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7"/>
  </p:notesMasterIdLst>
  <p:sldIdLst>
    <p:sldId id="256" r:id="rId2"/>
    <p:sldId id="258" r:id="rId3"/>
    <p:sldId id="259" r:id="rId4"/>
    <p:sldId id="309" r:id="rId5"/>
    <p:sldId id="314" r:id="rId6"/>
    <p:sldId id="319" r:id="rId7"/>
    <p:sldId id="266" r:id="rId8"/>
    <p:sldId id="324" r:id="rId9"/>
    <p:sldId id="320" r:id="rId10"/>
    <p:sldId id="282" r:id="rId11"/>
    <p:sldId id="370" r:id="rId12"/>
    <p:sldId id="313" r:id="rId13"/>
    <p:sldId id="265" r:id="rId14"/>
    <p:sldId id="283" r:id="rId15"/>
    <p:sldId id="317" r:id="rId16"/>
    <p:sldId id="311" r:id="rId17"/>
    <p:sldId id="273" r:id="rId18"/>
    <p:sldId id="350" r:id="rId19"/>
    <p:sldId id="351" r:id="rId20"/>
    <p:sldId id="352" r:id="rId21"/>
    <p:sldId id="353" r:id="rId22"/>
    <p:sldId id="335" r:id="rId23"/>
    <p:sldId id="346" r:id="rId24"/>
    <p:sldId id="357" r:id="rId25"/>
    <p:sldId id="359" r:id="rId26"/>
    <p:sldId id="360" r:id="rId27"/>
    <p:sldId id="361" r:id="rId28"/>
    <p:sldId id="362" r:id="rId29"/>
    <p:sldId id="356" r:id="rId30"/>
    <p:sldId id="358" r:id="rId31"/>
    <p:sldId id="368" r:id="rId32"/>
    <p:sldId id="364" r:id="rId33"/>
    <p:sldId id="342" r:id="rId34"/>
    <p:sldId id="367" r:id="rId35"/>
    <p:sldId id="369" r:id="rId36"/>
  </p:sldIdLst>
  <p:sldSz cx="9144000" cy="5143500" type="screen16x9"/>
  <p:notesSz cx="6858000" cy="9144000"/>
  <p:embeddedFontLst>
    <p:embeddedFont>
      <p:font typeface="Helvetica" pitchFamily="2" charset="0"/>
      <p:regular r:id="rId38"/>
      <p:bold r:id="rId39"/>
      <p:italic r:id="rId40"/>
      <p:boldItalic r:id="rId41"/>
    </p:embeddedFont>
    <p:embeddedFont>
      <p:font typeface="Quattrocento" panose="02020502030000000404" pitchFamily="18" charset="0"/>
      <p:regular r:id="rId42"/>
      <p:bold r:id="rId43"/>
    </p:embeddedFont>
    <p:embeddedFont>
      <p:font typeface="Roboto Slab" pitchFamily="2" charset="0"/>
      <p:regular r:id="rId44"/>
      <p:bold r:id="rId45"/>
    </p:embeddedFont>
    <p:embeddedFont>
      <p:font typeface="Tahoma" panose="020B0604030504040204" pitchFamily="34" charset="0"/>
      <p:regular r:id="rId46"/>
      <p:bold r:id="rId47"/>
    </p:embeddedFont>
    <p:embeddedFont>
      <p:font typeface="Work Sans" pitchFamily="2" charset="77"/>
      <p:regular r:id="rId48"/>
      <p:bold r:id="rId49"/>
      <p:italic r:id="rId50"/>
      <p:boldItalic r:id="rId51"/>
    </p:embeddedFont>
    <p:embeddedFont>
      <p:font typeface="Work Sans Light" panose="020F0302020204030204" pitchFamily="34" charset="0"/>
      <p:regular r:id="rId52"/>
      <p:bold r:id="rId53"/>
      <p:italic r:id="rId54"/>
      <p:boldItalic r:id="rId55"/>
    </p:embeddedFont>
    <p:embeddedFont>
      <p:font typeface="Work Sans Medium"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A244"/>
    <a:srgbClr val="B3547D"/>
    <a:srgbClr val="EAFC87"/>
    <a:srgbClr val="F5CF8D"/>
    <a:srgbClr val="00FEC8"/>
    <a:srgbClr val="F5B80A"/>
    <a:srgbClr val="FFDB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EAB456-AEAC-42FA-8C01-C34DC00FBF82}">
  <a:tblStyle styleId="{88EAB456-AEAC-42FA-8C01-C34DC00FBF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3421" autoAdjust="0"/>
  </p:normalViewPr>
  <p:slideViewPr>
    <p:cSldViewPr snapToGrid="0">
      <p:cViewPr varScale="1">
        <p:scale>
          <a:sx n="156" d="100"/>
          <a:sy n="156"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8b783624b1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8b783624b1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Font typeface="Work Sans"/>
              <a:buNone/>
            </a:pPr>
            <a:r>
              <a:rPr lang="en-GB" b="1" i="0" dirty="0">
                <a:solidFill>
                  <a:srgbClr val="374151"/>
                </a:solidFill>
                <a:effectLst/>
                <a:latin typeface="Söhne"/>
              </a:rPr>
              <a:t>May 1996</a:t>
            </a:r>
            <a:r>
              <a:rPr lang="en-GB" b="0" i="0" dirty="0">
                <a:solidFill>
                  <a:srgbClr val="374151"/>
                </a:solidFill>
                <a:effectLst/>
                <a:latin typeface="Söhne"/>
              </a:rPr>
              <a:t>: Wheat prices increased significantly due to a combination of factors. Pessimistic forecasts were a primary reason for the unusual increase in prices at the end of the 1995-96 crop year, leading to an average price per bushel of wheat of $4.55, a 31.6-percent increase over the previous year. The producer price index for corn, soybeans, and wheat all rose considerably, meeting the criteria for a grain price shock. A Midwest drought and below-average worldwide production also contributed to pushing wheat prices to their highest level since 1973​​​​​​. </a:t>
            </a:r>
            <a:r>
              <a:rPr lang="en-GB" b="0" i="0" dirty="0">
                <a:solidFill>
                  <a:schemeClr val="bg1">
                    <a:lumMod val="95000"/>
                  </a:schemeClr>
                </a:solidFill>
                <a:effectLst/>
                <a:latin typeface="Tahoma" panose="020B0604030504040204" pitchFamily="34" charset="0"/>
              </a:rPr>
              <a:t>In 1996 wheat priced increased by 15.2 percent due to </a:t>
            </a:r>
          </a:p>
          <a:p>
            <a:pPr marL="0" indent="0" algn="ctr">
              <a:buFont typeface="Work Sans"/>
              <a:buNone/>
            </a:pPr>
            <a:r>
              <a:rPr lang="en-GB" b="0" i="0" dirty="0">
                <a:solidFill>
                  <a:schemeClr val="bg1">
                    <a:lumMod val="95000"/>
                  </a:schemeClr>
                </a:solidFill>
                <a:effectLst/>
                <a:latin typeface="Tahoma" panose="020B0604030504040204" pitchFamily="34" charset="0"/>
              </a:rPr>
              <a:t>Drought in the Midwest and West region in the US, pessimistic crop forecasts, and robust foreign demand affected the magnitude of the shock.</a:t>
            </a:r>
            <a:endParaRPr lang="en-GB" dirty="0">
              <a:solidFill>
                <a:schemeClr val="bg1">
                  <a:lumMod val="95000"/>
                </a:schemeClr>
              </a:solidFill>
            </a:endParaRPr>
          </a:p>
          <a:p>
            <a:pPr algn="l">
              <a:buFont typeface="+mj-lt"/>
              <a:buAutoNum type="arabicPeriod"/>
            </a:pPr>
            <a:endParaRPr lang="en-GB" b="0" i="0" dirty="0">
              <a:solidFill>
                <a:srgbClr val="374151"/>
              </a:solidFill>
              <a:effectLst/>
              <a:latin typeface="Söhne"/>
            </a:endParaRPr>
          </a:p>
          <a:p>
            <a:pPr marL="0" indent="0" algn="ctr">
              <a:buNone/>
            </a:pPr>
            <a:r>
              <a:rPr lang="en-GB" b="1" i="0" dirty="0">
                <a:solidFill>
                  <a:srgbClr val="374151"/>
                </a:solidFill>
                <a:effectLst/>
                <a:latin typeface="Söhne"/>
              </a:rPr>
              <a:t>March 2008</a:t>
            </a:r>
            <a:r>
              <a:rPr lang="en-GB" b="0" i="0" dirty="0">
                <a:solidFill>
                  <a:srgbClr val="374151"/>
                </a:solidFill>
                <a:effectLst/>
                <a:latin typeface="Söhne"/>
              </a:rPr>
              <a:t>: The global food crisis in 2008 saw a dramatic increase in wheat prices. By March 2008, average world wheat prices were 130% above their level a year earlier. This was part of a broader surge in food prices, with rice and maize also experiencing significant increases. The spike in wheat prices was characterized by a sharp rise, reaching a peak in the main export countries during February-March 2008, followed by a sudden decline. The world price of wheat saw a substantial boom, reaching as much as $400 per ton in March 2008​​​​​​. </a:t>
            </a:r>
            <a:r>
              <a:rPr lang="en-GB" b="0" i="0" dirty="0">
                <a:solidFill>
                  <a:schemeClr val="bg1">
                    <a:lumMod val="95000"/>
                  </a:schemeClr>
                </a:solidFill>
                <a:effectLst/>
                <a:latin typeface="Roboto Slab" pitchFamily="2" charset="0"/>
              </a:rPr>
              <a:t>Global Food Crisis 2008</a:t>
            </a:r>
          </a:p>
          <a:p>
            <a:r>
              <a:rPr lang="en-GB" dirty="0">
                <a:solidFill>
                  <a:schemeClr val="lt2"/>
                </a:solidFill>
              </a:rPr>
              <a:t>As of March 2008, average world wheat prices were 130% above their level a </a:t>
            </a:r>
            <a:r>
              <a:rPr lang="en-GB" dirty="0">
                <a:solidFill>
                  <a:schemeClr val="bg1">
                    <a:lumMod val="95000"/>
                  </a:schemeClr>
                </a:solidFill>
              </a:rPr>
              <a:t>year earlier,</a:t>
            </a:r>
            <a:br>
              <a:rPr lang="en-GB" dirty="0">
                <a:solidFill>
                  <a:schemeClr val="bg1">
                    <a:lumMod val="95000"/>
                  </a:schemeClr>
                </a:solidFill>
              </a:rPr>
            </a:br>
            <a:r>
              <a:rPr lang="en-GB" b="0" i="0" dirty="0">
                <a:solidFill>
                  <a:schemeClr val="bg1">
                    <a:lumMod val="95000"/>
                  </a:schemeClr>
                </a:solidFill>
                <a:effectLst/>
                <a:latin typeface="Helvetica" pitchFamily="2" charset="0"/>
              </a:rPr>
              <a:t>he wheat price reached its maximum in the main export countries during February-March 2008. </a:t>
            </a:r>
            <a:r>
              <a:rPr lang="en-GB" dirty="0">
                <a:solidFill>
                  <a:schemeClr val="bg1">
                    <a:lumMod val="95000"/>
                  </a:schemeClr>
                </a:solidFill>
              </a:rPr>
              <a:t>Droughts in major wheat-producing countries in 2005-06</a:t>
            </a:r>
          </a:p>
          <a:p>
            <a:r>
              <a:rPr lang="en-GB" dirty="0">
                <a:solidFill>
                  <a:schemeClr val="bg1">
                    <a:lumMod val="95000"/>
                  </a:schemeClr>
                </a:solidFill>
              </a:rPr>
              <a:t>Low grain reserves (according to Holt-</a:t>
            </a:r>
            <a:r>
              <a:rPr lang="en-GB" dirty="0" err="1">
                <a:solidFill>
                  <a:schemeClr val="bg1">
                    <a:lumMod val="95000"/>
                  </a:schemeClr>
                </a:solidFill>
              </a:rPr>
              <a:t>Giménez</a:t>
            </a:r>
            <a:r>
              <a:rPr lang="en-GB" dirty="0">
                <a:solidFill>
                  <a:schemeClr val="bg1">
                    <a:lumMod val="95000"/>
                  </a:schemeClr>
                </a:solidFill>
              </a:rPr>
              <a:t> and Peabody, we have less than 54 days worth, globally)</a:t>
            </a:r>
          </a:p>
          <a:p>
            <a:r>
              <a:rPr lang="en-GB" dirty="0">
                <a:solidFill>
                  <a:schemeClr val="bg1">
                    <a:lumMod val="95000"/>
                  </a:schemeClr>
                </a:solidFill>
              </a:rPr>
              <a:t>High oil prices</a:t>
            </a:r>
          </a:p>
          <a:p>
            <a:pPr marL="0" indent="0" algn="ctr">
              <a:buNone/>
            </a:pPr>
            <a:endParaRPr lang="en-GB" dirty="0">
              <a:solidFill>
                <a:schemeClr val="bg1">
                  <a:lumMod val="95000"/>
                </a:schemeClr>
              </a:solidFill>
            </a:endParaRPr>
          </a:p>
          <a:p>
            <a:r>
              <a:rPr lang="en-GB" b="0" i="0" dirty="0">
                <a:solidFill>
                  <a:srgbClr val="D1D5DB"/>
                </a:solidFill>
                <a:effectLst/>
                <a:latin typeface="Söhne"/>
              </a:rPr>
              <a:t>February 20111 Argentina and floods in Australia and </a:t>
            </a:r>
            <a:r>
              <a:rPr lang="en-GB" b="0" i="0" dirty="0">
                <a:solidFill>
                  <a:srgbClr val="121212"/>
                </a:solidFill>
                <a:effectLst/>
                <a:latin typeface="GuardianTextEgyptian"/>
              </a:rPr>
              <a:t>unpredictable weather caused a poor wheat crop in Russia</a:t>
            </a:r>
            <a:r>
              <a:rPr lang="en-GB" b="0" i="0" dirty="0">
                <a:solidFill>
                  <a:srgbClr val="D1D5DB"/>
                </a:solidFill>
                <a:effectLst/>
                <a:latin typeface="Söhne"/>
              </a:rPr>
              <a:t> </a:t>
            </a:r>
            <a:r>
              <a:rPr lang="en-GB" b="1" i="0" dirty="0">
                <a:effectLst/>
                <a:latin typeface="Söhne"/>
              </a:rPr>
              <a:t>Impact on Domestic Market Integration</a:t>
            </a:r>
            <a:r>
              <a:rPr lang="en-GB" b="0" i="0" dirty="0">
                <a:solidFill>
                  <a:srgbClr val="D1D5DB"/>
                </a:solidFill>
                <a:effectLst/>
                <a:latin typeface="Söhne"/>
              </a:rPr>
              <a:t>: During the export ban, there was strengthened integration of the domestic wheat market in Russia. This was due to the redirection </a:t>
            </a:r>
          </a:p>
          <a:p>
            <a:r>
              <a:rPr lang="en-GB" b="0" i="0" dirty="0">
                <a:solidFill>
                  <a:srgbClr val="D1D5DB"/>
                </a:solidFill>
                <a:effectLst/>
                <a:latin typeface="Söhne"/>
              </a:rPr>
              <a:t>of wheat exports to drought-affected regions within Russia, which helped in stabilizing prices and increasing wheat availability in deficit areas. However, post-ban, the market integration reverted to pre-ban levels​​​​.</a:t>
            </a:r>
            <a:endParaRPr lang="en-IT" dirty="0"/>
          </a:p>
          <a:p>
            <a:pPr algn="l">
              <a:buFont typeface="+mj-lt"/>
              <a:buAutoNum type="arabicPeriod"/>
            </a:pPr>
            <a:endParaRPr lang="en-GB" b="0" i="0" dirty="0">
              <a:solidFill>
                <a:srgbClr val="374151"/>
              </a:solidFill>
              <a:effectLst/>
              <a:latin typeface="Söhne"/>
            </a:endParaRPr>
          </a:p>
          <a:p>
            <a:pPr marL="0" lvl="0" indent="0" algn="ctr" rtl="0">
              <a:lnSpc>
                <a:spcPct val="100000"/>
              </a:lnSpc>
              <a:spcBef>
                <a:spcPts val="0"/>
              </a:spcBef>
              <a:spcAft>
                <a:spcPts val="0"/>
              </a:spcAft>
              <a:buNone/>
            </a:pPr>
            <a:r>
              <a:rPr lang="en-GB" b="1" i="0" dirty="0">
                <a:solidFill>
                  <a:srgbClr val="374151"/>
                </a:solidFill>
                <a:effectLst/>
                <a:latin typeface="Söhne"/>
              </a:rPr>
              <a:t>July 2012</a:t>
            </a:r>
            <a:r>
              <a:rPr lang="en-GB" b="0" i="0" dirty="0">
                <a:solidFill>
                  <a:srgbClr val="374151"/>
                </a:solidFill>
                <a:effectLst/>
                <a:latin typeface="Söhne"/>
              </a:rPr>
              <a:t>: Global food prices soared by 10 percent in July 2012, driven by severe droughts and high temperatures in the United States and Eastern Europe. Maize and wheat prices rose by 25 percent each from June to July. Despite the forecast of the second highest world wheat production on record for 2012, wheat prices increased due to these adverse weather conditions, reaching a record season average farm price of $7.80 per bushel for 2012/2013​​​​​​. </a:t>
            </a:r>
            <a:r>
              <a:rPr lang="en-GB" b="0" i="0" dirty="0">
                <a:solidFill>
                  <a:srgbClr val="121212"/>
                </a:solidFill>
                <a:effectLst/>
                <a:latin typeface="GuardianTextEgyptian"/>
              </a:rPr>
              <a:t>NASA: 2012 Was 9th Hottest Year on Record for the 36</a:t>
            </a:r>
            <a:r>
              <a:rPr lang="en-GB" b="0" i="0" baseline="30000" dirty="0">
                <a:solidFill>
                  <a:srgbClr val="121212"/>
                </a:solidFill>
                <a:effectLst/>
                <a:latin typeface="GuardianTextEgyptian"/>
              </a:rPr>
              <a:t>th</a:t>
            </a:r>
            <a:r>
              <a:rPr lang="en-GB" b="0" i="0" dirty="0">
                <a:solidFill>
                  <a:srgbClr val="121212"/>
                </a:solidFill>
                <a:effectLst/>
                <a:latin typeface="GuardianTextEgyptian"/>
              </a:rPr>
              <a:t> years in a row</a:t>
            </a:r>
          </a:p>
          <a:p>
            <a:pPr marL="0" lvl="0" indent="0" algn="ctr" rtl="0">
              <a:lnSpc>
                <a:spcPct val="100000"/>
              </a:lnSpc>
              <a:spcBef>
                <a:spcPts val="0"/>
              </a:spcBef>
              <a:spcAft>
                <a:spcPts val="0"/>
              </a:spcAft>
              <a:buNone/>
            </a:pPr>
            <a:endParaRPr lang="en-GB" b="0" i="0" dirty="0">
              <a:solidFill>
                <a:srgbClr val="121212"/>
              </a:solidFill>
              <a:effectLst/>
              <a:latin typeface="GuardianTextEgyptian"/>
            </a:endParaRPr>
          </a:p>
          <a:p>
            <a:pPr marL="0" lvl="0" indent="0" algn="ctr" rtl="0">
              <a:lnSpc>
                <a:spcPct val="100000"/>
              </a:lnSpc>
              <a:spcBef>
                <a:spcPts val="0"/>
              </a:spcBef>
              <a:spcAft>
                <a:spcPts val="0"/>
              </a:spcAft>
              <a:buNone/>
            </a:pPr>
            <a:r>
              <a:rPr lang="en-GB" b="0" i="0" dirty="0">
                <a:solidFill>
                  <a:srgbClr val="121212"/>
                </a:solidFill>
                <a:effectLst/>
                <a:latin typeface="GuardianTextEgyptian"/>
              </a:rPr>
              <a:t>2012 was among the 10 warmest years on record, rising above the long-term average for the 36th year in a row, according to data released on Tuesday.</a:t>
            </a:r>
          </a:p>
          <a:p>
            <a:pPr marL="0" lvl="0" indent="0" algn="ctr" rtl="0">
              <a:lnSpc>
                <a:spcPct val="100000"/>
              </a:lnSpc>
              <a:spcBef>
                <a:spcPts val="0"/>
              </a:spcBef>
              <a:spcAft>
                <a:spcPts val="0"/>
              </a:spcAft>
              <a:buNone/>
            </a:pPr>
            <a:r>
              <a:rPr lang="en-GB" b="0" i="0" dirty="0">
                <a:solidFill>
                  <a:srgbClr val="121212"/>
                </a:solidFill>
                <a:effectLst/>
                <a:latin typeface="GuardianTextEgyptian"/>
              </a:rPr>
              <a:t>2012 the ninth hottest year on record globally.</a:t>
            </a:r>
            <a:endParaRPr lang="en-GB" dirty="0">
              <a:solidFill>
                <a:schemeClr val="lt2"/>
              </a:solidFill>
            </a:endParaRP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May 2022</a:t>
            </a:r>
            <a:r>
              <a:rPr lang="en-GB" b="0" i="0" dirty="0">
                <a:solidFill>
                  <a:srgbClr val="374151"/>
                </a:solidFill>
                <a:effectLst/>
                <a:latin typeface="Söhne"/>
              </a:rPr>
              <a:t>: In May 2022, the U.S. season-average farm price for wheat was projected to reach a record $10.75 per bushel, supported by tight domestic stocks. The average of three important wheat prices increased by 165 percent between May 2021 and May 2022, largely influenced by the Russia-Ukraine war and related geopolitical tensions. Old-crop May 2022 wheat futures price increased significantly, and the crisis in Ukraine played a crucial role in this price surge​​​​​​​​.</a:t>
            </a:r>
          </a:p>
          <a:p>
            <a:pPr algn="l">
              <a:buFont typeface="+mj-lt"/>
              <a:buAutoNum type="arabicPeriod"/>
            </a:pPr>
            <a:endParaRPr lang="en-GB" b="0" i="0" dirty="0">
              <a:solidFill>
                <a:srgbClr val="374151"/>
              </a:solidFill>
              <a:effectLst/>
              <a:latin typeface="Söhne"/>
            </a:endParaRPr>
          </a:p>
          <a:p>
            <a:pPr algn="l">
              <a:buFont typeface="+mj-lt"/>
              <a:buAutoNum type="arabicPeriod"/>
            </a:pPr>
            <a:endParaRPr lang="en-GB" b="0" i="0" dirty="0">
              <a:solidFill>
                <a:srgbClr val="374151"/>
              </a:solidFill>
              <a:effectLst/>
              <a:latin typeface="Söhne"/>
            </a:endParaRPr>
          </a:p>
          <a:p>
            <a:pPr algn="l"/>
            <a:r>
              <a:rPr lang="en-GB" b="1" i="0" dirty="0">
                <a:solidFill>
                  <a:srgbClr val="374151"/>
                </a:solidFill>
                <a:effectLst/>
                <a:latin typeface="Söhne"/>
              </a:rPr>
              <a:t>May 1996</a:t>
            </a:r>
            <a:r>
              <a:rPr lang="en-GB" b="0" i="0" dirty="0">
                <a:solidFill>
                  <a:srgbClr val="374151"/>
                </a:solidFill>
                <a:effectLst/>
                <a:latin typeface="Söhne"/>
              </a:rPr>
              <a:t>: Wheat prices saw a significant rise due to a blend of factors. Pessimistic crop forecasts, along with a severe drought in the Midwest and West regions of the U.S., led to lower production expectations. This, coupled with strong foreign demand, pushed wheat prices to their highest levels since 1973. The average price per bushel of wheat climbed to $4.55, marking a 31.6% increase from the previous year. This rise was part of a broader grain price shock, with the producer price index for key grains like corn, soybeans, and wheat all experiencing substantial increases.</a:t>
            </a:r>
          </a:p>
          <a:p>
            <a:pPr algn="l"/>
            <a:r>
              <a:rPr lang="en-GB" b="1" i="0" dirty="0">
                <a:solidFill>
                  <a:srgbClr val="374151"/>
                </a:solidFill>
                <a:effectLst/>
                <a:latin typeface="Söhne"/>
              </a:rPr>
              <a:t>March 2008</a:t>
            </a:r>
            <a:r>
              <a:rPr lang="en-GB" b="0" i="0" dirty="0">
                <a:solidFill>
                  <a:srgbClr val="374151"/>
                </a:solidFill>
                <a:effectLst/>
                <a:latin typeface="Söhne"/>
              </a:rPr>
              <a:t>: The global food crisis of 2008 was marked by a sharp escalation in wheat prices. By March 2008, the average global wheat price was 130% higher than the previous year. This spike was a result of several factors: droughts in major wheat-producing regions during 2005-06, low global grain reserves, and soaring oil prices. The wheat price peaked in major export countries between February and March 2008, with the world price reaching up to $400 per ton, followed by a rapid decline.</a:t>
            </a:r>
          </a:p>
          <a:p>
            <a:pPr algn="l"/>
            <a:r>
              <a:rPr lang="en-GB" b="1" i="0" dirty="0">
                <a:solidFill>
                  <a:srgbClr val="374151"/>
                </a:solidFill>
                <a:effectLst/>
                <a:latin typeface="Söhne"/>
              </a:rPr>
              <a:t>July 2012</a:t>
            </a:r>
            <a:r>
              <a:rPr lang="en-GB" b="0" i="0" dirty="0">
                <a:solidFill>
                  <a:srgbClr val="374151"/>
                </a:solidFill>
                <a:effectLst/>
                <a:latin typeface="Söhne"/>
              </a:rPr>
              <a:t>: In July 2012, global food prices surged by 10%, driven largely by extreme droughts and high temperatures in the United States and Eastern Europe. This led to a 25% increase in both maize and wheat prices from June to July. Notably, this occurred despite predictions of the second highest global wheat production on record for that year. The season average farm price for wheat reached a record $7.80 per bushel for 2012/2013. The year 2012 was also significant for being the ninth hottest year on record globally, continuing a trend of rising temperatures.</a:t>
            </a:r>
          </a:p>
          <a:p>
            <a:pPr algn="l"/>
            <a:r>
              <a:rPr lang="en-GB" b="1" i="0" dirty="0">
                <a:solidFill>
                  <a:srgbClr val="374151"/>
                </a:solidFill>
                <a:effectLst/>
                <a:latin typeface="Söhne"/>
              </a:rPr>
              <a:t>May 2022</a:t>
            </a:r>
            <a:r>
              <a:rPr lang="en-GB" b="0" i="0" dirty="0">
                <a:solidFill>
                  <a:srgbClr val="374151"/>
                </a:solidFill>
                <a:effectLst/>
                <a:latin typeface="Söhne"/>
              </a:rPr>
              <a:t>: The wheat market in May 2022 was heavily impacted by the Russia-Ukraine war and ensuing geopolitical tensions. This led to a projected record high U.S. season-average farm price for wheat of $10.75 per bushel, driven by tight domestic stocks. The average prices of key wheat varieties increased by 165% from May 2021 to May 2022. The escalation in old-crop May 2022 wheat futures price was a direct reflection of the crisis in Ukraine, highlighting the profound impact of geopolitical events on global agricultural markets.</a:t>
            </a:r>
          </a:p>
          <a:p>
            <a:pPr algn="l">
              <a:buFont typeface="+mj-lt"/>
              <a:buAutoNum type="arabicPeriod"/>
            </a:pPr>
            <a:endParaRPr lang="en-GB" b="0" i="0" dirty="0">
              <a:solidFill>
                <a:srgbClr val="374151"/>
              </a:solidFill>
              <a:effectLst/>
              <a:latin typeface="Söhne"/>
            </a:endParaRP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b783624b1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b783624b1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374151"/>
                </a:solidFill>
                <a:effectLst/>
                <a:latin typeface="Söhne"/>
              </a:rPr>
              <a:t>When we converted the data into a time series, we used their annual averages because of certain components in our dataset. After calculating the weighted averages for prices, we obtained this plot. It clearly shows four main peaks over the years.</a:t>
            </a:r>
            <a:endParaRPr dirty="0"/>
          </a:p>
        </p:txBody>
      </p:sp>
    </p:spTree>
    <p:extLst>
      <p:ext uri="{BB962C8B-B14F-4D97-AF65-F5344CB8AC3E}">
        <p14:creationId xmlns:p14="http://schemas.microsoft.com/office/powerpoint/2010/main" val="29714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8b783624b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8b783624b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tr-TR" dirty="0" err="1"/>
              <a:t>İndia</a:t>
            </a:r>
            <a:r>
              <a:rPr lang="tr-TR" dirty="0"/>
              <a:t> </a:t>
            </a:r>
            <a:r>
              <a:rPr lang="tr-TR" dirty="0" err="1"/>
              <a:t>and</a:t>
            </a:r>
            <a:r>
              <a:rPr lang="tr-TR" dirty="0"/>
              <a:t> </a:t>
            </a:r>
            <a:r>
              <a:rPr lang="tr-TR" dirty="0" err="1"/>
              <a:t>china</a:t>
            </a:r>
            <a:r>
              <a:rPr lang="tr-TR" dirty="0"/>
              <a:t> top </a:t>
            </a:r>
            <a:r>
              <a:rPr lang="tr-TR" dirty="0" err="1"/>
              <a:t>producer</a:t>
            </a:r>
            <a:r>
              <a:rPr lang="tr-TR" dirty="0"/>
              <a:t> but </a:t>
            </a:r>
            <a:r>
              <a:rPr lang="tr-TR" dirty="0" err="1"/>
              <a:t>they</a:t>
            </a:r>
            <a:r>
              <a:rPr lang="tr-TR" dirty="0"/>
              <a:t> do not </a:t>
            </a:r>
            <a:r>
              <a:rPr lang="tr-TR" dirty="0" err="1"/>
              <a:t>export</a:t>
            </a:r>
            <a:r>
              <a:rPr lang="tr-TR" dirty="0"/>
              <a:t> </a:t>
            </a:r>
            <a:r>
              <a:rPr lang="tr-TR" dirty="0" err="1"/>
              <a:t>wheat</a:t>
            </a:r>
            <a:r>
              <a:rPr lang="tr-TR" dirty="0"/>
              <a:t>, </a:t>
            </a:r>
            <a:r>
              <a:rPr lang="en-GB" b="0" i="0" dirty="0">
                <a:solidFill>
                  <a:srgbClr val="D1D5DB"/>
                </a:solidFill>
                <a:effectLst/>
                <a:latin typeface="Söhne"/>
              </a:rPr>
              <a:t>China (CHN) has the highest wheat production among the countries listed, with a volume just over 4 trillion units.</a:t>
            </a:r>
          </a:p>
          <a:p>
            <a:pPr algn="l">
              <a:buFont typeface="Arial" panose="020B0604020202020204" pitchFamily="34" charset="0"/>
              <a:buChar char="•"/>
            </a:pPr>
            <a:r>
              <a:rPr lang="en-GB" b="0" i="0" dirty="0">
                <a:solidFill>
                  <a:srgbClr val="D1D5DB"/>
                </a:solidFill>
                <a:effectLst/>
                <a:latin typeface="Söhne"/>
              </a:rPr>
              <a:t>India (IND) follows as the second-highest producer, with production volumes just under 4 trillion units.</a:t>
            </a:r>
          </a:p>
          <a:p>
            <a:pPr algn="l">
              <a:buFont typeface="Arial" panose="020B0604020202020204" pitchFamily="34" charset="0"/>
              <a:buChar char="•"/>
            </a:pPr>
            <a:r>
              <a:rPr lang="en-GB" b="0" i="0" dirty="0">
                <a:solidFill>
                  <a:srgbClr val="D1D5DB"/>
                </a:solidFill>
                <a:effectLst/>
                <a:latin typeface="Söhne"/>
              </a:rPr>
              <a:t>The United States (USA) appears to be the third-largest producer on the chart, with production volumes slightly less than 3 trillion units.</a:t>
            </a:r>
          </a:p>
          <a:p>
            <a:pPr algn="l">
              <a:buFont typeface="Arial" panose="020B0604020202020204" pitchFamily="34" charset="0"/>
              <a:buChar char="•"/>
            </a:pPr>
            <a:r>
              <a:rPr lang="en-GB" b="0" i="0" dirty="0">
                <a:solidFill>
                  <a:srgbClr val="D1D5DB"/>
                </a:solidFill>
                <a:effectLst/>
                <a:latin typeface="Söhne"/>
              </a:rPr>
              <a:t>The other countries (AUS, CAN, KAZ, PAK, RUS, TUR, UKR) have lower wheat production volumes compared to the top three, ranging between approximately 1 and 2 trillion </a:t>
            </a:r>
            <a:r>
              <a:rPr lang="en-GB" b="0" i="0" dirty="0" err="1">
                <a:solidFill>
                  <a:srgbClr val="D1D5DB"/>
                </a:solidFill>
                <a:effectLst/>
                <a:latin typeface="Söhne"/>
              </a:rPr>
              <a:t>units.these</a:t>
            </a:r>
            <a:r>
              <a:rPr lang="en-GB" b="0" i="0" dirty="0">
                <a:solidFill>
                  <a:srgbClr val="D1D5DB"/>
                </a:solidFill>
                <a:effectLst/>
                <a:latin typeface="Söhne"/>
              </a:rPr>
              <a:t> are the top countries for past 19 years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87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b15f7026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b15f7026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8b783624b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8b783624b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Without</a:t>
            </a:r>
            <a:r>
              <a:rPr lang="tr-TR" dirty="0"/>
              <a:t> time </a:t>
            </a:r>
            <a:r>
              <a:rPr lang="tr-TR" dirty="0" err="1"/>
              <a:t>dependency</a:t>
            </a:r>
            <a:r>
              <a:rPr lang="tr-TR" dirty="0"/>
              <a:t>,</a:t>
            </a:r>
          </a:p>
          <a:p>
            <a:pPr marL="0" lvl="0" indent="0" algn="l" rtl="0">
              <a:spcBef>
                <a:spcPts val="0"/>
              </a:spcBef>
              <a:spcAft>
                <a:spcPts val="0"/>
              </a:spcAft>
              <a:buNone/>
            </a:pPr>
            <a:endParaRPr lang="tr-TR" dirty="0"/>
          </a:p>
          <a:p>
            <a:pPr algn="l">
              <a:buFont typeface="Arial" panose="020B0604020202020204" pitchFamily="34" charset="0"/>
              <a:buChar char="•"/>
            </a:pPr>
            <a:r>
              <a:rPr lang="en-GB" b="1" i="0" dirty="0">
                <a:solidFill>
                  <a:srgbClr val="FFFFFF"/>
                </a:solidFill>
                <a:effectLst/>
                <a:latin typeface="Söhne"/>
              </a:rPr>
              <a:t>Total Import Quantity (VIF = 449.40562)</a:t>
            </a:r>
            <a:r>
              <a:rPr lang="en-GB" b="0" i="0" dirty="0">
                <a:solidFill>
                  <a:srgbClr val="FFFFFF"/>
                </a:solidFill>
                <a:effectLst/>
                <a:latin typeface="Söhne"/>
              </a:rPr>
              <a:t>, among others, have extremely high VIF values, which indicates that these variables are highly multicollinear with one or more other independent variables in the model.</a:t>
            </a:r>
          </a:p>
          <a:p>
            <a:pPr algn="l">
              <a:buFont typeface="Arial" panose="020B0604020202020204" pitchFamily="34" charset="0"/>
              <a:buChar char="•"/>
            </a:pPr>
            <a:r>
              <a:rPr lang="en-GB" b="1" i="0" dirty="0">
                <a:solidFill>
                  <a:srgbClr val="FFFFFF"/>
                </a:solidFill>
                <a:effectLst/>
                <a:latin typeface="Söhne"/>
              </a:rPr>
              <a:t>Production (VIF = 33.23933)</a:t>
            </a:r>
            <a:r>
              <a:rPr lang="en-GB" b="0" i="0" dirty="0">
                <a:solidFill>
                  <a:srgbClr val="FFFFFF"/>
                </a:solidFill>
                <a:effectLst/>
                <a:latin typeface="Söhne"/>
              </a:rPr>
              <a:t>, </a:t>
            </a:r>
            <a:r>
              <a:rPr lang="en-GB" b="1" i="0" dirty="0">
                <a:solidFill>
                  <a:srgbClr val="FFFFFF"/>
                </a:solidFill>
                <a:effectLst/>
                <a:latin typeface="Söhne"/>
              </a:rPr>
              <a:t>Temperature Change (VIF = 19.15326)</a:t>
            </a:r>
            <a:r>
              <a:rPr lang="en-GB" b="0" i="0" dirty="0">
                <a:solidFill>
                  <a:srgbClr val="FFFFFF"/>
                </a:solidFill>
                <a:effectLst/>
                <a:latin typeface="Söhne"/>
              </a:rPr>
              <a:t>, </a:t>
            </a:r>
            <a:r>
              <a:rPr lang="en-GB" b="1" i="0" dirty="0">
                <a:solidFill>
                  <a:srgbClr val="FFFFFF"/>
                </a:solidFill>
                <a:effectLst/>
                <a:latin typeface="Söhne"/>
              </a:rPr>
              <a:t>Total Import Value (VIF = 570.42092)</a:t>
            </a:r>
            <a:r>
              <a:rPr lang="en-GB" b="0" i="0" dirty="0">
                <a:solidFill>
                  <a:srgbClr val="FFFFFF"/>
                </a:solidFill>
                <a:effectLst/>
                <a:latin typeface="Söhne"/>
              </a:rPr>
              <a:t>, </a:t>
            </a:r>
            <a:r>
              <a:rPr lang="en-GB" b="1" i="0" dirty="0">
                <a:solidFill>
                  <a:srgbClr val="FFFFFF"/>
                </a:solidFill>
                <a:effectLst/>
                <a:latin typeface="Söhne"/>
              </a:rPr>
              <a:t>Total Export Quantity (VIF = 542.60881)</a:t>
            </a:r>
            <a:r>
              <a:rPr lang="en-GB" b="0" i="0" dirty="0">
                <a:solidFill>
                  <a:srgbClr val="FFFFFF"/>
                </a:solidFill>
                <a:effectLst/>
                <a:latin typeface="Söhne"/>
              </a:rPr>
              <a:t>, </a:t>
            </a:r>
            <a:r>
              <a:rPr lang="en-GB" b="1" i="0" dirty="0">
                <a:solidFill>
                  <a:srgbClr val="FFFFFF"/>
                </a:solidFill>
                <a:effectLst/>
                <a:latin typeface="Söhne"/>
              </a:rPr>
              <a:t>Total Export Value (VIF = 482.45615)</a:t>
            </a:r>
            <a:r>
              <a:rPr lang="en-GB" b="0" i="0" dirty="0">
                <a:solidFill>
                  <a:srgbClr val="FFFFFF"/>
                </a:solidFill>
                <a:effectLst/>
                <a:latin typeface="Söhne"/>
              </a:rPr>
              <a:t>, and </a:t>
            </a:r>
            <a:r>
              <a:rPr lang="en-GB" b="1" i="0" dirty="0">
                <a:solidFill>
                  <a:srgbClr val="FFFFFF"/>
                </a:solidFill>
                <a:effectLst/>
                <a:latin typeface="Söhne"/>
              </a:rPr>
              <a:t>Consumption of Wheat (VIF = 83.69908)</a:t>
            </a:r>
            <a:r>
              <a:rPr lang="en-GB" b="0" i="0" dirty="0">
                <a:solidFill>
                  <a:srgbClr val="FFFFFF"/>
                </a:solidFill>
                <a:effectLst/>
                <a:latin typeface="Söhne"/>
              </a:rPr>
              <a:t> also have high VIF values, suggesting significant multicollinearity.</a:t>
            </a:r>
          </a:p>
          <a:p>
            <a:pPr algn="l">
              <a:buFont typeface="Arial" panose="020B0604020202020204" pitchFamily="34" charset="0"/>
              <a:buChar char="•"/>
            </a:pPr>
            <a:r>
              <a:rPr lang="en-GB" b="1" i="0" dirty="0">
                <a:solidFill>
                  <a:srgbClr val="FFFFFF"/>
                </a:solidFill>
                <a:effectLst/>
                <a:latin typeface="Söhne"/>
              </a:rPr>
              <a:t>Pasta Price (VIF = 21.52803)</a:t>
            </a:r>
            <a:r>
              <a:rPr lang="en-GB" b="0" i="0" dirty="0">
                <a:solidFill>
                  <a:srgbClr val="FFFFFF"/>
                </a:solidFill>
                <a:effectLst/>
                <a:latin typeface="Söhne"/>
              </a:rPr>
              <a:t> and </a:t>
            </a:r>
            <a:r>
              <a:rPr lang="en-GB" b="1" i="0" dirty="0">
                <a:solidFill>
                  <a:srgbClr val="FFFFFF"/>
                </a:solidFill>
                <a:effectLst/>
                <a:latin typeface="Söhne"/>
              </a:rPr>
              <a:t>Flour Price (VIF = 26.92882)</a:t>
            </a:r>
            <a:r>
              <a:rPr lang="en-GB" b="0" i="0" dirty="0">
                <a:solidFill>
                  <a:srgbClr val="FFFFFF"/>
                </a:solidFill>
                <a:effectLst/>
                <a:latin typeface="Söhne"/>
              </a:rPr>
              <a:t> show elevated VIF values, indicating multicollinearity concerns but at a lower scale compared to others.</a:t>
            </a:r>
          </a:p>
          <a:p>
            <a:pPr algn="l"/>
            <a:r>
              <a:rPr lang="en-GB" b="0" i="0" dirty="0">
                <a:solidFill>
                  <a:srgbClr val="FFFFFF"/>
                </a:solidFill>
                <a:effectLst/>
                <a:latin typeface="Söhne"/>
              </a:rPr>
              <a:t>High VIF values suggest that the model has some predictor variables that are functions of other predictors, and it's a sign that the model may need to be simplified. You could consider removing some of these variables, combining them, or using techniques like principal component analysis (PCA) to reduce multicollinearity. Addressing multicollinearity is important because it can make the model unstable, exaggerate the statistical significance of an independent variable, and make the model sensitive to changes in the model, such as which variables are included.</a:t>
            </a:r>
          </a:p>
          <a:p>
            <a:pPr algn="l">
              <a:buFont typeface="Arial" panose="020B0604020202020204" pitchFamily="34" charset="0"/>
              <a:buChar char="•"/>
            </a:pPr>
            <a:r>
              <a:rPr lang="en-GB" b="1" i="0" dirty="0">
                <a:solidFill>
                  <a:srgbClr val="D1D5DB"/>
                </a:solidFill>
                <a:effectLst/>
                <a:latin typeface="Söhne"/>
              </a:rPr>
              <a:t>Production</a:t>
            </a:r>
            <a:r>
              <a:rPr lang="en-GB" b="0" i="0" dirty="0">
                <a:solidFill>
                  <a:srgbClr val="D1D5DB"/>
                </a:solidFill>
                <a:effectLst/>
                <a:latin typeface="Söhne"/>
              </a:rPr>
              <a:t>: This likely refers to the quantity of wheat produced. It shows a high positive correlation with Total Import Quantity, Total Export Quantity, and Consumption of Wheat, suggesting that as production increases, these variables tend to increase as well.</a:t>
            </a:r>
          </a:p>
          <a:p>
            <a:pPr algn="l">
              <a:buFont typeface="Arial" panose="020B0604020202020204" pitchFamily="34" charset="0"/>
              <a:buChar char="•"/>
            </a:pPr>
            <a:r>
              <a:rPr lang="en-GB" b="1" i="0" dirty="0">
                <a:solidFill>
                  <a:srgbClr val="D1D5DB"/>
                </a:solidFill>
                <a:effectLst/>
                <a:latin typeface="Söhne"/>
              </a:rPr>
              <a:t>Temperature Change</a:t>
            </a:r>
            <a:r>
              <a:rPr lang="en-GB" b="0" i="0" dirty="0">
                <a:solidFill>
                  <a:srgbClr val="D1D5DB"/>
                </a:solidFill>
                <a:effectLst/>
                <a:latin typeface="Söhne"/>
              </a:rPr>
              <a:t>: This could be referring to changes in climate or seasonal temperatures that affect wheat production. It has a high positive correlation with Production, indicating that temperature changes might be influencing wheat production.</a:t>
            </a:r>
          </a:p>
          <a:p>
            <a:pPr algn="l">
              <a:buFont typeface="Arial" panose="020B0604020202020204" pitchFamily="34" charset="0"/>
              <a:buChar char="•"/>
            </a:pPr>
            <a:r>
              <a:rPr lang="en-GB" b="1" i="0" dirty="0">
                <a:solidFill>
                  <a:srgbClr val="D1D5DB"/>
                </a:solidFill>
                <a:effectLst/>
                <a:latin typeface="Söhne"/>
              </a:rPr>
              <a:t>Total Import Quantity and Total Import Value</a:t>
            </a:r>
            <a:r>
              <a:rPr lang="en-GB" b="0" i="0" dirty="0">
                <a:solidFill>
                  <a:srgbClr val="D1D5DB"/>
                </a:solidFill>
                <a:effectLst/>
                <a:latin typeface="Söhne"/>
              </a:rPr>
              <a:t>: These variables measure the amount and the monetary value of wheat imported. They are perfectly correlated with each other (1.00), which is expected since more quantity typically means more value, though not always in a 1:1 relationship due to price changes.</a:t>
            </a:r>
          </a:p>
          <a:p>
            <a:pPr algn="l">
              <a:buFont typeface="Arial" panose="020B0604020202020204" pitchFamily="34" charset="0"/>
              <a:buChar char="•"/>
            </a:pPr>
            <a:r>
              <a:rPr lang="en-GB" b="1" i="0" dirty="0">
                <a:solidFill>
                  <a:srgbClr val="D1D5DB"/>
                </a:solidFill>
                <a:effectLst/>
                <a:latin typeface="Söhne"/>
              </a:rPr>
              <a:t>Total Export Quantity and Total Export Value</a:t>
            </a:r>
            <a:r>
              <a:rPr lang="en-GB" b="0" i="0" dirty="0">
                <a:solidFill>
                  <a:srgbClr val="D1D5DB"/>
                </a:solidFill>
                <a:effectLst/>
                <a:latin typeface="Söhne"/>
              </a:rPr>
              <a:t>: Similar to import variables, these refer to the amount and the monetary value of wheat exported and are also highly correlated with each other.</a:t>
            </a:r>
          </a:p>
          <a:p>
            <a:pPr algn="l">
              <a:buFont typeface="Arial" panose="020B0604020202020204" pitchFamily="34" charset="0"/>
              <a:buChar char="•"/>
            </a:pPr>
            <a:r>
              <a:rPr lang="en-GB" b="1" i="0" dirty="0">
                <a:solidFill>
                  <a:srgbClr val="D1D5DB"/>
                </a:solidFill>
                <a:effectLst/>
                <a:latin typeface="Söhne"/>
              </a:rPr>
              <a:t>Flour Price and Pasta Price</a:t>
            </a:r>
            <a:r>
              <a:rPr lang="en-GB" b="0" i="0" dirty="0">
                <a:solidFill>
                  <a:srgbClr val="D1D5DB"/>
                </a:solidFill>
                <a:effectLst/>
                <a:latin typeface="Söhne"/>
              </a:rPr>
              <a:t>: These are likely the prices of flour and pasta, which are wheat derivatives. Flour price shows a moderate positive correlation with pasta price, suggesting that when the price of flour goes up, the price of pasta tends to increase as well.</a:t>
            </a:r>
          </a:p>
          <a:p>
            <a:pPr algn="l">
              <a:buFont typeface="Arial" panose="020B0604020202020204" pitchFamily="34" charset="0"/>
              <a:buChar char="•"/>
            </a:pPr>
            <a:r>
              <a:rPr lang="en-GB" b="1" i="0" dirty="0">
                <a:solidFill>
                  <a:srgbClr val="D1D5DB"/>
                </a:solidFill>
                <a:effectLst/>
                <a:latin typeface="Söhne"/>
              </a:rPr>
              <a:t>Consumption of Wheat</a:t>
            </a:r>
            <a:r>
              <a:rPr lang="en-GB" b="0" i="0" dirty="0">
                <a:solidFill>
                  <a:srgbClr val="D1D5DB"/>
                </a:solidFill>
                <a:effectLst/>
                <a:latin typeface="Söhne"/>
              </a:rPr>
              <a:t>: This likely measures the amount of wheat consumed. It is highly correlated with wheat production, which makes sense as higher production might be linked to higher consumption, either directly or through increased exports.</a:t>
            </a:r>
          </a:p>
          <a:p>
            <a:pPr algn="l"/>
            <a:r>
              <a:rPr lang="en-GB" b="0" i="0" dirty="0">
                <a:solidFill>
                  <a:srgbClr val="D1D5DB"/>
                </a:solidFill>
                <a:effectLst/>
                <a:latin typeface="Söhne"/>
              </a:rPr>
              <a:t>he negative correlation between Price and Temperature Change might suggest that as temperatures change (potentially becoming more extreme), it might be negatively affecting the price of wheat, possibly through impacts on production or supply chains.</a:t>
            </a:r>
          </a:p>
          <a:p>
            <a:pPr algn="l"/>
            <a:r>
              <a:rPr lang="en-GB" b="0" i="0" dirty="0">
                <a:solidFill>
                  <a:srgbClr val="D1D5DB"/>
                </a:solidFill>
                <a:effectLst/>
                <a:latin typeface="Söhne"/>
              </a:rPr>
              <a:t>When forecasting the price of wheat, it would be important to consider the variables that show strong correlations with the price, as these might be significant predictors. However, high multicollinearity, as suggested by the high correlations, could be problematic for certain models like linear regression but might be handled well by models like Lasso Regression or by using dimensionality reduction techniques before </a:t>
            </a:r>
            <a:r>
              <a:rPr lang="en-GB" b="0" i="0" dirty="0" err="1">
                <a:solidFill>
                  <a:srgbClr val="D1D5DB"/>
                </a:solidFill>
                <a:effectLst/>
                <a:latin typeface="Söhne"/>
              </a:rPr>
              <a:t>modeling</a:t>
            </a:r>
            <a:r>
              <a:rPr lang="en-GB" b="0" i="0" dirty="0">
                <a:solidFill>
                  <a:srgbClr val="D1D5DB"/>
                </a:solidFill>
                <a:effectLst/>
                <a:latin typeface="Söhne"/>
              </a:rPr>
              <a:t>.</a:t>
            </a:r>
          </a:p>
          <a:p>
            <a:pPr algn="l"/>
            <a:br>
              <a:rPr lang="en-GB" b="0" i="0" dirty="0">
                <a:solidFill>
                  <a:srgbClr val="FFFFFF"/>
                </a:solidFill>
                <a:effectLst/>
                <a:latin typeface="Inter"/>
              </a:rPr>
            </a:br>
            <a:endParaRPr lang="en-GB" b="0" i="0" dirty="0">
              <a:solidFill>
                <a:srgbClr val="FFFFFF"/>
              </a:solidFill>
              <a:effectLst/>
              <a:latin typeface="Inter"/>
            </a:endParaRPr>
          </a:p>
          <a:p>
            <a:endParaRPr lang="en-IT"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ac286d7e3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ac286d7e3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We</a:t>
            </a:r>
            <a:r>
              <a:rPr lang="tr-TR" dirty="0"/>
              <a:t> </a:t>
            </a:r>
            <a:r>
              <a:rPr lang="tr-TR" dirty="0" err="1"/>
              <a:t>see</a:t>
            </a:r>
            <a:r>
              <a:rPr lang="tr-TR" dirty="0"/>
              <a:t> </a:t>
            </a:r>
            <a:r>
              <a:rPr lang="tr-TR" dirty="0" err="1"/>
              <a:t>that</a:t>
            </a:r>
            <a:r>
              <a:rPr lang="tr-TR" dirty="0"/>
              <a:t> </a:t>
            </a:r>
            <a:r>
              <a:rPr lang="tr-TR" dirty="0" err="1"/>
              <a:t>after</a:t>
            </a:r>
            <a:r>
              <a:rPr lang="tr-TR" dirty="0"/>
              <a:t> 2016 </a:t>
            </a:r>
            <a:r>
              <a:rPr lang="tr-TR" dirty="0" err="1"/>
              <a:t>there</a:t>
            </a:r>
            <a:r>
              <a:rPr lang="tr-TR" dirty="0"/>
              <a:t> is </a:t>
            </a:r>
            <a:r>
              <a:rPr lang="tr-TR" dirty="0" err="1"/>
              <a:t>increase</a:t>
            </a:r>
            <a:r>
              <a:rPr lang="tr-TR" dirty="0"/>
              <a:t> in </a:t>
            </a:r>
            <a:r>
              <a:rPr lang="tr-TR" dirty="0" err="1"/>
              <a:t>wheat</a:t>
            </a:r>
            <a:r>
              <a:rPr lang="tr-TR" dirty="0"/>
              <a:t> </a:t>
            </a:r>
            <a:r>
              <a:rPr lang="tr-TR" dirty="0" err="1"/>
              <a:t>production</a:t>
            </a:r>
            <a:r>
              <a:rPr lang="tr-TR" dirty="0"/>
              <a:t> </a:t>
            </a:r>
            <a:r>
              <a:rPr lang="tr-TR" dirty="0" err="1"/>
              <a:t>almost</a:t>
            </a:r>
            <a:r>
              <a:rPr lang="tr-TR" dirty="0"/>
              <a:t> </a:t>
            </a:r>
            <a:r>
              <a:rPr lang="tr-TR" dirty="0" err="1"/>
              <a:t>linear</a:t>
            </a:r>
            <a:r>
              <a:rPr lang="tr-TR" dirty="0"/>
              <a:t> </a:t>
            </a:r>
            <a:r>
              <a:rPr lang="tr-TR" dirty="0" err="1"/>
              <a:t>due</a:t>
            </a:r>
            <a:r>
              <a:rPr lang="tr-TR" dirty="0"/>
              <a:t> </a:t>
            </a:r>
            <a:r>
              <a:rPr lang="tr-TR" dirty="0" err="1"/>
              <a:t>to</a:t>
            </a:r>
            <a:r>
              <a:rPr lang="tr-TR" dirty="0"/>
              <a:t> </a:t>
            </a:r>
            <a:r>
              <a:rPr lang="tr-TR" dirty="0" err="1"/>
              <a:t>the</a:t>
            </a:r>
            <a:r>
              <a:rPr lang="tr-TR" dirty="0"/>
              <a:t> </a:t>
            </a:r>
            <a:r>
              <a:rPr lang="tr-TR" dirty="0" err="1"/>
              <a:t>record</a:t>
            </a:r>
            <a:r>
              <a:rPr lang="tr-TR" dirty="0"/>
              <a:t> </a:t>
            </a:r>
            <a:r>
              <a:rPr lang="tr-TR" dirty="0" err="1"/>
              <a:t>harvests</a:t>
            </a:r>
            <a:r>
              <a:rPr lang="tr-TR" dirty="0"/>
              <a:t>. </a:t>
            </a:r>
            <a:r>
              <a:rPr lang="tr-TR" dirty="0" err="1"/>
              <a:t>Mention</a:t>
            </a:r>
            <a:r>
              <a:rPr lang="tr-TR" dirty="0"/>
              <a:t> pasta.</a:t>
            </a:r>
            <a:endParaRPr dirty="0"/>
          </a:p>
        </p:txBody>
      </p:sp>
    </p:spTree>
    <p:extLst>
      <p:ext uri="{BB962C8B-B14F-4D97-AF65-F5344CB8AC3E}">
        <p14:creationId xmlns:p14="http://schemas.microsoft.com/office/powerpoint/2010/main" val="232083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b2044bdb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b2044bdb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49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b783624b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b783624b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Linear Model : P=0.9 </a:t>
            </a:r>
            <a:r>
              <a:rPr lang="en-GB" dirty="0" err="1"/>
              <a:t>highky</a:t>
            </a:r>
            <a:r>
              <a:rPr lang="en-GB" dirty="0"/>
              <a:t> correlated at lag 1, residuals are starting to have some structure  they show harmonic </a:t>
            </a:r>
            <a:r>
              <a:rPr lang="en-GB" dirty="0" err="1"/>
              <a:t>behavior</a:t>
            </a:r>
            <a:r>
              <a:rPr lang="en-GB" dirty="0"/>
              <a:t>, mean 0  positive autocorrelation</a:t>
            </a:r>
          </a:p>
          <a:p>
            <a:pPr marL="0" lvl="0" indent="0" algn="l" rtl="0">
              <a:spcBef>
                <a:spcPts val="0"/>
              </a:spcBef>
              <a:spcAft>
                <a:spcPts val="0"/>
              </a:spcAft>
              <a:buNone/>
            </a:pPr>
            <a:r>
              <a:rPr lang="en-GB" dirty="0"/>
              <a:t>This is a sign that something is missing. 2 explanations:</a:t>
            </a:r>
          </a:p>
          <a:p>
            <a:pPr marL="0" lvl="0" indent="0" algn="l" rtl="0">
              <a:spcBef>
                <a:spcPts val="0"/>
              </a:spcBef>
              <a:spcAft>
                <a:spcPts val="0"/>
              </a:spcAft>
              <a:buNone/>
            </a:pPr>
            <a:r>
              <a:rPr lang="en-GB" dirty="0"/>
              <a:t>o	Bad specification of the model (used a linear model and maybe we needed a nonlinear one)</a:t>
            </a:r>
          </a:p>
          <a:p>
            <a:pPr marL="0" lvl="0" indent="0" algn="l" rtl="0">
              <a:spcBef>
                <a:spcPts val="0"/>
              </a:spcBef>
              <a:spcAft>
                <a:spcPts val="0"/>
              </a:spcAft>
              <a:buNone/>
            </a:pPr>
            <a:r>
              <a:rPr lang="en-GB" dirty="0"/>
              <a:t>o	We have omitted important </a:t>
            </a:r>
          </a:p>
          <a:p>
            <a:pPr marL="0" lvl="0" indent="0" algn="ctr" rtl="0">
              <a:spcBef>
                <a:spcPts val="0"/>
              </a:spcBef>
              <a:spcAft>
                <a:spcPts val="0"/>
              </a:spcAft>
              <a:buNone/>
            </a:pPr>
            <a:endParaRPr lang="en-GB" dirty="0"/>
          </a:p>
          <a:p>
            <a:pPr marL="0" lvl="0" indent="0" algn="ctr" rtl="0">
              <a:spcBef>
                <a:spcPts val="0"/>
              </a:spcBef>
              <a:spcAft>
                <a:spcPts val="0"/>
              </a:spcAft>
              <a:buNone/>
            </a:pPr>
            <a:endParaRPr lang="en-GB" dirty="0"/>
          </a:p>
          <a:p>
            <a:pPr marL="0" lvl="0" indent="0" algn="l" rtl="0">
              <a:spcBef>
                <a:spcPts val="0"/>
              </a:spcBef>
              <a:spcAft>
                <a:spcPts val="0"/>
              </a:spcAft>
              <a:buNone/>
            </a:pPr>
            <a:r>
              <a:rPr lang="en-GB" dirty="0"/>
              <a:t>Bass model has good fit, </a:t>
            </a:r>
          </a:p>
          <a:p>
            <a:pPr marL="0" lvl="0" indent="0" algn="l" rtl="0">
              <a:spcBef>
                <a:spcPts val="0"/>
              </a:spcBef>
              <a:spcAft>
                <a:spcPts val="0"/>
              </a:spcAft>
              <a:buNone/>
            </a:pPr>
            <a:r>
              <a:rPr lang="en-GB" dirty="0"/>
              <a:t>Generalized Bass model, adds </a:t>
            </a:r>
            <a:r>
              <a:rPr lang="en-GB" dirty="0" err="1"/>
              <a:t>internvention</a:t>
            </a:r>
            <a:r>
              <a:rPr lang="en-GB" dirty="0"/>
              <a:t> </a:t>
            </a:r>
            <a:r>
              <a:rPr lang="en-GB" dirty="0" err="1"/>
              <a:t>func</a:t>
            </a:r>
            <a:r>
              <a:rPr lang="en-GB" dirty="0"/>
              <a:t> which may speed or slows down the process for potential shocks </a:t>
            </a:r>
          </a:p>
          <a:p>
            <a:pPr marL="0" lvl="0" indent="0" algn="l" rtl="0">
              <a:spcBef>
                <a:spcPts val="0"/>
              </a:spcBef>
              <a:spcAft>
                <a:spcPts val="0"/>
              </a:spcAft>
              <a:buNone/>
            </a:pPr>
            <a:endParaRPr lang="en-GB" dirty="0"/>
          </a:p>
          <a:p>
            <a:pPr marL="0" lvl="0" indent="0" algn="l" rtl="0">
              <a:spcBef>
                <a:spcPts val="0"/>
              </a:spcBef>
              <a:spcAft>
                <a:spcPts val="0"/>
              </a:spcAft>
              <a:buNone/>
            </a:pPr>
            <a:r>
              <a:rPr lang="en-GB" b="0" i="0" dirty="0">
                <a:solidFill>
                  <a:srgbClr val="374151"/>
                </a:solidFill>
                <a:effectLst/>
                <a:latin typeface="Söhne"/>
              </a:rPr>
              <a:t>Regression splines are a form of regression analysis used to capture non-linear relationships. They divide the data into segments and fit a polynomial (usually of low degree, like cubic) to each segment.</a:t>
            </a:r>
            <a:endParaRPr lang="en-GB" dirty="0"/>
          </a:p>
          <a:p>
            <a:pPr marL="0" lvl="0" indent="0" algn="ctr" rtl="0">
              <a:spcBef>
                <a:spcPts val="0"/>
              </a:spcBef>
              <a:spcAft>
                <a:spcPts val="0"/>
              </a:spcAft>
              <a:buNone/>
            </a:pPr>
            <a:endParaRPr lang="en-GB" dirty="0"/>
          </a:p>
          <a:p>
            <a:pPr marL="0" lvl="0" indent="0" algn="l" rtl="0">
              <a:spcBef>
                <a:spcPts val="0"/>
              </a:spcBef>
              <a:spcAft>
                <a:spcPts val="0"/>
              </a:spcAft>
              <a:buNone/>
            </a:pPr>
            <a:r>
              <a:rPr lang="en-GB" dirty="0"/>
              <a:t>Linear model </a:t>
            </a:r>
          </a:p>
          <a:p>
            <a:pPr marL="0" lvl="0" indent="0" algn="l" rtl="0">
              <a:spcBef>
                <a:spcPts val="0"/>
              </a:spcBef>
              <a:spcAft>
                <a:spcPts val="0"/>
              </a:spcAft>
              <a:buNone/>
            </a:pPr>
            <a:r>
              <a:rPr lang="en-GB" dirty="0"/>
              <a:t>Bass Model v</a:t>
            </a:r>
          </a:p>
          <a:p>
            <a:pPr marL="0" lvl="0" indent="0" algn="l" rtl="0">
              <a:spcBef>
                <a:spcPts val="0"/>
              </a:spcBef>
              <a:spcAft>
                <a:spcPts val="0"/>
              </a:spcAft>
              <a:buNone/>
            </a:pPr>
            <a:r>
              <a:rPr lang="en-GB" dirty="0" err="1"/>
              <a:t>Generilzed</a:t>
            </a:r>
            <a:r>
              <a:rPr lang="en-GB" dirty="0"/>
              <a:t> Bass model -shock</a:t>
            </a:r>
          </a:p>
          <a:p>
            <a:pPr marL="0" lvl="0" indent="0" algn="l" rtl="0">
              <a:spcBef>
                <a:spcPts val="0"/>
              </a:spcBef>
              <a:spcAft>
                <a:spcPts val="0"/>
              </a:spcAft>
              <a:buNone/>
            </a:pPr>
            <a:r>
              <a:rPr lang="en-GB" dirty="0"/>
              <a:t>Local Regression with Splines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Forecasting</a:t>
            </a:r>
          </a:p>
          <a:p>
            <a:pPr marL="0" lvl="0" indent="0" algn="l" rtl="0">
              <a:spcBef>
                <a:spcPts val="0"/>
              </a:spcBef>
              <a:spcAft>
                <a:spcPts val="0"/>
              </a:spcAft>
              <a:buNone/>
            </a:pPr>
            <a:r>
              <a:rPr lang="en-GB" dirty="0"/>
              <a:t>ARIMA </a:t>
            </a:r>
            <a:br>
              <a:rPr lang="en-GB" dirty="0"/>
            </a:br>
            <a:r>
              <a:rPr lang="en-GB" dirty="0"/>
              <a:t>ARMAX </a:t>
            </a:r>
            <a:br>
              <a:rPr lang="en-GB" dirty="0"/>
            </a:br>
            <a:r>
              <a:rPr lang="en-GB" dirty="0"/>
              <a:t>AUTO ARIMA </a:t>
            </a:r>
            <a:br>
              <a:rPr lang="en-GB" dirty="0"/>
            </a:br>
            <a:r>
              <a:rPr lang="en-GB" dirty="0"/>
              <a:t>GAM </a:t>
            </a:r>
            <a:br>
              <a:rPr lang="en-GB" dirty="0"/>
            </a:br>
            <a:r>
              <a:rPr lang="en-GB" dirty="0"/>
              <a:t>EXP SMOOH</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Prediction </a:t>
            </a:r>
          </a:p>
          <a:p>
            <a:pPr marL="0" lvl="0" indent="0" algn="l" rtl="0">
              <a:spcBef>
                <a:spcPts val="0"/>
              </a:spcBef>
              <a:spcAft>
                <a:spcPts val="0"/>
              </a:spcAft>
              <a:buNone/>
            </a:pPr>
            <a:r>
              <a:rPr lang="en-GB" dirty="0"/>
              <a:t>Gradient boosting</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Explanantion</a:t>
            </a:r>
            <a:r>
              <a:rPr lang="en-GB" dirty="0"/>
              <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Forecasting</a:t>
            </a:r>
          </a:p>
          <a:p>
            <a:pPr marL="0" lvl="0" indent="0" algn="l" rtl="0">
              <a:spcBef>
                <a:spcPts val="0"/>
              </a:spcBef>
              <a:spcAft>
                <a:spcPts val="0"/>
              </a:spcAft>
              <a:buNone/>
            </a:pPr>
            <a:r>
              <a:rPr lang="en-GB" dirty="0"/>
              <a:t>Expo smooth</a:t>
            </a:r>
          </a:p>
          <a:p>
            <a:pPr marL="0" lvl="0" indent="0" algn="l" rtl="0">
              <a:spcBef>
                <a:spcPts val="0"/>
              </a:spcBef>
              <a:spcAft>
                <a:spcPts val="0"/>
              </a:spcAft>
              <a:buNone/>
            </a:pPr>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Summary of the Bass </a:t>
            </a:r>
            <a:r>
              <a:rPr lang="en-US" dirty="0" err="1"/>
              <a:t>ModelCall</a:t>
            </a:r>
            <a:r>
              <a:rPr lang="en-US" dirty="0"/>
              <a:t>. Key statistics like minimum, first quartile, median, mean, third quartile, and maximum are provided. They help understand the distribution and skewness of </a:t>
            </a:r>
            <a:r>
              <a:rPr lang="en-US" dirty="0" err="1"/>
              <a:t>residuals.Coefficients:m</a:t>
            </a:r>
            <a:r>
              <a:rPr lang="en-US" dirty="0"/>
              <a:t>: Total market potential or the limit market </a:t>
            </a:r>
            <a:r>
              <a:rPr lang="en-US" dirty="0" err="1"/>
              <a:t>size.p</a:t>
            </a:r>
            <a:r>
              <a:rPr lang="en-US" dirty="0"/>
              <a:t>: Coefficient of innovation, showing the rate of adoption due to external </a:t>
            </a:r>
            <a:r>
              <a:rPr lang="en-US" dirty="0" err="1"/>
              <a:t>influences.q</a:t>
            </a:r>
            <a:r>
              <a:rPr lang="en-US" dirty="0"/>
              <a:t>: Coefficient of imitation, indicating the rate of adoption due to internal influences (e.g., word-of-mouth).Estimate: The estimated value of each </a:t>
            </a:r>
            <a:r>
              <a:rPr lang="en-US" dirty="0" err="1"/>
              <a:t>parameter.Std.Error</a:t>
            </a:r>
            <a:r>
              <a:rPr lang="en-US" dirty="0"/>
              <a:t>: Standard error of the </a:t>
            </a:r>
            <a:r>
              <a:rPr lang="en-US" dirty="0" err="1"/>
              <a:t>estimate.Lower</a:t>
            </a:r>
            <a:r>
              <a:rPr lang="en-US" dirty="0"/>
              <a:t> and Upper: Bounds of a 95% confidence interval for the parameter </a:t>
            </a:r>
            <a:r>
              <a:rPr lang="en-US" dirty="0" err="1"/>
              <a:t>estimates.p</a:t>
            </a:r>
            <a:r>
              <a:rPr lang="en-US" dirty="0"/>
              <a:t>-value: Indicates the significance of each parameter (lower values suggest higher significance).Significance Codes: Indicate the statistical significance of the coefficients (* being highly significant).Residual standard error: Provides a measure of the quality of the model; lower values indicate a better </a:t>
            </a:r>
            <a:r>
              <a:rPr lang="en-US" dirty="0" err="1"/>
              <a:t>fit.Multiple</a:t>
            </a:r>
            <a:r>
              <a:rPr lang="en-US" dirty="0"/>
              <a:t> R-squared: Indicates the proportion of variance in the dependent variable that is predictable from the independent variables (close to 1 is better).Residual sum of squares: Total sum of squares of residuals; smaller values indicate a better </a:t>
            </a:r>
            <a:r>
              <a:rPr lang="en-US" dirty="0" err="1"/>
              <a:t>fit.Forecast</a:t>
            </a:r>
            <a:r>
              <a:rPr lang="en-US" dirty="0"/>
              <a:t> Evaluation </a:t>
            </a:r>
            <a:r>
              <a:rPr lang="en-US" dirty="0" err="1"/>
              <a:t>MetricsMSE</a:t>
            </a:r>
            <a:r>
              <a:rPr lang="en-US" dirty="0"/>
              <a:t> (Mean Squared Error): Measures the average of the squares of the errors or deviations (lower is better).RMSE (Root Mean Squared Error): Square root of MSE; provides a measure of the average error magnitude in the same units as the data (lower is better).AIC (Akaike Information Criterion): Measures the relative quality of statistical models for a given dataset. Balances model fit and complexity (lower is better).</a:t>
            </a:r>
            <a:r>
              <a:rPr lang="en-US" dirty="0" err="1"/>
              <a:t>InterpretationThe</a:t>
            </a:r>
            <a:r>
              <a:rPr lang="en-US" dirty="0"/>
              <a:t> output of the Bass Model indicates it has captured the trends in your "Price" data with significant coefficients (indicated by the low p-values for m, p, and q).The model's goodness of fit is high (indicated by the high R-squared value).However, the MSE and RMSE are relatively large, suggesting that the model's predictions have a significant average error from the actual values. This might be due to the Bass Model typically being more suited for modeling adoption curves rather than continuous variables like </a:t>
            </a:r>
            <a:r>
              <a:rPr lang="en-US" dirty="0" err="1"/>
              <a:t>prices.The</a:t>
            </a:r>
            <a:r>
              <a:rPr lang="en-US" dirty="0"/>
              <a:t> AIC value provides a basis for model comparison; if you fit different models to this data, the one with the lowest AIC would generally be </a:t>
            </a:r>
            <a:r>
              <a:rPr lang="en-US" dirty="0" err="1"/>
              <a:t>preferred.When</a:t>
            </a:r>
            <a:r>
              <a:rPr lang="en-US" dirty="0"/>
              <a:t> interpreting these results, it's crucial to consider the appropriateness of the Bass Model for your data. This model is conventionally used for forecasting adoption and diffusion phenomena, not typically for predicting continuous variables such as prices unless they follow a similar diffusion pattern.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1166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output of these models will give you insights into how these external shocks might affect the adoption or diffusion process represented by your "Price" data. Remember, the use of the Bass and Generalized Bass Models is more conventional in scenarios like product adoption rates, so ensure their applicability to your dataset.</a:t>
            </a:r>
            <a:endParaRPr dirty="0"/>
          </a:p>
        </p:txBody>
      </p:sp>
    </p:spTree>
    <p:extLst>
      <p:ext uri="{BB962C8B-B14F-4D97-AF65-F5344CB8AC3E}">
        <p14:creationId xmlns:p14="http://schemas.microsoft.com/office/powerpoint/2010/main" val="187228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b783624b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b783624b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211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sz="1100" b="0" i="0" dirty="0">
                <a:solidFill>
                  <a:schemeClr val="bg1"/>
                </a:solidFill>
                <a:effectLst/>
                <a:latin typeface="Söhne"/>
              </a:rPr>
              <a:t>Local regression and splines are techniques for smoothing and </a:t>
            </a:r>
            <a:r>
              <a:rPr lang="en-GB" sz="1100" b="0" i="0" dirty="0" err="1">
                <a:solidFill>
                  <a:schemeClr val="bg1"/>
                </a:solidFill>
                <a:effectLst/>
                <a:latin typeface="Söhne"/>
              </a:rPr>
              <a:t>modeling</a:t>
            </a:r>
            <a:r>
              <a:rPr lang="en-GB" sz="1100" b="0" i="0" dirty="0">
                <a:solidFill>
                  <a:schemeClr val="bg1"/>
                </a:solidFill>
                <a:effectLst/>
                <a:latin typeface="Söhne"/>
              </a:rPr>
              <a:t> non-linear relationships in data.</a:t>
            </a:r>
          </a:p>
          <a:p>
            <a:pPr algn="l">
              <a:buFont typeface="Arial" panose="020B0604020202020204" pitchFamily="34" charset="0"/>
              <a:buChar char="•"/>
            </a:pPr>
            <a:endParaRPr lang="en-GB" b="1" i="0" dirty="0">
              <a:solidFill>
                <a:srgbClr val="374151"/>
              </a:solidFill>
              <a:effectLst/>
              <a:latin typeface="Söhne"/>
            </a:endParaRPr>
          </a:p>
          <a:p>
            <a:pPr algn="l">
              <a:buFont typeface="Arial" panose="020B0604020202020204" pitchFamily="34" charset="0"/>
              <a:buChar char="•"/>
            </a:pPr>
            <a:endParaRPr lang="en-GB" b="1" i="0" dirty="0">
              <a:solidFill>
                <a:srgbClr val="374151"/>
              </a:solidFill>
              <a:effectLst/>
              <a:latin typeface="Söhne"/>
            </a:endParaRPr>
          </a:p>
          <a:p>
            <a:pPr algn="l">
              <a:buFont typeface="Arial" panose="020B0604020202020204" pitchFamily="34" charset="0"/>
              <a:buChar char="•"/>
            </a:pPr>
            <a:r>
              <a:rPr lang="en-GB" b="1" i="0" dirty="0">
                <a:solidFill>
                  <a:srgbClr val="374151"/>
                </a:solidFill>
                <a:effectLst/>
                <a:latin typeface="Söhne"/>
              </a:rPr>
              <a:t>Plotting Data</a:t>
            </a:r>
            <a:r>
              <a:rPr lang="en-GB" b="0" i="0" dirty="0">
                <a:solidFill>
                  <a:srgbClr val="374151"/>
                </a:solidFill>
                <a:effectLst/>
                <a:latin typeface="Söhne"/>
              </a:rPr>
              <a:t>: You begin by plotting Year against Price to visualize the relationship.</a:t>
            </a:r>
          </a:p>
          <a:p>
            <a:pPr algn="l">
              <a:buFont typeface="Arial" panose="020B0604020202020204" pitchFamily="34" charset="0"/>
              <a:buChar char="•"/>
            </a:pPr>
            <a:r>
              <a:rPr lang="en-GB" b="1" i="0" dirty="0" err="1">
                <a:solidFill>
                  <a:srgbClr val="374151"/>
                </a:solidFill>
                <a:effectLst/>
                <a:latin typeface="Söhne"/>
              </a:rPr>
              <a:t>sm.regression</a:t>
            </a:r>
            <a:r>
              <a:rPr lang="en-GB" b="0" i="0" dirty="0">
                <a:solidFill>
                  <a:srgbClr val="374151"/>
                </a:solidFill>
                <a:effectLst/>
                <a:latin typeface="Söhne"/>
              </a:rPr>
              <a:t>: This function from the </a:t>
            </a:r>
            <a:r>
              <a:rPr lang="en-GB" b="0" i="0" dirty="0" err="1">
                <a:solidFill>
                  <a:srgbClr val="374151"/>
                </a:solidFill>
                <a:effectLst/>
                <a:latin typeface="Söhne"/>
              </a:rPr>
              <a:t>sm</a:t>
            </a:r>
            <a:r>
              <a:rPr lang="en-GB" b="0" i="0" dirty="0">
                <a:solidFill>
                  <a:srgbClr val="374151"/>
                </a:solidFill>
                <a:effectLst/>
                <a:latin typeface="Söhne"/>
              </a:rPr>
              <a:t> package applies local regression to the data. The h parameter controls the bandwidth, which determines the degree of smoothing.</a:t>
            </a:r>
          </a:p>
          <a:p>
            <a:pPr algn="l">
              <a:buFont typeface="Arial" panose="020B0604020202020204" pitchFamily="34" charset="0"/>
              <a:buChar char="•"/>
            </a:pPr>
            <a:r>
              <a:rPr lang="en-GB" b="1" i="0" dirty="0">
                <a:solidFill>
                  <a:srgbClr val="374151"/>
                </a:solidFill>
                <a:effectLst/>
                <a:latin typeface="Söhne"/>
              </a:rPr>
              <a:t>Different Bandwidths</a:t>
            </a:r>
            <a:r>
              <a:rPr lang="en-GB" b="0" i="0" dirty="0">
                <a:solidFill>
                  <a:srgbClr val="374151"/>
                </a:solidFill>
                <a:effectLst/>
                <a:latin typeface="Söhne"/>
              </a:rPr>
              <a:t>: You experiment with different values of h (10, 5, 15) to see how the smoothness of the fitted line changes. Smaller h values give more flexible fits, while larger h values give smoother fits.</a:t>
            </a:r>
          </a:p>
          <a:p>
            <a:pPr algn="l"/>
            <a:r>
              <a:rPr lang="en-GB" b="0" i="0" dirty="0">
                <a:effectLst/>
                <a:latin typeface="Söhne"/>
              </a:rPr>
              <a:t>Loess Smoothing:</a:t>
            </a:r>
          </a:p>
          <a:p>
            <a:pPr algn="l">
              <a:buFont typeface="Arial" panose="020B0604020202020204" pitchFamily="34" charset="0"/>
              <a:buChar char="•"/>
            </a:pPr>
            <a:r>
              <a:rPr lang="en-GB" b="1" i="0" dirty="0" err="1">
                <a:solidFill>
                  <a:srgbClr val="374151"/>
                </a:solidFill>
                <a:effectLst/>
                <a:latin typeface="Söhne"/>
              </a:rPr>
              <a:t>loess.smooth</a:t>
            </a:r>
            <a:r>
              <a:rPr lang="en-GB" b="0" i="0" dirty="0">
                <a:solidFill>
                  <a:srgbClr val="374151"/>
                </a:solidFill>
                <a:effectLst/>
                <a:latin typeface="Söhne"/>
              </a:rPr>
              <a:t>: Applies Loess smoothing to the data. Different span values (0.9, 0.4) alter the degree of smoothing. The span parameter is analogous to the h parameter in local regression.</a:t>
            </a:r>
          </a:p>
          <a:p>
            <a:pPr algn="l"/>
            <a:r>
              <a:rPr lang="en-GB" b="0" i="0" dirty="0">
                <a:effectLst/>
                <a:latin typeface="Söhne"/>
              </a:rPr>
              <a:t>Regression Splines:</a:t>
            </a:r>
          </a:p>
          <a:p>
            <a:pPr algn="l">
              <a:buFont typeface="Arial" panose="020B0604020202020204" pitchFamily="34" charset="0"/>
              <a:buChar char="•"/>
            </a:pPr>
            <a:r>
              <a:rPr lang="en-GB" b="1" i="0" dirty="0">
                <a:solidFill>
                  <a:srgbClr val="374151"/>
                </a:solidFill>
                <a:effectLst/>
                <a:latin typeface="Söhne"/>
              </a:rPr>
              <a:t>Spline Fitting</a:t>
            </a:r>
            <a:r>
              <a:rPr lang="en-GB" b="0" i="0" dirty="0">
                <a:solidFill>
                  <a:srgbClr val="374151"/>
                </a:solidFill>
                <a:effectLst/>
                <a:latin typeface="Söhne"/>
              </a:rPr>
              <a:t>: You fit spline models to the data using the bs function for creating basis splines. Different models are created by varying the number and location of knots or specifying degrees of freedom.</a:t>
            </a:r>
          </a:p>
          <a:p>
            <a:pPr algn="l">
              <a:buFont typeface="Arial" panose="020B0604020202020204" pitchFamily="34" charset="0"/>
              <a:buChar char="•"/>
            </a:pPr>
            <a:r>
              <a:rPr lang="en-GB" b="1" i="0" dirty="0">
                <a:solidFill>
                  <a:srgbClr val="374151"/>
                </a:solidFill>
                <a:effectLst/>
                <a:latin typeface="Söhne"/>
              </a:rPr>
              <a:t>Model Variations</a:t>
            </a:r>
            <a:r>
              <a:rPr lang="en-GB" b="0" i="0" dirty="0">
                <a:solidFill>
                  <a:srgbClr val="374151"/>
                </a:solidFill>
                <a:effectLst/>
                <a:latin typeface="Söhne"/>
              </a:rPr>
              <a:t>: Models with 2 internal knots, no internal knots, 17 knots, and another with 4 degrees of freedom are created to capture different levels of flexibility.</a:t>
            </a:r>
          </a:p>
          <a:p>
            <a:pPr algn="l">
              <a:buFont typeface="Arial" panose="020B0604020202020204" pitchFamily="34" charset="0"/>
              <a:buChar char="•"/>
            </a:pPr>
            <a:r>
              <a:rPr lang="en-GB" b="1" i="0" dirty="0">
                <a:solidFill>
                  <a:srgbClr val="374151"/>
                </a:solidFill>
                <a:effectLst/>
                <a:latin typeface="Söhne"/>
              </a:rPr>
              <a:t>Predictions</a:t>
            </a:r>
            <a:r>
              <a:rPr lang="en-GB" b="0" i="0" dirty="0">
                <a:solidFill>
                  <a:srgbClr val="374151"/>
                </a:solidFill>
                <a:effectLst/>
                <a:latin typeface="Söhne"/>
              </a:rPr>
              <a:t>: You generate predictions for these models over a sequence of years to visualize the spline fit.</a:t>
            </a:r>
          </a:p>
          <a:p>
            <a:pPr algn="l">
              <a:buFont typeface="Arial" panose="020B0604020202020204" pitchFamily="34" charset="0"/>
              <a:buChar char="•"/>
            </a:pPr>
            <a:r>
              <a:rPr lang="en-GB" b="1" i="0" dirty="0">
                <a:solidFill>
                  <a:srgbClr val="374151"/>
                </a:solidFill>
                <a:effectLst/>
                <a:latin typeface="Söhne"/>
              </a:rPr>
              <a:t>Plotting</a:t>
            </a:r>
            <a:r>
              <a:rPr lang="en-GB" b="0" i="0" dirty="0">
                <a:solidFill>
                  <a:srgbClr val="374151"/>
                </a:solidFill>
                <a:effectLst/>
                <a:latin typeface="Söhne"/>
              </a:rPr>
              <a:t>: The fitted spline models are plotted against the original data to visualize their fit.</a:t>
            </a:r>
          </a:p>
          <a:p>
            <a:pPr algn="l"/>
            <a:r>
              <a:rPr lang="en-GB" b="1" i="0" dirty="0">
                <a:effectLst/>
                <a:latin typeface="Söhne"/>
              </a:rPr>
              <a:t>2. Model Evaluation</a:t>
            </a:r>
          </a:p>
          <a:p>
            <a:pPr algn="l">
              <a:buFont typeface="Arial" panose="020B0604020202020204" pitchFamily="34" charset="0"/>
              <a:buChar char="•"/>
            </a:pPr>
            <a:r>
              <a:rPr lang="en-GB" b="1" i="0" dirty="0">
                <a:solidFill>
                  <a:srgbClr val="374151"/>
                </a:solidFill>
                <a:effectLst/>
                <a:latin typeface="Söhne"/>
              </a:rPr>
              <a:t>MSE and RMSE Calculation</a:t>
            </a:r>
            <a:r>
              <a:rPr lang="en-GB" b="0" i="0" dirty="0">
                <a:solidFill>
                  <a:srgbClr val="374151"/>
                </a:solidFill>
                <a:effectLst/>
                <a:latin typeface="Söhne"/>
              </a:rPr>
              <a:t>: For each spline model, you calculate the Mean Squared Error (MSE) and Root Mean Squared Error (RMSE), which are measures of model accuracy. These metrics help in comparing the performance of different spline models.</a:t>
            </a:r>
          </a:p>
          <a:p>
            <a:pPr algn="l">
              <a:buFont typeface="Arial" panose="020B0604020202020204" pitchFamily="34" charset="0"/>
              <a:buChar char="•"/>
            </a:pPr>
            <a:r>
              <a:rPr lang="en-GB" b="1" i="0" dirty="0">
                <a:solidFill>
                  <a:srgbClr val="374151"/>
                </a:solidFill>
                <a:effectLst/>
                <a:latin typeface="Söhne"/>
              </a:rPr>
              <a:t>Interpretation</a:t>
            </a:r>
            <a:r>
              <a:rPr lang="en-GB" b="0" i="0" dirty="0">
                <a:solidFill>
                  <a:srgbClr val="374151"/>
                </a:solidFill>
                <a:effectLst/>
                <a:latin typeface="Söhne"/>
              </a:rPr>
              <a:t>: Lower values of MSE and RMSE indicate a better fit of the model to the data. By comparing these values for different models, you can assess which model captures the relationship between Year and Price more effectively.</a:t>
            </a:r>
          </a:p>
          <a:p>
            <a:pPr algn="l"/>
            <a:r>
              <a:rPr lang="en-GB" b="1" i="0" dirty="0">
                <a:effectLst/>
                <a:latin typeface="Söhne"/>
              </a:rPr>
              <a:t>General Explanation and Usage</a:t>
            </a:r>
          </a:p>
          <a:p>
            <a:pPr algn="l">
              <a:buFont typeface="Arial" panose="020B0604020202020204" pitchFamily="34" charset="0"/>
              <a:buChar char="•"/>
            </a:pPr>
            <a:r>
              <a:rPr lang="en-GB" b="0" i="0" dirty="0">
                <a:solidFill>
                  <a:srgbClr val="374151"/>
                </a:solidFill>
                <a:effectLst/>
                <a:latin typeface="Söhne"/>
              </a:rPr>
              <a:t>This code is valuable for exploratory data analysis and model building when you suspect that the relationship between the variables is non-linear.</a:t>
            </a:r>
          </a:p>
          <a:p>
            <a:pPr algn="l">
              <a:buFont typeface="Arial" panose="020B0604020202020204" pitchFamily="34" charset="0"/>
              <a:buChar char="•"/>
            </a:pPr>
            <a:r>
              <a:rPr lang="en-GB" b="0" i="0" dirty="0">
                <a:solidFill>
                  <a:srgbClr val="374151"/>
                </a:solidFill>
                <a:effectLst/>
                <a:latin typeface="Söhne"/>
              </a:rPr>
              <a:t>The different techniques (local regression, Loess, splines) offer varying degrees of flexibility and are useful for understanding complex relationships in your data without assuming a specific functional form.</a:t>
            </a:r>
          </a:p>
          <a:p>
            <a:pPr algn="l">
              <a:buFont typeface="Arial" panose="020B0604020202020204" pitchFamily="34" charset="0"/>
              <a:buChar char="•"/>
            </a:pPr>
            <a:r>
              <a:rPr lang="en-GB" b="0" i="0" dirty="0">
                <a:solidFill>
                  <a:srgbClr val="374151"/>
                </a:solidFill>
                <a:effectLst/>
                <a:latin typeface="Söhne"/>
              </a:rPr>
              <a:t>By comparing various models, you can choose the one that best balances the trade-off between overfitting (too flexible) and underfitting (too rigid).</a:t>
            </a:r>
          </a:p>
          <a:p>
            <a:br>
              <a:rPr lang="en-GB" dirty="0"/>
            </a:br>
            <a:endParaRPr dirty="0"/>
          </a:p>
        </p:txBody>
      </p:sp>
    </p:spTree>
    <p:extLst>
      <p:ext uri="{BB962C8B-B14F-4D97-AF65-F5344CB8AC3E}">
        <p14:creationId xmlns:p14="http://schemas.microsoft.com/office/powerpoint/2010/main" val="42861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a:solidFill>
                  <a:srgbClr val="374151"/>
                </a:solidFill>
                <a:effectLst/>
                <a:latin typeface="Söhne"/>
              </a:rPr>
              <a:t>Plotting Data</a:t>
            </a:r>
            <a:r>
              <a:rPr lang="en-GB" b="0" i="0" dirty="0">
                <a:solidFill>
                  <a:srgbClr val="374151"/>
                </a:solidFill>
                <a:effectLst/>
                <a:latin typeface="Söhne"/>
              </a:rPr>
              <a:t>: You begin by plotting Year against Price to visualize the relationship.</a:t>
            </a:r>
          </a:p>
          <a:p>
            <a:pPr algn="l">
              <a:buFont typeface="Arial" panose="020B0604020202020204" pitchFamily="34" charset="0"/>
              <a:buChar char="•"/>
            </a:pPr>
            <a:r>
              <a:rPr lang="en-GB" b="1" i="0" dirty="0" err="1">
                <a:solidFill>
                  <a:srgbClr val="374151"/>
                </a:solidFill>
                <a:effectLst/>
                <a:latin typeface="Söhne"/>
              </a:rPr>
              <a:t>sm.regression</a:t>
            </a:r>
            <a:r>
              <a:rPr lang="en-GB" b="0" i="0" dirty="0">
                <a:solidFill>
                  <a:srgbClr val="374151"/>
                </a:solidFill>
                <a:effectLst/>
                <a:latin typeface="Söhne"/>
              </a:rPr>
              <a:t>: This function from the </a:t>
            </a:r>
            <a:r>
              <a:rPr lang="en-GB" b="0" i="0" dirty="0" err="1">
                <a:solidFill>
                  <a:srgbClr val="374151"/>
                </a:solidFill>
                <a:effectLst/>
                <a:latin typeface="Söhne"/>
              </a:rPr>
              <a:t>sm</a:t>
            </a:r>
            <a:r>
              <a:rPr lang="en-GB" b="0" i="0" dirty="0">
                <a:solidFill>
                  <a:srgbClr val="374151"/>
                </a:solidFill>
                <a:effectLst/>
                <a:latin typeface="Söhne"/>
              </a:rPr>
              <a:t> package applies local regression to the data. The h parameter controls the bandwidth, which determines the degree of smoothing.</a:t>
            </a:r>
          </a:p>
          <a:p>
            <a:pPr algn="l">
              <a:buFont typeface="Arial" panose="020B0604020202020204" pitchFamily="34" charset="0"/>
              <a:buChar char="•"/>
            </a:pPr>
            <a:r>
              <a:rPr lang="en-GB" b="1" i="0" dirty="0">
                <a:solidFill>
                  <a:srgbClr val="374151"/>
                </a:solidFill>
                <a:effectLst/>
                <a:latin typeface="Söhne"/>
              </a:rPr>
              <a:t>Different Bandwidths</a:t>
            </a:r>
            <a:r>
              <a:rPr lang="en-GB" b="0" i="0" dirty="0">
                <a:solidFill>
                  <a:srgbClr val="374151"/>
                </a:solidFill>
                <a:effectLst/>
                <a:latin typeface="Söhne"/>
              </a:rPr>
              <a:t>: You experiment with different values of h (10, 5, 15) to see how the smoothness of the fitted line changes. Smaller h values give more flexible fits, while larger h values give smoother fits.</a:t>
            </a:r>
          </a:p>
          <a:p>
            <a:pPr algn="l"/>
            <a:r>
              <a:rPr lang="en-GB" b="0" i="0" dirty="0">
                <a:effectLst/>
                <a:latin typeface="Söhne"/>
              </a:rPr>
              <a:t>Loess Smoothing:</a:t>
            </a:r>
          </a:p>
          <a:p>
            <a:pPr algn="l">
              <a:buFont typeface="Arial" panose="020B0604020202020204" pitchFamily="34" charset="0"/>
              <a:buChar char="•"/>
            </a:pPr>
            <a:r>
              <a:rPr lang="en-GB" b="1" i="0" dirty="0" err="1">
                <a:solidFill>
                  <a:srgbClr val="374151"/>
                </a:solidFill>
                <a:effectLst/>
                <a:latin typeface="Söhne"/>
              </a:rPr>
              <a:t>loess.smooth</a:t>
            </a:r>
            <a:r>
              <a:rPr lang="en-GB" b="0" i="0" dirty="0">
                <a:solidFill>
                  <a:srgbClr val="374151"/>
                </a:solidFill>
                <a:effectLst/>
                <a:latin typeface="Söhne"/>
              </a:rPr>
              <a:t>: Applies Loess smoothing to the data. Different span values (0.9, 0.4) alter the degree of smoothing. The span parameter is analogous to the h parameter in local regression.</a:t>
            </a:r>
          </a:p>
          <a:p>
            <a:pPr algn="l"/>
            <a:r>
              <a:rPr lang="en-GB" b="0" i="0" dirty="0">
                <a:effectLst/>
                <a:latin typeface="Söhne"/>
              </a:rPr>
              <a:t>Regression Splines:</a:t>
            </a:r>
          </a:p>
          <a:p>
            <a:pPr algn="l">
              <a:buFont typeface="Arial" panose="020B0604020202020204" pitchFamily="34" charset="0"/>
              <a:buChar char="•"/>
            </a:pPr>
            <a:r>
              <a:rPr lang="en-GB" b="1" i="0" dirty="0">
                <a:solidFill>
                  <a:srgbClr val="374151"/>
                </a:solidFill>
                <a:effectLst/>
                <a:latin typeface="Söhne"/>
              </a:rPr>
              <a:t>Spline Fitting</a:t>
            </a:r>
            <a:r>
              <a:rPr lang="en-GB" b="0" i="0" dirty="0">
                <a:solidFill>
                  <a:srgbClr val="374151"/>
                </a:solidFill>
                <a:effectLst/>
                <a:latin typeface="Söhne"/>
              </a:rPr>
              <a:t>: You fit spline models to the data using the bs function for creating basis splines. Different models are created by varying the number and location of knots or specifying degrees of freedom.</a:t>
            </a:r>
          </a:p>
          <a:p>
            <a:pPr algn="l">
              <a:buFont typeface="Arial" panose="020B0604020202020204" pitchFamily="34" charset="0"/>
              <a:buChar char="•"/>
            </a:pPr>
            <a:r>
              <a:rPr lang="en-GB" b="1" i="0" dirty="0">
                <a:solidFill>
                  <a:srgbClr val="374151"/>
                </a:solidFill>
                <a:effectLst/>
                <a:latin typeface="Söhne"/>
              </a:rPr>
              <a:t>Model Variations</a:t>
            </a:r>
            <a:r>
              <a:rPr lang="en-GB" b="0" i="0" dirty="0">
                <a:solidFill>
                  <a:srgbClr val="374151"/>
                </a:solidFill>
                <a:effectLst/>
                <a:latin typeface="Söhne"/>
              </a:rPr>
              <a:t>: Models with 2 internal knots, no internal knots, 17 knots, and another with 4 degrees of freedom are created to capture different levels of flexibility.</a:t>
            </a:r>
          </a:p>
          <a:p>
            <a:pPr algn="l">
              <a:buFont typeface="Arial" panose="020B0604020202020204" pitchFamily="34" charset="0"/>
              <a:buChar char="•"/>
            </a:pPr>
            <a:r>
              <a:rPr lang="en-GB" b="1" i="0" dirty="0">
                <a:solidFill>
                  <a:srgbClr val="374151"/>
                </a:solidFill>
                <a:effectLst/>
                <a:latin typeface="Söhne"/>
              </a:rPr>
              <a:t>Predictions</a:t>
            </a:r>
            <a:r>
              <a:rPr lang="en-GB" b="0" i="0" dirty="0">
                <a:solidFill>
                  <a:srgbClr val="374151"/>
                </a:solidFill>
                <a:effectLst/>
                <a:latin typeface="Söhne"/>
              </a:rPr>
              <a:t>: You generate predictions for these models over a sequence of years to visualize the spline fit.</a:t>
            </a:r>
          </a:p>
          <a:p>
            <a:pPr algn="l">
              <a:buFont typeface="Arial" panose="020B0604020202020204" pitchFamily="34" charset="0"/>
              <a:buChar char="•"/>
            </a:pPr>
            <a:r>
              <a:rPr lang="en-GB" b="1" i="0" dirty="0">
                <a:solidFill>
                  <a:srgbClr val="374151"/>
                </a:solidFill>
                <a:effectLst/>
                <a:latin typeface="Söhne"/>
              </a:rPr>
              <a:t>Plotting</a:t>
            </a:r>
            <a:r>
              <a:rPr lang="en-GB" b="0" i="0" dirty="0">
                <a:solidFill>
                  <a:srgbClr val="374151"/>
                </a:solidFill>
                <a:effectLst/>
                <a:latin typeface="Söhne"/>
              </a:rPr>
              <a:t>: The fitted spline models are plotted against the original data to visualize their fit.</a:t>
            </a:r>
          </a:p>
          <a:p>
            <a:pPr algn="l"/>
            <a:r>
              <a:rPr lang="en-GB" b="1" i="0" dirty="0">
                <a:effectLst/>
                <a:latin typeface="Söhne"/>
              </a:rPr>
              <a:t>2. Model Evaluation</a:t>
            </a:r>
          </a:p>
          <a:p>
            <a:pPr algn="l">
              <a:buFont typeface="Arial" panose="020B0604020202020204" pitchFamily="34" charset="0"/>
              <a:buChar char="•"/>
            </a:pPr>
            <a:r>
              <a:rPr lang="en-GB" b="1" i="0" dirty="0">
                <a:solidFill>
                  <a:srgbClr val="374151"/>
                </a:solidFill>
                <a:effectLst/>
                <a:latin typeface="Söhne"/>
              </a:rPr>
              <a:t>MSE and RMSE Calculation</a:t>
            </a:r>
            <a:r>
              <a:rPr lang="en-GB" b="0" i="0" dirty="0">
                <a:solidFill>
                  <a:srgbClr val="374151"/>
                </a:solidFill>
                <a:effectLst/>
                <a:latin typeface="Söhne"/>
              </a:rPr>
              <a:t>: For each spline model, you calculate the Mean Squared Error (MSE) and Root Mean Squared Error (RMSE), which are measures of model accuracy. These metrics help in comparing the performance of different spline models.</a:t>
            </a:r>
          </a:p>
          <a:p>
            <a:pPr algn="l">
              <a:buFont typeface="Arial" panose="020B0604020202020204" pitchFamily="34" charset="0"/>
              <a:buChar char="•"/>
            </a:pPr>
            <a:r>
              <a:rPr lang="en-GB" b="1" i="0" dirty="0">
                <a:solidFill>
                  <a:srgbClr val="374151"/>
                </a:solidFill>
                <a:effectLst/>
                <a:latin typeface="Söhne"/>
              </a:rPr>
              <a:t>Interpretation</a:t>
            </a:r>
            <a:r>
              <a:rPr lang="en-GB" b="0" i="0" dirty="0">
                <a:solidFill>
                  <a:srgbClr val="374151"/>
                </a:solidFill>
                <a:effectLst/>
                <a:latin typeface="Söhne"/>
              </a:rPr>
              <a:t>: Lower values of MSE and RMSE indicate a better fit of the model to the data. By comparing these values for different models, you can assess which model captures the relationship between Year and Price more effectively.</a:t>
            </a:r>
          </a:p>
          <a:p>
            <a:pPr algn="l"/>
            <a:r>
              <a:rPr lang="en-GB" b="1" i="0" dirty="0">
                <a:effectLst/>
                <a:latin typeface="Söhne"/>
              </a:rPr>
              <a:t>General Explanation and Usage</a:t>
            </a:r>
          </a:p>
          <a:p>
            <a:pPr algn="l">
              <a:buFont typeface="Arial" panose="020B0604020202020204" pitchFamily="34" charset="0"/>
              <a:buChar char="•"/>
            </a:pPr>
            <a:r>
              <a:rPr lang="en-GB" b="0" i="0" dirty="0">
                <a:solidFill>
                  <a:srgbClr val="374151"/>
                </a:solidFill>
                <a:effectLst/>
                <a:latin typeface="Söhne"/>
              </a:rPr>
              <a:t>This code is valuable for exploratory data analysis and model building when you suspect that the relationship between the variables is non-linear.</a:t>
            </a:r>
          </a:p>
          <a:p>
            <a:pPr algn="l">
              <a:buFont typeface="Arial" panose="020B0604020202020204" pitchFamily="34" charset="0"/>
              <a:buChar char="•"/>
            </a:pPr>
            <a:r>
              <a:rPr lang="en-GB" b="0" i="0" dirty="0">
                <a:solidFill>
                  <a:srgbClr val="374151"/>
                </a:solidFill>
                <a:effectLst/>
                <a:latin typeface="Söhne"/>
              </a:rPr>
              <a:t>The different techniques (local regression, Loess, splines) offer varying degrees of flexibility and are useful for understanding complex relationships in your data without assuming a specific functional form.</a:t>
            </a:r>
          </a:p>
          <a:p>
            <a:pPr algn="l">
              <a:buFont typeface="Arial" panose="020B0604020202020204" pitchFamily="34" charset="0"/>
              <a:buChar char="•"/>
            </a:pPr>
            <a:r>
              <a:rPr lang="en-GB" b="0" i="0" dirty="0">
                <a:solidFill>
                  <a:srgbClr val="374151"/>
                </a:solidFill>
                <a:effectLst/>
                <a:latin typeface="Söhne"/>
              </a:rPr>
              <a:t>By comparing various models, you can choose the one that best balances the trade-off between overfitting (too flexible) and underfitting (too rigid).</a:t>
            </a:r>
          </a:p>
          <a:p>
            <a:br>
              <a:rPr lang="en-GB" dirty="0"/>
            </a:br>
            <a:endParaRPr dirty="0"/>
          </a:p>
        </p:txBody>
      </p:sp>
    </p:spTree>
    <p:extLst>
      <p:ext uri="{BB962C8B-B14F-4D97-AF65-F5344CB8AC3E}">
        <p14:creationId xmlns:p14="http://schemas.microsoft.com/office/powerpoint/2010/main" val="126217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551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b2044bdb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b2044bdb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56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0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chemeClr val="bg1"/>
                </a:solidFill>
              </a:rPr>
              <a:t>The residuals are normally distributed</a:t>
            </a:r>
          </a:p>
          <a:p>
            <a:r>
              <a:rPr lang="en-US" dirty="0">
                <a:solidFill>
                  <a:schemeClr val="bg1"/>
                </a:solidFill>
              </a:rPr>
              <a:t>One significant peak in ACF </a:t>
            </a:r>
            <a:r>
              <a:rPr lang="en-US" dirty="0">
                <a:solidFill>
                  <a:schemeClr val="bg1"/>
                </a:solidFill>
                <a:sym typeface="Wingdings" panose="05000000000000000000" pitchFamily="2" charset="2"/>
              </a:rPr>
              <a:t> 1 AR</a:t>
            </a:r>
          </a:p>
          <a:p>
            <a:endParaRPr lang="en-US" dirty="0">
              <a:solidFill>
                <a:schemeClr val="bg1"/>
              </a:solidFill>
              <a:sym typeface="Wingdings" panose="05000000000000000000" pitchFamily="2" charset="2"/>
            </a:endParaRPr>
          </a:p>
          <a:p>
            <a:r>
              <a:rPr lang="en-GB" b="0" i="0" dirty="0">
                <a:solidFill>
                  <a:srgbClr val="374151"/>
                </a:solidFill>
                <a:effectLst/>
                <a:latin typeface="Söhne"/>
              </a:rPr>
              <a:t>80% and 95% confidence intervals.</a:t>
            </a:r>
          </a:p>
          <a:p>
            <a:endParaRPr lang="en-GB" b="0" i="0" dirty="0">
              <a:solidFill>
                <a:srgbClr val="374151"/>
              </a:solidFill>
              <a:effectLst/>
              <a:latin typeface="Söhne"/>
            </a:endParaRPr>
          </a:p>
          <a:p>
            <a:pPr algn="l"/>
            <a:r>
              <a:rPr lang="en-GB" b="1" i="0" dirty="0">
                <a:effectLst/>
                <a:latin typeface="Söhne"/>
              </a:rPr>
              <a:t>Slide 1: Introduction to ARIMA Model</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Understanding ARIMA (1,0,1) for Wheat Price Forecasting</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Briefly introduce the ARIMA model and its objective to forecast wheat prices.</a:t>
            </a:r>
          </a:p>
          <a:p>
            <a:pPr marL="742950" lvl="1" indent="-285750" algn="l">
              <a:buFont typeface="Arial" panose="020B0604020202020204" pitchFamily="34" charset="0"/>
              <a:buChar char="•"/>
            </a:pPr>
            <a:r>
              <a:rPr lang="en-GB" b="0" i="0" dirty="0">
                <a:solidFill>
                  <a:srgbClr val="374151"/>
                </a:solidFill>
                <a:effectLst/>
                <a:latin typeface="Söhne"/>
              </a:rPr>
              <a:t>Explain the components of ARIMA(1,0,1):</a:t>
            </a:r>
          </a:p>
          <a:p>
            <a:pPr marL="1143000" lvl="2" indent="-228600" algn="l">
              <a:buFont typeface="Arial" panose="020B0604020202020204" pitchFamily="34" charset="0"/>
              <a:buChar char="•"/>
            </a:pPr>
            <a:r>
              <a:rPr lang="en-GB" b="0" i="0" dirty="0">
                <a:solidFill>
                  <a:srgbClr val="374151"/>
                </a:solidFill>
                <a:effectLst/>
                <a:latin typeface="Söhne"/>
              </a:rPr>
              <a:t>1 AR Term (p=1): Current value influenced by its immediate predecessor.</a:t>
            </a:r>
          </a:p>
          <a:p>
            <a:pPr marL="1143000" lvl="2" indent="-228600" algn="l">
              <a:buFont typeface="Arial" panose="020B0604020202020204" pitchFamily="34" charset="0"/>
              <a:buChar char="•"/>
            </a:pPr>
            <a:r>
              <a:rPr lang="en-GB" b="0" i="0" dirty="0">
                <a:solidFill>
                  <a:srgbClr val="374151"/>
                </a:solidFill>
                <a:effectLst/>
                <a:latin typeface="Söhne"/>
              </a:rPr>
              <a:t>0 Differencing (d=0): Data is stationary; no need for differencing.</a:t>
            </a:r>
          </a:p>
          <a:p>
            <a:pPr marL="1143000" lvl="2" indent="-228600" algn="l">
              <a:buFont typeface="Arial" panose="020B0604020202020204" pitchFamily="34" charset="0"/>
              <a:buChar char="•"/>
            </a:pPr>
            <a:r>
              <a:rPr lang="en-GB" b="0" i="0" dirty="0">
                <a:solidFill>
                  <a:srgbClr val="374151"/>
                </a:solidFill>
                <a:effectLst/>
                <a:latin typeface="Söhne"/>
              </a:rPr>
              <a:t>1 MA Term (q=1): Model incorporates the moving average of the previous term.</a:t>
            </a:r>
          </a:p>
          <a:p>
            <a:pPr marL="742950" lvl="1" indent="-285750" algn="l">
              <a:buFont typeface="Arial" panose="020B0604020202020204" pitchFamily="34" charset="0"/>
              <a:buChar char="•"/>
            </a:pPr>
            <a:r>
              <a:rPr lang="en-GB" b="0" i="0" dirty="0">
                <a:solidFill>
                  <a:srgbClr val="374151"/>
                </a:solidFill>
                <a:effectLst/>
                <a:latin typeface="Söhne"/>
              </a:rPr>
              <a:t>Highlight the importance of this model in agricultural economics and market prediction.</a:t>
            </a:r>
          </a:p>
          <a:p>
            <a:pPr algn="l"/>
            <a:r>
              <a:rPr lang="en-GB" b="1" i="0" dirty="0">
                <a:effectLst/>
                <a:latin typeface="Söhne"/>
              </a:rPr>
              <a:t>Slide 2: Time Series Creation and Initial Analysis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Constructing and </a:t>
            </a:r>
            <a:r>
              <a:rPr lang="en-GB" b="0" i="0" dirty="0" err="1">
                <a:solidFill>
                  <a:srgbClr val="374151"/>
                </a:solidFill>
                <a:effectLst/>
                <a:latin typeface="Söhne"/>
              </a:rPr>
              <a:t>Analyzing</a:t>
            </a:r>
            <a:r>
              <a:rPr lang="en-GB" b="0" i="0" dirty="0">
                <a:solidFill>
                  <a:srgbClr val="374151"/>
                </a:solidFill>
                <a:effectLst/>
                <a:latin typeface="Söhne"/>
              </a:rPr>
              <a:t> the Time Series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Discuss the process of converting wheat price data into a time series object.</a:t>
            </a:r>
          </a:p>
          <a:p>
            <a:pPr marL="742950" lvl="1" indent="-285750" algn="l">
              <a:buFont typeface="Arial" panose="020B0604020202020204" pitchFamily="34" charset="0"/>
              <a:buChar char="•"/>
            </a:pPr>
            <a:r>
              <a:rPr lang="en-GB" b="0" i="0" dirty="0">
                <a:solidFill>
                  <a:srgbClr val="374151"/>
                </a:solidFill>
                <a:effectLst/>
                <a:latin typeface="Söhne"/>
              </a:rPr>
              <a:t>Explain the significance of plotting the time series to identify trends, seasonality, or anomalies.</a:t>
            </a:r>
          </a:p>
          <a:p>
            <a:pPr marL="742950" lvl="1" indent="-285750" algn="l">
              <a:buFont typeface="Arial" panose="020B0604020202020204" pitchFamily="34" charset="0"/>
              <a:buChar char="•"/>
            </a:pPr>
            <a:r>
              <a:rPr lang="en-GB" b="0" i="0" dirty="0">
                <a:solidFill>
                  <a:srgbClr val="374151"/>
                </a:solidFill>
                <a:effectLst/>
                <a:latin typeface="Söhne"/>
              </a:rPr>
              <a:t>Use a visual (if available) to show the time series plot.</a:t>
            </a:r>
          </a:p>
          <a:p>
            <a:pPr algn="l"/>
            <a:r>
              <a:rPr lang="en-GB" b="1" i="0" dirty="0">
                <a:effectLst/>
                <a:latin typeface="Söhne"/>
              </a:rPr>
              <a:t>Slide 3: Fitting the ARIMA Model</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Fitting ARIMA(1,0,1) to Wheat Prices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Outline the steps in fitting the ARIMA(1,0,1) model to the data.</a:t>
            </a:r>
          </a:p>
          <a:p>
            <a:pPr marL="742950" lvl="1" indent="-285750" algn="l">
              <a:buFont typeface="Arial" panose="020B0604020202020204" pitchFamily="34" charset="0"/>
              <a:buChar char="•"/>
            </a:pPr>
            <a:r>
              <a:rPr lang="en-GB" b="0" i="0" dirty="0">
                <a:solidFill>
                  <a:srgbClr val="374151"/>
                </a:solidFill>
                <a:effectLst/>
                <a:latin typeface="Söhne"/>
              </a:rPr>
              <a:t>Discuss the importance of model summary and its coefficients.</a:t>
            </a:r>
          </a:p>
          <a:p>
            <a:pPr marL="742950" lvl="1" indent="-285750" algn="l">
              <a:buFont typeface="Arial" panose="020B0604020202020204" pitchFamily="34" charset="0"/>
              <a:buChar char="•"/>
            </a:pPr>
            <a:r>
              <a:rPr lang="en-GB" b="0" i="0" dirty="0">
                <a:solidFill>
                  <a:srgbClr val="374151"/>
                </a:solidFill>
                <a:effectLst/>
                <a:latin typeface="Söhne"/>
              </a:rPr>
              <a:t>A brief mention of the statistical significance of these coefficients in the model.</a:t>
            </a:r>
          </a:p>
          <a:p>
            <a:pPr algn="l"/>
            <a:r>
              <a:rPr lang="en-GB" b="1" i="0" dirty="0">
                <a:effectLst/>
                <a:latin typeface="Söhne"/>
              </a:rPr>
              <a:t>Slide 4: Model Diagnostics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Diagnosing the ARIMA Model</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Explain the process of </a:t>
            </a:r>
            <a:r>
              <a:rPr lang="en-GB" b="0" i="0" dirty="0" err="1">
                <a:solidFill>
                  <a:srgbClr val="374151"/>
                </a:solidFill>
                <a:effectLst/>
                <a:latin typeface="Söhne"/>
              </a:rPr>
              <a:t>analyzing</a:t>
            </a:r>
            <a:r>
              <a:rPr lang="en-GB" b="0" i="0" dirty="0">
                <a:solidFill>
                  <a:srgbClr val="374151"/>
                </a:solidFill>
                <a:effectLst/>
                <a:latin typeface="Söhne"/>
              </a:rPr>
              <a:t> residuals to ensure no patterns are missed.</a:t>
            </a:r>
          </a:p>
          <a:p>
            <a:pPr marL="742950" lvl="1" indent="-285750" algn="l">
              <a:buFont typeface="Arial" panose="020B0604020202020204" pitchFamily="34" charset="0"/>
              <a:buChar char="•"/>
            </a:pPr>
            <a:r>
              <a:rPr lang="en-GB" b="0" i="0" dirty="0">
                <a:solidFill>
                  <a:srgbClr val="374151"/>
                </a:solidFill>
                <a:effectLst/>
                <a:latin typeface="Söhne"/>
              </a:rPr>
              <a:t>Importance of using </a:t>
            </a:r>
            <a:r>
              <a:rPr lang="en-GB" b="0" i="0" dirty="0" err="1">
                <a:solidFill>
                  <a:srgbClr val="374151"/>
                </a:solidFill>
                <a:effectLst/>
                <a:latin typeface="Söhne"/>
              </a:rPr>
              <a:t>tsdisplay</a:t>
            </a:r>
            <a:r>
              <a:rPr lang="en-GB" b="0" i="0" dirty="0">
                <a:solidFill>
                  <a:srgbClr val="374151"/>
                </a:solidFill>
                <a:effectLst/>
                <a:latin typeface="Söhne"/>
              </a:rPr>
              <a:t>() for a visual inspection of residuals, ACF, and PACF.</a:t>
            </a:r>
          </a:p>
          <a:p>
            <a:pPr marL="742950" lvl="1" indent="-285750" algn="l">
              <a:buFont typeface="Arial" panose="020B0604020202020204" pitchFamily="34" charset="0"/>
              <a:buChar char="•"/>
            </a:pPr>
            <a:r>
              <a:rPr lang="en-GB" b="0" i="0" dirty="0">
                <a:solidFill>
                  <a:srgbClr val="374151"/>
                </a:solidFill>
                <a:effectLst/>
                <a:latin typeface="Söhne"/>
              </a:rPr>
              <a:t>Present a visual (if available) showing the diagnostic plots.</a:t>
            </a:r>
          </a:p>
          <a:p>
            <a:pPr algn="l"/>
            <a:r>
              <a:rPr lang="en-GB" b="1" i="0" dirty="0">
                <a:effectLst/>
                <a:latin typeface="Söhne"/>
              </a:rPr>
              <a:t>Slide 5: Actual vs. Fitted Values Analysis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Actual vs. Fitted Wheat Price (ARIMA 1,0,1)</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Describe the comparison between actual wheat prices and those fitted by the ARIMA model.</a:t>
            </a:r>
          </a:p>
          <a:p>
            <a:pPr marL="742950" lvl="1" indent="-285750" algn="l">
              <a:buFont typeface="Arial" panose="020B0604020202020204" pitchFamily="34" charset="0"/>
              <a:buChar char="•"/>
            </a:pPr>
            <a:r>
              <a:rPr lang="en-GB" b="0" i="0" dirty="0">
                <a:solidFill>
                  <a:srgbClr val="374151"/>
                </a:solidFill>
                <a:effectLst/>
                <a:latin typeface="Söhne"/>
              </a:rPr>
              <a:t>Highlight how this evaluation helps in assessing the model's accuracy in capturing historical trends.</a:t>
            </a:r>
          </a:p>
          <a:p>
            <a:pPr marL="742950" lvl="1" indent="-285750" algn="l">
              <a:buFont typeface="Arial" panose="020B0604020202020204" pitchFamily="34" charset="0"/>
              <a:buChar char="•"/>
            </a:pPr>
            <a:r>
              <a:rPr lang="en-GB" b="0" i="0" dirty="0">
                <a:solidFill>
                  <a:srgbClr val="374151"/>
                </a:solidFill>
                <a:effectLst/>
                <a:latin typeface="Söhne"/>
              </a:rPr>
              <a:t>Include the provided visualization for a clearer understanding.</a:t>
            </a:r>
          </a:p>
          <a:p>
            <a:pPr algn="l"/>
            <a:r>
              <a:rPr lang="en-GB" b="1" i="0" dirty="0">
                <a:effectLst/>
                <a:latin typeface="Söhne"/>
              </a:rPr>
              <a:t>Slide 6: Forecasting Future Wheat Prices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Forecast Wheat Price (ARIMA 1,0,1)</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Outline the steps taken to forecast wheat prices for the next 5 years using the model.</a:t>
            </a:r>
          </a:p>
          <a:p>
            <a:pPr marL="742950" lvl="1" indent="-285750" algn="l">
              <a:buFont typeface="Arial" panose="020B0604020202020204" pitchFamily="34" charset="0"/>
              <a:buChar char="•"/>
            </a:pPr>
            <a:r>
              <a:rPr lang="en-GB" b="0" i="0" dirty="0">
                <a:solidFill>
                  <a:srgbClr val="374151"/>
                </a:solidFill>
                <a:effectLst/>
                <a:latin typeface="Söhne"/>
              </a:rPr>
              <a:t>Discuss the significance of visualizing these forecasts for future price trend insights.</a:t>
            </a:r>
          </a:p>
          <a:p>
            <a:pPr marL="742950" lvl="1" indent="-285750" algn="l">
              <a:buFont typeface="Arial" panose="020B0604020202020204" pitchFamily="34" charset="0"/>
              <a:buChar char="•"/>
            </a:pPr>
            <a:r>
              <a:rPr lang="en-GB" b="0" i="0" dirty="0">
                <a:solidFill>
                  <a:srgbClr val="374151"/>
                </a:solidFill>
                <a:effectLst/>
                <a:latin typeface="Söhne"/>
              </a:rPr>
              <a:t>Present the forecast plot to demonstrate projected trends.</a:t>
            </a:r>
          </a:p>
          <a:p>
            <a:pPr algn="l"/>
            <a:r>
              <a:rPr lang="en-GB" b="1" i="0" dirty="0">
                <a:effectLst/>
                <a:latin typeface="Söhne"/>
              </a:rPr>
              <a:t>Slide 7: Model Evaluation and Comparison</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Evaluating and Comparing ARIMA Models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Discuss the calculation and relevance of MSE, RMSE, and AIC in evaluating the model’s performance.</a:t>
            </a:r>
          </a:p>
          <a:p>
            <a:pPr marL="742950" lvl="1" indent="-285750" algn="l">
              <a:buFont typeface="Arial" panose="020B0604020202020204" pitchFamily="34" charset="0"/>
              <a:buChar char="•"/>
            </a:pPr>
            <a:r>
              <a:rPr lang="en-GB" b="0" i="0" dirty="0">
                <a:solidFill>
                  <a:srgbClr val="374151"/>
                </a:solidFill>
                <a:effectLst/>
                <a:latin typeface="Söhne"/>
              </a:rPr>
              <a:t>Introduce </a:t>
            </a:r>
            <a:r>
              <a:rPr lang="en-GB" b="0" i="0" dirty="0" err="1">
                <a:solidFill>
                  <a:srgbClr val="374151"/>
                </a:solidFill>
                <a:effectLst/>
                <a:latin typeface="Söhne"/>
              </a:rPr>
              <a:t>auto.arima</a:t>
            </a:r>
            <a:r>
              <a:rPr lang="en-GB" b="0" i="0" dirty="0">
                <a:solidFill>
                  <a:srgbClr val="374151"/>
                </a:solidFill>
                <a:effectLst/>
                <a:latin typeface="Söhne"/>
              </a:rPr>
              <a:t>() as a method for automatic model selection.</a:t>
            </a:r>
          </a:p>
          <a:p>
            <a:pPr marL="742950" lvl="1" indent="-285750" algn="l">
              <a:buFont typeface="Arial" panose="020B0604020202020204" pitchFamily="34" charset="0"/>
              <a:buChar char="•"/>
            </a:pPr>
            <a:r>
              <a:rPr lang="en-GB" b="0" i="0" dirty="0">
                <a:solidFill>
                  <a:srgbClr val="374151"/>
                </a:solidFill>
                <a:effectLst/>
                <a:latin typeface="Söhne"/>
              </a:rPr>
              <a:t>Compare the ARIMA(1,0,1) model with the auto-selected model, if applicable.</a:t>
            </a:r>
          </a:p>
          <a:p>
            <a:pPr algn="l"/>
            <a:r>
              <a:rPr lang="en-GB" b="1" i="0" dirty="0">
                <a:effectLst/>
                <a:latin typeface="Söhne"/>
              </a:rPr>
              <a:t>Slide 8: Conclusion and Implications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Concluding Remarks and Practical Implications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Summarize the effectiveness of the ARIMA(1,0,1) model in forecasting wheat prices.</a:t>
            </a:r>
          </a:p>
          <a:p>
            <a:pPr marL="742950" lvl="1" indent="-285750" algn="l">
              <a:buFont typeface="Arial" panose="020B0604020202020204" pitchFamily="34" charset="0"/>
              <a:buChar char="•"/>
            </a:pPr>
            <a:r>
              <a:rPr lang="en-GB" b="0" i="0" dirty="0">
                <a:solidFill>
                  <a:srgbClr val="374151"/>
                </a:solidFill>
                <a:effectLst/>
                <a:latin typeface="Söhne"/>
              </a:rPr>
              <a:t>Discuss the implications of these findings for market prediction and agricultural economics.</a:t>
            </a:r>
          </a:p>
          <a:p>
            <a:pPr marL="742950" lvl="1" indent="-285750" algn="l">
              <a:buFont typeface="Arial" panose="020B0604020202020204" pitchFamily="34" charset="0"/>
              <a:buChar char="•"/>
            </a:pPr>
            <a:r>
              <a:rPr lang="en-GB" b="0" i="0" dirty="0">
                <a:solidFill>
                  <a:srgbClr val="374151"/>
                </a:solidFill>
                <a:effectLst/>
                <a:latin typeface="Söhne"/>
              </a:rPr>
              <a:t>Open the floor for questions or discussions.</a:t>
            </a:r>
          </a:p>
          <a:p>
            <a:br>
              <a:rPr lang="en-GB" dirty="0"/>
            </a:br>
            <a:endParaRPr lang="en-US" dirty="0">
              <a:solidFill>
                <a:schemeClr val="bg1"/>
              </a:solidFill>
            </a:endParaRPr>
          </a:p>
          <a:p>
            <a:pPr algn="l">
              <a:buFont typeface="Arial" panose="020B0604020202020204" pitchFamily="34" charset="0"/>
              <a:buChar char="•"/>
            </a:pPr>
            <a:endParaRPr dirty="0"/>
          </a:p>
        </p:txBody>
      </p:sp>
    </p:spTree>
    <p:extLst>
      <p:ext uri="{BB962C8B-B14F-4D97-AF65-F5344CB8AC3E}">
        <p14:creationId xmlns:p14="http://schemas.microsoft.com/office/powerpoint/2010/main" val="1349249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chemeClr val="bg1"/>
                </a:solidFill>
              </a:rPr>
              <a:t>The residuals are normally distributed</a:t>
            </a:r>
          </a:p>
          <a:p>
            <a:r>
              <a:rPr lang="en-US" dirty="0">
                <a:solidFill>
                  <a:schemeClr val="bg1"/>
                </a:solidFill>
              </a:rPr>
              <a:t>One significant peak in ACF </a:t>
            </a:r>
            <a:r>
              <a:rPr lang="en-US" dirty="0">
                <a:solidFill>
                  <a:schemeClr val="bg1"/>
                </a:solidFill>
                <a:sym typeface="Wingdings" panose="05000000000000000000" pitchFamily="2" charset="2"/>
              </a:rPr>
              <a:t> 1 AR</a:t>
            </a:r>
          </a:p>
          <a:p>
            <a:endParaRPr lang="en-US" dirty="0">
              <a:solidFill>
                <a:schemeClr val="bg1"/>
              </a:solidFill>
              <a:sym typeface="Wingdings" panose="05000000000000000000" pitchFamily="2" charset="2"/>
            </a:endParaRPr>
          </a:p>
          <a:p>
            <a:r>
              <a:rPr lang="en-GB" b="0" i="0" dirty="0">
                <a:solidFill>
                  <a:srgbClr val="374151"/>
                </a:solidFill>
                <a:effectLst/>
                <a:latin typeface="Söhne"/>
              </a:rPr>
              <a:t>80% and 95% confidence intervals.</a:t>
            </a:r>
          </a:p>
          <a:p>
            <a:endParaRPr lang="en-GB" b="0" i="0" dirty="0">
              <a:solidFill>
                <a:srgbClr val="374151"/>
              </a:solidFill>
              <a:effectLst/>
              <a:latin typeface="Söhne"/>
            </a:endParaRPr>
          </a:p>
          <a:p>
            <a:pPr algn="l"/>
            <a:r>
              <a:rPr lang="en-GB" b="1" i="0" dirty="0">
                <a:effectLst/>
                <a:latin typeface="Söhne"/>
              </a:rPr>
              <a:t>Slide 1: Introduction to ARIMA Model</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Understanding ARIMA (1,0,1) for Wheat Price Forecasting</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Briefly introduce the ARIMA model and its objective to forecast wheat prices.</a:t>
            </a:r>
          </a:p>
          <a:p>
            <a:pPr marL="742950" lvl="1" indent="-285750" algn="l">
              <a:buFont typeface="Arial" panose="020B0604020202020204" pitchFamily="34" charset="0"/>
              <a:buChar char="•"/>
            </a:pPr>
            <a:r>
              <a:rPr lang="en-GB" b="0" i="0" dirty="0">
                <a:solidFill>
                  <a:srgbClr val="374151"/>
                </a:solidFill>
                <a:effectLst/>
                <a:latin typeface="Söhne"/>
              </a:rPr>
              <a:t>Explain the components of ARIMA(1,0,1):</a:t>
            </a:r>
          </a:p>
          <a:p>
            <a:pPr marL="1143000" lvl="2" indent="-228600" algn="l">
              <a:buFont typeface="Arial" panose="020B0604020202020204" pitchFamily="34" charset="0"/>
              <a:buChar char="•"/>
            </a:pPr>
            <a:r>
              <a:rPr lang="en-GB" b="0" i="0" dirty="0">
                <a:solidFill>
                  <a:srgbClr val="374151"/>
                </a:solidFill>
                <a:effectLst/>
                <a:latin typeface="Söhne"/>
              </a:rPr>
              <a:t>1 AR Term (p=1): Current value influenced by its immediate predecessor.</a:t>
            </a:r>
          </a:p>
          <a:p>
            <a:pPr marL="1143000" lvl="2" indent="-228600" algn="l">
              <a:buFont typeface="Arial" panose="020B0604020202020204" pitchFamily="34" charset="0"/>
              <a:buChar char="•"/>
            </a:pPr>
            <a:r>
              <a:rPr lang="en-GB" b="0" i="0" dirty="0">
                <a:solidFill>
                  <a:srgbClr val="374151"/>
                </a:solidFill>
                <a:effectLst/>
                <a:latin typeface="Söhne"/>
              </a:rPr>
              <a:t>0 Differencing (d=0): Data is stationary; no need for differencing.</a:t>
            </a:r>
          </a:p>
          <a:p>
            <a:pPr marL="1143000" lvl="2" indent="-228600" algn="l">
              <a:buFont typeface="Arial" panose="020B0604020202020204" pitchFamily="34" charset="0"/>
              <a:buChar char="•"/>
            </a:pPr>
            <a:r>
              <a:rPr lang="en-GB" b="0" i="0" dirty="0">
                <a:solidFill>
                  <a:srgbClr val="374151"/>
                </a:solidFill>
                <a:effectLst/>
                <a:latin typeface="Söhne"/>
              </a:rPr>
              <a:t>1 MA Term (q=1): Model incorporates the moving average of the previous term.</a:t>
            </a:r>
          </a:p>
          <a:p>
            <a:pPr marL="742950" lvl="1" indent="-285750" algn="l">
              <a:buFont typeface="Arial" panose="020B0604020202020204" pitchFamily="34" charset="0"/>
              <a:buChar char="•"/>
            </a:pPr>
            <a:r>
              <a:rPr lang="en-GB" b="0" i="0" dirty="0">
                <a:solidFill>
                  <a:srgbClr val="374151"/>
                </a:solidFill>
                <a:effectLst/>
                <a:latin typeface="Söhne"/>
              </a:rPr>
              <a:t>Highlight the importance of this model in agricultural economics and market prediction.</a:t>
            </a:r>
          </a:p>
          <a:p>
            <a:pPr algn="l"/>
            <a:r>
              <a:rPr lang="en-GB" b="1" i="0" dirty="0">
                <a:effectLst/>
                <a:latin typeface="Söhne"/>
              </a:rPr>
              <a:t>Slide 2: Time Series Creation and Initial Analysis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Constructing and </a:t>
            </a:r>
            <a:r>
              <a:rPr lang="en-GB" b="0" i="0" dirty="0" err="1">
                <a:solidFill>
                  <a:srgbClr val="374151"/>
                </a:solidFill>
                <a:effectLst/>
                <a:latin typeface="Söhne"/>
              </a:rPr>
              <a:t>Analyzing</a:t>
            </a:r>
            <a:r>
              <a:rPr lang="en-GB" b="0" i="0" dirty="0">
                <a:solidFill>
                  <a:srgbClr val="374151"/>
                </a:solidFill>
                <a:effectLst/>
                <a:latin typeface="Söhne"/>
              </a:rPr>
              <a:t> the Time Series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Discuss the process of converting wheat price data into a time series object.</a:t>
            </a:r>
          </a:p>
          <a:p>
            <a:pPr marL="742950" lvl="1" indent="-285750" algn="l">
              <a:buFont typeface="Arial" panose="020B0604020202020204" pitchFamily="34" charset="0"/>
              <a:buChar char="•"/>
            </a:pPr>
            <a:r>
              <a:rPr lang="en-GB" b="0" i="0" dirty="0">
                <a:solidFill>
                  <a:srgbClr val="374151"/>
                </a:solidFill>
                <a:effectLst/>
                <a:latin typeface="Söhne"/>
              </a:rPr>
              <a:t>Explain the significance of plotting the time series to identify trends, seasonality, or anomalies.</a:t>
            </a:r>
          </a:p>
          <a:p>
            <a:pPr marL="742950" lvl="1" indent="-285750" algn="l">
              <a:buFont typeface="Arial" panose="020B0604020202020204" pitchFamily="34" charset="0"/>
              <a:buChar char="•"/>
            </a:pPr>
            <a:r>
              <a:rPr lang="en-GB" b="0" i="0" dirty="0">
                <a:solidFill>
                  <a:srgbClr val="374151"/>
                </a:solidFill>
                <a:effectLst/>
                <a:latin typeface="Söhne"/>
              </a:rPr>
              <a:t>Use a visual (if available) to show the time series plot.</a:t>
            </a:r>
          </a:p>
          <a:p>
            <a:pPr algn="l"/>
            <a:r>
              <a:rPr lang="en-GB" b="1" i="0" dirty="0">
                <a:effectLst/>
                <a:latin typeface="Söhne"/>
              </a:rPr>
              <a:t>Slide 3: Fitting the ARIMA Model</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Fitting ARIMA(1,0,1) to Wheat Prices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Outline the steps in fitting the ARIMA(1,0,1) model to the data.</a:t>
            </a:r>
          </a:p>
          <a:p>
            <a:pPr marL="742950" lvl="1" indent="-285750" algn="l">
              <a:buFont typeface="Arial" panose="020B0604020202020204" pitchFamily="34" charset="0"/>
              <a:buChar char="•"/>
            </a:pPr>
            <a:r>
              <a:rPr lang="en-GB" b="0" i="0" dirty="0">
                <a:solidFill>
                  <a:srgbClr val="374151"/>
                </a:solidFill>
                <a:effectLst/>
                <a:latin typeface="Söhne"/>
              </a:rPr>
              <a:t>Discuss the importance of model summary and its coefficients.</a:t>
            </a:r>
          </a:p>
          <a:p>
            <a:pPr marL="742950" lvl="1" indent="-285750" algn="l">
              <a:buFont typeface="Arial" panose="020B0604020202020204" pitchFamily="34" charset="0"/>
              <a:buChar char="•"/>
            </a:pPr>
            <a:r>
              <a:rPr lang="en-GB" b="0" i="0" dirty="0">
                <a:solidFill>
                  <a:srgbClr val="374151"/>
                </a:solidFill>
                <a:effectLst/>
                <a:latin typeface="Söhne"/>
              </a:rPr>
              <a:t>A brief mention of the statistical significance of these coefficients in the model.</a:t>
            </a:r>
          </a:p>
          <a:p>
            <a:pPr algn="l"/>
            <a:r>
              <a:rPr lang="en-GB" b="1" i="0" dirty="0">
                <a:effectLst/>
                <a:latin typeface="Söhne"/>
              </a:rPr>
              <a:t>Slide 4: Model Diagnostics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Diagnosing the ARIMA Model</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Explain the process of </a:t>
            </a:r>
            <a:r>
              <a:rPr lang="en-GB" b="0" i="0" dirty="0" err="1">
                <a:solidFill>
                  <a:srgbClr val="374151"/>
                </a:solidFill>
                <a:effectLst/>
                <a:latin typeface="Söhne"/>
              </a:rPr>
              <a:t>analyzing</a:t>
            </a:r>
            <a:r>
              <a:rPr lang="en-GB" b="0" i="0" dirty="0">
                <a:solidFill>
                  <a:srgbClr val="374151"/>
                </a:solidFill>
                <a:effectLst/>
                <a:latin typeface="Söhne"/>
              </a:rPr>
              <a:t> residuals to ensure no patterns are missed.</a:t>
            </a:r>
          </a:p>
          <a:p>
            <a:pPr marL="742950" lvl="1" indent="-285750" algn="l">
              <a:buFont typeface="Arial" panose="020B0604020202020204" pitchFamily="34" charset="0"/>
              <a:buChar char="•"/>
            </a:pPr>
            <a:r>
              <a:rPr lang="en-GB" b="0" i="0" dirty="0">
                <a:solidFill>
                  <a:srgbClr val="374151"/>
                </a:solidFill>
                <a:effectLst/>
                <a:latin typeface="Söhne"/>
              </a:rPr>
              <a:t>Importance of using </a:t>
            </a:r>
            <a:r>
              <a:rPr lang="en-GB" b="0" i="0" dirty="0" err="1">
                <a:solidFill>
                  <a:srgbClr val="374151"/>
                </a:solidFill>
                <a:effectLst/>
                <a:latin typeface="Söhne"/>
              </a:rPr>
              <a:t>tsdisplay</a:t>
            </a:r>
            <a:r>
              <a:rPr lang="en-GB" b="0" i="0" dirty="0">
                <a:solidFill>
                  <a:srgbClr val="374151"/>
                </a:solidFill>
                <a:effectLst/>
                <a:latin typeface="Söhne"/>
              </a:rPr>
              <a:t>() for a visual inspection of residuals, ACF, and PACF.</a:t>
            </a:r>
          </a:p>
          <a:p>
            <a:pPr marL="742950" lvl="1" indent="-285750" algn="l">
              <a:buFont typeface="Arial" panose="020B0604020202020204" pitchFamily="34" charset="0"/>
              <a:buChar char="•"/>
            </a:pPr>
            <a:r>
              <a:rPr lang="en-GB" b="0" i="0" dirty="0">
                <a:solidFill>
                  <a:srgbClr val="374151"/>
                </a:solidFill>
                <a:effectLst/>
                <a:latin typeface="Söhne"/>
              </a:rPr>
              <a:t>Present a visual (if available) showing the diagnostic plots.</a:t>
            </a:r>
          </a:p>
          <a:p>
            <a:pPr algn="l"/>
            <a:r>
              <a:rPr lang="en-GB" b="1" i="0" dirty="0">
                <a:effectLst/>
                <a:latin typeface="Söhne"/>
              </a:rPr>
              <a:t>Slide 5: Actual vs. Fitted Values Analysis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Actual vs. Fitted Wheat Price (ARIMA 1,0,1)</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Describe the comparison between actual wheat prices and those fitted by the ARIMA model.</a:t>
            </a:r>
          </a:p>
          <a:p>
            <a:pPr marL="742950" lvl="1" indent="-285750" algn="l">
              <a:buFont typeface="Arial" panose="020B0604020202020204" pitchFamily="34" charset="0"/>
              <a:buChar char="•"/>
            </a:pPr>
            <a:r>
              <a:rPr lang="en-GB" b="0" i="0" dirty="0">
                <a:solidFill>
                  <a:srgbClr val="374151"/>
                </a:solidFill>
                <a:effectLst/>
                <a:latin typeface="Söhne"/>
              </a:rPr>
              <a:t>Highlight how this evaluation helps in assessing the model's accuracy in capturing historical trends.</a:t>
            </a:r>
          </a:p>
          <a:p>
            <a:pPr marL="742950" lvl="1" indent="-285750" algn="l">
              <a:buFont typeface="Arial" panose="020B0604020202020204" pitchFamily="34" charset="0"/>
              <a:buChar char="•"/>
            </a:pPr>
            <a:r>
              <a:rPr lang="en-GB" b="0" i="0" dirty="0">
                <a:solidFill>
                  <a:srgbClr val="374151"/>
                </a:solidFill>
                <a:effectLst/>
                <a:latin typeface="Söhne"/>
              </a:rPr>
              <a:t>Include the provided visualization for a clearer understanding.</a:t>
            </a:r>
          </a:p>
          <a:p>
            <a:pPr algn="l"/>
            <a:r>
              <a:rPr lang="en-GB" b="1" i="0" dirty="0">
                <a:effectLst/>
                <a:latin typeface="Söhne"/>
              </a:rPr>
              <a:t>Slide 6: Forecasting Future Wheat Prices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Forecast Wheat Price (ARIMA 1,0,1)</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Outline the steps taken to forecast wheat prices for the next 5 years using the model.</a:t>
            </a:r>
          </a:p>
          <a:p>
            <a:pPr marL="742950" lvl="1" indent="-285750" algn="l">
              <a:buFont typeface="Arial" panose="020B0604020202020204" pitchFamily="34" charset="0"/>
              <a:buChar char="•"/>
            </a:pPr>
            <a:r>
              <a:rPr lang="en-GB" b="0" i="0" dirty="0">
                <a:solidFill>
                  <a:srgbClr val="374151"/>
                </a:solidFill>
                <a:effectLst/>
                <a:latin typeface="Söhne"/>
              </a:rPr>
              <a:t>Discuss the significance of visualizing these forecasts for future price trend insights.</a:t>
            </a:r>
          </a:p>
          <a:p>
            <a:pPr marL="742950" lvl="1" indent="-285750" algn="l">
              <a:buFont typeface="Arial" panose="020B0604020202020204" pitchFamily="34" charset="0"/>
              <a:buChar char="•"/>
            </a:pPr>
            <a:r>
              <a:rPr lang="en-GB" b="0" i="0" dirty="0">
                <a:solidFill>
                  <a:srgbClr val="374151"/>
                </a:solidFill>
                <a:effectLst/>
                <a:latin typeface="Söhne"/>
              </a:rPr>
              <a:t>Present the forecast plot to demonstrate projected trends.</a:t>
            </a:r>
          </a:p>
          <a:p>
            <a:pPr algn="l"/>
            <a:r>
              <a:rPr lang="en-GB" b="1" i="0" dirty="0">
                <a:effectLst/>
                <a:latin typeface="Söhne"/>
              </a:rPr>
              <a:t>Slide 7: Model Evaluation and Comparison</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Evaluating and Comparing ARIMA Models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Discuss the calculation and relevance of MSE, RMSE, and AIC in evaluating the model’s performance.</a:t>
            </a:r>
          </a:p>
          <a:p>
            <a:pPr marL="742950" lvl="1" indent="-285750" algn="l">
              <a:buFont typeface="Arial" panose="020B0604020202020204" pitchFamily="34" charset="0"/>
              <a:buChar char="•"/>
            </a:pPr>
            <a:r>
              <a:rPr lang="en-GB" b="0" i="0" dirty="0">
                <a:solidFill>
                  <a:srgbClr val="374151"/>
                </a:solidFill>
                <a:effectLst/>
                <a:latin typeface="Söhne"/>
              </a:rPr>
              <a:t>Introduce </a:t>
            </a:r>
            <a:r>
              <a:rPr lang="en-GB" b="0" i="0" dirty="0" err="1">
                <a:solidFill>
                  <a:srgbClr val="374151"/>
                </a:solidFill>
                <a:effectLst/>
                <a:latin typeface="Söhne"/>
              </a:rPr>
              <a:t>auto.arima</a:t>
            </a:r>
            <a:r>
              <a:rPr lang="en-GB" b="0" i="0" dirty="0">
                <a:solidFill>
                  <a:srgbClr val="374151"/>
                </a:solidFill>
                <a:effectLst/>
                <a:latin typeface="Söhne"/>
              </a:rPr>
              <a:t>() as a method for automatic model selection.</a:t>
            </a:r>
          </a:p>
          <a:p>
            <a:pPr marL="742950" lvl="1" indent="-285750" algn="l">
              <a:buFont typeface="Arial" panose="020B0604020202020204" pitchFamily="34" charset="0"/>
              <a:buChar char="•"/>
            </a:pPr>
            <a:r>
              <a:rPr lang="en-GB" b="0" i="0" dirty="0">
                <a:solidFill>
                  <a:srgbClr val="374151"/>
                </a:solidFill>
                <a:effectLst/>
                <a:latin typeface="Söhne"/>
              </a:rPr>
              <a:t>Compare the ARIMA(1,0,1) model with the auto-selected model, if applicable.</a:t>
            </a:r>
          </a:p>
          <a:p>
            <a:pPr algn="l"/>
            <a:r>
              <a:rPr lang="en-GB" b="1" i="0" dirty="0">
                <a:effectLst/>
                <a:latin typeface="Söhne"/>
              </a:rPr>
              <a:t>Slide 8: Conclusion and Implications</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Concluding Remarks and Practical Implications</a:t>
            </a:r>
          </a:p>
          <a:p>
            <a:pPr algn="l">
              <a:buFont typeface="Arial" panose="020B0604020202020204" pitchFamily="34" charset="0"/>
              <a:buChar char="•"/>
            </a:pPr>
            <a:r>
              <a:rPr lang="en-GB" b="1" i="0" dirty="0">
                <a:solidFill>
                  <a:srgbClr val="374151"/>
                </a:solidFill>
                <a:effectLst/>
                <a:latin typeface="Söhne"/>
              </a:rPr>
              <a:t>Content Explanation</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Summarize the effectiveness of the ARIMA(1,0,1) model in forecasting wheat prices.</a:t>
            </a:r>
          </a:p>
          <a:p>
            <a:pPr marL="742950" lvl="1" indent="-285750" algn="l">
              <a:buFont typeface="Arial" panose="020B0604020202020204" pitchFamily="34" charset="0"/>
              <a:buChar char="•"/>
            </a:pPr>
            <a:r>
              <a:rPr lang="en-GB" b="0" i="0" dirty="0">
                <a:solidFill>
                  <a:srgbClr val="374151"/>
                </a:solidFill>
                <a:effectLst/>
                <a:latin typeface="Söhne"/>
              </a:rPr>
              <a:t>Discuss the implications of these findings for market prediction and agricultural economics.</a:t>
            </a:r>
          </a:p>
          <a:p>
            <a:pPr marL="742950" lvl="1" indent="-285750" algn="l">
              <a:buFont typeface="Arial" panose="020B0604020202020204" pitchFamily="34" charset="0"/>
              <a:buChar char="•"/>
            </a:pPr>
            <a:r>
              <a:rPr lang="en-GB" b="0" i="0" dirty="0">
                <a:solidFill>
                  <a:srgbClr val="374151"/>
                </a:solidFill>
                <a:effectLst/>
                <a:latin typeface="Söhne"/>
              </a:rPr>
              <a:t>Open the floor for questions or discussions.</a:t>
            </a:r>
          </a:p>
          <a:p>
            <a:br>
              <a:rPr lang="en-GB" dirty="0"/>
            </a:br>
            <a:endParaRPr lang="en-US" dirty="0">
              <a:solidFill>
                <a:schemeClr val="bg1"/>
              </a:solidFill>
            </a:endParaRPr>
          </a:p>
          <a:p>
            <a:pPr algn="l">
              <a:buFont typeface="Arial" panose="020B0604020202020204" pitchFamily="34" charset="0"/>
              <a:buChar char="•"/>
            </a:pPr>
            <a:endParaRPr dirty="0"/>
          </a:p>
        </p:txBody>
      </p:sp>
    </p:spTree>
    <p:extLst>
      <p:ext uri="{BB962C8B-B14F-4D97-AF65-F5344CB8AC3E}">
        <p14:creationId xmlns:p14="http://schemas.microsoft.com/office/powerpoint/2010/main" val="3598197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Building the ARMAX Model</a:t>
            </a:r>
          </a:p>
          <a:p>
            <a:pPr algn="l">
              <a:buFont typeface="Arial" panose="020B0604020202020204" pitchFamily="34" charset="0"/>
              <a:buChar char="•"/>
            </a:pPr>
            <a:r>
              <a:rPr lang="en-GB" b="1" i="0" dirty="0">
                <a:solidFill>
                  <a:srgbClr val="374151"/>
                </a:solidFill>
                <a:effectLst/>
                <a:latin typeface="Söhne"/>
              </a:rPr>
              <a:t>Content</a:t>
            </a:r>
            <a:r>
              <a:rPr lang="en-GB" b="0" i="0" dirty="0">
                <a:solidFill>
                  <a:srgbClr val="374151"/>
                </a:solidFill>
                <a:effectLst/>
                <a:latin typeface="Söhne"/>
              </a:rPr>
              <a:t>:</a:t>
            </a:r>
          </a:p>
          <a:p>
            <a:pPr marL="742950" lvl="1" indent="-285750" algn="l">
              <a:buFont typeface="Arial" panose="020B0604020202020204" pitchFamily="34" charset="0"/>
              <a:buChar char="•"/>
            </a:pPr>
            <a:r>
              <a:rPr lang="en-GB" b="0" i="0" dirty="0">
                <a:solidFill>
                  <a:srgbClr val="374151"/>
                </a:solidFill>
                <a:effectLst/>
                <a:latin typeface="Söhne"/>
              </a:rPr>
              <a:t>Explanation of the ARMAX model: </a:t>
            </a:r>
            <a:r>
              <a:rPr lang="en-GB" b="0" i="0" dirty="0" err="1">
                <a:solidFill>
                  <a:srgbClr val="374151"/>
                </a:solidFill>
                <a:effectLst/>
                <a:latin typeface="Söhne"/>
              </a:rPr>
              <a:t>AutoRegressive</a:t>
            </a:r>
            <a:r>
              <a:rPr lang="en-GB" b="0" i="0" dirty="0">
                <a:solidFill>
                  <a:srgbClr val="374151"/>
                </a:solidFill>
                <a:effectLst/>
                <a:latin typeface="Söhne"/>
              </a:rPr>
              <a:t> Moving Average with </a:t>
            </a:r>
            <a:r>
              <a:rPr lang="en-GB" b="0" i="0" dirty="0" err="1">
                <a:solidFill>
                  <a:srgbClr val="374151"/>
                </a:solidFill>
                <a:effectLst/>
                <a:latin typeface="Söhne"/>
              </a:rPr>
              <a:t>eXogenous</a:t>
            </a:r>
            <a:r>
              <a:rPr lang="en-GB" b="0" i="0" dirty="0">
                <a:solidFill>
                  <a:srgbClr val="374151"/>
                </a:solidFill>
                <a:effectLst/>
                <a:latin typeface="Söhne"/>
              </a:rPr>
              <a:t> inputs.</a:t>
            </a:r>
          </a:p>
          <a:p>
            <a:pPr marL="742950" lvl="1" indent="-285750" algn="l">
              <a:buFont typeface="Arial" panose="020B0604020202020204" pitchFamily="34" charset="0"/>
              <a:buChar char="•"/>
            </a:pPr>
            <a:r>
              <a:rPr lang="en-GB" b="0" i="0" dirty="0">
                <a:solidFill>
                  <a:srgbClr val="374151"/>
                </a:solidFill>
                <a:effectLst/>
                <a:latin typeface="Söhne"/>
              </a:rPr>
              <a:t>Model specification: Order (1,0,1) and inclusion of 'Year' as an exogenous variable.</a:t>
            </a:r>
          </a:p>
          <a:p>
            <a:pPr algn="l">
              <a:buFont typeface="Arial" panose="020B0604020202020204" pitchFamily="34" charset="0"/>
              <a:buChar char="•"/>
            </a:pPr>
            <a:r>
              <a:rPr lang="en-GB" b="1" i="0" dirty="0">
                <a:solidFill>
                  <a:srgbClr val="374151"/>
                </a:solidFill>
                <a:effectLst/>
                <a:latin typeface="Söhne"/>
              </a:rPr>
              <a:t>Title</a:t>
            </a:r>
            <a:r>
              <a:rPr lang="en-GB" b="0" i="0" dirty="0">
                <a:solidFill>
                  <a:srgbClr val="374151"/>
                </a:solidFill>
                <a:effectLst/>
                <a:latin typeface="Söhne"/>
              </a:rPr>
              <a:t>: Forecasting Future Prices</a:t>
            </a:r>
          </a:p>
          <a:p>
            <a:pPr marL="742950" lvl="1" indent="-285750" algn="l">
              <a:buFont typeface="Arial" panose="020B0604020202020204" pitchFamily="34" charset="0"/>
              <a:buChar char="•"/>
            </a:pPr>
            <a:r>
              <a:rPr lang="en-GB" b="0" i="0" dirty="0">
                <a:solidFill>
                  <a:srgbClr val="374151"/>
                </a:solidFill>
                <a:effectLst/>
                <a:latin typeface="Söhne"/>
              </a:rPr>
              <a:t>Creation of </a:t>
            </a:r>
            <a:r>
              <a:rPr lang="en-GB" b="0" i="0" dirty="0" err="1">
                <a:solidFill>
                  <a:srgbClr val="374151"/>
                </a:solidFill>
                <a:effectLst/>
                <a:latin typeface="Söhne"/>
              </a:rPr>
              <a:t>future_data</a:t>
            </a:r>
            <a:r>
              <a:rPr lang="en-GB" b="0" i="0" dirty="0">
                <a:solidFill>
                  <a:srgbClr val="374151"/>
                </a:solidFill>
                <a:effectLst/>
                <a:latin typeface="Söhne"/>
              </a:rPr>
              <a:t> </a:t>
            </a:r>
            <a:r>
              <a:rPr lang="en-GB" b="0" i="0" dirty="0" err="1">
                <a:solidFill>
                  <a:srgbClr val="374151"/>
                </a:solidFill>
                <a:effectLst/>
                <a:latin typeface="Söhne"/>
              </a:rPr>
              <a:t>dataframe</a:t>
            </a:r>
            <a:r>
              <a:rPr lang="en-GB" b="0" i="0" dirty="0">
                <a:solidFill>
                  <a:srgbClr val="374151"/>
                </a:solidFill>
                <a:effectLst/>
                <a:latin typeface="Söhne"/>
              </a:rPr>
              <a:t> for prediction.</a:t>
            </a:r>
          </a:p>
          <a:p>
            <a:pPr marL="742950" lvl="1" indent="-285750" algn="l">
              <a:buFont typeface="Arial" panose="020B0604020202020204" pitchFamily="34" charset="0"/>
              <a:buChar char="•"/>
            </a:pPr>
            <a:r>
              <a:rPr lang="en-GB" b="0" i="0" dirty="0">
                <a:solidFill>
                  <a:srgbClr val="374151"/>
                </a:solidFill>
                <a:effectLst/>
                <a:latin typeface="Söhne"/>
              </a:rPr>
              <a:t>Utilization of the ARMAX model for forecasting next five years’ wheat prices.</a:t>
            </a:r>
          </a:p>
          <a:p>
            <a:br>
              <a:rPr lang="en-GB" dirty="0"/>
            </a:br>
            <a:endParaRPr dirty="0"/>
          </a:p>
        </p:txBody>
      </p:sp>
    </p:spTree>
    <p:extLst>
      <p:ext uri="{BB962C8B-B14F-4D97-AF65-F5344CB8AC3E}">
        <p14:creationId xmlns:p14="http://schemas.microsoft.com/office/powerpoint/2010/main" val="101740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a:solidFill>
                  <a:schemeClr val="bg1"/>
                </a:solidFill>
                <a:effectLst/>
                <a:latin typeface="Söhne"/>
              </a:rPr>
              <a:t>Analysis of Your GAM Results:</a:t>
            </a:r>
          </a:p>
          <a:p>
            <a:pPr algn="l">
              <a:buFont typeface="+mj-lt"/>
              <a:buAutoNum type="arabicPeriod"/>
            </a:pPr>
            <a:r>
              <a:rPr lang="en-GB" b="1" i="0" dirty="0">
                <a:solidFill>
                  <a:schemeClr val="bg1"/>
                </a:solidFill>
                <a:effectLst/>
                <a:latin typeface="Söhne"/>
              </a:rPr>
              <a:t>Model Summary</a:t>
            </a:r>
            <a:r>
              <a:rPr lang="en-GB" b="0" i="0" dirty="0">
                <a:solidFill>
                  <a:schemeClr val="bg1"/>
                </a:solidFill>
                <a:effectLst/>
                <a:latin typeface="Söhne"/>
              </a:rPr>
              <a:t>:</a:t>
            </a:r>
          </a:p>
          <a:p>
            <a:pPr marL="742950" lvl="1" indent="-285750" algn="l">
              <a:buFont typeface="+mj-lt"/>
              <a:buAutoNum type="arabicPeriod"/>
            </a:pPr>
            <a:r>
              <a:rPr lang="en-GB" b="1" i="0" dirty="0">
                <a:solidFill>
                  <a:schemeClr val="bg1"/>
                </a:solidFill>
                <a:effectLst/>
                <a:latin typeface="Söhne"/>
              </a:rPr>
              <a:t>Parametric Coefficient</a:t>
            </a:r>
            <a:r>
              <a:rPr lang="en-GB" b="0" i="0" dirty="0">
                <a:solidFill>
                  <a:schemeClr val="bg1"/>
                </a:solidFill>
                <a:effectLst/>
                <a:latin typeface="Söhne"/>
              </a:rPr>
              <a:t>: The intercept is significant, which is a common aspect in regression models.</a:t>
            </a:r>
          </a:p>
          <a:p>
            <a:pPr marL="742950" lvl="1" indent="-285750" algn="l">
              <a:buFont typeface="+mj-lt"/>
              <a:buAutoNum type="arabicPeriod"/>
            </a:pPr>
            <a:r>
              <a:rPr lang="en-GB" b="1" i="0" dirty="0">
                <a:solidFill>
                  <a:schemeClr val="bg1"/>
                </a:solidFill>
                <a:effectLst/>
                <a:latin typeface="Söhne"/>
              </a:rPr>
              <a:t>Smooth Terms</a:t>
            </a:r>
            <a:r>
              <a:rPr lang="en-GB" b="0" i="0" dirty="0">
                <a:solidFill>
                  <a:schemeClr val="bg1"/>
                </a:solidFill>
                <a:effectLst/>
                <a:latin typeface="Söhne"/>
              </a:rPr>
              <a:t>: The s(Year) term is highly significant, indicating that the year has a non-linear relationship with the wheat price, which the GAM is capturing.</a:t>
            </a:r>
          </a:p>
          <a:p>
            <a:pPr marL="742950" lvl="1" indent="-285750" algn="l">
              <a:buFont typeface="+mj-lt"/>
              <a:buAutoNum type="arabicPeriod"/>
            </a:pPr>
            <a:r>
              <a:rPr lang="en-GB" b="1" i="0" dirty="0">
                <a:solidFill>
                  <a:schemeClr val="bg1"/>
                </a:solidFill>
                <a:effectLst/>
                <a:latin typeface="Söhne"/>
              </a:rPr>
              <a:t>Deviance Explained</a:t>
            </a:r>
            <a:r>
              <a:rPr lang="en-GB" b="0" i="0" dirty="0">
                <a:solidFill>
                  <a:schemeClr val="bg1"/>
                </a:solidFill>
                <a:effectLst/>
                <a:latin typeface="Söhne"/>
              </a:rPr>
              <a:t>: 89.6% deviance explained is quite high, suggesting the model fits the data well.</a:t>
            </a:r>
          </a:p>
          <a:p>
            <a:pPr marL="742950" lvl="1" indent="-285750" algn="l">
              <a:buFont typeface="+mj-lt"/>
              <a:buAutoNum type="arabicPeriod"/>
            </a:pPr>
            <a:r>
              <a:rPr lang="en-GB" b="1" i="0" dirty="0">
                <a:solidFill>
                  <a:schemeClr val="bg1"/>
                </a:solidFill>
                <a:effectLst/>
                <a:latin typeface="Söhne"/>
              </a:rPr>
              <a:t>Adjusted R²</a:t>
            </a:r>
            <a:r>
              <a:rPr lang="en-GB" b="0" i="0" dirty="0">
                <a:solidFill>
                  <a:schemeClr val="bg1"/>
                </a:solidFill>
                <a:effectLst/>
                <a:latin typeface="Söhne"/>
              </a:rPr>
              <a:t>: At 0.818, this also indicates a good fit.</a:t>
            </a:r>
          </a:p>
          <a:p>
            <a:pPr algn="l">
              <a:buFont typeface="+mj-lt"/>
              <a:buAutoNum type="arabicPeriod"/>
            </a:pPr>
            <a:r>
              <a:rPr lang="en-GB" b="1" i="0" dirty="0">
                <a:solidFill>
                  <a:schemeClr val="bg1"/>
                </a:solidFill>
                <a:effectLst/>
                <a:latin typeface="Söhne"/>
              </a:rPr>
              <a:t>Model Predictions</a:t>
            </a:r>
            <a:r>
              <a:rPr lang="en-GB" b="0" i="0" dirty="0">
                <a:solidFill>
                  <a:schemeClr val="bg1"/>
                </a:solidFill>
                <a:effectLst/>
                <a:latin typeface="Söhne"/>
              </a:rPr>
              <a:t>:</a:t>
            </a:r>
          </a:p>
          <a:p>
            <a:pPr marL="742950" lvl="1" indent="-285750" algn="l">
              <a:buFont typeface="+mj-lt"/>
              <a:buAutoNum type="arabicPeriod"/>
            </a:pPr>
            <a:r>
              <a:rPr lang="en-GB" b="0" i="0" dirty="0">
                <a:solidFill>
                  <a:schemeClr val="bg1"/>
                </a:solidFill>
                <a:effectLst/>
                <a:latin typeface="Söhne"/>
              </a:rPr>
              <a:t>You've correctly generated predictions for both the existing data (</a:t>
            </a:r>
            <a:r>
              <a:rPr lang="en-GB" b="0" i="0" dirty="0" err="1">
                <a:solidFill>
                  <a:schemeClr val="bg1"/>
                </a:solidFill>
                <a:effectLst/>
                <a:latin typeface="Söhne"/>
              </a:rPr>
              <a:t>predictions_gam_wheatprice</a:t>
            </a:r>
            <a:r>
              <a:rPr lang="en-GB" b="0" i="0" dirty="0">
                <a:solidFill>
                  <a:schemeClr val="bg1"/>
                </a:solidFill>
                <a:effectLst/>
                <a:latin typeface="Söhne"/>
              </a:rPr>
              <a:t>) and future values (</a:t>
            </a:r>
            <a:r>
              <a:rPr lang="en-GB" b="0" i="0" dirty="0" err="1">
                <a:solidFill>
                  <a:schemeClr val="bg1"/>
                </a:solidFill>
                <a:effectLst/>
                <a:latin typeface="Söhne"/>
              </a:rPr>
              <a:t>predictions_future</a:t>
            </a:r>
            <a:r>
              <a:rPr lang="en-GB" b="0" i="0" dirty="0">
                <a:solidFill>
                  <a:schemeClr val="bg1"/>
                </a:solidFill>
                <a:effectLst/>
                <a:latin typeface="Söhne"/>
              </a:rPr>
              <a:t>).</a:t>
            </a:r>
          </a:p>
          <a:p>
            <a:pPr marL="742950" lvl="1" indent="-285750" algn="l">
              <a:buFont typeface="+mj-lt"/>
              <a:buAutoNum type="arabicPeriod"/>
            </a:pPr>
            <a:r>
              <a:rPr lang="en-GB" b="0" i="0" dirty="0">
                <a:solidFill>
                  <a:schemeClr val="bg1"/>
                </a:solidFill>
                <a:effectLst/>
                <a:latin typeface="Söhne"/>
              </a:rPr>
              <a:t>The plotting of the model fit and future forecasts is appropriate.</a:t>
            </a:r>
          </a:p>
          <a:p>
            <a:pPr algn="l">
              <a:buFont typeface="+mj-lt"/>
              <a:buAutoNum type="arabicPeriod"/>
            </a:pPr>
            <a:r>
              <a:rPr lang="en-GB" b="1" i="0" dirty="0">
                <a:solidFill>
                  <a:schemeClr val="bg1"/>
                </a:solidFill>
                <a:effectLst/>
                <a:latin typeface="Söhne"/>
              </a:rPr>
              <a:t>Error Metrics</a:t>
            </a:r>
            <a:r>
              <a:rPr lang="en-GB" b="0" i="0" dirty="0">
                <a:solidFill>
                  <a:schemeClr val="bg1"/>
                </a:solidFill>
                <a:effectLst/>
                <a:latin typeface="Söhne"/>
              </a:rPr>
              <a:t>:</a:t>
            </a:r>
          </a:p>
          <a:p>
            <a:pPr marL="742950" lvl="1" indent="-285750" algn="l">
              <a:buFont typeface="+mj-lt"/>
              <a:buAutoNum type="arabicPeriod"/>
            </a:pPr>
            <a:r>
              <a:rPr lang="en-GB" b="1" i="0" dirty="0">
                <a:solidFill>
                  <a:schemeClr val="bg1"/>
                </a:solidFill>
                <a:effectLst/>
                <a:latin typeface="Söhne"/>
              </a:rPr>
              <a:t>MSE and RMSE</a:t>
            </a:r>
            <a:r>
              <a:rPr lang="en-GB" b="0" i="0" dirty="0">
                <a:solidFill>
                  <a:schemeClr val="bg1"/>
                </a:solidFill>
                <a:effectLst/>
                <a:latin typeface="Söhne"/>
              </a:rPr>
              <a:t>: The MSE and RMSE are relatively low, which suggests that the model's predictions are close to the actual values.</a:t>
            </a:r>
          </a:p>
          <a:p>
            <a:pPr marL="742950" lvl="1" indent="-285750" algn="l">
              <a:buFont typeface="+mj-lt"/>
              <a:buAutoNum type="arabicPeriod"/>
            </a:pPr>
            <a:r>
              <a:rPr lang="en-GB" b="1" i="0" dirty="0">
                <a:solidFill>
                  <a:schemeClr val="bg1"/>
                </a:solidFill>
                <a:effectLst/>
                <a:latin typeface="Söhne"/>
              </a:rPr>
              <a:t>AIC</a:t>
            </a:r>
            <a:r>
              <a:rPr lang="en-GB" b="0" i="0" dirty="0">
                <a:solidFill>
                  <a:schemeClr val="bg1"/>
                </a:solidFill>
                <a:effectLst/>
                <a:latin typeface="Söhne"/>
              </a:rPr>
              <a:t>: The AIC (Akaike Information Criterion) is used for model comparison; lower values are generally better.</a:t>
            </a:r>
          </a:p>
          <a:p>
            <a:pPr algn="l"/>
            <a:r>
              <a:rPr lang="en-GB" b="1" i="0" dirty="0">
                <a:solidFill>
                  <a:schemeClr val="bg1"/>
                </a:solidFill>
                <a:effectLst/>
                <a:latin typeface="Söhne"/>
              </a:rPr>
              <a:t>Suggestions for Improvement:</a:t>
            </a:r>
          </a:p>
          <a:p>
            <a:pPr algn="l">
              <a:buFont typeface="+mj-lt"/>
              <a:buAutoNum type="arabicPeriod"/>
            </a:pPr>
            <a:r>
              <a:rPr lang="en-GB" b="1" i="0" dirty="0">
                <a:solidFill>
                  <a:schemeClr val="bg1"/>
                </a:solidFill>
                <a:effectLst/>
                <a:latin typeface="Söhne"/>
              </a:rPr>
              <a:t>Data Inspection</a:t>
            </a:r>
            <a:r>
              <a:rPr lang="en-GB" b="0" i="0" dirty="0">
                <a:solidFill>
                  <a:schemeClr val="bg1"/>
                </a:solidFill>
                <a:effectLst/>
                <a:latin typeface="Söhne"/>
              </a:rPr>
              <a:t>: Prior to </a:t>
            </a:r>
            <a:r>
              <a:rPr lang="en-GB" b="0" i="0" dirty="0" err="1">
                <a:solidFill>
                  <a:schemeClr val="bg1"/>
                </a:solidFill>
                <a:effectLst/>
                <a:latin typeface="Söhne"/>
              </a:rPr>
              <a:t>modeling</a:t>
            </a:r>
            <a:r>
              <a:rPr lang="en-GB" b="0" i="0" dirty="0">
                <a:solidFill>
                  <a:schemeClr val="bg1"/>
                </a:solidFill>
                <a:effectLst/>
                <a:latin typeface="Söhne"/>
              </a:rPr>
              <a:t>, thoroughly inspect and preprocess the data. Check for outliers, missing values, or anomalies that might affect the model.</a:t>
            </a:r>
          </a:p>
          <a:p>
            <a:pPr algn="l">
              <a:buFont typeface="+mj-lt"/>
              <a:buAutoNum type="arabicPeriod"/>
            </a:pPr>
            <a:r>
              <a:rPr lang="en-GB" b="1" i="0" dirty="0">
                <a:solidFill>
                  <a:schemeClr val="bg1"/>
                </a:solidFill>
                <a:effectLst/>
                <a:latin typeface="Söhne"/>
              </a:rPr>
              <a:t>Feature Engineering</a:t>
            </a:r>
            <a:r>
              <a:rPr lang="en-GB" b="0" i="0" dirty="0">
                <a:solidFill>
                  <a:schemeClr val="bg1"/>
                </a:solidFill>
                <a:effectLst/>
                <a:latin typeface="Söhne"/>
              </a:rPr>
              <a:t>: Consider including more features in your model if available, such as economic indicators, weather patterns, or global market trends, which might influence wheat prices.</a:t>
            </a:r>
          </a:p>
          <a:p>
            <a:pPr algn="l">
              <a:buFont typeface="+mj-lt"/>
              <a:buAutoNum type="arabicPeriod"/>
            </a:pPr>
            <a:r>
              <a:rPr lang="en-GB" b="1" i="0" dirty="0">
                <a:solidFill>
                  <a:schemeClr val="bg1"/>
                </a:solidFill>
                <a:effectLst/>
                <a:latin typeface="Söhne"/>
              </a:rPr>
              <a:t>Model Complexity</a:t>
            </a:r>
            <a:r>
              <a:rPr lang="en-GB" b="0" i="0" dirty="0">
                <a:solidFill>
                  <a:schemeClr val="bg1"/>
                </a:solidFill>
                <a:effectLst/>
                <a:latin typeface="Söhne"/>
              </a:rPr>
              <a:t>: Be cautious about the model complexity. A highly flexible model might overfit the training data. If you have many years of data, you might experiment with adjusting the smoothness of the s(Year) term.</a:t>
            </a:r>
          </a:p>
          <a:p>
            <a:pPr algn="l">
              <a:buFont typeface="+mj-lt"/>
              <a:buAutoNum type="arabicPeriod"/>
            </a:pPr>
            <a:r>
              <a:rPr lang="en-GB" b="1" i="0" dirty="0">
                <a:solidFill>
                  <a:schemeClr val="bg1"/>
                </a:solidFill>
                <a:effectLst/>
                <a:latin typeface="Söhne"/>
              </a:rPr>
              <a:t>Validation</a:t>
            </a:r>
            <a:r>
              <a:rPr lang="en-GB" b="0" i="0" dirty="0">
                <a:solidFill>
                  <a:schemeClr val="bg1"/>
                </a:solidFill>
                <a:effectLst/>
                <a:latin typeface="Söhne"/>
              </a:rPr>
              <a:t>: Implement a robust validation method. Split your data into training and testing sets, or use cross-validation to assess the model's predictive performance.</a:t>
            </a:r>
          </a:p>
          <a:p>
            <a:pPr algn="l">
              <a:buFont typeface="+mj-lt"/>
              <a:buAutoNum type="arabicPeriod"/>
            </a:pPr>
            <a:r>
              <a:rPr lang="en-GB" b="1" i="0" dirty="0">
                <a:solidFill>
                  <a:schemeClr val="bg1"/>
                </a:solidFill>
                <a:effectLst/>
                <a:latin typeface="Söhne"/>
              </a:rPr>
              <a:t>Diagnostic Plots</a:t>
            </a:r>
            <a:r>
              <a:rPr lang="en-GB" b="0" i="0" dirty="0">
                <a:solidFill>
                  <a:schemeClr val="bg1"/>
                </a:solidFill>
                <a:effectLst/>
                <a:latin typeface="Söhne"/>
              </a:rPr>
              <a:t>: Use diagnostic plots to check for any patterns in the residuals, which can indicate model misspecification or heteroscedasticity.</a:t>
            </a:r>
          </a:p>
          <a:p>
            <a:pPr algn="l">
              <a:buFont typeface="+mj-lt"/>
              <a:buAutoNum type="arabicPeriod"/>
            </a:pPr>
            <a:r>
              <a:rPr lang="en-GB" b="1" i="0" dirty="0">
                <a:solidFill>
                  <a:schemeClr val="bg1"/>
                </a:solidFill>
                <a:effectLst/>
                <a:latin typeface="Söhne"/>
              </a:rPr>
              <a:t>Compare with Other Models</a:t>
            </a:r>
            <a:r>
              <a:rPr lang="en-GB" b="0" i="0" dirty="0">
                <a:solidFill>
                  <a:schemeClr val="bg1"/>
                </a:solidFill>
                <a:effectLst/>
                <a:latin typeface="Söhne"/>
              </a:rPr>
              <a:t>: Compare GAM with other models (like linear regression, random forest, or ARIMA) to gauge its performance.</a:t>
            </a:r>
          </a:p>
          <a:p>
            <a:pPr algn="l">
              <a:buFont typeface="+mj-lt"/>
              <a:buAutoNum type="arabicPeriod"/>
            </a:pPr>
            <a:r>
              <a:rPr lang="en-GB" b="1" i="0" dirty="0">
                <a:solidFill>
                  <a:schemeClr val="bg1"/>
                </a:solidFill>
                <a:effectLst/>
                <a:latin typeface="Söhne"/>
              </a:rPr>
              <a:t>Confidence Intervals</a:t>
            </a:r>
            <a:r>
              <a:rPr lang="en-GB" b="0" i="0" dirty="0">
                <a:solidFill>
                  <a:schemeClr val="bg1"/>
                </a:solidFill>
                <a:effectLst/>
                <a:latin typeface="Söhne"/>
              </a:rPr>
              <a:t>: Add confidence intervals to your forecasts to provide a range of plausible values.</a:t>
            </a:r>
          </a:p>
          <a:p>
            <a:pPr algn="l">
              <a:buFont typeface="+mj-lt"/>
              <a:buAutoNum type="arabicPeriod"/>
            </a:pPr>
            <a:r>
              <a:rPr lang="en-GB" b="1" i="0" dirty="0">
                <a:solidFill>
                  <a:schemeClr val="bg1"/>
                </a:solidFill>
                <a:effectLst/>
                <a:latin typeface="Söhne"/>
              </a:rPr>
              <a:t>Interpretability</a:t>
            </a:r>
            <a:r>
              <a:rPr lang="en-GB" b="0" i="0" dirty="0">
                <a:solidFill>
                  <a:schemeClr val="bg1"/>
                </a:solidFill>
                <a:effectLst/>
                <a:latin typeface="Söhne"/>
              </a:rPr>
              <a:t>: While GAMs are excellent at capturing non-linear relationships, they can be less interpretable than simpler models. Ensure you can interpret and explain the model's output, especially if it's for a business or decision-making context.</a:t>
            </a:r>
          </a:p>
          <a:p>
            <a:pPr algn="l">
              <a:buFont typeface="+mj-lt"/>
              <a:buAutoNum type="arabicPeriod"/>
            </a:pPr>
            <a:r>
              <a:rPr lang="en-GB" b="1" i="0" dirty="0">
                <a:solidFill>
                  <a:schemeClr val="bg1"/>
                </a:solidFill>
                <a:effectLst/>
                <a:latin typeface="Söhne"/>
              </a:rPr>
              <a:t>Regular Updates</a:t>
            </a:r>
            <a:r>
              <a:rPr lang="en-GB" b="0" i="0" dirty="0">
                <a:solidFill>
                  <a:schemeClr val="bg1"/>
                </a:solidFill>
                <a:effectLst/>
                <a:latin typeface="Söhne"/>
              </a:rPr>
              <a:t>: For forecasting models, it's crucial to regularly update them with new data to maintain their accuracy over time.</a:t>
            </a:r>
          </a:p>
          <a:p>
            <a:endParaRPr lang="en-IT" dirty="0">
              <a:solidFill>
                <a:schemeClr val="bg1"/>
              </a:solidFill>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b783624b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b783624b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374151"/>
                </a:solidFill>
                <a:effectLst/>
                <a:latin typeface="Söhne"/>
              </a:rPr>
              <a:t>We are focusing on wheat as it is a vital source of food, not only for humans but also for animals. We can say wheat is our 'edible gold,' wheat is essential in our diets. By predicting the price of this crucial food source, we aim to understand and prepare for potential food catastrophes, ensuring our survival and food security.</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ac286d7e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ac286d7e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a:solidFill>
                  <a:schemeClr val="bg1"/>
                </a:solidFill>
                <a:effectLst/>
                <a:latin typeface="Söhne"/>
              </a:rPr>
              <a:t>Analysis of Your GAM Results:</a:t>
            </a:r>
          </a:p>
          <a:p>
            <a:pPr algn="l">
              <a:buFont typeface="+mj-lt"/>
              <a:buAutoNum type="arabicPeriod"/>
            </a:pPr>
            <a:r>
              <a:rPr lang="en-GB" b="1" i="0" dirty="0">
                <a:solidFill>
                  <a:schemeClr val="bg1"/>
                </a:solidFill>
                <a:effectLst/>
                <a:latin typeface="Söhne"/>
              </a:rPr>
              <a:t>Model Summary</a:t>
            </a:r>
            <a:r>
              <a:rPr lang="en-GB" b="0" i="0" dirty="0">
                <a:solidFill>
                  <a:schemeClr val="bg1"/>
                </a:solidFill>
                <a:effectLst/>
                <a:latin typeface="Söhne"/>
              </a:rPr>
              <a:t>:</a:t>
            </a:r>
          </a:p>
          <a:p>
            <a:pPr marL="742950" lvl="1" indent="-285750" algn="l">
              <a:buFont typeface="+mj-lt"/>
              <a:buAutoNum type="arabicPeriod"/>
            </a:pPr>
            <a:r>
              <a:rPr lang="en-GB" b="1" i="0" dirty="0">
                <a:solidFill>
                  <a:schemeClr val="bg1"/>
                </a:solidFill>
                <a:effectLst/>
                <a:latin typeface="Söhne"/>
              </a:rPr>
              <a:t>Parametric Coefficient</a:t>
            </a:r>
            <a:r>
              <a:rPr lang="en-GB" b="0" i="0" dirty="0">
                <a:solidFill>
                  <a:schemeClr val="bg1"/>
                </a:solidFill>
                <a:effectLst/>
                <a:latin typeface="Söhne"/>
              </a:rPr>
              <a:t>: The intercept is significant, which is a common aspect in regression models.</a:t>
            </a:r>
          </a:p>
          <a:p>
            <a:pPr marL="742950" lvl="1" indent="-285750" algn="l">
              <a:buFont typeface="+mj-lt"/>
              <a:buAutoNum type="arabicPeriod"/>
            </a:pPr>
            <a:r>
              <a:rPr lang="en-GB" b="1" i="0" dirty="0">
                <a:solidFill>
                  <a:schemeClr val="bg1"/>
                </a:solidFill>
                <a:effectLst/>
                <a:latin typeface="Söhne"/>
              </a:rPr>
              <a:t>Smooth Terms</a:t>
            </a:r>
            <a:r>
              <a:rPr lang="en-GB" b="0" i="0" dirty="0">
                <a:solidFill>
                  <a:schemeClr val="bg1"/>
                </a:solidFill>
                <a:effectLst/>
                <a:latin typeface="Söhne"/>
              </a:rPr>
              <a:t>: The s(Year) term is highly significant, indicating that the year has a non-linear relationship with the wheat price, which the GAM is capturing.</a:t>
            </a:r>
          </a:p>
          <a:p>
            <a:pPr marL="742950" lvl="1" indent="-285750" algn="l">
              <a:buFont typeface="+mj-lt"/>
              <a:buAutoNum type="arabicPeriod"/>
            </a:pPr>
            <a:r>
              <a:rPr lang="en-GB" b="1" i="0" dirty="0">
                <a:solidFill>
                  <a:schemeClr val="bg1"/>
                </a:solidFill>
                <a:effectLst/>
                <a:latin typeface="Söhne"/>
              </a:rPr>
              <a:t>Deviance Explained</a:t>
            </a:r>
            <a:r>
              <a:rPr lang="en-GB" b="0" i="0" dirty="0">
                <a:solidFill>
                  <a:schemeClr val="bg1"/>
                </a:solidFill>
                <a:effectLst/>
                <a:latin typeface="Söhne"/>
              </a:rPr>
              <a:t>: 89.6% deviance explained is quite high, suggesting the model fits the data well.</a:t>
            </a:r>
          </a:p>
          <a:p>
            <a:pPr marL="742950" lvl="1" indent="-285750" algn="l">
              <a:buFont typeface="+mj-lt"/>
              <a:buAutoNum type="arabicPeriod"/>
            </a:pPr>
            <a:r>
              <a:rPr lang="en-GB" b="1" i="0" dirty="0">
                <a:solidFill>
                  <a:schemeClr val="bg1"/>
                </a:solidFill>
                <a:effectLst/>
                <a:latin typeface="Söhne"/>
              </a:rPr>
              <a:t>Adjusted R²</a:t>
            </a:r>
            <a:r>
              <a:rPr lang="en-GB" b="0" i="0" dirty="0">
                <a:solidFill>
                  <a:schemeClr val="bg1"/>
                </a:solidFill>
                <a:effectLst/>
                <a:latin typeface="Söhne"/>
              </a:rPr>
              <a:t>: At 0.818, this also indicates a good fit.</a:t>
            </a:r>
          </a:p>
          <a:p>
            <a:pPr algn="l">
              <a:buFont typeface="+mj-lt"/>
              <a:buAutoNum type="arabicPeriod"/>
            </a:pPr>
            <a:r>
              <a:rPr lang="en-GB" b="1" i="0" dirty="0">
                <a:solidFill>
                  <a:schemeClr val="bg1"/>
                </a:solidFill>
                <a:effectLst/>
                <a:latin typeface="Söhne"/>
              </a:rPr>
              <a:t>Model Predictions</a:t>
            </a:r>
            <a:r>
              <a:rPr lang="en-GB" b="0" i="0" dirty="0">
                <a:solidFill>
                  <a:schemeClr val="bg1"/>
                </a:solidFill>
                <a:effectLst/>
                <a:latin typeface="Söhne"/>
              </a:rPr>
              <a:t>:</a:t>
            </a:r>
          </a:p>
          <a:p>
            <a:pPr marL="742950" lvl="1" indent="-285750" algn="l">
              <a:buFont typeface="+mj-lt"/>
              <a:buAutoNum type="arabicPeriod"/>
            </a:pPr>
            <a:r>
              <a:rPr lang="en-GB" b="0" i="0" dirty="0">
                <a:solidFill>
                  <a:schemeClr val="bg1"/>
                </a:solidFill>
                <a:effectLst/>
                <a:latin typeface="Söhne"/>
              </a:rPr>
              <a:t>You've correctly generated predictions for both the existing data (</a:t>
            </a:r>
            <a:r>
              <a:rPr lang="en-GB" b="0" i="0" dirty="0" err="1">
                <a:solidFill>
                  <a:schemeClr val="bg1"/>
                </a:solidFill>
                <a:effectLst/>
                <a:latin typeface="Söhne"/>
              </a:rPr>
              <a:t>predictions_gam_wheatprice</a:t>
            </a:r>
            <a:r>
              <a:rPr lang="en-GB" b="0" i="0" dirty="0">
                <a:solidFill>
                  <a:schemeClr val="bg1"/>
                </a:solidFill>
                <a:effectLst/>
                <a:latin typeface="Söhne"/>
              </a:rPr>
              <a:t>) and future values (</a:t>
            </a:r>
            <a:r>
              <a:rPr lang="en-GB" b="0" i="0" dirty="0" err="1">
                <a:solidFill>
                  <a:schemeClr val="bg1"/>
                </a:solidFill>
                <a:effectLst/>
                <a:latin typeface="Söhne"/>
              </a:rPr>
              <a:t>predictions_future</a:t>
            </a:r>
            <a:r>
              <a:rPr lang="en-GB" b="0" i="0" dirty="0">
                <a:solidFill>
                  <a:schemeClr val="bg1"/>
                </a:solidFill>
                <a:effectLst/>
                <a:latin typeface="Söhne"/>
              </a:rPr>
              <a:t>).</a:t>
            </a:r>
          </a:p>
          <a:p>
            <a:pPr marL="742950" lvl="1" indent="-285750" algn="l">
              <a:buFont typeface="+mj-lt"/>
              <a:buAutoNum type="arabicPeriod"/>
            </a:pPr>
            <a:r>
              <a:rPr lang="en-GB" b="0" i="0" dirty="0">
                <a:solidFill>
                  <a:schemeClr val="bg1"/>
                </a:solidFill>
                <a:effectLst/>
                <a:latin typeface="Söhne"/>
              </a:rPr>
              <a:t>The plotting of the model fit and future forecasts is appropriate.</a:t>
            </a:r>
          </a:p>
          <a:p>
            <a:pPr algn="l">
              <a:buFont typeface="+mj-lt"/>
              <a:buAutoNum type="arabicPeriod"/>
            </a:pPr>
            <a:r>
              <a:rPr lang="en-GB" b="1" i="0" dirty="0">
                <a:solidFill>
                  <a:schemeClr val="bg1"/>
                </a:solidFill>
                <a:effectLst/>
                <a:latin typeface="Söhne"/>
              </a:rPr>
              <a:t>Error Metrics</a:t>
            </a:r>
            <a:r>
              <a:rPr lang="en-GB" b="0" i="0" dirty="0">
                <a:solidFill>
                  <a:schemeClr val="bg1"/>
                </a:solidFill>
                <a:effectLst/>
                <a:latin typeface="Söhne"/>
              </a:rPr>
              <a:t>:</a:t>
            </a:r>
          </a:p>
          <a:p>
            <a:pPr marL="742950" lvl="1" indent="-285750" algn="l">
              <a:buFont typeface="+mj-lt"/>
              <a:buAutoNum type="arabicPeriod"/>
            </a:pPr>
            <a:r>
              <a:rPr lang="en-GB" b="1" i="0" dirty="0">
                <a:solidFill>
                  <a:schemeClr val="bg1"/>
                </a:solidFill>
                <a:effectLst/>
                <a:latin typeface="Söhne"/>
              </a:rPr>
              <a:t>MSE and RMSE</a:t>
            </a:r>
            <a:r>
              <a:rPr lang="en-GB" b="0" i="0" dirty="0">
                <a:solidFill>
                  <a:schemeClr val="bg1"/>
                </a:solidFill>
                <a:effectLst/>
                <a:latin typeface="Söhne"/>
              </a:rPr>
              <a:t>: The MSE and RMSE are relatively low, which suggests that the model's predictions are close to the actual values.</a:t>
            </a:r>
          </a:p>
          <a:p>
            <a:pPr marL="742950" lvl="1" indent="-285750" algn="l">
              <a:buFont typeface="+mj-lt"/>
              <a:buAutoNum type="arabicPeriod"/>
            </a:pPr>
            <a:r>
              <a:rPr lang="en-GB" b="1" i="0" dirty="0">
                <a:solidFill>
                  <a:schemeClr val="bg1"/>
                </a:solidFill>
                <a:effectLst/>
                <a:latin typeface="Söhne"/>
              </a:rPr>
              <a:t>AIC</a:t>
            </a:r>
            <a:r>
              <a:rPr lang="en-GB" b="0" i="0" dirty="0">
                <a:solidFill>
                  <a:schemeClr val="bg1"/>
                </a:solidFill>
                <a:effectLst/>
                <a:latin typeface="Söhne"/>
              </a:rPr>
              <a:t>: The AIC (Akaike Information Criterion) is used for model comparison; lower values are generally better.</a:t>
            </a:r>
          </a:p>
          <a:p>
            <a:pPr algn="l"/>
            <a:r>
              <a:rPr lang="en-GB" b="1" i="0" dirty="0">
                <a:solidFill>
                  <a:schemeClr val="bg1"/>
                </a:solidFill>
                <a:effectLst/>
                <a:latin typeface="Söhne"/>
              </a:rPr>
              <a:t>Suggestions for Improvement:</a:t>
            </a:r>
          </a:p>
          <a:p>
            <a:pPr algn="l">
              <a:buFont typeface="+mj-lt"/>
              <a:buAutoNum type="arabicPeriod"/>
            </a:pPr>
            <a:r>
              <a:rPr lang="en-GB" b="1" i="0" dirty="0">
                <a:solidFill>
                  <a:schemeClr val="bg1"/>
                </a:solidFill>
                <a:effectLst/>
                <a:latin typeface="Söhne"/>
              </a:rPr>
              <a:t>Data Inspection</a:t>
            </a:r>
            <a:r>
              <a:rPr lang="en-GB" b="0" i="0" dirty="0">
                <a:solidFill>
                  <a:schemeClr val="bg1"/>
                </a:solidFill>
                <a:effectLst/>
                <a:latin typeface="Söhne"/>
              </a:rPr>
              <a:t>: Prior to </a:t>
            </a:r>
            <a:r>
              <a:rPr lang="en-GB" b="0" i="0" dirty="0" err="1">
                <a:solidFill>
                  <a:schemeClr val="bg1"/>
                </a:solidFill>
                <a:effectLst/>
                <a:latin typeface="Söhne"/>
              </a:rPr>
              <a:t>modeling</a:t>
            </a:r>
            <a:r>
              <a:rPr lang="en-GB" b="0" i="0" dirty="0">
                <a:solidFill>
                  <a:schemeClr val="bg1"/>
                </a:solidFill>
                <a:effectLst/>
                <a:latin typeface="Söhne"/>
              </a:rPr>
              <a:t>, thoroughly inspect and preprocess the data. Check for outliers, missing values, or anomalies that might affect the model.</a:t>
            </a:r>
          </a:p>
          <a:p>
            <a:pPr algn="l">
              <a:buFont typeface="+mj-lt"/>
              <a:buAutoNum type="arabicPeriod"/>
            </a:pPr>
            <a:r>
              <a:rPr lang="en-GB" b="1" i="0" dirty="0">
                <a:solidFill>
                  <a:schemeClr val="bg1"/>
                </a:solidFill>
                <a:effectLst/>
                <a:latin typeface="Söhne"/>
              </a:rPr>
              <a:t>Feature Engineering</a:t>
            </a:r>
            <a:r>
              <a:rPr lang="en-GB" b="0" i="0" dirty="0">
                <a:solidFill>
                  <a:schemeClr val="bg1"/>
                </a:solidFill>
                <a:effectLst/>
                <a:latin typeface="Söhne"/>
              </a:rPr>
              <a:t>: Consider including more features in your model if available, such as economic indicators, weather patterns, or global market trends, which might influence wheat prices.</a:t>
            </a:r>
          </a:p>
          <a:p>
            <a:pPr algn="l">
              <a:buFont typeface="+mj-lt"/>
              <a:buAutoNum type="arabicPeriod"/>
            </a:pPr>
            <a:r>
              <a:rPr lang="en-GB" b="1" i="0" dirty="0">
                <a:solidFill>
                  <a:schemeClr val="bg1"/>
                </a:solidFill>
                <a:effectLst/>
                <a:latin typeface="Söhne"/>
              </a:rPr>
              <a:t>Model Complexity</a:t>
            </a:r>
            <a:r>
              <a:rPr lang="en-GB" b="0" i="0" dirty="0">
                <a:solidFill>
                  <a:schemeClr val="bg1"/>
                </a:solidFill>
                <a:effectLst/>
                <a:latin typeface="Söhne"/>
              </a:rPr>
              <a:t>: Be cautious about the model complexity. A highly flexible model might overfit the training data. If you have many years of data, you might experiment with adjusting the smoothness of the s(Year) term.</a:t>
            </a:r>
          </a:p>
          <a:p>
            <a:pPr algn="l">
              <a:buFont typeface="+mj-lt"/>
              <a:buAutoNum type="arabicPeriod"/>
            </a:pPr>
            <a:r>
              <a:rPr lang="en-GB" b="1" i="0" dirty="0">
                <a:solidFill>
                  <a:schemeClr val="bg1"/>
                </a:solidFill>
                <a:effectLst/>
                <a:latin typeface="Söhne"/>
              </a:rPr>
              <a:t>Validation</a:t>
            </a:r>
            <a:r>
              <a:rPr lang="en-GB" b="0" i="0" dirty="0">
                <a:solidFill>
                  <a:schemeClr val="bg1"/>
                </a:solidFill>
                <a:effectLst/>
                <a:latin typeface="Söhne"/>
              </a:rPr>
              <a:t>: Implement a robust validation method. Split your data into training and testing sets, or use cross-validation to assess the model's predictive performance.</a:t>
            </a:r>
          </a:p>
          <a:p>
            <a:pPr algn="l">
              <a:buFont typeface="+mj-lt"/>
              <a:buAutoNum type="arabicPeriod"/>
            </a:pPr>
            <a:r>
              <a:rPr lang="en-GB" b="1" i="0" dirty="0">
                <a:solidFill>
                  <a:schemeClr val="bg1"/>
                </a:solidFill>
                <a:effectLst/>
                <a:latin typeface="Söhne"/>
              </a:rPr>
              <a:t>Diagnostic Plots</a:t>
            </a:r>
            <a:r>
              <a:rPr lang="en-GB" b="0" i="0" dirty="0">
                <a:solidFill>
                  <a:schemeClr val="bg1"/>
                </a:solidFill>
                <a:effectLst/>
                <a:latin typeface="Söhne"/>
              </a:rPr>
              <a:t>: Use diagnostic plots to check for any patterns in the residuals, which can indicate model misspecification or heteroscedasticity.</a:t>
            </a:r>
          </a:p>
          <a:p>
            <a:pPr algn="l">
              <a:buFont typeface="+mj-lt"/>
              <a:buAutoNum type="arabicPeriod"/>
            </a:pPr>
            <a:r>
              <a:rPr lang="en-GB" b="1" i="0" dirty="0">
                <a:solidFill>
                  <a:schemeClr val="bg1"/>
                </a:solidFill>
                <a:effectLst/>
                <a:latin typeface="Söhne"/>
              </a:rPr>
              <a:t>Compare with Other Models</a:t>
            </a:r>
            <a:r>
              <a:rPr lang="en-GB" b="0" i="0" dirty="0">
                <a:solidFill>
                  <a:schemeClr val="bg1"/>
                </a:solidFill>
                <a:effectLst/>
                <a:latin typeface="Söhne"/>
              </a:rPr>
              <a:t>: Compare GAM with other models (like linear regression, random forest, or ARIMA) to gauge its performance.</a:t>
            </a:r>
          </a:p>
          <a:p>
            <a:pPr algn="l">
              <a:buFont typeface="+mj-lt"/>
              <a:buAutoNum type="arabicPeriod"/>
            </a:pPr>
            <a:r>
              <a:rPr lang="en-GB" b="1" i="0" dirty="0">
                <a:solidFill>
                  <a:schemeClr val="bg1"/>
                </a:solidFill>
                <a:effectLst/>
                <a:latin typeface="Söhne"/>
              </a:rPr>
              <a:t>Confidence Intervals</a:t>
            </a:r>
            <a:r>
              <a:rPr lang="en-GB" b="0" i="0" dirty="0">
                <a:solidFill>
                  <a:schemeClr val="bg1"/>
                </a:solidFill>
                <a:effectLst/>
                <a:latin typeface="Söhne"/>
              </a:rPr>
              <a:t>: Add confidence intervals to your forecasts to provide a range of plausible values.</a:t>
            </a:r>
          </a:p>
          <a:p>
            <a:pPr algn="l">
              <a:buFont typeface="+mj-lt"/>
              <a:buAutoNum type="arabicPeriod"/>
            </a:pPr>
            <a:r>
              <a:rPr lang="en-GB" b="1" i="0" dirty="0">
                <a:solidFill>
                  <a:schemeClr val="bg1"/>
                </a:solidFill>
                <a:effectLst/>
                <a:latin typeface="Söhne"/>
              </a:rPr>
              <a:t>Interpretability</a:t>
            </a:r>
            <a:r>
              <a:rPr lang="en-GB" b="0" i="0" dirty="0">
                <a:solidFill>
                  <a:schemeClr val="bg1"/>
                </a:solidFill>
                <a:effectLst/>
                <a:latin typeface="Söhne"/>
              </a:rPr>
              <a:t>: While GAMs are excellent at capturing non-linear relationships, they can be less interpretable than simpler models. Ensure you can interpret and explain the model's output, especially if it's for a business or decision-making context.</a:t>
            </a:r>
          </a:p>
          <a:p>
            <a:pPr algn="l">
              <a:buFont typeface="+mj-lt"/>
              <a:buAutoNum type="arabicPeriod"/>
            </a:pPr>
            <a:r>
              <a:rPr lang="en-GB" b="1" i="0" dirty="0">
                <a:solidFill>
                  <a:schemeClr val="bg1"/>
                </a:solidFill>
                <a:effectLst/>
                <a:latin typeface="Söhne"/>
              </a:rPr>
              <a:t>Regular Updates</a:t>
            </a:r>
            <a:r>
              <a:rPr lang="en-GB" b="0" i="0" dirty="0">
                <a:solidFill>
                  <a:schemeClr val="bg1"/>
                </a:solidFill>
                <a:effectLst/>
                <a:latin typeface="Söhne"/>
              </a:rPr>
              <a:t>: For forecasting models, it's crucial to regularly update them with new data to maintain their accuracy over time.</a:t>
            </a:r>
          </a:p>
          <a:p>
            <a:endParaRPr lang="en-IT" dirty="0">
              <a:solidFill>
                <a:schemeClr val="bg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5748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783624b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783624b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35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8b2044bdb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8b2044bdb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8b783624b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8b783624b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11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ac286d7e3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ac286d7e3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What</a:t>
            </a:r>
            <a:r>
              <a:rPr lang="tr-TR" dirty="0"/>
              <a:t> </a:t>
            </a:r>
            <a:r>
              <a:rPr lang="tr-TR" dirty="0" err="1"/>
              <a:t>we</a:t>
            </a:r>
            <a:r>
              <a:rPr lang="tr-TR" dirty="0"/>
              <a:t> </a:t>
            </a:r>
            <a:r>
              <a:rPr lang="tr-TR" dirty="0" err="1"/>
              <a:t>will</a:t>
            </a:r>
            <a:r>
              <a:rPr lang="tr-TR" dirty="0"/>
              <a:t> do </a:t>
            </a:r>
            <a:r>
              <a:rPr lang="tr-TR" dirty="0" err="1"/>
              <a:t>what</a:t>
            </a:r>
            <a:r>
              <a:rPr lang="tr-TR" dirty="0"/>
              <a:t> is </a:t>
            </a:r>
            <a:r>
              <a:rPr lang="tr-TR" dirty="0" err="1"/>
              <a:t>our</a:t>
            </a:r>
            <a:r>
              <a:rPr lang="tr-TR" dirty="0"/>
              <a:t> </a:t>
            </a:r>
            <a:r>
              <a:rPr lang="tr-TR" dirty="0" err="1"/>
              <a:t>goal</a:t>
            </a:r>
            <a:r>
              <a:rPr lang="tr-TR" dirty="0"/>
              <a:t>? </a:t>
            </a:r>
            <a:r>
              <a:rPr lang="tr-TR" dirty="0" err="1"/>
              <a:t>In</a:t>
            </a:r>
            <a:r>
              <a:rPr lang="tr-TR" dirty="0"/>
              <a:t> </a:t>
            </a:r>
            <a:r>
              <a:rPr lang="tr-TR" dirty="0" err="1"/>
              <a:t>terms</a:t>
            </a:r>
            <a:r>
              <a:rPr lang="tr-TR" dirty="0"/>
              <a:t> of </a:t>
            </a:r>
            <a:r>
              <a:rPr lang="tr-TR" dirty="0" err="1"/>
              <a:t>forecasting</a:t>
            </a:r>
            <a:endParaRPr dirty="0"/>
          </a:p>
        </p:txBody>
      </p:sp>
    </p:spTree>
    <p:extLst>
      <p:ext uri="{BB962C8B-B14F-4D97-AF65-F5344CB8AC3E}">
        <p14:creationId xmlns:p14="http://schemas.microsoft.com/office/powerpoint/2010/main" val="3950261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b783624b1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b783624b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D1D5DB"/>
                </a:solidFill>
                <a:effectLst/>
                <a:latin typeface="Söhne"/>
              </a:rPr>
              <a:t>In our analysis, we consider a range of factors influencing wheat prices, from climatic conditions to international trade policies, providing a holistic view of the market dynamics. </a:t>
            </a:r>
            <a:r>
              <a:rPr lang="tr-TR" dirty="0" err="1"/>
              <a:t>These</a:t>
            </a:r>
            <a:r>
              <a:rPr lang="tr-TR" dirty="0"/>
              <a:t> </a:t>
            </a:r>
            <a:r>
              <a:rPr lang="tr-TR" dirty="0" err="1"/>
              <a:t>are</a:t>
            </a:r>
            <a:r>
              <a:rPr lang="tr-TR" dirty="0"/>
              <a:t> general </a:t>
            </a:r>
            <a:r>
              <a:rPr lang="tr-TR" dirty="0" err="1"/>
              <a:t>factors</a:t>
            </a:r>
            <a:r>
              <a:rPr lang="tr-TR" dirty="0"/>
              <a:t> </a:t>
            </a:r>
            <a:r>
              <a:rPr lang="tr-TR" dirty="0" err="1"/>
              <a:t>that</a:t>
            </a:r>
            <a:r>
              <a:rPr lang="tr-TR" dirty="0"/>
              <a:t> </a:t>
            </a:r>
            <a:r>
              <a:rPr lang="tr-TR" dirty="0" err="1"/>
              <a:t>are</a:t>
            </a:r>
            <a:r>
              <a:rPr lang="tr-TR" dirty="0"/>
              <a:t> </a:t>
            </a:r>
            <a:r>
              <a:rPr lang="tr-TR" dirty="0" err="1"/>
              <a:t>influencing</a:t>
            </a:r>
            <a:r>
              <a:rPr lang="tr-TR" dirty="0"/>
              <a:t> </a:t>
            </a:r>
            <a:r>
              <a:rPr lang="tr-TR" dirty="0" err="1"/>
              <a:t>the</a:t>
            </a:r>
            <a:r>
              <a:rPr lang="tr-TR" dirty="0"/>
              <a:t> </a:t>
            </a:r>
            <a:r>
              <a:rPr lang="tr-TR" dirty="0" err="1"/>
              <a:t>wheat</a:t>
            </a:r>
            <a:r>
              <a:rPr lang="tr-TR" dirty="0"/>
              <a:t> </a:t>
            </a:r>
            <a:r>
              <a:rPr lang="tr-TR" dirty="0" err="1"/>
              <a:t>price</a:t>
            </a:r>
            <a:r>
              <a:rPr lang="tr-TR" dirty="0"/>
              <a:t> </a:t>
            </a:r>
            <a:r>
              <a:rPr lang="tr-TR" dirty="0" err="1"/>
              <a:t>overall</a:t>
            </a:r>
            <a:r>
              <a:rPr lang="tr-TR" dirty="0"/>
              <a:t>. </a:t>
            </a:r>
            <a:endParaRPr dirty="0"/>
          </a:p>
        </p:txBody>
      </p:sp>
    </p:spTree>
    <p:extLst>
      <p:ext uri="{BB962C8B-B14F-4D97-AF65-F5344CB8AC3E}">
        <p14:creationId xmlns:p14="http://schemas.microsoft.com/office/powerpoint/2010/main" val="422271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8ac286d7e3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8ac286d7e3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a:solidFill>
                  <a:srgbClr val="374151"/>
                </a:solidFill>
                <a:effectLst/>
                <a:latin typeface="Söhne"/>
              </a:rPr>
              <a:t>Price Data:</a:t>
            </a:r>
            <a:r>
              <a:rPr lang="en-GB" b="0" i="0" dirty="0">
                <a:solidFill>
                  <a:srgbClr val="374151"/>
                </a:solidFill>
                <a:effectLst/>
                <a:latin typeface="Söhne"/>
              </a:rPr>
              <a:t> We have datasets that show the yearly prices of wheat, pasta, and flour in US dollars per metric ton.</a:t>
            </a:r>
          </a:p>
          <a:p>
            <a:pPr algn="l">
              <a:buFont typeface="Arial" panose="020B0604020202020204" pitchFamily="34" charset="0"/>
              <a:buChar char="•"/>
            </a:pPr>
            <a:r>
              <a:rPr lang="en-GB" b="1" i="0" dirty="0">
                <a:solidFill>
                  <a:srgbClr val="374151"/>
                </a:solidFill>
                <a:effectLst/>
                <a:latin typeface="Söhne"/>
              </a:rPr>
              <a:t>Trade Data:</a:t>
            </a:r>
            <a:r>
              <a:rPr lang="en-GB" b="0" i="0" dirty="0">
                <a:solidFill>
                  <a:srgbClr val="374151"/>
                </a:solidFill>
                <a:effectLst/>
                <a:latin typeface="Söhne"/>
              </a:rPr>
              <a:t> We </a:t>
            </a:r>
            <a:r>
              <a:rPr lang="en-GB" b="0" i="0" dirty="0" err="1">
                <a:solidFill>
                  <a:srgbClr val="374151"/>
                </a:solidFill>
                <a:effectLst/>
                <a:latin typeface="Söhne"/>
              </a:rPr>
              <a:t>analyze</a:t>
            </a:r>
            <a:r>
              <a:rPr lang="en-GB" b="0" i="0" dirty="0">
                <a:solidFill>
                  <a:srgbClr val="374151"/>
                </a:solidFill>
                <a:effectLst/>
                <a:latin typeface="Söhne"/>
              </a:rPr>
              <a:t> the export quantity, export value, import quantity, and import value across different countries, focusing solely on wheat by filtering out other wheat products like buckwheat.</a:t>
            </a:r>
          </a:p>
          <a:p>
            <a:pPr algn="l">
              <a:buFont typeface="Arial" panose="020B0604020202020204" pitchFamily="34" charset="0"/>
              <a:buChar char="•"/>
            </a:pPr>
            <a:r>
              <a:rPr lang="en-GB" b="1" i="0" dirty="0">
                <a:solidFill>
                  <a:srgbClr val="374151"/>
                </a:solidFill>
                <a:effectLst/>
                <a:latin typeface="Söhne"/>
              </a:rPr>
              <a:t>Climate Data:</a:t>
            </a:r>
            <a:r>
              <a:rPr lang="en-GB" b="0" i="0" dirty="0">
                <a:solidFill>
                  <a:srgbClr val="374151"/>
                </a:solidFill>
                <a:effectLst/>
                <a:latin typeface="Söhne"/>
              </a:rPr>
              <a:t> We examine the Global Land and Ocean Temperature Anomalies from January to December. This data illustrates climate change by comparing current temperatures with historical averages.</a:t>
            </a:r>
          </a:p>
          <a:p>
            <a:pPr algn="l">
              <a:buFont typeface="Arial" panose="020B0604020202020204" pitchFamily="34" charset="0"/>
              <a:buChar char="•"/>
            </a:pPr>
            <a:r>
              <a:rPr lang="en-GB" b="1" i="0" dirty="0">
                <a:solidFill>
                  <a:srgbClr val="374151"/>
                </a:solidFill>
                <a:effectLst/>
                <a:latin typeface="Söhne"/>
              </a:rPr>
              <a:t>Production Data:</a:t>
            </a:r>
            <a:r>
              <a:rPr lang="en-GB" b="0" i="0" dirty="0">
                <a:solidFill>
                  <a:srgbClr val="374151"/>
                </a:solidFill>
                <a:effectLst/>
                <a:latin typeface="Söhne"/>
              </a:rPr>
              <a:t> Our crop production dataset includes various types of grains. We have refined this to feature wheat production data by country and by year.</a:t>
            </a:r>
          </a:p>
          <a:p>
            <a:pPr algn="l">
              <a:buFont typeface="Arial" panose="020B0604020202020204" pitchFamily="34" charset="0"/>
              <a:buChar char="•"/>
            </a:pPr>
            <a:r>
              <a:rPr lang="en-GB" b="1" i="0" dirty="0">
                <a:solidFill>
                  <a:srgbClr val="374151"/>
                </a:solidFill>
                <a:effectLst/>
                <a:latin typeface="Söhne"/>
              </a:rPr>
              <a:t>Usage Data:</a:t>
            </a:r>
            <a:r>
              <a:rPr lang="en-GB" b="0" i="0" dirty="0">
                <a:solidFill>
                  <a:srgbClr val="374151"/>
                </a:solidFill>
                <a:effectLst/>
                <a:latin typeface="Söhne"/>
              </a:rPr>
              <a:t> The Supply and Disappearances dataset measures domestic disappearance in million metric tons, which accounts for all uses of wheat, from animal feed to flour production.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568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b2044bdb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b2044bdb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b783624b1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b783624b1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374151"/>
                </a:solidFill>
                <a:effectLst/>
                <a:latin typeface="Söhne"/>
              </a:rPr>
              <a:t>When we converted the data into a time series, we used their annual averages because of certain components in our dataset. After calculating the weighted averages for prices, we obtained this plot. It clearly shows four main peaks over the years.</a:t>
            </a:r>
            <a:endParaRPr dirty="0"/>
          </a:p>
        </p:txBody>
      </p:sp>
    </p:spTree>
    <p:extLst>
      <p:ext uri="{BB962C8B-B14F-4D97-AF65-F5344CB8AC3E}">
        <p14:creationId xmlns:p14="http://schemas.microsoft.com/office/powerpoint/2010/main" val="42849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b783624b1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b783624b1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endParaRPr lang="en-GB" b="0" i="0" dirty="0">
              <a:solidFill>
                <a:srgbClr val="374151"/>
              </a:solidFill>
              <a:effectLst/>
              <a:latin typeface="Söhne"/>
            </a:endParaRPr>
          </a:p>
        </p:txBody>
      </p:sp>
    </p:spTree>
    <p:extLst>
      <p:ext uri="{BB962C8B-B14F-4D97-AF65-F5344CB8AC3E}">
        <p14:creationId xmlns:p14="http://schemas.microsoft.com/office/powerpoint/2010/main" val="131169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96826" y="405700"/>
            <a:ext cx="5040056" cy="4640487"/>
          </a:xfrm>
          <a:custGeom>
            <a:avLst/>
            <a:gdLst/>
            <a:ahLst/>
            <a:cxnLst/>
            <a:rect l="l" t="t" r="r" b="b"/>
            <a:pathLst>
              <a:path w="80955" h="74537" extrusionOk="0">
                <a:moveTo>
                  <a:pt x="10314" y="2150"/>
                </a:moveTo>
                <a:cubicBezTo>
                  <a:pt x="10399" y="2150"/>
                  <a:pt x="10524" y="2464"/>
                  <a:pt x="10961" y="3578"/>
                </a:cubicBezTo>
                <a:cubicBezTo>
                  <a:pt x="11189" y="4124"/>
                  <a:pt x="11553" y="4942"/>
                  <a:pt x="11780" y="5443"/>
                </a:cubicBezTo>
                <a:cubicBezTo>
                  <a:pt x="11994" y="5872"/>
                  <a:pt x="12128" y="6220"/>
                  <a:pt x="12066" y="6220"/>
                </a:cubicBezTo>
                <a:cubicBezTo>
                  <a:pt x="12062" y="6220"/>
                  <a:pt x="12058" y="6218"/>
                  <a:pt x="12053" y="6216"/>
                </a:cubicBezTo>
                <a:cubicBezTo>
                  <a:pt x="12026" y="6199"/>
                  <a:pt x="12001" y="6190"/>
                  <a:pt x="11979" y="6190"/>
                </a:cubicBezTo>
                <a:cubicBezTo>
                  <a:pt x="11815" y="6190"/>
                  <a:pt x="11780" y="6692"/>
                  <a:pt x="11780" y="8535"/>
                </a:cubicBezTo>
                <a:cubicBezTo>
                  <a:pt x="11780" y="10991"/>
                  <a:pt x="11689" y="12674"/>
                  <a:pt x="11416" y="14357"/>
                </a:cubicBezTo>
                <a:cubicBezTo>
                  <a:pt x="11231" y="15416"/>
                  <a:pt x="11153" y="15874"/>
                  <a:pt x="11058" y="15874"/>
                </a:cubicBezTo>
                <a:cubicBezTo>
                  <a:pt x="10990" y="15874"/>
                  <a:pt x="10912" y="15639"/>
                  <a:pt x="10779" y="15221"/>
                </a:cubicBezTo>
                <a:cubicBezTo>
                  <a:pt x="10370" y="13902"/>
                  <a:pt x="10097" y="12355"/>
                  <a:pt x="9915" y="10218"/>
                </a:cubicBezTo>
                <a:cubicBezTo>
                  <a:pt x="9688" y="7353"/>
                  <a:pt x="9597" y="5624"/>
                  <a:pt x="9688" y="4669"/>
                </a:cubicBezTo>
                <a:cubicBezTo>
                  <a:pt x="9779" y="3942"/>
                  <a:pt x="10143" y="2395"/>
                  <a:pt x="10279" y="2168"/>
                </a:cubicBezTo>
                <a:cubicBezTo>
                  <a:pt x="10290" y="2157"/>
                  <a:pt x="10302" y="2150"/>
                  <a:pt x="10314" y="2150"/>
                </a:cubicBezTo>
                <a:close/>
                <a:moveTo>
                  <a:pt x="9233" y="2577"/>
                </a:moveTo>
                <a:lnTo>
                  <a:pt x="9051" y="3396"/>
                </a:lnTo>
                <a:cubicBezTo>
                  <a:pt x="8960" y="3896"/>
                  <a:pt x="8869" y="4897"/>
                  <a:pt x="8824" y="5670"/>
                </a:cubicBezTo>
                <a:cubicBezTo>
                  <a:pt x="8778" y="7489"/>
                  <a:pt x="9006" y="11491"/>
                  <a:pt x="9279" y="13129"/>
                </a:cubicBezTo>
                <a:cubicBezTo>
                  <a:pt x="9415" y="13947"/>
                  <a:pt x="9915" y="15857"/>
                  <a:pt x="10643" y="18222"/>
                </a:cubicBezTo>
                <a:cubicBezTo>
                  <a:pt x="11280" y="20314"/>
                  <a:pt x="11780" y="21997"/>
                  <a:pt x="11734" y="21997"/>
                </a:cubicBezTo>
                <a:cubicBezTo>
                  <a:pt x="11732" y="21998"/>
                  <a:pt x="11730" y="21999"/>
                  <a:pt x="11727" y="21999"/>
                </a:cubicBezTo>
                <a:cubicBezTo>
                  <a:pt x="11622" y="21999"/>
                  <a:pt x="11180" y="21109"/>
                  <a:pt x="10825" y="20133"/>
                </a:cubicBezTo>
                <a:cubicBezTo>
                  <a:pt x="10597" y="19632"/>
                  <a:pt x="10325" y="18632"/>
                  <a:pt x="10143" y="17904"/>
                </a:cubicBezTo>
                <a:cubicBezTo>
                  <a:pt x="10006" y="17222"/>
                  <a:pt x="9824" y="16676"/>
                  <a:pt x="9779" y="16676"/>
                </a:cubicBezTo>
                <a:cubicBezTo>
                  <a:pt x="9777" y="16675"/>
                  <a:pt x="9775" y="16675"/>
                  <a:pt x="9773" y="16675"/>
                </a:cubicBezTo>
                <a:cubicBezTo>
                  <a:pt x="9651" y="16675"/>
                  <a:pt x="9921" y="18017"/>
                  <a:pt x="10279" y="19359"/>
                </a:cubicBezTo>
                <a:cubicBezTo>
                  <a:pt x="10416" y="19769"/>
                  <a:pt x="10461" y="20087"/>
                  <a:pt x="10461" y="20087"/>
                </a:cubicBezTo>
                <a:cubicBezTo>
                  <a:pt x="10416" y="20042"/>
                  <a:pt x="10279" y="19632"/>
                  <a:pt x="10143" y="19132"/>
                </a:cubicBezTo>
                <a:cubicBezTo>
                  <a:pt x="10006" y="18677"/>
                  <a:pt x="9870" y="18268"/>
                  <a:pt x="9824" y="18268"/>
                </a:cubicBezTo>
                <a:cubicBezTo>
                  <a:pt x="9779" y="18268"/>
                  <a:pt x="9733" y="18313"/>
                  <a:pt x="9688" y="18404"/>
                </a:cubicBezTo>
                <a:cubicBezTo>
                  <a:pt x="9688" y="18410"/>
                  <a:pt x="9687" y="18413"/>
                  <a:pt x="9686" y="18413"/>
                </a:cubicBezTo>
                <a:cubicBezTo>
                  <a:pt x="9665" y="18413"/>
                  <a:pt x="9494" y="17803"/>
                  <a:pt x="9324" y="16994"/>
                </a:cubicBezTo>
                <a:cubicBezTo>
                  <a:pt x="9097" y="16130"/>
                  <a:pt x="8869" y="15448"/>
                  <a:pt x="8824" y="15448"/>
                </a:cubicBezTo>
                <a:cubicBezTo>
                  <a:pt x="8733" y="15448"/>
                  <a:pt x="8778" y="15812"/>
                  <a:pt x="9188" y="17495"/>
                </a:cubicBezTo>
                <a:cubicBezTo>
                  <a:pt x="9290" y="17944"/>
                  <a:pt x="9346" y="18192"/>
                  <a:pt x="9294" y="18192"/>
                </a:cubicBezTo>
                <a:cubicBezTo>
                  <a:pt x="9231" y="18192"/>
                  <a:pt x="9006" y="17821"/>
                  <a:pt x="8505" y="16994"/>
                </a:cubicBezTo>
                <a:cubicBezTo>
                  <a:pt x="7277" y="14993"/>
                  <a:pt x="6186" y="12174"/>
                  <a:pt x="5777" y="10218"/>
                </a:cubicBezTo>
                <a:cubicBezTo>
                  <a:pt x="5595" y="9308"/>
                  <a:pt x="5595" y="9172"/>
                  <a:pt x="5822" y="8990"/>
                </a:cubicBezTo>
                <a:cubicBezTo>
                  <a:pt x="5959" y="8899"/>
                  <a:pt x="6231" y="8353"/>
                  <a:pt x="6459" y="7717"/>
                </a:cubicBezTo>
                <a:cubicBezTo>
                  <a:pt x="6959" y="6489"/>
                  <a:pt x="7823" y="4851"/>
                  <a:pt x="8687" y="3441"/>
                </a:cubicBezTo>
                <a:lnTo>
                  <a:pt x="9233" y="2577"/>
                </a:lnTo>
                <a:close/>
                <a:moveTo>
                  <a:pt x="12203" y="6528"/>
                </a:moveTo>
                <a:cubicBezTo>
                  <a:pt x="12258" y="6528"/>
                  <a:pt x="12387" y="6743"/>
                  <a:pt x="12553" y="7034"/>
                </a:cubicBezTo>
                <a:cubicBezTo>
                  <a:pt x="12690" y="7353"/>
                  <a:pt x="13190" y="8171"/>
                  <a:pt x="13645" y="8899"/>
                </a:cubicBezTo>
                <a:cubicBezTo>
                  <a:pt x="14827" y="10855"/>
                  <a:pt x="16055" y="13765"/>
                  <a:pt x="15828" y="13947"/>
                </a:cubicBezTo>
                <a:cubicBezTo>
                  <a:pt x="15555" y="14129"/>
                  <a:pt x="15009" y="16039"/>
                  <a:pt x="14918" y="16949"/>
                </a:cubicBezTo>
                <a:cubicBezTo>
                  <a:pt x="14782" y="18586"/>
                  <a:pt x="14827" y="19632"/>
                  <a:pt x="15145" y="21724"/>
                </a:cubicBezTo>
                <a:cubicBezTo>
                  <a:pt x="15327" y="22907"/>
                  <a:pt x="15509" y="24226"/>
                  <a:pt x="15555" y="24726"/>
                </a:cubicBezTo>
                <a:cubicBezTo>
                  <a:pt x="15691" y="25863"/>
                  <a:pt x="15737" y="28364"/>
                  <a:pt x="15691" y="28364"/>
                </a:cubicBezTo>
                <a:cubicBezTo>
                  <a:pt x="15646" y="28364"/>
                  <a:pt x="15373" y="27682"/>
                  <a:pt x="15054" y="26818"/>
                </a:cubicBezTo>
                <a:cubicBezTo>
                  <a:pt x="14691" y="25999"/>
                  <a:pt x="14281" y="24908"/>
                  <a:pt x="14054" y="24499"/>
                </a:cubicBezTo>
                <a:cubicBezTo>
                  <a:pt x="13690" y="23680"/>
                  <a:pt x="13690" y="23634"/>
                  <a:pt x="13827" y="22134"/>
                </a:cubicBezTo>
                <a:cubicBezTo>
                  <a:pt x="13870" y="21343"/>
                  <a:pt x="13872" y="20721"/>
                  <a:pt x="13831" y="20721"/>
                </a:cubicBezTo>
                <a:cubicBezTo>
                  <a:pt x="13830" y="20721"/>
                  <a:pt x="13828" y="20722"/>
                  <a:pt x="13827" y="20724"/>
                </a:cubicBezTo>
                <a:cubicBezTo>
                  <a:pt x="13736" y="20769"/>
                  <a:pt x="13645" y="21315"/>
                  <a:pt x="13599" y="21997"/>
                </a:cubicBezTo>
                <a:cubicBezTo>
                  <a:pt x="13554" y="22634"/>
                  <a:pt x="13463" y="23134"/>
                  <a:pt x="13417" y="23134"/>
                </a:cubicBezTo>
                <a:cubicBezTo>
                  <a:pt x="13372" y="23089"/>
                  <a:pt x="13281" y="22861"/>
                  <a:pt x="13190" y="22634"/>
                </a:cubicBezTo>
                <a:cubicBezTo>
                  <a:pt x="13053" y="22270"/>
                  <a:pt x="13099" y="21861"/>
                  <a:pt x="13281" y="20587"/>
                </a:cubicBezTo>
                <a:cubicBezTo>
                  <a:pt x="13554" y="18950"/>
                  <a:pt x="13872" y="17540"/>
                  <a:pt x="14372" y="15903"/>
                </a:cubicBezTo>
                <a:cubicBezTo>
                  <a:pt x="14554" y="15357"/>
                  <a:pt x="14645" y="14902"/>
                  <a:pt x="14600" y="14857"/>
                </a:cubicBezTo>
                <a:cubicBezTo>
                  <a:pt x="14586" y="14844"/>
                  <a:pt x="14573" y="14835"/>
                  <a:pt x="14559" y="14835"/>
                </a:cubicBezTo>
                <a:cubicBezTo>
                  <a:pt x="14476" y="14835"/>
                  <a:pt x="14358" y="15127"/>
                  <a:pt x="14008" y="16449"/>
                </a:cubicBezTo>
                <a:cubicBezTo>
                  <a:pt x="13508" y="18177"/>
                  <a:pt x="13099" y="19996"/>
                  <a:pt x="12962" y="21088"/>
                </a:cubicBezTo>
                <a:cubicBezTo>
                  <a:pt x="12923" y="21444"/>
                  <a:pt x="12849" y="21696"/>
                  <a:pt x="12830" y="21696"/>
                </a:cubicBezTo>
                <a:cubicBezTo>
                  <a:pt x="12828" y="21696"/>
                  <a:pt x="12826" y="21691"/>
                  <a:pt x="12826" y="21679"/>
                </a:cubicBezTo>
                <a:cubicBezTo>
                  <a:pt x="12781" y="21588"/>
                  <a:pt x="12417" y="20451"/>
                  <a:pt x="12007" y="19177"/>
                </a:cubicBezTo>
                <a:lnTo>
                  <a:pt x="11280" y="16813"/>
                </a:lnTo>
                <a:lnTo>
                  <a:pt x="11462" y="15948"/>
                </a:lnTo>
                <a:cubicBezTo>
                  <a:pt x="11962" y="13720"/>
                  <a:pt x="12189" y="11400"/>
                  <a:pt x="12144" y="8399"/>
                </a:cubicBezTo>
                <a:cubicBezTo>
                  <a:pt x="12144" y="7398"/>
                  <a:pt x="12189" y="6580"/>
                  <a:pt x="12189" y="6534"/>
                </a:cubicBezTo>
                <a:cubicBezTo>
                  <a:pt x="12193" y="6530"/>
                  <a:pt x="12198" y="6528"/>
                  <a:pt x="12203" y="6528"/>
                </a:cubicBezTo>
                <a:close/>
                <a:moveTo>
                  <a:pt x="5287" y="9986"/>
                </a:moveTo>
                <a:cubicBezTo>
                  <a:pt x="5335" y="9986"/>
                  <a:pt x="5419" y="10248"/>
                  <a:pt x="5504" y="10627"/>
                </a:cubicBezTo>
                <a:cubicBezTo>
                  <a:pt x="5640" y="11037"/>
                  <a:pt x="5822" y="11719"/>
                  <a:pt x="5913" y="12083"/>
                </a:cubicBezTo>
                <a:cubicBezTo>
                  <a:pt x="6777" y="14766"/>
                  <a:pt x="8778" y="18495"/>
                  <a:pt x="11371" y="22088"/>
                </a:cubicBezTo>
                <a:cubicBezTo>
                  <a:pt x="11916" y="22907"/>
                  <a:pt x="12508" y="23816"/>
                  <a:pt x="12690" y="24180"/>
                </a:cubicBezTo>
                <a:cubicBezTo>
                  <a:pt x="13053" y="24862"/>
                  <a:pt x="14281" y="27728"/>
                  <a:pt x="14463" y="28273"/>
                </a:cubicBezTo>
                <a:cubicBezTo>
                  <a:pt x="14506" y="28423"/>
                  <a:pt x="14529" y="28502"/>
                  <a:pt x="14498" y="28502"/>
                </a:cubicBezTo>
                <a:cubicBezTo>
                  <a:pt x="14464" y="28502"/>
                  <a:pt x="14362" y="28400"/>
                  <a:pt x="14145" y="28182"/>
                </a:cubicBezTo>
                <a:cubicBezTo>
                  <a:pt x="13319" y="27439"/>
                  <a:pt x="12868" y="27033"/>
                  <a:pt x="12758" y="27033"/>
                </a:cubicBezTo>
                <a:cubicBezTo>
                  <a:pt x="12747" y="27033"/>
                  <a:pt x="12739" y="27037"/>
                  <a:pt x="12735" y="27045"/>
                </a:cubicBezTo>
                <a:cubicBezTo>
                  <a:pt x="12690" y="27091"/>
                  <a:pt x="12781" y="27273"/>
                  <a:pt x="12917" y="27409"/>
                </a:cubicBezTo>
                <a:cubicBezTo>
                  <a:pt x="13235" y="27728"/>
                  <a:pt x="14054" y="28455"/>
                  <a:pt x="14418" y="28728"/>
                </a:cubicBezTo>
                <a:cubicBezTo>
                  <a:pt x="14691" y="28956"/>
                  <a:pt x="15191" y="29911"/>
                  <a:pt x="15100" y="30047"/>
                </a:cubicBezTo>
                <a:cubicBezTo>
                  <a:pt x="15054" y="30047"/>
                  <a:pt x="14736" y="29820"/>
                  <a:pt x="14372" y="29501"/>
                </a:cubicBezTo>
                <a:cubicBezTo>
                  <a:pt x="13957" y="29161"/>
                  <a:pt x="13729" y="28978"/>
                  <a:pt x="13638" y="28978"/>
                </a:cubicBezTo>
                <a:cubicBezTo>
                  <a:pt x="13620" y="28978"/>
                  <a:pt x="13607" y="28986"/>
                  <a:pt x="13599" y="29001"/>
                </a:cubicBezTo>
                <a:cubicBezTo>
                  <a:pt x="13554" y="29047"/>
                  <a:pt x="13599" y="29138"/>
                  <a:pt x="13645" y="29183"/>
                </a:cubicBezTo>
                <a:cubicBezTo>
                  <a:pt x="13736" y="29274"/>
                  <a:pt x="14190" y="29592"/>
                  <a:pt x="14600" y="29956"/>
                </a:cubicBezTo>
                <a:cubicBezTo>
                  <a:pt x="15327" y="30593"/>
                  <a:pt x="15418" y="30684"/>
                  <a:pt x="15691" y="31412"/>
                </a:cubicBezTo>
                <a:cubicBezTo>
                  <a:pt x="15847" y="31800"/>
                  <a:pt x="15902" y="32023"/>
                  <a:pt x="15859" y="32023"/>
                </a:cubicBezTo>
                <a:cubicBezTo>
                  <a:pt x="15851" y="32023"/>
                  <a:pt x="15841" y="32016"/>
                  <a:pt x="15828" y="32003"/>
                </a:cubicBezTo>
                <a:cubicBezTo>
                  <a:pt x="15691" y="31866"/>
                  <a:pt x="15373" y="31548"/>
                  <a:pt x="15100" y="31230"/>
                </a:cubicBezTo>
                <a:cubicBezTo>
                  <a:pt x="14782" y="30957"/>
                  <a:pt x="14463" y="30593"/>
                  <a:pt x="14372" y="30411"/>
                </a:cubicBezTo>
                <a:cubicBezTo>
                  <a:pt x="14251" y="30168"/>
                  <a:pt x="14190" y="30088"/>
                  <a:pt x="14136" y="30088"/>
                </a:cubicBezTo>
                <a:cubicBezTo>
                  <a:pt x="14110" y="30088"/>
                  <a:pt x="14084" y="30108"/>
                  <a:pt x="14054" y="30138"/>
                </a:cubicBezTo>
                <a:cubicBezTo>
                  <a:pt x="13963" y="30275"/>
                  <a:pt x="14372" y="30820"/>
                  <a:pt x="15191" y="31639"/>
                </a:cubicBezTo>
                <a:cubicBezTo>
                  <a:pt x="15650" y="32139"/>
                  <a:pt x="15841" y="32372"/>
                  <a:pt x="15729" y="32372"/>
                </a:cubicBezTo>
                <a:cubicBezTo>
                  <a:pt x="15719" y="32372"/>
                  <a:pt x="15706" y="32370"/>
                  <a:pt x="15691" y="32367"/>
                </a:cubicBezTo>
                <a:cubicBezTo>
                  <a:pt x="15373" y="32276"/>
                  <a:pt x="14782" y="31821"/>
                  <a:pt x="14190" y="31275"/>
                </a:cubicBezTo>
                <a:cubicBezTo>
                  <a:pt x="13781" y="30866"/>
                  <a:pt x="13645" y="30638"/>
                  <a:pt x="13463" y="29911"/>
                </a:cubicBezTo>
                <a:cubicBezTo>
                  <a:pt x="13053" y="28637"/>
                  <a:pt x="12235" y="27409"/>
                  <a:pt x="11416" y="26818"/>
                </a:cubicBezTo>
                <a:cubicBezTo>
                  <a:pt x="11247" y="26705"/>
                  <a:pt x="11139" y="26654"/>
                  <a:pt x="11088" y="26654"/>
                </a:cubicBezTo>
                <a:cubicBezTo>
                  <a:pt x="10975" y="26654"/>
                  <a:pt x="11144" y="26910"/>
                  <a:pt x="11553" y="27318"/>
                </a:cubicBezTo>
                <a:cubicBezTo>
                  <a:pt x="12235" y="28001"/>
                  <a:pt x="12781" y="28865"/>
                  <a:pt x="13053" y="29729"/>
                </a:cubicBezTo>
                <a:lnTo>
                  <a:pt x="13281" y="30411"/>
                </a:lnTo>
                <a:lnTo>
                  <a:pt x="13281" y="30411"/>
                </a:lnTo>
                <a:lnTo>
                  <a:pt x="12962" y="30093"/>
                </a:lnTo>
                <a:cubicBezTo>
                  <a:pt x="12826" y="29956"/>
                  <a:pt x="11598" y="29001"/>
                  <a:pt x="10279" y="28001"/>
                </a:cubicBezTo>
                <a:cubicBezTo>
                  <a:pt x="7459" y="25817"/>
                  <a:pt x="6550" y="25044"/>
                  <a:pt x="5549" y="23907"/>
                </a:cubicBezTo>
                <a:cubicBezTo>
                  <a:pt x="3775" y="21906"/>
                  <a:pt x="2275" y="18996"/>
                  <a:pt x="1956" y="16949"/>
                </a:cubicBezTo>
                <a:cubicBezTo>
                  <a:pt x="1871" y="16396"/>
                  <a:pt x="1985" y="15526"/>
                  <a:pt x="2112" y="15526"/>
                </a:cubicBezTo>
                <a:cubicBezTo>
                  <a:pt x="2120" y="15526"/>
                  <a:pt x="2129" y="15530"/>
                  <a:pt x="2138" y="15539"/>
                </a:cubicBezTo>
                <a:cubicBezTo>
                  <a:pt x="2320" y="15630"/>
                  <a:pt x="2548" y="16767"/>
                  <a:pt x="2548" y="17222"/>
                </a:cubicBezTo>
                <a:cubicBezTo>
                  <a:pt x="2457" y="18040"/>
                  <a:pt x="2502" y="18450"/>
                  <a:pt x="2684" y="18495"/>
                </a:cubicBezTo>
                <a:cubicBezTo>
                  <a:pt x="2775" y="18495"/>
                  <a:pt x="2866" y="18450"/>
                  <a:pt x="2911" y="18359"/>
                </a:cubicBezTo>
                <a:cubicBezTo>
                  <a:pt x="2957" y="18313"/>
                  <a:pt x="3366" y="16858"/>
                  <a:pt x="3821" y="15130"/>
                </a:cubicBezTo>
                <a:cubicBezTo>
                  <a:pt x="4731" y="11582"/>
                  <a:pt x="5140" y="10172"/>
                  <a:pt x="5276" y="9991"/>
                </a:cubicBezTo>
                <a:cubicBezTo>
                  <a:pt x="5280" y="9987"/>
                  <a:pt x="5283" y="9986"/>
                  <a:pt x="5287" y="9986"/>
                </a:cubicBezTo>
                <a:close/>
                <a:moveTo>
                  <a:pt x="3423" y="30570"/>
                </a:moveTo>
                <a:cubicBezTo>
                  <a:pt x="3538" y="30570"/>
                  <a:pt x="3759" y="30766"/>
                  <a:pt x="4139" y="31184"/>
                </a:cubicBezTo>
                <a:lnTo>
                  <a:pt x="4549" y="31593"/>
                </a:lnTo>
                <a:lnTo>
                  <a:pt x="4139" y="31639"/>
                </a:lnTo>
                <a:cubicBezTo>
                  <a:pt x="3957" y="31684"/>
                  <a:pt x="3775" y="31684"/>
                  <a:pt x="3775" y="31730"/>
                </a:cubicBezTo>
                <a:cubicBezTo>
                  <a:pt x="3775" y="31775"/>
                  <a:pt x="3866" y="31957"/>
                  <a:pt x="3957" y="32185"/>
                </a:cubicBezTo>
                <a:cubicBezTo>
                  <a:pt x="4048" y="32412"/>
                  <a:pt x="4094" y="32549"/>
                  <a:pt x="4003" y="32549"/>
                </a:cubicBezTo>
                <a:cubicBezTo>
                  <a:pt x="3866" y="32458"/>
                  <a:pt x="3048" y="31593"/>
                  <a:pt x="2729" y="31230"/>
                </a:cubicBezTo>
                <a:lnTo>
                  <a:pt x="2457" y="30911"/>
                </a:lnTo>
                <a:lnTo>
                  <a:pt x="2911" y="30775"/>
                </a:lnTo>
                <a:cubicBezTo>
                  <a:pt x="3139" y="30729"/>
                  <a:pt x="3321" y="30638"/>
                  <a:pt x="3366" y="30593"/>
                </a:cubicBezTo>
                <a:cubicBezTo>
                  <a:pt x="3381" y="30578"/>
                  <a:pt x="3400" y="30570"/>
                  <a:pt x="3423" y="30570"/>
                </a:cubicBezTo>
                <a:close/>
                <a:moveTo>
                  <a:pt x="15686" y="32621"/>
                </a:moveTo>
                <a:cubicBezTo>
                  <a:pt x="15860" y="32621"/>
                  <a:pt x="16432" y="33174"/>
                  <a:pt x="16555" y="33504"/>
                </a:cubicBezTo>
                <a:cubicBezTo>
                  <a:pt x="16656" y="33756"/>
                  <a:pt x="16701" y="33883"/>
                  <a:pt x="16667" y="33883"/>
                </a:cubicBezTo>
                <a:cubicBezTo>
                  <a:pt x="16639" y="33883"/>
                  <a:pt x="16560" y="33802"/>
                  <a:pt x="16419" y="33640"/>
                </a:cubicBezTo>
                <a:cubicBezTo>
                  <a:pt x="15964" y="33140"/>
                  <a:pt x="15600" y="32639"/>
                  <a:pt x="15646" y="32639"/>
                </a:cubicBezTo>
                <a:cubicBezTo>
                  <a:pt x="15654" y="32627"/>
                  <a:pt x="15668" y="32621"/>
                  <a:pt x="15686" y="32621"/>
                </a:cubicBezTo>
                <a:close/>
                <a:moveTo>
                  <a:pt x="16055" y="14266"/>
                </a:moveTo>
                <a:lnTo>
                  <a:pt x="16328" y="15084"/>
                </a:lnTo>
                <a:cubicBezTo>
                  <a:pt x="16464" y="15539"/>
                  <a:pt x="16646" y="16039"/>
                  <a:pt x="16692" y="16176"/>
                </a:cubicBezTo>
                <a:cubicBezTo>
                  <a:pt x="16783" y="16403"/>
                  <a:pt x="16874" y="16449"/>
                  <a:pt x="17147" y="16449"/>
                </a:cubicBezTo>
                <a:cubicBezTo>
                  <a:pt x="17374" y="16449"/>
                  <a:pt x="17510" y="16494"/>
                  <a:pt x="17601" y="16676"/>
                </a:cubicBezTo>
                <a:cubicBezTo>
                  <a:pt x="17920" y="17222"/>
                  <a:pt x="18829" y="19723"/>
                  <a:pt x="19102" y="20769"/>
                </a:cubicBezTo>
                <a:cubicBezTo>
                  <a:pt x="19380" y="21756"/>
                  <a:pt x="19532" y="22158"/>
                  <a:pt x="19828" y="22158"/>
                </a:cubicBezTo>
                <a:cubicBezTo>
                  <a:pt x="19969" y="22158"/>
                  <a:pt x="20141" y="22067"/>
                  <a:pt x="20376" y="21906"/>
                </a:cubicBezTo>
                <a:cubicBezTo>
                  <a:pt x="20549" y="21767"/>
                  <a:pt x="20723" y="21708"/>
                  <a:pt x="20836" y="21708"/>
                </a:cubicBezTo>
                <a:cubicBezTo>
                  <a:pt x="20871" y="21708"/>
                  <a:pt x="20900" y="21714"/>
                  <a:pt x="20921" y="21724"/>
                </a:cubicBezTo>
                <a:cubicBezTo>
                  <a:pt x="21058" y="21770"/>
                  <a:pt x="21058" y="21815"/>
                  <a:pt x="20876" y="21861"/>
                </a:cubicBezTo>
                <a:cubicBezTo>
                  <a:pt x="20694" y="21906"/>
                  <a:pt x="20649" y="22179"/>
                  <a:pt x="20512" y="23953"/>
                </a:cubicBezTo>
                <a:cubicBezTo>
                  <a:pt x="20330" y="26500"/>
                  <a:pt x="18920" y="35596"/>
                  <a:pt x="18693" y="35641"/>
                </a:cubicBezTo>
                <a:cubicBezTo>
                  <a:pt x="18647" y="35641"/>
                  <a:pt x="18556" y="35414"/>
                  <a:pt x="18420" y="35141"/>
                </a:cubicBezTo>
                <a:cubicBezTo>
                  <a:pt x="18238" y="34777"/>
                  <a:pt x="18238" y="34413"/>
                  <a:pt x="18329" y="33231"/>
                </a:cubicBezTo>
                <a:cubicBezTo>
                  <a:pt x="18602" y="30365"/>
                  <a:pt x="19011" y="28182"/>
                  <a:pt x="19830" y="25272"/>
                </a:cubicBezTo>
                <a:cubicBezTo>
                  <a:pt x="20172" y="24117"/>
                  <a:pt x="20233" y="23767"/>
                  <a:pt x="20125" y="23767"/>
                </a:cubicBezTo>
                <a:cubicBezTo>
                  <a:pt x="20118" y="23767"/>
                  <a:pt x="20111" y="23768"/>
                  <a:pt x="20103" y="23771"/>
                </a:cubicBezTo>
                <a:cubicBezTo>
                  <a:pt x="20012" y="23771"/>
                  <a:pt x="19239" y="26500"/>
                  <a:pt x="18829" y="28273"/>
                </a:cubicBezTo>
                <a:cubicBezTo>
                  <a:pt x="18465" y="30047"/>
                  <a:pt x="18284" y="31002"/>
                  <a:pt x="18193" y="32685"/>
                </a:cubicBezTo>
                <a:cubicBezTo>
                  <a:pt x="18102" y="33413"/>
                  <a:pt x="18056" y="34049"/>
                  <a:pt x="18011" y="34049"/>
                </a:cubicBezTo>
                <a:cubicBezTo>
                  <a:pt x="17965" y="34049"/>
                  <a:pt x="17829" y="33776"/>
                  <a:pt x="17692" y="33458"/>
                </a:cubicBezTo>
                <a:cubicBezTo>
                  <a:pt x="17465" y="32912"/>
                  <a:pt x="17465" y="32685"/>
                  <a:pt x="17556" y="31730"/>
                </a:cubicBezTo>
                <a:cubicBezTo>
                  <a:pt x="17738" y="30638"/>
                  <a:pt x="17783" y="28410"/>
                  <a:pt x="17692" y="28182"/>
                </a:cubicBezTo>
                <a:cubicBezTo>
                  <a:pt x="17659" y="28094"/>
                  <a:pt x="17631" y="28049"/>
                  <a:pt x="17608" y="28049"/>
                </a:cubicBezTo>
                <a:cubicBezTo>
                  <a:pt x="17534" y="28049"/>
                  <a:pt x="17499" y="28491"/>
                  <a:pt x="17465" y="29456"/>
                </a:cubicBezTo>
                <a:cubicBezTo>
                  <a:pt x="17419" y="30229"/>
                  <a:pt x="17374" y="31139"/>
                  <a:pt x="17328" y="31548"/>
                </a:cubicBezTo>
                <a:cubicBezTo>
                  <a:pt x="17244" y="31999"/>
                  <a:pt x="17212" y="32171"/>
                  <a:pt x="17178" y="32171"/>
                </a:cubicBezTo>
                <a:cubicBezTo>
                  <a:pt x="17157" y="32171"/>
                  <a:pt x="17136" y="32106"/>
                  <a:pt x="17101" y="32003"/>
                </a:cubicBezTo>
                <a:cubicBezTo>
                  <a:pt x="17056" y="31821"/>
                  <a:pt x="16919" y="31593"/>
                  <a:pt x="16874" y="31457"/>
                </a:cubicBezTo>
                <a:cubicBezTo>
                  <a:pt x="16783" y="31275"/>
                  <a:pt x="16874" y="30456"/>
                  <a:pt x="17010" y="29319"/>
                </a:cubicBezTo>
                <a:cubicBezTo>
                  <a:pt x="17192" y="28319"/>
                  <a:pt x="17283" y="26954"/>
                  <a:pt x="17283" y="26363"/>
                </a:cubicBezTo>
                <a:cubicBezTo>
                  <a:pt x="17238" y="24953"/>
                  <a:pt x="17328" y="23544"/>
                  <a:pt x="17510" y="22407"/>
                </a:cubicBezTo>
                <a:cubicBezTo>
                  <a:pt x="17647" y="21406"/>
                  <a:pt x="17647" y="21406"/>
                  <a:pt x="17556" y="21406"/>
                </a:cubicBezTo>
                <a:cubicBezTo>
                  <a:pt x="17374" y="21451"/>
                  <a:pt x="17056" y="24408"/>
                  <a:pt x="17056" y="25999"/>
                </a:cubicBezTo>
                <a:cubicBezTo>
                  <a:pt x="17056" y="27273"/>
                  <a:pt x="16737" y="30320"/>
                  <a:pt x="16555" y="30547"/>
                </a:cubicBezTo>
                <a:cubicBezTo>
                  <a:pt x="16553" y="30552"/>
                  <a:pt x="16550" y="30555"/>
                  <a:pt x="16546" y="30555"/>
                </a:cubicBezTo>
                <a:cubicBezTo>
                  <a:pt x="16481" y="30555"/>
                  <a:pt x="16234" y="29845"/>
                  <a:pt x="16191" y="29501"/>
                </a:cubicBezTo>
                <a:cubicBezTo>
                  <a:pt x="16191" y="29274"/>
                  <a:pt x="16191" y="28501"/>
                  <a:pt x="16191" y="27819"/>
                </a:cubicBezTo>
                <a:cubicBezTo>
                  <a:pt x="16146" y="25681"/>
                  <a:pt x="16055" y="24590"/>
                  <a:pt x="15646" y="21997"/>
                </a:cubicBezTo>
                <a:cubicBezTo>
                  <a:pt x="15100" y="18450"/>
                  <a:pt x="15191" y="16312"/>
                  <a:pt x="15919" y="14584"/>
                </a:cubicBezTo>
                <a:lnTo>
                  <a:pt x="16055" y="14266"/>
                </a:lnTo>
                <a:close/>
                <a:moveTo>
                  <a:pt x="20370" y="27905"/>
                </a:moveTo>
                <a:cubicBezTo>
                  <a:pt x="20372" y="27905"/>
                  <a:pt x="20374" y="27906"/>
                  <a:pt x="20376" y="27910"/>
                </a:cubicBezTo>
                <a:cubicBezTo>
                  <a:pt x="20376" y="28001"/>
                  <a:pt x="20421" y="28683"/>
                  <a:pt x="20421" y="29456"/>
                </a:cubicBezTo>
                <a:cubicBezTo>
                  <a:pt x="20467" y="30229"/>
                  <a:pt x="20421" y="30911"/>
                  <a:pt x="20376" y="31002"/>
                </a:cubicBezTo>
                <a:cubicBezTo>
                  <a:pt x="20239" y="31093"/>
                  <a:pt x="20012" y="33322"/>
                  <a:pt x="19784" y="36096"/>
                </a:cubicBezTo>
                <a:cubicBezTo>
                  <a:pt x="19693" y="37006"/>
                  <a:pt x="19648" y="37779"/>
                  <a:pt x="19602" y="37779"/>
                </a:cubicBezTo>
                <a:cubicBezTo>
                  <a:pt x="19602" y="37781"/>
                  <a:pt x="19602" y="37783"/>
                  <a:pt x="19601" y="37783"/>
                </a:cubicBezTo>
                <a:cubicBezTo>
                  <a:pt x="19582" y="37783"/>
                  <a:pt x="19410" y="37437"/>
                  <a:pt x="19239" y="37051"/>
                </a:cubicBezTo>
                <a:lnTo>
                  <a:pt x="18920" y="36278"/>
                </a:lnTo>
                <a:lnTo>
                  <a:pt x="19193" y="34732"/>
                </a:lnTo>
                <a:cubicBezTo>
                  <a:pt x="19375" y="33913"/>
                  <a:pt x="19693" y="32003"/>
                  <a:pt x="19921" y="30502"/>
                </a:cubicBezTo>
                <a:cubicBezTo>
                  <a:pt x="20140" y="29055"/>
                  <a:pt x="20317" y="27905"/>
                  <a:pt x="20370" y="27905"/>
                </a:cubicBezTo>
                <a:close/>
                <a:moveTo>
                  <a:pt x="20490" y="31408"/>
                </a:moveTo>
                <a:cubicBezTo>
                  <a:pt x="20537" y="31408"/>
                  <a:pt x="20559" y="32032"/>
                  <a:pt x="20603" y="33231"/>
                </a:cubicBezTo>
                <a:cubicBezTo>
                  <a:pt x="20694" y="35141"/>
                  <a:pt x="20694" y="36687"/>
                  <a:pt x="20558" y="38097"/>
                </a:cubicBezTo>
                <a:cubicBezTo>
                  <a:pt x="20513" y="38852"/>
                  <a:pt x="20338" y="39781"/>
                  <a:pt x="20288" y="39781"/>
                </a:cubicBezTo>
                <a:cubicBezTo>
                  <a:pt x="20287" y="39781"/>
                  <a:pt x="20286" y="39781"/>
                  <a:pt x="20285" y="39780"/>
                </a:cubicBezTo>
                <a:cubicBezTo>
                  <a:pt x="20239" y="39780"/>
                  <a:pt x="20148" y="39461"/>
                  <a:pt x="20012" y="39098"/>
                </a:cubicBezTo>
                <a:cubicBezTo>
                  <a:pt x="19784" y="38415"/>
                  <a:pt x="19830" y="37733"/>
                  <a:pt x="20194" y="33685"/>
                </a:cubicBezTo>
                <a:cubicBezTo>
                  <a:pt x="20360" y="32146"/>
                  <a:pt x="20439" y="31408"/>
                  <a:pt x="20490" y="31408"/>
                </a:cubicBezTo>
                <a:close/>
                <a:moveTo>
                  <a:pt x="17585" y="38522"/>
                </a:moveTo>
                <a:cubicBezTo>
                  <a:pt x="17677" y="38522"/>
                  <a:pt x="17898" y="38636"/>
                  <a:pt x="18238" y="38870"/>
                </a:cubicBezTo>
                <a:cubicBezTo>
                  <a:pt x="18875" y="39325"/>
                  <a:pt x="18920" y="39416"/>
                  <a:pt x="19148" y="39916"/>
                </a:cubicBezTo>
                <a:lnTo>
                  <a:pt x="19330" y="40507"/>
                </a:lnTo>
                <a:lnTo>
                  <a:pt x="18966" y="40280"/>
                </a:lnTo>
                <a:cubicBezTo>
                  <a:pt x="18784" y="40189"/>
                  <a:pt x="18511" y="39916"/>
                  <a:pt x="18375" y="39689"/>
                </a:cubicBezTo>
                <a:cubicBezTo>
                  <a:pt x="18193" y="39461"/>
                  <a:pt x="17965" y="39143"/>
                  <a:pt x="17783" y="38961"/>
                </a:cubicBezTo>
                <a:cubicBezTo>
                  <a:pt x="17541" y="38670"/>
                  <a:pt x="17479" y="38522"/>
                  <a:pt x="17585" y="38522"/>
                </a:cubicBezTo>
                <a:close/>
                <a:moveTo>
                  <a:pt x="59196" y="43141"/>
                </a:moveTo>
                <a:cubicBezTo>
                  <a:pt x="59209" y="43141"/>
                  <a:pt x="59215" y="43156"/>
                  <a:pt x="59215" y="43191"/>
                </a:cubicBezTo>
                <a:cubicBezTo>
                  <a:pt x="59170" y="43236"/>
                  <a:pt x="59124" y="43373"/>
                  <a:pt x="59034" y="43418"/>
                </a:cubicBezTo>
                <a:cubicBezTo>
                  <a:pt x="59025" y="43426"/>
                  <a:pt x="59019" y="43430"/>
                  <a:pt x="59014" y="43430"/>
                </a:cubicBezTo>
                <a:cubicBezTo>
                  <a:pt x="58991" y="43430"/>
                  <a:pt x="59004" y="43349"/>
                  <a:pt x="59079" y="43236"/>
                </a:cubicBezTo>
                <a:cubicBezTo>
                  <a:pt x="59135" y="43180"/>
                  <a:pt x="59174" y="43141"/>
                  <a:pt x="59196" y="43141"/>
                </a:cubicBezTo>
                <a:close/>
                <a:moveTo>
                  <a:pt x="79727" y="39962"/>
                </a:moveTo>
                <a:cubicBezTo>
                  <a:pt x="79772" y="39962"/>
                  <a:pt x="79727" y="40053"/>
                  <a:pt x="79636" y="40098"/>
                </a:cubicBezTo>
                <a:cubicBezTo>
                  <a:pt x="77953" y="41599"/>
                  <a:pt x="76998" y="42418"/>
                  <a:pt x="76816" y="42509"/>
                </a:cubicBezTo>
                <a:cubicBezTo>
                  <a:pt x="76725" y="42554"/>
                  <a:pt x="76361" y="42554"/>
                  <a:pt x="76043" y="42554"/>
                </a:cubicBezTo>
                <a:cubicBezTo>
                  <a:pt x="75974" y="42549"/>
                  <a:pt x="75912" y="42547"/>
                  <a:pt x="75857" y="42547"/>
                </a:cubicBezTo>
                <a:cubicBezTo>
                  <a:pt x="75404" y="42547"/>
                  <a:pt x="75430" y="42700"/>
                  <a:pt x="75998" y="42781"/>
                </a:cubicBezTo>
                <a:lnTo>
                  <a:pt x="76407" y="42827"/>
                </a:lnTo>
                <a:lnTo>
                  <a:pt x="76088" y="43054"/>
                </a:lnTo>
                <a:cubicBezTo>
                  <a:pt x="75952" y="43191"/>
                  <a:pt x="75725" y="43418"/>
                  <a:pt x="75634" y="43600"/>
                </a:cubicBezTo>
                <a:cubicBezTo>
                  <a:pt x="75469" y="43792"/>
                  <a:pt x="75404" y="43869"/>
                  <a:pt x="74805" y="43869"/>
                </a:cubicBezTo>
                <a:cubicBezTo>
                  <a:pt x="74414" y="43869"/>
                  <a:pt x="73794" y="43836"/>
                  <a:pt x="72768" y="43782"/>
                </a:cubicBezTo>
                <a:cubicBezTo>
                  <a:pt x="71268" y="43691"/>
                  <a:pt x="69039" y="43464"/>
                  <a:pt x="69039" y="43373"/>
                </a:cubicBezTo>
                <a:cubicBezTo>
                  <a:pt x="69039" y="43373"/>
                  <a:pt x="69767" y="43191"/>
                  <a:pt x="70631" y="42918"/>
                </a:cubicBezTo>
                <a:cubicBezTo>
                  <a:pt x="72723" y="42372"/>
                  <a:pt x="76179" y="41235"/>
                  <a:pt x="78181" y="40507"/>
                </a:cubicBezTo>
                <a:cubicBezTo>
                  <a:pt x="79045" y="40189"/>
                  <a:pt x="79727" y="39962"/>
                  <a:pt x="79727" y="39962"/>
                </a:cubicBezTo>
                <a:close/>
                <a:moveTo>
                  <a:pt x="58744" y="43598"/>
                </a:moveTo>
                <a:cubicBezTo>
                  <a:pt x="58755" y="43598"/>
                  <a:pt x="58761" y="43613"/>
                  <a:pt x="58761" y="43646"/>
                </a:cubicBezTo>
                <a:cubicBezTo>
                  <a:pt x="58715" y="43737"/>
                  <a:pt x="58670" y="43827"/>
                  <a:pt x="58579" y="43873"/>
                </a:cubicBezTo>
                <a:cubicBezTo>
                  <a:pt x="58570" y="43881"/>
                  <a:pt x="58564" y="43885"/>
                  <a:pt x="58559" y="43885"/>
                </a:cubicBezTo>
                <a:cubicBezTo>
                  <a:pt x="58536" y="43885"/>
                  <a:pt x="58550" y="43811"/>
                  <a:pt x="58624" y="43737"/>
                </a:cubicBezTo>
                <a:cubicBezTo>
                  <a:pt x="58683" y="43648"/>
                  <a:pt x="58723" y="43598"/>
                  <a:pt x="58744" y="43598"/>
                </a:cubicBezTo>
                <a:close/>
                <a:moveTo>
                  <a:pt x="58294" y="44064"/>
                </a:moveTo>
                <a:cubicBezTo>
                  <a:pt x="58302" y="44064"/>
                  <a:pt x="58306" y="44075"/>
                  <a:pt x="58306" y="44100"/>
                </a:cubicBezTo>
                <a:cubicBezTo>
                  <a:pt x="58260" y="44191"/>
                  <a:pt x="58169" y="44282"/>
                  <a:pt x="58124" y="44373"/>
                </a:cubicBezTo>
                <a:cubicBezTo>
                  <a:pt x="58101" y="44385"/>
                  <a:pt x="58084" y="44390"/>
                  <a:pt x="58073" y="44390"/>
                </a:cubicBezTo>
                <a:cubicBezTo>
                  <a:pt x="58039" y="44390"/>
                  <a:pt x="58056" y="44339"/>
                  <a:pt x="58124" y="44237"/>
                </a:cubicBezTo>
                <a:cubicBezTo>
                  <a:pt x="58222" y="44138"/>
                  <a:pt x="58273" y="44064"/>
                  <a:pt x="58294" y="44064"/>
                </a:cubicBezTo>
                <a:close/>
                <a:moveTo>
                  <a:pt x="57809" y="44555"/>
                </a:moveTo>
                <a:cubicBezTo>
                  <a:pt x="57821" y="44555"/>
                  <a:pt x="57821" y="44570"/>
                  <a:pt x="57806" y="44601"/>
                </a:cubicBezTo>
                <a:cubicBezTo>
                  <a:pt x="57760" y="44737"/>
                  <a:pt x="57669" y="44828"/>
                  <a:pt x="57578" y="44919"/>
                </a:cubicBezTo>
                <a:cubicBezTo>
                  <a:pt x="57554" y="44943"/>
                  <a:pt x="57539" y="44955"/>
                  <a:pt x="57533" y="44955"/>
                </a:cubicBezTo>
                <a:cubicBezTo>
                  <a:pt x="57515" y="44955"/>
                  <a:pt x="57557" y="44870"/>
                  <a:pt x="57624" y="44737"/>
                </a:cubicBezTo>
                <a:cubicBezTo>
                  <a:pt x="57715" y="44616"/>
                  <a:pt x="57785" y="44555"/>
                  <a:pt x="57809" y="44555"/>
                </a:cubicBezTo>
                <a:close/>
                <a:moveTo>
                  <a:pt x="66521" y="36988"/>
                </a:moveTo>
                <a:cubicBezTo>
                  <a:pt x="66677" y="36988"/>
                  <a:pt x="66864" y="36993"/>
                  <a:pt x="67083" y="37006"/>
                </a:cubicBezTo>
                <a:cubicBezTo>
                  <a:pt x="67720" y="37051"/>
                  <a:pt x="68220" y="37096"/>
                  <a:pt x="68220" y="37142"/>
                </a:cubicBezTo>
                <a:cubicBezTo>
                  <a:pt x="68220" y="37142"/>
                  <a:pt x="67720" y="37597"/>
                  <a:pt x="67083" y="38097"/>
                </a:cubicBezTo>
                <a:cubicBezTo>
                  <a:pt x="65583" y="39280"/>
                  <a:pt x="62945" y="41644"/>
                  <a:pt x="62945" y="41735"/>
                </a:cubicBezTo>
                <a:cubicBezTo>
                  <a:pt x="62955" y="41778"/>
                  <a:pt x="62973" y="41803"/>
                  <a:pt x="63009" y="41803"/>
                </a:cubicBezTo>
                <a:cubicBezTo>
                  <a:pt x="63128" y="41803"/>
                  <a:pt x="63446" y="41528"/>
                  <a:pt x="64355" y="40689"/>
                </a:cubicBezTo>
                <a:cubicBezTo>
                  <a:pt x="65810" y="39416"/>
                  <a:pt x="68039" y="37551"/>
                  <a:pt x="68493" y="37278"/>
                </a:cubicBezTo>
                <a:cubicBezTo>
                  <a:pt x="68638" y="37192"/>
                  <a:pt x="68818" y="37160"/>
                  <a:pt x="69128" y="37160"/>
                </a:cubicBezTo>
                <a:cubicBezTo>
                  <a:pt x="69307" y="37160"/>
                  <a:pt x="69529" y="37171"/>
                  <a:pt x="69812" y="37187"/>
                </a:cubicBezTo>
                <a:cubicBezTo>
                  <a:pt x="70813" y="37278"/>
                  <a:pt x="73496" y="37733"/>
                  <a:pt x="73542" y="37824"/>
                </a:cubicBezTo>
                <a:cubicBezTo>
                  <a:pt x="73542" y="37824"/>
                  <a:pt x="73041" y="38143"/>
                  <a:pt x="72405" y="38506"/>
                </a:cubicBezTo>
                <a:cubicBezTo>
                  <a:pt x="71313" y="39189"/>
                  <a:pt x="67902" y="41599"/>
                  <a:pt x="67038" y="42281"/>
                </a:cubicBezTo>
                <a:cubicBezTo>
                  <a:pt x="66720" y="42600"/>
                  <a:pt x="66629" y="42690"/>
                  <a:pt x="66674" y="42827"/>
                </a:cubicBezTo>
                <a:cubicBezTo>
                  <a:pt x="66690" y="42889"/>
                  <a:pt x="66721" y="42925"/>
                  <a:pt x="66778" y="42925"/>
                </a:cubicBezTo>
                <a:cubicBezTo>
                  <a:pt x="66886" y="42925"/>
                  <a:pt x="67088" y="42792"/>
                  <a:pt x="67447" y="42463"/>
                </a:cubicBezTo>
                <a:cubicBezTo>
                  <a:pt x="69039" y="41144"/>
                  <a:pt x="71495" y="39370"/>
                  <a:pt x="73269" y="38370"/>
                </a:cubicBezTo>
                <a:cubicBezTo>
                  <a:pt x="73768" y="38076"/>
                  <a:pt x="73945" y="37972"/>
                  <a:pt x="74204" y="37972"/>
                </a:cubicBezTo>
                <a:cubicBezTo>
                  <a:pt x="74346" y="37972"/>
                  <a:pt x="74512" y="38003"/>
                  <a:pt x="74770" y="38052"/>
                </a:cubicBezTo>
                <a:cubicBezTo>
                  <a:pt x="75133" y="38143"/>
                  <a:pt x="76361" y="38415"/>
                  <a:pt x="77498" y="38688"/>
                </a:cubicBezTo>
                <a:cubicBezTo>
                  <a:pt x="79545" y="39143"/>
                  <a:pt x="79681" y="39189"/>
                  <a:pt x="79636" y="39280"/>
                </a:cubicBezTo>
                <a:cubicBezTo>
                  <a:pt x="79503" y="39456"/>
                  <a:pt x="72968" y="41696"/>
                  <a:pt x="72602" y="41696"/>
                </a:cubicBezTo>
                <a:cubicBezTo>
                  <a:pt x="72592" y="41696"/>
                  <a:pt x="72587" y="41694"/>
                  <a:pt x="72587" y="41690"/>
                </a:cubicBezTo>
                <a:cubicBezTo>
                  <a:pt x="72587" y="41644"/>
                  <a:pt x="73132" y="41144"/>
                  <a:pt x="73860" y="40598"/>
                </a:cubicBezTo>
                <a:cubicBezTo>
                  <a:pt x="74891" y="39739"/>
                  <a:pt x="75232" y="39367"/>
                  <a:pt x="75037" y="39367"/>
                </a:cubicBezTo>
                <a:cubicBezTo>
                  <a:pt x="75025" y="39367"/>
                  <a:pt x="75012" y="39368"/>
                  <a:pt x="74997" y="39370"/>
                </a:cubicBezTo>
                <a:cubicBezTo>
                  <a:pt x="74951" y="39416"/>
                  <a:pt x="74269" y="39962"/>
                  <a:pt x="73405" y="40644"/>
                </a:cubicBezTo>
                <a:cubicBezTo>
                  <a:pt x="72177" y="41644"/>
                  <a:pt x="71813" y="41917"/>
                  <a:pt x="71359" y="42054"/>
                </a:cubicBezTo>
                <a:cubicBezTo>
                  <a:pt x="71159" y="42120"/>
                  <a:pt x="70959" y="42163"/>
                  <a:pt x="70866" y="42163"/>
                </a:cubicBezTo>
                <a:cubicBezTo>
                  <a:pt x="70832" y="42163"/>
                  <a:pt x="70813" y="42157"/>
                  <a:pt x="70813" y="42145"/>
                </a:cubicBezTo>
                <a:cubicBezTo>
                  <a:pt x="70767" y="42054"/>
                  <a:pt x="73087" y="40144"/>
                  <a:pt x="74042" y="39461"/>
                </a:cubicBezTo>
                <a:cubicBezTo>
                  <a:pt x="74770" y="38961"/>
                  <a:pt x="74906" y="38779"/>
                  <a:pt x="74815" y="38688"/>
                </a:cubicBezTo>
                <a:cubicBezTo>
                  <a:pt x="74813" y="38687"/>
                  <a:pt x="74811" y="38687"/>
                  <a:pt x="74808" y="38687"/>
                </a:cubicBezTo>
                <a:cubicBezTo>
                  <a:pt x="74666" y="38687"/>
                  <a:pt x="73144" y="39852"/>
                  <a:pt x="71359" y="41281"/>
                </a:cubicBezTo>
                <a:cubicBezTo>
                  <a:pt x="70222" y="42236"/>
                  <a:pt x="70040" y="42372"/>
                  <a:pt x="69448" y="42509"/>
                </a:cubicBezTo>
                <a:cubicBezTo>
                  <a:pt x="69141" y="42611"/>
                  <a:pt x="68886" y="42662"/>
                  <a:pt x="68777" y="42662"/>
                </a:cubicBezTo>
                <a:cubicBezTo>
                  <a:pt x="68741" y="42662"/>
                  <a:pt x="68721" y="42656"/>
                  <a:pt x="68721" y="42645"/>
                </a:cubicBezTo>
                <a:cubicBezTo>
                  <a:pt x="68721" y="42600"/>
                  <a:pt x="70904" y="40871"/>
                  <a:pt x="71904" y="40144"/>
                </a:cubicBezTo>
                <a:cubicBezTo>
                  <a:pt x="72359" y="39825"/>
                  <a:pt x="73178" y="39280"/>
                  <a:pt x="73769" y="38961"/>
                </a:cubicBezTo>
                <a:cubicBezTo>
                  <a:pt x="74315" y="38643"/>
                  <a:pt x="74770" y="38324"/>
                  <a:pt x="74724" y="38279"/>
                </a:cubicBezTo>
                <a:cubicBezTo>
                  <a:pt x="74724" y="38247"/>
                  <a:pt x="74709" y="38227"/>
                  <a:pt x="74668" y="38227"/>
                </a:cubicBezTo>
                <a:cubicBezTo>
                  <a:pt x="74538" y="38227"/>
                  <a:pt x="74148" y="38428"/>
                  <a:pt x="73178" y="39052"/>
                </a:cubicBezTo>
                <a:cubicBezTo>
                  <a:pt x="71768" y="39916"/>
                  <a:pt x="70585" y="40780"/>
                  <a:pt x="69176" y="41963"/>
                </a:cubicBezTo>
                <a:cubicBezTo>
                  <a:pt x="68175" y="42827"/>
                  <a:pt x="68039" y="42872"/>
                  <a:pt x="66447" y="43191"/>
                </a:cubicBezTo>
                <a:lnTo>
                  <a:pt x="65537" y="43373"/>
                </a:lnTo>
                <a:lnTo>
                  <a:pt x="65810" y="43054"/>
                </a:lnTo>
                <a:cubicBezTo>
                  <a:pt x="66583" y="42236"/>
                  <a:pt x="67220" y="41372"/>
                  <a:pt x="67174" y="41326"/>
                </a:cubicBezTo>
                <a:cubicBezTo>
                  <a:pt x="67166" y="41317"/>
                  <a:pt x="67154" y="41313"/>
                  <a:pt x="67140" y="41313"/>
                </a:cubicBezTo>
                <a:cubicBezTo>
                  <a:pt x="67008" y="41313"/>
                  <a:pt x="66624" y="41717"/>
                  <a:pt x="65719" y="42827"/>
                </a:cubicBezTo>
                <a:cubicBezTo>
                  <a:pt x="65173" y="43464"/>
                  <a:pt x="65128" y="43509"/>
                  <a:pt x="64537" y="43646"/>
                </a:cubicBezTo>
                <a:cubicBezTo>
                  <a:pt x="64329" y="43698"/>
                  <a:pt x="64180" y="43735"/>
                  <a:pt x="64100" y="43735"/>
                </a:cubicBezTo>
                <a:cubicBezTo>
                  <a:pt x="63898" y="43735"/>
                  <a:pt x="64121" y="43503"/>
                  <a:pt x="64900" y="42690"/>
                </a:cubicBezTo>
                <a:cubicBezTo>
                  <a:pt x="65672" y="41878"/>
                  <a:pt x="65864" y="41682"/>
                  <a:pt x="65766" y="41682"/>
                </a:cubicBezTo>
                <a:cubicBezTo>
                  <a:pt x="65754" y="41682"/>
                  <a:pt x="65738" y="41685"/>
                  <a:pt x="65719" y="41690"/>
                </a:cubicBezTo>
                <a:cubicBezTo>
                  <a:pt x="65628" y="41690"/>
                  <a:pt x="65173" y="42145"/>
                  <a:pt x="64673" y="42645"/>
                </a:cubicBezTo>
                <a:cubicBezTo>
                  <a:pt x="64173" y="43191"/>
                  <a:pt x="63718" y="43691"/>
                  <a:pt x="63627" y="43782"/>
                </a:cubicBezTo>
                <a:cubicBezTo>
                  <a:pt x="63536" y="43827"/>
                  <a:pt x="63218" y="43964"/>
                  <a:pt x="62899" y="44055"/>
                </a:cubicBezTo>
                <a:lnTo>
                  <a:pt x="62354" y="44191"/>
                </a:lnTo>
                <a:lnTo>
                  <a:pt x="62672" y="43873"/>
                </a:lnTo>
                <a:cubicBezTo>
                  <a:pt x="62808" y="43691"/>
                  <a:pt x="63354" y="43100"/>
                  <a:pt x="63900" y="42600"/>
                </a:cubicBezTo>
                <a:cubicBezTo>
                  <a:pt x="64946" y="41508"/>
                  <a:pt x="65037" y="41372"/>
                  <a:pt x="64946" y="41326"/>
                </a:cubicBezTo>
                <a:cubicBezTo>
                  <a:pt x="64944" y="41325"/>
                  <a:pt x="64943" y="41325"/>
                  <a:pt x="64941" y="41325"/>
                </a:cubicBezTo>
                <a:cubicBezTo>
                  <a:pt x="64811" y="41325"/>
                  <a:pt x="63428" y="42709"/>
                  <a:pt x="62354" y="43873"/>
                </a:cubicBezTo>
                <a:cubicBezTo>
                  <a:pt x="61990" y="44237"/>
                  <a:pt x="61808" y="44328"/>
                  <a:pt x="60625" y="44646"/>
                </a:cubicBezTo>
                <a:cubicBezTo>
                  <a:pt x="59985" y="44797"/>
                  <a:pt x="59469" y="44885"/>
                  <a:pt x="59311" y="44885"/>
                </a:cubicBezTo>
                <a:cubicBezTo>
                  <a:pt x="59278" y="44885"/>
                  <a:pt x="59261" y="44881"/>
                  <a:pt x="59261" y="44874"/>
                </a:cubicBezTo>
                <a:cubicBezTo>
                  <a:pt x="59261" y="44828"/>
                  <a:pt x="59443" y="44555"/>
                  <a:pt x="59716" y="44237"/>
                </a:cubicBezTo>
                <a:cubicBezTo>
                  <a:pt x="60035" y="43877"/>
                  <a:pt x="60215" y="43728"/>
                  <a:pt x="60346" y="43728"/>
                </a:cubicBezTo>
                <a:cubicBezTo>
                  <a:pt x="60364" y="43728"/>
                  <a:pt x="60381" y="43731"/>
                  <a:pt x="60398" y="43737"/>
                </a:cubicBezTo>
                <a:cubicBezTo>
                  <a:pt x="60414" y="43744"/>
                  <a:pt x="60430" y="43748"/>
                  <a:pt x="60449" y="43748"/>
                </a:cubicBezTo>
                <a:cubicBezTo>
                  <a:pt x="60537" y="43748"/>
                  <a:pt x="60657" y="43660"/>
                  <a:pt x="60807" y="43509"/>
                </a:cubicBezTo>
                <a:cubicBezTo>
                  <a:pt x="61853" y="42281"/>
                  <a:pt x="64537" y="39689"/>
                  <a:pt x="65946" y="38552"/>
                </a:cubicBezTo>
                <a:cubicBezTo>
                  <a:pt x="66993" y="37688"/>
                  <a:pt x="67038" y="37688"/>
                  <a:pt x="66856" y="37551"/>
                </a:cubicBezTo>
                <a:cubicBezTo>
                  <a:pt x="66853" y="37549"/>
                  <a:pt x="66848" y="37547"/>
                  <a:pt x="66842" y="37547"/>
                </a:cubicBezTo>
                <a:cubicBezTo>
                  <a:pt x="66523" y="37547"/>
                  <a:pt x="62645" y="40946"/>
                  <a:pt x="61262" y="42463"/>
                </a:cubicBezTo>
                <a:cubicBezTo>
                  <a:pt x="61035" y="42736"/>
                  <a:pt x="60762" y="42963"/>
                  <a:pt x="60671" y="43009"/>
                </a:cubicBezTo>
                <a:cubicBezTo>
                  <a:pt x="60580" y="43009"/>
                  <a:pt x="60125" y="43509"/>
                  <a:pt x="59579" y="44055"/>
                </a:cubicBezTo>
                <a:cubicBezTo>
                  <a:pt x="58715" y="45055"/>
                  <a:pt x="58624" y="45101"/>
                  <a:pt x="58078" y="45283"/>
                </a:cubicBezTo>
                <a:cubicBezTo>
                  <a:pt x="57845" y="45349"/>
                  <a:pt x="57637" y="45392"/>
                  <a:pt x="57542" y="45392"/>
                </a:cubicBezTo>
                <a:cubicBezTo>
                  <a:pt x="57507" y="45392"/>
                  <a:pt x="57487" y="45386"/>
                  <a:pt x="57487" y="45374"/>
                </a:cubicBezTo>
                <a:cubicBezTo>
                  <a:pt x="57487" y="45328"/>
                  <a:pt x="57897" y="44874"/>
                  <a:pt x="58442" y="44328"/>
                </a:cubicBezTo>
                <a:cubicBezTo>
                  <a:pt x="59488" y="43236"/>
                  <a:pt x="59716" y="42963"/>
                  <a:pt x="59534" y="42963"/>
                </a:cubicBezTo>
                <a:cubicBezTo>
                  <a:pt x="59512" y="42963"/>
                  <a:pt x="59493" y="42965"/>
                  <a:pt x="59477" y="42965"/>
                </a:cubicBezTo>
                <a:cubicBezTo>
                  <a:pt x="59359" y="42965"/>
                  <a:pt x="59456" y="42894"/>
                  <a:pt x="60580" y="41690"/>
                </a:cubicBezTo>
                <a:cubicBezTo>
                  <a:pt x="61762" y="40416"/>
                  <a:pt x="62945" y="39370"/>
                  <a:pt x="64673" y="38097"/>
                </a:cubicBezTo>
                <a:cubicBezTo>
                  <a:pt x="65310" y="37642"/>
                  <a:pt x="65856" y="37187"/>
                  <a:pt x="65856" y="37096"/>
                </a:cubicBezTo>
                <a:cubicBezTo>
                  <a:pt x="65889" y="37030"/>
                  <a:pt x="66093" y="36988"/>
                  <a:pt x="66521" y="36988"/>
                </a:cubicBezTo>
                <a:close/>
                <a:moveTo>
                  <a:pt x="57297" y="45084"/>
                </a:moveTo>
                <a:cubicBezTo>
                  <a:pt x="57302" y="45084"/>
                  <a:pt x="57305" y="45090"/>
                  <a:pt x="57305" y="45101"/>
                </a:cubicBezTo>
                <a:cubicBezTo>
                  <a:pt x="57305" y="45192"/>
                  <a:pt x="57214" y="45328"/>
                  <a:pt x="57123" y="45374"/>
                </a:cubicBezTo>
                <a:cubicBezTo>
                  <a:pt x="57098" y="45399"/>
                  <a:pt x="57080" y="45410"/>
                  <a:pt x="57069" y="45410"/>
                </a:cubicBezTo>
                <a:cubicBezTo>
                  <a:pt x="57043" y="45410"/>
                  <a:pt x="57071" y="45336"/>
                  <a:pt x="57169" y="45237"/>
                </a:cubicBezTo>
                <a:cubicBezTo>
                  <a:pt x="57237" y="45135"/>
                  <a:pt x="57280" y="45084"/>
                  <a:pt x="57297" y="45084"/>
                </a:cubicBezTo>
                <a:close/>
                <a:moveTo>
                  <a:pt x="1730" y="17674"/>
                </a:moveTo>
                <a:cubicBezTo>
                  <a:pt x="1744" y="17674"/>
                  <a:pt x="1919" y="18156"/>
                  <a:pt x="2093" y="18723"/>
                </a:cubicBezTo>
                <a:cubicBezTo>
                  <a:pt x="2320" y="19359"/>
                  <a:pt x="2820" y="20496"/>
                  <a:pt x="3275" y="21315"/>
                </a:cubicBezTo>
                <a:cubicBezTo>
                  <a:pt x="4822" y="24135"/>
                  <a:pt x="6504" y="25954"/>
                  <a:pt x="9733" y="28273"/>
                </a:cubicBezTo>
                <a:cubicBezTo>
                  <a:pt x="11598" y="29592"/>
                  <a:pt x="13963" y="31730"/>
                  <a:pt x="16237" y="34231"/>
                </a:cubicBezTo>
                <a:cubicBezTo>
                  <a:pt x="17283" y="35368"/>
                  <a:pt x="17419" y="35550"/>
                  <a:pt x="17829" y="36460"/>
                </a:cubicBezTo>
                <a:cubicBezTo>
                  <a:pt x="18056" y="37051"/>
                  <a:pt x="18238" y="37460"/>
                  <a:pt x="18193" y="37506"/>
                </a:cubicBezTo>
                <a:cubicBezTo>
                  <a:pt x="18193" y="37506"/>
                  <a:pt x="17965" y="37278"/>
                  <a:pt x="17692" y="37051"/>
                </a:cubicBezTo>
                <a:cubicBezTo>
                  <a:pt x="17435" y="36761"/>
                  <a:pt x="17245" y="36608"/>
                  <a:pt x="17157" y="36608"/>
                </a:cubicBezTo>
                <a:cubicBezTo>
                  <a:pt x="17120" y="36608"/>
                  <a:pt x="17101" y="36634"/>
                  <a:pt x="17101" y="36687"/>
                </a:cubicBezTo>
                <a:cubicBezTo>
                  <a:pt x="17147" y="36733"/>
                  <a:pt x="17419" y="37096"/>
                  <a:pt x="17783" y="37460"/>
                </a:cubicBezTo>
                <a:cubicBezTo>
                  <a:pt x="18511" y="38143"/>
                  <a:pt x="18647" y="38370"/>
                  <a:pt x="18693" y="38734"/>
                </a:cubicBezTo>
                <a:cubicBezTo>
                  <a:pt x="18693" y="38799"/>
                  <a:pt x="18687" y="38835"/>
                  <a:pt x="18652" y="38835"/>
                </a:cubicBezTo>
                <a:cubicBezTo>
                  <a:pt x="18589" y="38835"/>
                  <a:pt x="18434" y="38722"/>
                  <a:pt x="18056" y="38461"/>
                </a:cubicBezTo>
                <a:cubicBezTo>
                  <a:pt x="17647" y="38188"/>
                  <a:pt x="17238" y="37779"/>
                  <a:pt x="16965" y="37460"/>
                </a:cubicBezTo>
                <a:cubicBezTo>
                  <a:pt x="16373" y="36687"/>
                  <a:pt x="15282" y="35778"/>
                  <a:pt x="12735" y="33867"/>
                </a:cubicBezTo>
                <a:cubicBezTo>
                  <a:pt x="11302" y="32825"/>
                  <a:pt x="10657" y="32363"/>
                  <a:pt x="10562" y="32363"/>
                </a:cubicBezTo>
                <a:cubicBezTo>
                  <a:pt x="10557" y="32363"/>
                  <a:pt x="10554" y="32365"/>
                  <a:pt x="10552" y="32367"/>
                </a:cubicBezTo>
                <a:cubicBezTo>
                  <a:pt x="10507" y="32412"/>
                  <a:pt x="10643" y="32594"/>
                  <a:pt x="10825" y="32730"/>
                </a:cubicBezTo>
                <a:cubicBezTo>
                  <a:pt x="11052" y="32867"/>
                  <a:pt x="12280" y="33822"/>
                  <a:pt x="13554" y="34777"/>
                </a:cubicBezTo>
                <a:cubicBezTo>
                  <a:pt x="15418" y="36187"/>
                  <a:pt x="16055" y="36687"/>
                  <a:pt x="16464" y="37187"/>
                </a:cubicBezTo>
                <a:cubicBezTo>
                  <a:pt x="16989" y="37802"/>
                  <a:pt x="17305" y="38173"/>
                  <a:pt x="17183" y="38173"/>
                </a:cubicBezTo>
                <a:cubicBezTo>
                  <a:pt x="16999" y="38173"/>
                  <a:pt x="15812" y="37323"/>
                  <a:pt x="12826" y="35186"/>
                </a:cubicBezTo>
                <a:cubicBezTo>
                  <a:pt x="9927" y="33135"/>
                  <a:pt x="8252" y="32001"/>
                  <a:pt x="8189" y="32001"/>
                </a:cubicBezTo>
                <a:cubicBezTo>
                  <a:pt x="8188" y="32001"/>
                  <a:pt x="8187" y="32002"/>
                  <a:pt x="8187" y="32003"/>
                </a:cubicBezTo>
                <a:cubicBezTo>
                  <a:pt x="8142" y="32048"/>
                  <a:pt x="9824" y="33322"/>
                  <a:pt x="12781" y="35414"/>
                </a:cubicBezTo>
                <a:lnTo>
                  <a:pt x="17419" y="38734"/>
                </a:lnTo>
                <a:lnTo>
                  <a:pt x="17920" y="39461"/>
                </a:lnTo>
                <a:cubicBezTo>
                  <a:pt x="18238" y="40007"/>
                  <a:pt x="18511" y="40280"/>
                  <a:pt x="18920" y="40507"/>
                </a:cubicBezTo>
                <a:cubicBezTo>
                  <a:pt x="19330" y="40780"/>
                  <a:pt x="19466" y="40962"/>
                  <a:pt x="19602" y="41281"/>
                </a:cubicBezTo>
                <a:cubicBezTo>
                  <a:pt x="19728" y="41626"/>
                  <a:pt x="19745" y="41776"/>
                  <a:pt x="19639" y="41776"/>
                </a:cubicBezTo>
                <a:cubicBezTo>
                  <a:pt x="19591" y="41776"/>
                  <a:pt x="19519" y="41746"/>
                  <a:pt x="19421" y="41690"/>
                </a:cubicBezTo>
                <a:cubicBezTo>
                  <a:pt x="19294" y="41627"/>
                  <a:pt x="19226" y="41593"/>
                  <a:pt x="19199" y="41593"/>
                </a:cubicBezTo>
                <a:cubicBezTo>
                  <a:pt x="19167" y="41593"/>
                  <a:pt x="19190" y="41638"/>
                  <a:pt x="19239" y="41735"/>
                </a:cubicBezTo>
                <a:cubicBezTo>
                  <a:pt x="19330" y="41826"/>
                  <a:pt x="19421" y="42008"/>
                  <a:pt x="19466" y="42099"/>
                </a:cubicBezTo>
                <a:cubicBezTo>
                  <a:pt x="19512" y="42236"/>
                  <a:pt x="19648" y="42372"/>
                  <a:pt x="19784" y="42463"/>
                </a:cubicBezTo>
                <a:cubicBezTo>
                  <a:pt x="20012" y="42645"/>
                  <a:pt x="20330" y="43509"/>
                  <a:pt x="20194" y="43600"/>
                </a:cubicBezTo>
                <a:cubicBezTo>
                  <a:pt x="20103" y="43691"/>
                  <a:pt x="20103" y="43782"/>
                  <a:pt x="20239" y="43918"/>
                </a:cubicBezTo>
                <a:cubicBezTo>
                  <a:pt x="20376" y="44055"/>
                  <a:pt x="20558" y="44510"/>
                  <a:pt x="20649" y="45010"/>
                </a:cubicBezTo>
                <a:lnTo>
                  <a:pt x="20830" y="45829"/>
                </a:lnTo>
                <a:lnTo>
                  <a:pt x="20285" y="45374"/>
                </a:lnTo>
                <a:cubicBezTo>
                  <a:pt x="20012" y="45146"/>
                  <a:pt x="19466" y="44601"/>
                  <a:pt x="19148" y="44146"/>
                </a:cubicBezTo>
                <a:cubicBezTo>
                  <a:pt x="18784" y="43737"/>
                  <a:pt x="18147" y="43009"/>
                  <a:pt x="17738" y="42600"/>
                </a:cubicBezTo>
                <a:lnTo>
                  <a:pt x="16965" y="41781"/>
                </a:lnTo>
                <a:lnTo>
                  <a:pt x="16965" y="41781"/>
                </a:lnTo>
                <a:lnTo>
                  <a:pt x="17692" y="42372"/>
                </a:lnTo>
                <a:cubicBezTo>
                  <a:pt x="18602" y="43100"/>
                  <a:pt x="19648" y="44055"/>
                  <a:pt x="19784" y="44328"/>
                </a:cubicBezTo>
                <a:cubicBezTo>
                  <a:pt x="19830" y="44419"/>
                  <a:pt x="19921" y="44464"/>
                  <a:pt x="19966" y="44464"/>
                </a:cubicBezTo>
                <a:cubicBezTo>
                  <a:pt x="20148" y="44373"/>
                  <a:pt x="19830" y="43964"/>
                  <a:pt x="18784" y="43009"/>
                </a:cubicBezTo>
                <a:cubicBezTo>
                  <a:pt x="17312" y="41667"/>
                  <a:pt x="16211" y="40819"/>
                  <a:pt x="16030" y="40819"/>
                </a:cubicBezTo>
                <a:cubicBezTo>
                  <a:pt x="16021" y="40819"/>
                  <a:pt x="16014" y="40821"/>
                  <a:pt x="16010" y="40826"/>
                </a:cubicBezTo>
                <a:cubicBezTo>
                  <a:pt x="15964" y="40917"/>
                  <a:pt x="16101" y="41053"/>
                  <a:pt x="16328" y="41190"/>
                </a:cubicBezTo>
                <a:cubicBezTo>
                  <a:pt x="16510" y="41326"/>
                  <a:pt x="16646" y="41463"/>
                  <a:pt x="16601" y="41463"/>
                </a:cubicBezTo>
                <a:cubicBezTo>
                  <a:pt x="16555" y="41463"/>
                  <a:pt x="16010" y="41053"/>
                  <a:pt x="15373" y="40507"/>
                </a:cubicBezTo>
                <a:cubicBezTo>
                  <a:pt x="14736" y="40007"/>
                  <a:pt x="13463" y="38961"/>
                  <a:pt x="12599" y="38233"/>
                </a:cubicBezTo>
                <a:cubicBezTo>
                  <a:pt x="11689" y="37506"/>
                  <a:pt x="10688" y="36642"/>
                  <a:pt x="10370" y="36369"/>
                </a:cubicBezTo>
                <a:cubicBezTo>
                  <a:pt x="10052" y="36050"/>
                  <a:pt x="9370" y="35459"/>
                  <a:pt x="8824" y="35050"/>
                </a:cubicBezTo>
                <a:cubicBezTo>
                  <a:pt x="7869" y="34277"/>
                  <a:pt x="5367" y="31957"/>
                  <a:pt x="5276" y="31730"/>
                </a:cubicBezTo>
                <a:cubicBezTo>
                  <a:pt x="5276" y="31639"/>
                  <a:pt x="5140" y="31548"/>
                  <a:pt x="5049" y="31502"/>
                </a:cubicBezTo>
                <a:cubicBezTo>
                  <a:pt x="4367" y="31139"/>
                  <a:pt x="2548" y="28592"/>
                  <a:pt x="1729" y="26909"/>
                </a:cubicBezTo>
                <a:cubicBezTo>
                  <a:pt x="1320" y="25999"/>
                  <a:pt x="819" y="24681"/>
                  <a:pt x="774" y="24226"/>
                </a:cubicBezTo>
                <a:cubicBezTo>
                  <a:pt x="728" y="23907"/>
                  <a:pt x="774" y="23816"/>
                  <a:pt x="956" y="23725"/>
                </a:cubicBezTo>
                <a:cubicBezTo>
                  <a:pt x="1092" y="23680"/>
                  <a:pt x="1229" y="23589"/>
                  <a:pt x="1320" y="23453"/>
                </a:cubicBezTo>
                <a:cubicBezTo>
                  <a:pt x="1365" y="23362"/>
                  <a:pt x="1456" y="22361"/>
                  <a:pt x="1501" y="21270"/>
                </a:cubicBezTo>
                <a:cubicBezTo>
                  <a:pt x="1547" y="19177"/>
                  <a:pt x="1638" y="17768"/>
                  <a:pt x="1729" y="17677"/>
                </a:cubicBezTo>
                <a:cubicBezTo>
                  <a:pt x="1729" y="17675"/>
                  <a:pt x="1729" y="17674"/>
                  <a:pt x="1730" y="17674"/>
                </a:cubicBezTo>
                <a:close/>
                <a:moveTo>
                  <a:pt x="68271" y="43596"/>
                </a:moveTo>
                <a:cubicBezTo>
                  <a:pt x="68564" y="43596"/>
                  <a:pt x="68947" y="43635"/>
                  <a:pt x="69312" y="43691"/>
                </a:cubicBezTo>
                <a:cubicBezTo>
                  <a:pt x="69949" y="43782"/>
                  <a:pt x="70949" y="43873"/>
                  <a:pt x="71540" y="43918"/>
                </a:cubicBezTo>
                <a:cubicBezTo>
                  <a:pt x="72177" y="43964"/>
                  <a:pt x="73269" y="44055"/>
                  <a:pt x="73996" y="44100"/>
                </a:cubicBezTo>
                <a:cubicBezTo>
                  <a:pt x="74543" y="44133"/>
                  <a:pt x="75044" y="44165"/>
                  <a:pt x="75339" y="44165"/>
                </a:cubicBezTo>
                <a:cubicBezTo>
                  <a:pt x="75461" y="44165"/>
                  <a:pt x="75548" y="44159"/>
                  <a:pt x="75588" y="44146"/>
                </a:cubicBezTo>
                <a:cubicBezTo>
                  <a:pt x="75658" y="44111"/>
                  <a:pt x="75740" y="44096"/>
                  <a:pt x="75826" y="44096"/>
                </a:cubicBezTo>
                <a:cubicBezTo>
                  <a:pt x="75965" y="44096"/>
                  <a:pt x="76112" y="44135"/>
                  <a:pt x="76225" y="44191"/>
                </a:cubicBezTo>
                <a:cubicBezTo>
                  <a:pt x="76270" y="44191"/>
                  <a:pt x="76179" y="44328"/>
                  <a:pt x="76088" y="44419"/>
                </a:cubicBezTo>
                <a:cubicBezTo>
                  <a:pt x="75952" y="44555"/>
                  <a:pt x="75406" y="44964"/>
                  <a:pt x="74906" y="45374"/>
                </a:cubicBezTo>
                <a:cubicBezTo>
                  <a:pt x="73996" y="46101"/>
                  <a:pt x="73951" y="46147"/>
                  <a:pt x="73223" y="46238"/>
                </a:cubicBezTo>
                <a:cubicBezTo>
                  <a:pt x="72970" y="46274"/>
                  <a:pt x="72730" y="46294"/>
                  <a:pt x="72437" y="46294"/>
                </a:cubicBezTo>
                <a:cubicBezTo>
                  <a:pt x="71626" y="46294"/>
                  <a:pt x="70411" y="46139"/>
                  <a:pt x="67402" y="45738"/>
                </a:cubicBezTo>
                <a:cubicBezTo>
                  <a:pt x="65583" y="45510"/>
                  <a:pt x="63718" y="45283"/>
                  <a:pt x="63218" y="45237"/>
                </a:cubicBezTo>
                <a:cubicBezTo>
                  <a:pt x="62763" y="45237"/>
                  <a:pt x="62308" y="45192"/>
                  <a:pt x="62217" y="45192"/>
                </a:cubicBezTo>
                <a:cubicBezTo>
                  <a:pt x="62081" y="45192"/>
                  <a:pt x="62263" y="45101"/>
                  <a:pt x="65037" y="44373"/>
                </a:cubicBezTo>
                <a:cubicBezTo>
                  <a:pt x="66356" y="44009"/>
                  <a:pt x="67629" y="43691"/>
                  <a:pt x="67857" y="43646"/>
                </a:cubicBezTo>
                <a:cubicBezTo>
                  <a:pt x="67943" y="43611"/>
                  <a:pt x="68090" y="43596"/>
                  <a:pt x="68271" y="43596"/>
                </a:cubicBezTo>
                <a:close/>
                <a:moveTo>
                  <a:pt x="20593" y="45941"/>
                </a:moveTo>
                <a:cubicBezTo>
                  <a:pt x="20616" y="45941"/>
                  <a:pt x="20666" y="45966"/>
                  <a:pt x="20739" y="46011"/>
                </a:cubicBezTo>
                <a:cubicBezTo>
                  <a:pt x="20830" y="46101"/>
                  <a:pt x="20921" y="46283"/>
                  <a:pt x="20967" y="46420"/>
                </a:cubicBezTo>
                <a:cubicBezTo>
                  <a:pt x="21009" y="46524"/>
                  <a:pt x="21022" y="46580"/>
                  <a:pt x="21006" y="46580"/>
                </a:cubicBezTo>
                <a:cubicBezTo>
                  <a:pt x="20988" y="46580"/>
                  <a:pt x="20929" y="46501"/>
                  <a:pt x="20830" y="46329"/>
                </a:cubicBezTo>
                <a:cubicBezTo>
                  <a:pt x="20615" y="46052"/>
                  <a:pt x="20545" y="45941"/>
                  <a:pt x="20593" y="45941"/>
                </a:cubicBezTo>
                <a:close/>
                <a:moveTo>
                  <a:pt x="64621" y="36249"/>
                </a:moveTo>
                <a:cubicBezTo>
                  <a:pt x="64898" y="36249"/>
                  <a:pt x="64922" y="36317"/>
                  <a:pt x="64946" y="36460"/>
                </a:cubicBezTo>
                <a:cubicBezTo>
                  <a:pt x="64946" y="36687"/>
                  <a:pt x="65037" y="36778"/>
                  <a:pt x="65264" y="36824"/>
                </a:cubicBezTo>
                <a:cubicBezTo>
                  <a:pt x="65401" y="36869"/>
                  <a:pt x="65537" y="36915"/>
                  <a:pt x="65492" y="36960"/>
                </a:cubicBezTo>
                <a:cubicBezTo>
                  <a:pt x="65492" y="36960"/>
                  <a:pt x="64900" y="37415"/>
                  <a:pt x="64218" y="37915"/>
                </a:cubicBezTo>
                <a:cubicBezTo>
                  <a:pt x="62535" y="39189"/>
                  <a:pt x="61535" y="40053"/>
                  <a:pt x="59852" y="41826"/>
                </a:cubicBezTo>
                <a:cubicBezTo>
                  <a:pt x="59079" y="42600"/>
                  <a:pt x="57851" y="43827"/>
                  <a:pt x="57169" y="44555"/>
                </a:cubicBezTo>
                <a:lnTo>
                  <a:pt x="55895" y="45829"/>
                </a:lnTo>
                <a:lnTo>
                  <a:pt x="55122" y="46056"/>
                </a:lnTo>
                <a:cubicBezTo>
                  <a:pt x="54667" y="46192"/>
                  <a:pt x="54304" y="46283"/>
                  <a:pt x="54304" y="46283"/>
                </a:cubicBezTo>
                <a:cubicBezTo>
                  <a:pt x="54304" y="46238"/>
                  <a:pt x="55986" y="44510"/>
                  <a:pt x="56987" y="43600"/>
                </a:cubicBezTo>
                <a:cubicBezTo>
                  <a:pt x="57663" y="42966"/>
                  <a:pt x="57907" y="42686"/>
                  <a:pt x="57720" y="42686"/>
                </a:cubicBezTo>
                <a:cubicBezTo>
                  <a:pt x="57705" y="42686"/>
                  <a:pt x="57688" y="42687"/>
                  <a:pt x="57669" y="42690"/>
                </a:cubicBezTo>
                <a:cubicBezTo>
                  <a:pt x="57578" y="42690"/>
                  <a:pt x="56123" y="44100"/>
                  <a:pt x="54940" y="45328"/>
                </a:cubicBezTo>
                <a:lnTo>
                  <a:pt x="53803" y="46465"/>
                </a:lnTo>
                <a:lnTo>
                  <a:pt x="52530" y="46875"/>
                </a:lnTo>
                <a:cubicBezTo>
                  <a:pt x="51887" y="47070"/>
                  <a:pt x="51570" y="47163"/>
                  <a:pt x="51443" y="47163"/>
                </a:cubicBezTo>
                <a:cubicBezTo>
                  <a:pt x="51363" y="47163"/>
                  <a:pt x="51358" y="47127"/>
                  <a:pt x="51393" y="47057"/>
                </a:cubicBezTo>
                <a:cubicBezTo>
                  <a:pt x="51620" y="46647"/>
                  <a:pt x="52848" y="45328"/>
                  <a:pt x="54304" y="43918"/>
                </a:cubicBezTo>
                <a:cubicBezTo>
                  <a:pt x="55895" y="42418"/>
                  <a:pt x="55804" y="42509"/>
                  <a:pt x="55668" y="42418"/>
                </a:cubicBezTo>
                <a:cubicBezTo>
                  <a:pt x="55662" y="42414"/>
                  <a:pt x="55655" y="42413"/>
                  <a:pt x="55646" y="42413"/>
                </a:cubicBezTo>
                <a:cubicBezTo>
                  <a:pt x="55305" y="42413"/>
                  <a:pt x="52679" y="44959"/>
                  <a:pt x="51393" y="46511"/>
                </a:cubicBezTo>
                <a:cubicBezTo>
                  <a:pt x="50620" y="47420"/>
                  <a:pt x="50529" y="47466"/>
                  <a:pt x="49983" y="47693"/>
                </a:cubicBezTo>
                <a:cubicBezTo>
                  <a:pt x="49760" y="47768"/>
                  <a:pt x="49537" y="47842"/>
                  <a:pt x="49463" y="47842"/>
                </a:cubicBezTo>
                <a:cubicBezTo>
                  <a:pt x="49446" y="47842"/>
                  <a:pt x="49437" y="47838"/>
                  <a:pt x="49437" y="47830"/>
                </a:cubicBezTo>
                <a:cubicBezTo>
                  <a:pt x="49437" y="47784"/>
                  <a:pt x="52030" y="44783"/>
                  <a:pt x="52621" y="44146"/>
                </a:cubicBezTo>
                <a:cubicBezTo>
                  <a:pt x="54577" y="42145"/>
                  <a:pt x="56850" y="40144"/>
                  <a:pt x="58806" y="38688"/>
                </a:cubicBezTo>
                <a:cubicBezTo>
                  <a:pt x="60034" y="37779"/>
                  <a:pt x="60216" y="37597"/>
                  <a:pt x="60125" y="37506"/>
                </a:cubicBezTo>
                <a:cubicBezTo>
                  <a:pt x="60124" y="37505"/>
                  <a:pt x="60123" y="37505"/>
                  <a:pt x="60121" y="37505"/>
                </a:cubicBezTo>
                <a:cubicBezTo>
                  <a:pt x="59975" y="37505"/>
                  <a:pt x="57563" y="39338"/>
                  <a:pt x="56305" y="40371"/>
                </a:cubicBezTo>
                <a:cubicBezTo>
                  <a:pt x="55486" y="41053"/>
                  <a:pt x="53985" y="42463"/>
                  <a:pt x="52757" y="43691"/>
                </a:cubicBezTo>
                <a:cubicBezTo>
                  <a:pt x="52348" y="44100"/>
                  <a:pt x="51393" y="45146"/>
                  <a:pt x="50574" y="46101"/>
                </a:cubicBezTo>
                <a:cubicBezTo>
                  <a:pt x="49756" y="47057"/>
                  <a:pt x="49028" y="47875"/>
                  <a:pt x="48982" y="47966"/>
                </a:cubicBezTo>
                <a:cubicBezTo>
                  <a:pt x="48949" y="47992"/>
                  <a:pt x="48928" y="48004"/>
                  <a:pt x="48917" y="48004"/>
                </a:cubicBezTo>
                <a:cubicBezTo>
                  <a:pt x="48733" y="48004"/>
                  <a:pt x="51568" y="44554"/>
                  <a:pt x="52985" y="43009"/>
                </a:cubicBezTo>
                <a:cubicBezTo>
                  <a:pt x="54167" y="41735"/>
                  <a:pt x="55850" y="40098"/>
                  <a:pt x="56669" y="39416"/>
                </a:cubicBezTo>
                <a:cubicBezTo>
                  <a:pt x="57533" y="38688"/>
                  <a:pt x="59079" y="37688"/>
                  <a:pt x="60216" y="37142"/>
                </a:cubicBezTo>
                <a:cubicBezTo>
                  <a:pt x="61080" y="36687"/>
                  <a:pt x="61353" y="36596"/>
                  <a:pt x="63036" y="36414"/>
                </a:cubicBezTo>
                <a:cubicBezTo>
                  <a:pt x="63904" y="36306"/>
                  <a:pt x="64368" y="36249"/>
                  <a:pt x="64621" y="36249"/>
                </a:cubicBezTo>
                <a:close/>
                <a:moveTo>
                  <a:pt x="12605" y="45025"/>
                </a:moveTo>
                <a:cubicBezTo>
                  <a:pt x="12760" y="45025"/>
                  <a:pt x="12902" y="45146"/>
                  <a:pt x="13326" y="45510"/>
                </a:cubicBezTo>
                <a:cubicBezTo>
                  <a:pt x="13690" y="45783"/>
                  <a:pt x="14554" y="46556"/>
                  <a:pt x="15191" y="47193"/>
                </a:cubicBezTo>
                <a:lnTo>
                  <a:pt x="16419" y="48330"/>
                </a:lnTo>
                <a:lnTo>
                  <a:pt x="16419" y="48330"/>
                </a:lnTo>
                <a:lnTo>
                  <a:pt x="15327" y="47693"/>
                </a:lnTo>
                <a:cubicBezTo>
                  <a:pt x="13963" y="46829"/>
                  <a:pt x="12007" y="45465"/>
                  <a:pt x="11962" y="45328"/>
                </a:cubicBezTo>
                <a:cubicBezTo>
                  <a:pt x="11962" y="45283"/>
                  <a:pt x="12144" y="45192"/>
                  <a:pt x="12326" y="45101"/>
                </a:cubicBezTo>
                <a:cubicBezTo>
                  <a:pt x="12447" y="45055"/>
                  <a:pt x="12528" y="45025"/>
                  <a:pt x="12605" y="45025"/>
                </a:cubicBezTo>
                <a:close/>
                <a:moveTo>
                  <a:pt x="45274" y="46988"/>
                </a:moveTo>
                <a:cubicBezTo>
                  <a:pt x="45304" y="46988"/>
                  <a:pt x="45065" y="47356"/>
                  <a:pt x="44616" y="48012"/>
                </a:cubicBezTo>
                <a:cubicBezTo>
                  <a:pt x="44025" y="48876"/>
                  <a:pt x="43343" y="49785"/>
                  <a:pt x="43116" y="50013"/>
                </a:cubicBezTo>
                <a:cubicBezTo>
                  <a:pt x="43011" y="50104"/>
                  <a:pt x="42947" y="50155"/>
                  <a:pt x="42929" y="50155"/>
                </a:cubicBezTo>
                <a:cubicBezTo>
                  <a:pt x="42883" y="50155"/>
                  <a:pt x="43111" y="49848"/>
                  <a:pt x="43661" y="49103"/>
                </a:cubicBezTo>
                <a:cubicBezTo>
                  <a:pt x="44253" y="48375"/>
                  <a:pt x="44889" y="47466"/>
                  <a:pt x="45162" y="47102"/>
                </a:cubicBezTo>
                <a:cubicBezTo>
                  <a:pt x="45228" y="47025"/>
                  <a:pt x="45265" y="46988"/>
                  <a:pt x="45274" y="46988"/>
                </a:cubicBezTo>
                <a:close/>
                <a:moveTo>
                  <a:pt x="61456" y="45433"/>
                </a:moveTo>
                <a:cubicBezTo>
                  <a:pt x="61767" y="45433"/>
                  <a:pt x="62126" y="45463"/>
                  <a:pt x="62672" y="45510"/>
                </a:cubicBezTo>
                <a:cubicBezTo>
                  <a:pt x="63536" y="45601"/>
                  <a:pt x="65446" y="45829"/>
                  <a:pt x="66902" y="46011"/>
                </a:cubicBezTo>
                <a:cubicBezTo>
                  <a:pt x="70151" y="46452"/>
                  <a:pt x="71383" y="46610"/>
                  <a:pt x="72128" y="46610"/>
                </a:cubicBezTo>
                <a:cubicBezTo>
                  <a:pt x="72228" y="46610"/>
                  <a:pt x="72319" y="46607"/>
                  <a:pt x="72405" y="46602"/>
                </a:cubicBezTo>
                <a:cubicBezTo>
                  <a:pt x="73269" y="46602"/>
                  <a:pt x="73360" y="46647"/>
                  <a:pt x="72859" y="46875"/>
                </a:cubicBezTo>
                <a:cubicBezTo>
                  <a:pt x="72496" y="47011"/>
                  <a:pt x="72450" y="47057"/>
                  <a:pt x="72541" y="47193"/>
                </a:cubicBezTo>
                <a:cubicBezTo>
                  <a:pt x="72587" y="47238"/>
                  <a:pt x="72814" y="47329"/>
                  <a:pt x="72996" y="47329"/>
                </a:cubicBezTo>
                <a:cubicBezTo>
                  <a:pt x="73587" y="47329"/>
                  <a:pt x="73678" y="47329"/>
                  <a:pt x="73542" y="47420"/>
                </a:cubicBezTo>
                <a:cubicBezTo>
                  <a:pt x="73496" y="47511"/>
                  <a:pt x="73132" y="47784"/>
                  <a:pt x="72723" y="48148"/>
                </a:cubicBezTo>
                <a:cubicBezTo>
                  <a:pt x="72359" y="48466"/>
                  <a:pt x="71722" y="48876"/>
                  <a:pt x="71404" y="49103"/>
                </a:cubicBezTo>
                <a:cubicBezTo>
                  <a:pt x="70858" y="49421"/>
                  <a:pt x="70631" y="49467"/>
                  <a:pt x="70085" y="49467"/>
                </a:cubicBezTo>
                <a:cubicBezTo>
                  <a:pt x="68766" y="49421"/>
                  <a:pt x="66629" y="49058"/>
                  <a:pt x="63945" y="48421"/>
                </a:cubicBezTo>
                <a:cubicBezTo>
                  <a:pt x="61290" y="47757"/>
                  <a:pt x="57514" y="46964"/>
                  <a:pt x="57062" y="46964"/>
                </a:cubicBezTo>
                <a:cubicBezTo>
                  <a:pt x="57050" y="46964"/>
                  <a:pt x="57040" y="46964"/>
                  <a:pt x="57032" y="46966"/>
                </a:cubicBezTo>
                <a:cubicBezTo>
                  <a:pt x="56623" y="47011"/>
                  <a:pt x="57123" y="47148"/>
                  <a:pt x="59170" y="47602"/>
                </a:cubicBezTo>
                <a:cubicBezTo>
                  <a:pt x="60352" y="47875"/>
                  <a:pt x="62445" y="48330"/>
                  <a:pt x="63763" y="48694"/>
                </a:cubicBezTo>
                <a:cubicBezTo>
                  <a:pt x="66174" y="49285"/>
                  <a:pt x="68448" y="49694"/>
                  <a:pt x="69676" y="49740"/>
                </a:cubicBezTo>
                <a:cubicBezTo>
                  <a:pt x="70085" y="49740"/>
                  <a:pt x="70403" y="49831"/>
                  <a:pt x="70631" y="49967"/>
                </a:cubicBezTo>
                <a:lnTo>
                  <a:pt x="70904" y="50195"/>
                </a:lnTo>
                <a:lnTo>
                  <a:pt x="70494" y="50240"/>
                </a:lnTo>
                <a:cubicBezTo>
                  <a:pt x="70446" y="50244"/>
                  <a:pt x="70395" y="50246"/>
                  <a:pt x="70338" y="50246"/>
                </a:cubicBezTo>
                <a:cubicBezTo>
                  <a:pt x="69696" y="50246"/>
                  <a:pt x="68433" y="50003"/>
                  <a:pt x="65173" y="49376"/>
                </a:cubicBezTo>
                <a:cubicBezTo>
                  <a:pt x="61762" y="48694"/>
                  <a:pt x="60807" y="48466"/>
                  <a:pt x="59306" y="48012"/>
                </a:cubicBezTo>
                <a:cubicBezTo>
                  <a:pt x="58761" y="47875"/>
                  <a:pt x="57624" y="47602"/>
                  <a:pt x="56805" y="47466"/>
                </a:cubicBezTo>
                <a:cubicBezTo>
                  <a:pt x="55986" y="47284"/>
                  <a:pt x="55213" y="47148"/>
                  <a:pt x="55122" y="47148"/>
                </a:cubicBezTo>
                <a:cubicBezTo>
                  <a:pt x="54940" y="47102"/>
                  <a:pt x="56532" y="46602"/>
                  <a:pt x="59215" y="45874"/>
                </a:cubicBezTo>
                <a:cubicBezTo>
                  <a:pt x="60440" y="45545"/>
                  <a:pt x="60861" y="45433"/>
                  <a:pt x="61456" y="45433"/>
                </a:cubicBezTo>
                <a:close/>
                <a:moveTo>
                  <a:pt x="26544" y="51359"/>
                </a:moveTo>
                <a:cubicBezTo>
                  <a:pt x="26554" y="51359"/>
                  <a:pt x="26561" y="51365"/>
                  <a:pt x="26561" y="51377"/>
                </a:cubicBezTo>
                <a:cubicBezTo>
                  <a:pt x="26561" y="51423"/>
                  <a:pt x="26515" y="51514"/>
                  <a:pt x="26424" y="51559"/>
                </a:cubicBezTo>
                <a:cubicBezTo>
                  <a:pt x="26412" y="51571"/>
                  <a:pt x="26403" y="51577"/>
                  <a:pt x="26398" y="51577"/>
                </a:cubicBezTo>
                <a:cubicBezTo>
                  <a:pt x="26382" y="51577"/>
                  <a:pt x="26391" y="51535"/>
                  <a:pt x="26424" y="51468"/>
                </a:cubicBezTo>
                <a:cubicBezTo>
                  <a:pt x="26458" y="51401"/>
                  <a:pt x="26515" y="51359"/>
                  <a:pt x="26544" y="51359"/>
                </a:cubicBezTo>
                <a:close/>
                <a:moveTo>
                  <a:pt x="5140" y="32139"/>
                </a:moveTo>
                <a:lnTo>
                  <a:pt x="6413" y="33413"/>
                </a:lnTo>
                <a:cubicBezTo>
                  <a:pt x="7096" y="34095"/>
                  <a:pt x="8051" y="35004"/>
                  <a:pt x="8551" y="35368"/>
                </a:cubicBezTo>
                <a:cubicBezTo>
                  <a:pt x="9006" y="35778"/>
                  <a:pt x="9779" y="36414"/>
                  <a:pt x="10234" y="36824"/>
                </a:cubicBezTo>
                <a:cubicBezTo>
                  <a:pt x="10643" y="37233"/>
                  <a:pt x="11325" y="37779"/>
                  <a:pt x="11644" y="38097"/>
                </a:cubicBezTo>
                <a:cubicBezTo>
                  <a:pt x="15373" y="41190"/>
                  <a:pt x="17010" y="42600"/>
                  <a:pt x="17647" y="43282"/>
                </a:cubicBezTo>
                <a:cubicBezTo>
                  <a:pt x="18602" y="44282"/>
                  <a:pt x="21376" y="47875"/>
                  <a:pt x="21240" y="47921"/>
                </a:cubicBezTo>
                <a:cubicBezTo>
                  <a:pt x="21194" y="47921"/>
                  <a:pt x="20785" y="47511"/>
                  <a:pt x="20330" y="47057"/>
                </a:cubicBezTo>
                <a:cubicBezTo>
                  <a:pt x="19724" y="46450"/>
                  <a:pt x="19442" y="46193"/>
                  <a:pt x="19355" y="46193"/>
                </a:cubicBezTo>
                <a:cubicBezTo>
                  <a:pt x="19324" y="46193"/>
                  <a:pt x="19318" y="46224"/>
                  <a:pt x="19330" y="46283"/>
                </a:cubicBezTo>
                <a:cubicBezTo>
                  <a:pt x="19330" y="46329"/>
                  <a:pt x="19830" y="46875"/>
                  <a:pt x="20421" y="47466"/>
                </a:cubicBezTo>
                <a:cubicBezTo>
                  <a:pt x="21786" y="48830"/>
                  <a:pt x="21695" y="48739"/>
                  <a:pt x="21876" y="49467"/>
                </a:cubicBezTo>
                <a:lnTo>
                  <a:pt x="22058" y="50104"/>
                </a:lnTo>
                <a:lnTo>
                  <a:pt x="21376" y="49240"/>
                </a:lnTo>
                <a:cubicBezTo>
                  <a:pt x="20763" y="48482"/>
                  <a:pt x="20550" y="48240"/>
                  <a:pt x="20443" y="48240"/>
                </a:cubicBezTo>
                <a:cubicBezTo>
                  <a:pt x="20415" y="48240"/>
                  <a:pt x="20394" y="48256"/>
                  <a:pt x="20376" y="48284"/>
                </a:cubicBezTo>
                <a:cubicBezTo>
                  <a:pt x="20330" y="48330"/>
                  <a:pt x="20376" y="48375"/>
                  <a:pt x="20421" y="48421"/>
                </a:cubicBezTo>
                <a:cubicBezTo>
                  <a:pt x="20512" y="48466"/>
                  <a:pt x="20876" y="48967"/>
                  <a:pt x="21331" y="49558"/>
                </a:cubicBezTo>
                <a:cubicBezTo>
                  <a:pt x="22331" y="50831"/>
                  <a:pt x="22286" y="50786"/>
                  <a:pt x="22240" y="50831"/>
                </a:cubicBezTo>
                <a:cubicBezTo>
                  <a:pt x="22195" y="50831"/>
                  <a:pt x="21604" y="50149"/>
                  <a:pt x="20967" y="49285"/>
                </a:cubicBezTo>
                <a:cubicBezTo>
                  <a:pt x="20285" y="48421"/>
                  <a:pt x="19739" y="47739"/>
                  <a:pt x="19693" y="47739"/>
                </a:cubicBezTo>
                <a:cubicBezTo>
                  <a:pt x="19557" y="47784"/>
                  <a:pt x="19784" y="48103"/>
                  <a:pt x="21012" y="49694"/>
                </a:cubicBezTo>
                <a:cubicBezTo>
                  <a:pt x="21695" y="50604"/>
                  <a:pt x="22331" y="51514"/>
                  <a:pt x="22377" y="51695"/>
                </a:cubicBezTo>
                <a:cubicBezTo>
                  <a:pt x="22445" y="51967"/>
                  <a:pt x="22386" y="52188"/>
                  <a:pt x="22295" y="52188"/>
                </a:cubicBezTo>
                <a:cubicBezTo>
                  <a:pt x="22264" y="52188"/>
                  <a:pt x="22229" y="52162"/>
                  <a:pt x="22195" y="52105"/>
                </a:cubicBezTo>
                <a:cubicBezTo>
                  <a:pt x="22104" y="52014"/>
                  <a:pt x="22013" y="51877"/>
                  <a:pt x="21876" y="51741"/>
                </a:cubicBezTo>
                <a:cubicBezTo>
                  <a:pt x="21786" y="51605"/>
                  <a:pt x="21695" y="51377"/>
                  <a:pt x="21649" y="51195"/>
                </a:cubicBezTo>
                <a:cubicBezTo>
                  <a:pt x="21604" y="50831"/>
                  <a:pt x="20649" y="49467"/>
                  <a:pt x="19966" y="48694"/>
                </a:cubicBezTo>
                <a:cubicBezTo>
                  <a:pt x="19346" y="48029"/>
                  <a:pt x="16180" y="45596"/>
                  <a:pt x="15932" y="45596"/>
                </a:cubicBezTo>
                <a:cubicBezTo>
                  <a:pt x="15926" y="45596"/>
                  <a:pt x="15921" y="45598"/>
                  <a:pt x="15919" y="45601"/>
                </a:cubicBezTo>
                <a:cubicBezTo>
                  <a:pt x="15873" y="45692"/>
                  <a:pt x="16510" y="46192"/>
                  <a:pt x="17556" y="46966"/>
                </a:cubicBezTo>
                <a:cubicBezTo>
                  <a:pt x="19330" y="48330"/>
                  <a:pt x="20057" y="49058"/>
                  <a:pt x="20785" y="50058"/>
                </a:cubicBezTo>
                <a:cubicBezTo>
                  <a:pt x="21160" y="50622"/>
                  <a:pt x="21474" y="51185"/>
                  <a:pt x="21418" y="51185"/>
                </a:cubicBezTo>
                <a:cubicBezTo>
                  <a:pt x="21406" y="51185"/>
                  <a:pt x="21378" y="51160"/>
                  <a:pt x="21331" y="51104"/>
                </a:cubicBezTo>
                <a:cubicBezTo>
                  <a:pt x="20967" y="50695"/>
                  <a:pt x="19330" y="49103"/>
                  <a:pt x="18693" y="48557"/>
                </a:cubicBezTo>
                <a:cubicBezTo>
                  <a:pt x="17962" y="47998"/>
                  <a:pt x="16824" y="47277"/>
                  <a:pt x="16626" y="47277"/>
                </a:cubicBezTo>
                <a:cubicBezTo>
                  <a:pt x="16614" y="47277"/>
                  <a:pt x="16606" y="47279"/>
                  <a:pt x="16601" y="47284"/>
                </a:cubicBezTo>
                <a:cubicBezTo>
                  <a:pt x="16555" y="47329"/>
                  <a:pt x="17101" y="47739"/>
                  <a:pt x="17783" y="48239"/>
                </a:cubicBezTo>
                <a:cubicBezTo>
                  <a:pt x="19148" y="49194"/>
                  <a:pt x="20057" y="50058"/>
                  <a:pt x="21422" y="51605"/>
                </a:cubicBezTo>
                <a:lnTo>
                  <a:pt x="22286" y="52560"/>
                </a:lnTo>
                <a:lnTo>
                  <a:pt x="20512" y="51423"/>
                </a:lnTo>
                <a:cubicBezTo>
                  <a:pt x="18920" y="50331"/>
                  <a:pt x="18738" y="50195"/>
                  <a:pt x="18238" y="49558"/>
                </a:cubicBezTo>
                <a:cubicBezTo>
                  <a:pt x="17601" y="48785"/>
                  <a:pt x="17010" y="48148"/>
                  <a:pt x="16191" y="47466"/>
                </a:cubicBezTo>
                <a:cubicBezTo>
                  <a:pt x="15919" y="47238"/>
                  <a:pt x="15282" y="46647"/>
                  <a:pt x="14827" y="46238"/>
                </a:cubicBezTo>
                <a:cubicBezTo>
                  <a:pt x="14327" y="45783"/>
                  <a:pt x="13736" y="45283"/>
                  <a:pt x="13417" y="45055"/>
                </a:cubicBezTo>
                <a:cubicBezTo>
                  <a:pt x="13144" y="44874"/>
                  <a:pt x="12871" y="44555"/>
                  <a:pt x="12781" y="44419"/>
                </a:cubicBezTo>
                <a:cubicBezTo>
                  <a:pt x="12644" y="44237"/>
                  <a:pt x="11825" y="43418"/>
                  <a:pt x="10779" y="42554"/>
                </a:cubicBezTo>
                <a:cubicBezTo>
                  <a:pt x="9824" y="41690"/>
                  <a:pt x="8824" y="40780"/>
                  <a:pt x="8596" y="40553"/>
                </a:cubicBezTo>
                <a:cubicBezTo>
                  <a:pt x="8051" y="40007"/>
                  <a:pt x="7323" y="38961"/>
                  <a:pt x="7232" y="38597"/>
                </a:cubicBezTo>
                <a:lnTo>
                  <a:pt x="7141" y="38279"/>
                </a:lnTo>
                <a:lnTo>
                  <a:pt x="7869" y="38370"/>
                </a:lnTo>
                <a:cubicBezTo>
                  <a:pt x="8207" y="38412"/>
                  <a:pt x="8497" y="38433"/>
                  <a:pt x="8743" y="38433"/>
                </a:cubicBezTo>
                <a:cubicBezTo>
                  <a:pt x="9291" y="38433"/>
                  <a:pt x="9622" y="38331"/>
                  <a:pt x="9779" y="38143"/>
                </a:cubicBezTo>
                <a:cubicBezTo>
                  <a:pt x="9870" y="38006"/>
                  <a:pt x="9915" y="37824"/>
                  <a:pt x="9915" y="37779"/>
                </a:cubicBezTo>
                <a:cubicBezTo>
                  <a:pt x="9870" y="37688"/>
                  <a:pt x="9051" y="36960"/>
                  <a:pt x="8096" y="36141"/>
                </a:cubicBezTo>
                <a:cubicBezTo>
                  <a:pt x="6004" y="34368"/>
                  <a:pt x="4867" y="33367"/>
                  <a:pt x="4685" y="33140"/>
                </a:cubicBezTo>
                <a:cubicBezTo>
                  <a:pt x="4594" y="33049"/>
                  <a:pt x="4640" y="32912"/>
                  <a:pt x="4867" y="32594"/>
                </a:cubicBezTo>
                <a:lnTo>
                  <a:pt x="5140" y="32139"/>
                </a:lnTo>
                <a:close/>
                <a:moveTo>
                  <a:pt x="16877" y="48754"/>
                </a:moveTo>
                <a:cubicBezTo>
                  <a:pt x="16903" y="48754"/>
                  <a:pt x="16931" y="48779"/>
                  <a:pt x="16965" y="48830"/>
                </a:cubicBezTo>
                <a:cubicBezTo>
                  <a:pt x="17010" y="48876"/>
                  <a:pt x="17192" y="49103"/>
                  <a:pt x="17328" y="49240"/>
                </a:cubicBezTo>
                <a:cubicBezTo>
                  <a:pt x="17556" y="49467"/>
                  <a:pt x="17601" y="49558"/>
                  <a:pt x="17510" y="49649"/>
                </a:cubicBezTo>
                <a:cubicBezTo>
                  <a:pt x="17419" y="49694"/>
                  <a:pt x="17465" y="49785"/>
                  <a:pt x="17783" y="50013"/>
                </a:cubicBezTo>
                <a:cubicBezTo>
                  <a:pt x="18011" y="50195"/>
                  <a:pt x="18329" y="50513"/>
                  <a:pt x="18511" y="50786"/>
                </a:cubicBezTo>
                <a:lnTo>
                  <a:pt x="18875" y="51241"/>
                </a:lnTo>
                <a:lnTo>
                  <a:pt x="18875" y="51241"/>
                </a:lnTo>
                <a:lnTo>
                  <a:pt x="18420" y="50968"/>
                </a:lnTo>
                <a:cubicBezTo>
                  <a:pt x="17809" y="50560"/>
                  <a:pt x="17198" y="50226"/>
                  <a:pt x="17044" y="50226"/>
                </a:cubicBezTo>
                <a:cubicBezTo>
                  <a:pt x="17027" y="50226"/>
                  <a:pt x="17015" y="50231"/>
                  <a:pt x="17010" y="50240"/>
                </a:cubicBezTo>
                <a:cubicBezTo>
                  <a:pt x="16965" y="50286"/>
                  <a:pt x="17465" y="50649"/>
                  <a:pt x="18147" y="51104"/>
                </a:cubicBezTo>
                <a:cubicBezTo>
                  <a:pt x="19239" y="51786"/>
                  <a:pt x="19375" y="51923"/>
                  <a:pt x="19602" y="52332"/>
                </a:cubicBezTo>
                <a:lnTo>
                  <a:pt x="19875" y="52787"/>
                </a:lnTo>
                <a:lnTo>
                  <a:pt x="18102" y="51468"/>
                </a:lnTo>
                <a:cubicBezTo>
                  <a:pt x="17147" y="50740"/>
                  <a:pt x="16191" y="50058"/>
                  <a:pt x="16055" y="49876"/>
                </a:cubicBezTo>
                <a:lnTo>
                  <a:pt x="15737" y="49603"/>
                </a:lnTo>
                <a:lnTo>
                  <a:pt x="16191" y="49421"/>
                </a:lnTo>
                <a:cubicBezTo>
                  <a:pt x="16419" y="49285"/>
                  <a:pt x="16646" y="49103"/>
                  <a:pt x="16737" y="48967"/>
                </a:cubicBezTo>
                <a:cubicBezTo>
                  <a:pt x="16794" y="48825"/>
                  <a:pt x="16833" y="48754"/>
                  <a:pt x="16877" y="48754"/>
                </a:cubicBezTo>
                <a:close/>
                <a:moveTo>
                  <a:pt x="59785" y="36910"/>
                </a:moveTo>
                <a:cubicBezTo>
                  <a:pt x="59797" y="36910"/>
                  <a:pt x="59804" y="36912"/>
                  <a:pt x="59807" y="36915"/>
                </a:cubicBezTo>
                <a:cubicBezTo>
                  <a:pt x="59807" y="36915"/>
                  <a:pt x="59579" y="37096"/>
                  <a:pt x="59261" y="37278"/>
                </a:cubicBezTo>
                <a:cubicBezTo>
                  <a:pt x="58306" y="37870"/>
                  <a:pt x="56805" y="38870"/>
                  <a:pt x="56123" y="39461"/>
                </a:cubicBezTo>
                <a:cubicBezTo>
                  <a:pt x="54486" y="40780"/>
                  <a:pt x="51984" y="43418"/>
                  <a:pt x="49574" y="46329"/>
                </a:cubicBezTo>
                <a:cubicBezTo>
                  <a:pt x="47800" y="48466"/>
                  <a:pt x="47845" y="48421"/>
                  <a:pt x="47391" y="48557"/>
                </a:cubicBezTo>
                <a:lnTo>
                  <a:pt x="46981" y="48694"/>
                </a:lnTo>
                <a:lnTo>
                  <a:pt x="47300" y="48284"/>
                </a:lnTo>
                <a:cubicBezTo>
                  <a:pt x="47482" y="48057"/>
                  <a:pt x="48573" y="46829"/>
                  <a:pt x="49665" y="45556"/>
                </a:cubicBezTo>
                <a:cubicBezTo>
                  <a:pt x="51771" y="43148"/>
                  <a:pt x="52090" y="42732"/>
                  <a:pt x="51926" y="42732"/>
                </a:cubicBezTo>
                <a:cubicBezTo>
                  <a:pt x="51917" y="42732"/>
                  <a:pt x="51906" y="42733"/>
                  <a:pt x="51893" y="42736"/>
                </a:cubicBezTo>
                <a:cubicBezTo>
                  <a:pt x="51802" y="42781"/>
                  <a:pt x="48755" y="46238"/>
                  <a:pt x="46981" y="48284"/>
                </a:cubicBezTo>
                <a:cubicBezTo>
                  <a:pt x="46618" y="48739"/>
                  <a:pt x="46390" y="48921"/>
                  <a:pt x="46117" y="49012"/>
                </a:cubicBezTo>
                <a:lnTo>
                  <a:pt x="45753" y="49149"/>
                </a:lnTo>
                <a:lnTo>
                  <a:pt x="46163" y="48603"/>
                </a:lnTo>
                <a:cubicBezTo>
                  <a:pt x="46390" y="48284"/>
                  <a:pt x="47618" y="46784"/>
                  <a:pt x="48892" y="45283"/>
                </a:cubicBezTo>
                <a:cubicBezTo>
                  <a:pt x="51389" y="42226"/>
                  <a:pt x="51481" y="42144"/>
                  <a:pt x="51291" y="42144"/>
                </a:cubicBezTo>
                <a:cubicBezTo>
                  <a:pt x="51280" y="42144"/>
                  <a:pt x="51269" y="42145"/>
                  <a:pt x="51256" y="42145"/>
                </a:cubicBezTo>
                <a:cubicBezTo>
                  <a:pt x="51120" y="42190"/>
                  <a:pt x="47254" y="46829"/>
                  <a:pt x="45890" y="48557"/>
                </a:cubicBezTo>
                <a:cubicBezTo>
                  <a:pt x="45435" y="49149"/>
                  <a:pt x="45253" y="49376"/>
                  <a:pt x="44935" y="49467"/>
                </a:cubicBezTo>
                <a:cubicBezTo>
                  <a:pt x="44768" y="49534"/>
                  <a:pt x="44651" y="49576"/>
                  <a:pt x="44599" y="49576"/>
                </a:cubicBezTo>
                <a:cubicBezTo>
                  <a:pt x="44581" y="49576"/>
                  <a:pt x="44571" y="49570"/>
                  <a:pt x="44571" y="49558"/>
                </a:cubicBezTo>
                <a:cubicBezTo>
                  <a:pt x="44616" y="49512"/>
                  <a:pt x="45435" y="48603"/>
                  <a:pt x="46390" y="47466"/>
                </a:cubicBezTo>
                <a:cubicBezTo>
                  <a:pt x="47899" y="45741"/>
                  <a:pt x="48223" y="45325"/>
                  <a:pt x="48059" y="45325"/>
                </a:cubicBezTo>
                <a:cubicBezTo>
                  <a:pt x="48050" y="45325"/>
                  <a:pt x="48039" y="45326"/>
                  <a:pt x="48027" y="45328"/>
                </a:cubicBezTo>
                <a:cubicBezTo>
                  <a:pt x="47982" y="45374"/>
                  <a:pt x="47072" y="46374"/>
                  <a:pt x="45981" y="47602"/>
                </a:cubicBezTo>
                <a:cubicBezTo>
                  <a:pt x="44889" y="48830"/>
                  <a:pt x="43980" y="49876"/>
                  <a:pt x="43934" y="49876"/>
                </a:cubicBezTo>
                <a:cubicBezTo>
                  <a:pt x="43889" y="49876"/>
                  <a:pt x="44207" y="49421"/>
                  <a:pt x="44662" y="48830"/>
                </a:cubicBezTo>
                <a:cubicBezTo>
                  <a:pt x="45071" y="48239"/>
                  <a:pt x="46208" y="46738"/>
                  <a:pt x="47118" y="45465"/>
                </a:cubicBezTo>
                <a:cubicBezTo>
                  <a:pt x="48528" y="43555"/>
                  <a:pt x="48801" y="43100"/>
                  <a:pt x="48801" y="42963"/>
                </a:cubicBezTo>
                <a:cubicBezTo>
                  <a:pt x="48755" y="42827"/>
                  <a:pt x="48664" y="42736"/>
                  <a:pt x="48573" y="42690"/>
                </a:cubicBezTo>
                <a:cubicBezTo>
                  <a:pt x="48437" y="42690"/>
                  <a:pt x="48209" y="42918"/>
                  <a:pt x="47163" y="44373"/>
                </a:cubicBezTo>
                <a:cubicBezTo>
                  <a:pt x="46254" y="45692"/>
                  <a:pt x="45935" y="46101"/>
                  <a:pt x="45753" y="46147"/>
                </a:cubicBezTo>
                <a:cubicBezTo>
                  <a:pt x="45571" y="46192"/>
                  <a:pt x="44071" y="48057"/>
                  <a:pt x="42797" y="49876"/>
                </a:cubicBezTo>
                <a:cubicBezTo>
                  <a:pt x="42342" y="50513"/>
                  <a:pt x="42206" y="50604"/>
                  <a:pt x="41660" y="50877"/>
                </a:cubicBezTo>
                <a:cubicBezTo>
                  <a:pt x="41353" y="51005"/>
                  <a:pt x="41190" y="51061"/>
                  <a:pt x="41114" y="51061"/>
                </a:cubicBezTo>
                <a:cubicBezTo>
                  <a:pt x="41055" y="51061"/>
                  <a:pt x="41049" y="51027"/>
                  <a:pt x="41069" y="50968"/>
                </a:cubicBezTo>
                <a:cubicBezTo>
                  <a:pt x="41069" y="50831"/>
                  <a:pt x="41842" y="49785"/>
                  <a:pt x="42706" y="48557"/>
                </a:cubicBezTo>
                <a:cubicBezTo>
                  <a:pt x="43798" y="47148"/>
                  <a:pt x="44344" y="46374"/>
                  <a:pt x="44253" y="46329"/>
                </a:cubicBezTo>
                <a:cubicBezTo>
                  <a:pt x="44251" y="46328"/>
                  <a:pt x="44250" y="46328"/>
                  <a:pt x="44248" y="46328"/>
                </a:cubicBezTo>
                <a:cubicBezTo>
                  <a:pt x="44049" y="46328"/>
                  <a:pt x="40660" y="50879"/>
                  <a:pt x="40705" y="51150"/>
                </a:cubicBezTo>
                <a:cubicBezTo>
                  <a:pt x="40705" y="51241"/>
                  <a:pt x="40523" y="51377"/>
                  <a:pt x="40250" y="51514"/>
                </a:cubicBezTo>
                <a:cubicBezTo>
                  <a:pt x="39990" y="51588"/>
                  <a:pt x="39821" y="51662"/>
                  <a:pt x="39743" y="51662"/>
                </a:cubicBezTo>
                <a:cubicBezTo>
                  <a:pt x="39726" y="51662"/>
                  <a:pt x="39713" y="51658"/>
                  <a:pt x="39705" y="51650"/>
                </a:cubicBezTo>
                <a:cubicBezTo>
                  <a:pt x="39705" y="51605"/>
                  <a:pt x="40432" y="50558"/>
                  <a:pt x="41296" y="49240"/>
                </a:cubicBezTo>
                <a:cubicBezTo>
                  <a:pt x="42206" y="47966"/>
                  <a:pt x="42888" y="46920"/>
                  <a:pt x="42888" y="46875"/>
                </a:cubicBezTo>
                <a:cubicBezTo>
                  <a:pt x="42884" y="46855"/>
                  <a:pt x="42874" y="46845"/>
                  <a:pt x="42859" y="46845"/>
                </a:cubicBezTo>
                <a:cubicBezTo>
                  <a:pt x="42696" y="46845"/>
                  <a:pt x="41909" y="47914"/>
                  <a:pt x="40705" y="49740"/>
                </a:cubicBezTo>
                <a:cubicBezTo>
                  <a:pt x="39477" y="51605"/>
                  <a:pt x="39113" y="52059"/>
                  <a:pt x="38886" y="52150"/>
                </a:cubicBezTo>
                <a:cubicBezTo>
                  <a:pt x="38824" y="52175"/>
                  <a:pt x="38778" y="52193"/>
                  <a:pt x="38753" y="52193"/>
                </a:cubicBezTo>
                <a:cubicBezTo>
                  <a:pt x="38686" y="52193"/>
                  <a:pt x="38758" y="52067"/>
                  <a:pt x="39022" y="51605"/>
                </a:cubicBezTo>
                <a:cubicBezTo>
                  <a:pt x="39204" y="51286"/>
                  <a:pt x="40068" y="50013"/>
                  <a:pt x="40887" y="48830"/>
                </a:cubicBezTo>
                <a:cubicBezTo>
                  <a:pt x="42193" y="46977"/>
                  <a:pt x="42679" y="46177"/>
                  <a:pt x="42527" y="46177"/>
                </a:cubicBezTo>
                <a:cubicBezTo>
                  <a:pt x="42515" y="46177"/>
                  <a:pt x="42499" y="46182"/>
                  <a:pt x="42479" y="46192"/>
                </a:cubicBezTo>
                <a:cubicBezTo>
                  <a:pt x="42433" y="46238"/>
                  <a:pt x="41387" y="47693"/>
                  <a:pt x="40250" y="49421"/>
                </a:cubicBezTo>
                <a:cubicBezTo>
                  <a:pt x="38249" y="52332"/>
                  <a:pt x="38067" y="52605"/>
                  <a:pt x="37749" y="52787"/>
                </a:cubicBezTo>
                <a:cubicBezTo>
                  <a:pt x="37670" y="52826"/>
                  <a:pt x="37608" y="52855"/>
                  <a:pt x="37574" y="52855"/>
                </a:cubicBezTo>
                <a:cubicBezTo>
                  <a:pt x="37449" y="52855"/>
                  <a:pt x="37681" y="52480"/>
                  <a:pt x="38750" y="50877"/>
                </a:cubicBezTo>
                <a:cubicBezTo>
                  <a:pt x="39523" y="49694"/>
                  <a:pt x="40705" y="47830"/>
                  <a:pt x="41387" y="46693"/>
                </a:cubicBezTo>
                <a:cubicBezTo>
                  <a:pt x="42297" y="45192"/>
                  <a:pt x="43025" y="44146"/>
                  <a:pt x="44025" y="42827"/>
                </a:cubicBezTo>
                <a:cubicBezTo>
                  <a:pt x="45363" y="40992"/>
                  <a:pt x="45769" y="40507"/>
                  <a:pt x="46000" y="40507"/>
                </a:cubicBezTo>
                <a:cubicBezTo>
                  <a:pt x="46044" y="40507"/>
                  <a:pt x="46081" y="40524"/>
                  <a:pt x="46117" y="40553"/>
                </a:cubicBezTo>
                <a:cubicBezTo>
                  <a:pt x="46169" y="40592"/>
                  <a:pt x="46213" y="40616"/>
                  <a:pt x="46282" y="40616"/>
                </a:cubicBezTo>
                <a:cubicBezTo>
                  <a:pt x="46454" y="40616"/>
                  <a:pt x="46778" y="40463"/>
                  <a:pt x="47755" y="40007"/>
                </a:cubicBezTo>
                <a:cubicBezTo>
                  <a:pt x="48801" y="39461"/>
                  <a:pt x="52393" y="37961"/>
                  <a:pt x="52712" y="37915"/>
                </a:cubicBezTo>
                <a:cubicBezTo>
                  <a:pt x="52720" y="37911"/>
                  <a:pt x="52725" y="37909"/>
                  <a:pt x="52727" y="37909"/>
                </a:cubicBezTo>
                <a:cubicBezTo>
                  <a:pt x="52755" y="37909"/>
                  <a:pt x="52498" y="38121"/>
                  <a:pt x="52166" y="38370"/>
                </a:cubicBezTo>
                <a:cubicBezTo>
                  <a:pt x="50847" y="39325"/>
                  <a:pt x="49892" y="40189"/>
                  <a:pt x="49164" y="41144"/>
                </a:cubicBezTo>
                <a:cubicBezTo>
                  <a:pt x="48437" y="42008"/>
                  <a:pt x="48437" y="42054"/>
                  <a:pt x="48619" y="42145"/>
                </a:cubicBezTo>
                <a:cubicBezTo>
                  <a:pt x="48645" y="42158"/>
                  <a:pt x="48673" y="42164"/>
                  <a:pt x="48705" y="42164"/>
                </a:cubicBezTo>
                <a:cubicBezTo>
                  <a:pt x="48893" y="42164"/>
                  <a:pt x="49177" y="41930"/>
                  <a:pt x="49528" y="41463"/>
                </a:cubicBezTo>
                <a:cubicBezTo>
                  <a:pt x="50665" y="39916"/>
                  <a:pt x="54122" y="37460"/>
                  <a:pt x="55668" y="37051"/>
                </a:cubicBezTo>
                <a:cubicBezTo>
                  <a:pt x="55858" y="36988"/>
                  <a:pt x="55970" y="36954"/>
                  <a:pt x="56026" y="36954"/>
                </a:cubicBezTo>
                <a:cubicBezTo>
                  <a:pt x="56090" y="36954"/>
                  <a:pt x="56081" y="36999"/>
                  <a:pt x="56032" y="37096"/>
                </a:cubicBezTo>
                <a:cubicBezTo>
                  <a:pt x="55986" y="37187"/>
                  <a:pt x="55895" y="37369"/>
                  <a:pt x="55895" y="37506"/>
                </a:cubicBezTo>
                <a:cubicBezTo>
                  <a:pt x="55895" y="37694"/>
                  <a:pt x="55993" y="37785"/>
                  <a:pt x="56243" y="37785"/>
                </a:cubicBezTo>
                <a:cubicBezTo>
                  <a:pt x="56478" y="37785"/>
                  <a:pt x="56847" y="37705"/>
                  <a:pt x="57396" y="37551"/>
                </a:cubicBezTo>
                <a:cubicBezTo>
                  <a:pt x="58588" y="37211"/>
                  <a:pt x="59620" y="36910"/>
                  <a:pt x="59785" y="36910"/>
                </a:cubicBezTo>
                <a:close/>
                <a:moveTo>
                  <a:pt x="54493" y="47426"/>
                </a:moveTo>
                <a:cubicBezTo>
                  <a:pt x="54645" y="47426"/>
                  <a:pt x="54793" y="47443"/>
                  <a:pt x="54986" y="47466"/>
                </a:cubicBezTo>
                <a:cubicBezTo>
                  <a:pt x="56305" y="47648"/>
                  <a:pt x="58988" y="48239"/>
                  <a:pt x="60216" y="48557"/>
                </a:cubicBezTo>
                <a:cubicBezTo>
                  <a:pt x="61398" y="48921"/>
                  <a:pt x="68175" y="50331"/>
                  <a:pt x="69312" y="50513"/>
                </a:cubicBezTo>
                <a:cubicBezTo>
                  <a:pt x="69676" y="50558"/>
                  <a:pt x="69994" y="50604"/>
                  <a:pt x="69994" y="50649"/>
                </a:cubicBezTo>
                <a:cubicBezTo>
                  <a:pt x="69994" y="50649"/>
                  <a:pt x="69539" y="50968"/>
                  <a:pt x="68994" y="51332"/>
                </a:cubicBezTo>
                <a:cubicBezTo>
                  <a:pt x="68448" y="51650"/>
                  <a:pt x="67402" y="52241"/>
                  <a:pt x="66674" y="52514"/>
                </a:cubicBezTo>
                <a:cubicBezTo>
                  <a:pt x="65992" y="52832"/>
                  <a:pt x="65355" y="53151"/>
                  <a:pt x="65264" y="53287"/>
                </a:cubicBezTo>
                <a:cubicBezTo>
                  <a:pt x="65238" y="53327"/>
                  <a:pt x="65188" y="53347"/>
                  <a:pt x="65088" y="53347"/>
                </a:cubicBezTo>
                <a:cubicBezTo>
                  <a:pt x="64845" y="53347"/>
                  <a:pt x="64306" y="53227"/>
                  <a:pt x="63081" y="52969"/>
                </a:cubicBezTo>
                <a:cubicBezTo>
                  <a:pt x="61944" y="52696"/>
                  <a:pt x="59943" y="52241"/>
                  <a:pt x="58670" y="51877"/>
                </a:cubicBezTo>
                <a:cubicBezTo>
                  <a:pt x="53803" y="50649"/>
                  <a:pt x="50074" y="49922"/>
                  <a:pt x="47982" y="49876"/>
                </a:cubicBezTo>
                <a:cubicBezTo>
                  <a:pt x="47436" y="49876"/>
                  <a:pt x="47027" y="49831"/>
                  <a:pt x="47163" y="49785"/>
                </a:cubicBezTo>
                <a:cubicBezTo>
                  <a:pt x="47482" y="49603"/>
                  <a:pt x="49301" y="49012"/>
                  <a:pt x="51666" y="48194"/>
                </a:cubicBezTo>
                <a:cubicBezTo>
                  <a:pt x="53542" y="47580"/>
                  <a:pt x="54036" y="47426"/>
                  <a:pt x="54493" y="47426"/>
                </a:cubicBezTo>
                <a:close/>
                <a:moveTo>
                  <a:pt x="19243" y="50874"/>
                </a:moveTo>
                <a:cubicBezTo>
                  <a:pt x="19306" y="50874"/>
                  <a:pt x="20012" y="51318"/>
                  <a:pt x="20967" y="51968"/>
                </a:cubicBezTo>
                <a:cubicBezTo>
                  <a:pt x="22695" y="53196"/>
                  <a:pt x="22695" y="53196"/>
                  <a:pt x="22604" y="53469"/>
                </a:cubicBezTo>
                <a:lnTo>
                  <a:pt x="22559" y="53697"/>
                </a:lnTo>
                <a:lnTo>
                  <a:pt x="21240" y="52832"/>
                </a:lnTo>
                <a:cubicBezTo>
                  <a:pt x="20239" y="52150"/>
                  <a:pt x="19875" y="51832"/>
                  <a:pt x="19602" y="51468"/>
                </a:cubicBezTo>
                <a:cubicBezTo>
                  <a:pt x="19421" y="51241"/>
                  <a:pt x="19284" y="50968"/>
                  <a:pt x="19239" y="50877"/>
                </a:cubicBezTo>
                <a:cubicBezTo>
                  <a:pt x="19239" y="50875"/>
                  <a:pt x="19240" y="50874"/>
                  <a:pt x="19243" y="50874"/>
                </a:cubicBezTo>
                <a:close/>
                <a:moveTo>
                  <a:pt x="30841" y="53471"/>
                </a:moveTo>
                <a:cubicBezTo>
                  <a:pt x="30851" y="53471"/>
                  <a:pt x="30850" y="53486"/>
                  <a:pt x="30836" y="53515"/>
                </a:cubicBezTo>
                <a:cubicBezTo>
                  <a:pt x="30791" y="53651"/>
                  <a:pt x="30654" y="53833"/>
                  <a:pt x="30563" y="53924"/>
                </a:cubicBezTo>
                <a:cubicBezTo>
                  <a:pt x="30540" y="53947"/>
                  <a:pt x="30525" y="53959"/>
                  <a:pt x="30519" y="53959"/>
                </a:cubicBezTo>
                <a:cubicBezTo>
                  <a:pt x="30502" y="53959"/>
                  <a:pt x="30553" y="53865"/>
                  <a:pt x="30654" y="53697"/>
                </a:cubicBezTo>
                <a:cubicBezTo>
                  <a:pt x="30747" y="53541"/>
                  <a:pt x="30819" y="53471"/>
                  <a:pt x="30841" y="53471"/>
                </a:cubicBezTo>
                <a:close/>
                <a:moveTo>
                  <a:pt x="21142" y="22220"/>
                </a:moveTo>
                <a:cubicBezTo>
                  <a:pt x="21193" y="22220"/>
                  <a:pt x="21274" y="22459"/>
                  <a:pt x="21422" y="22952"/>
                </a:cubicBezTo>
                <a:cubicBezTo>
                  <a:pt x="21513" y="23271"/>
                  <a:pt x="21740" y="24317"/>
                  <a:pt x="21967" y="25317"/>
                </a:cubicBezTo>
                <a:cubicBezTo>
                  <a:pt x="22331" y="27045"/>
                  <a:pt x="22331" y="27136"/>
                  <a:pt x="22104" y="28319"/>
                </a:cubicBezTo>
                <a:cubicBezTo>
                  <a:pt x="22013" y="28956"/>
                  <a:pt x="21967" y="29501"/>
                  <a:pt x="22013" y="29501"/>
                </a:cubicBezTo>
                <a:cubicBezTo>
                  <a:pt x="22018" y="29504"/>
                  <a:pt x="22023" y="29505"/>
                  <a:pt x="22028" y="29505"/>
                </a:cubicBezTo>
                <a:cubicBezTo>
                  <a:pt x="22114" y="29505"/>
                  <a:pt x="22200" y="29155"/>
                  <a:pt x="22286" y="28683"/>
                </a:cubicBezTo>
                <a:cubicBezTo>
                  <a:pt x="22329" y="28254"/>
                  <a:pt x="22412" y="27906"/>
                  <a:pt x="22421" y="27906"/>
                </a:cubicBezTo>
                <a:cubicBezTo>
                  <a:pt x="22422" y="27906"/>
                  <a:pt x="22422" y="27907"/>
                  <a:pt x="22422" y="27910"/>
                </a:cubicBezTo>
                <a:cubicBezTo>
                  <a:pt x="22468" y="27910"/>
                  <a:pt x="22559" y="28546"/>
                  <a:pt x="22695" y="29274"/>
                </a:cubicBezTo>
                <a:cubicBezTo>
                  <a:pt x="22786" y="30002"/>
                  <a:pt x="22923" y="30684"/>
                  <a:pt x="23013" y="30820"/>
                </a:cubicBezTo>
                <a:cubicBezTo>
                  <a:pt x="23082" y="30957"/>
                  <a:pt x="23207" y="31025"/>
                  <a:pt x="23355" y="31025"/>
                </a:cubicBezTo>
                <a:cubicBezTo>
                  <a:pt x="23502" y="31025"/>
                  <a:pt x="23673" y="30957"/>
                  <a:pt x="23832" y="30820"/>
                </a:cubicBezTo>
                <a:cubicBezTo>
                  <a:pt x="23969" y="30684"/>
                  <a:pt x="24105" y="30593"/>
                  <a:pt x="24196" y="30593"/>
                </a:cubicBezTo>
                <a:cubicBezTo>
                  <a:pt x="24332" y="30638"/>
                  <a:pt x="24969" y="32367"/>
                  <a:pt x="25242" y="33504"/>
                </a:cubicBezTo>
                <a:cubicBezTo>
                  <a:pt x="25378" y="34004"/>
                  <a:pt x="25378" y="34459"/>
                  <a:pt x="25333" y="34550"/>
                </a:cubicBezTo>
                <a:cubicBezTo>
                  <a:pt x="25242" y="34641"/>
                  <a:pt x="24878" y="35550"/>
                  <a:pt x="24469" y="36551"/>
                </a:cubicBezTo>
                <a:cubicBezTo>
                  <a:pt x="24060" y="37506"/>
                  <a:pt x="23332" y="39189"/>
                  <a:pt x="22877" y="40235"/>
                </a:cubicBezTo>
                <a:cubicBezTo>
                  <a:pt x="22422" y="41281"/>
                  <a:pt x="22058" y="42190"/>
                  <a:pt x="22058" y="42236"/>
                </a:cubicBezTo>
                <a:cubicBezTo>
                  <a:pt x="22065" y="42268"/>
                  <a:pt x="22076" y="42286"/>
                  <a:pt x="22093" y="42286"/>
                </a:cubicBezTo>
                <a:cubicBezTo>
                  <a:pt x="22196" y="42286"/>
                  <a:pt x="22513" y="41651"/>
                  <a:pt x="23332" y="39780"/>
                </a:cubicBezTo>
                <a:cubicBezTo>
                  <a:pt x="23923" y="38370"/>
                  <a:pt x="24651" y="36687"/>
                  <a:pt x="24924" y="36050"/>
                </a:cubicBezTo>
                <a:cubicBezTo>
                  <a:pt x="25197" y="35368"/>
                  <a:pt x="25469" y="34777"/>
                  <a:pt x="25515" y="34777"/>
                </a:cubicBezTo>
                <a:cubicBezTo>
                  <a:pt x="25651" y="34777"/>
                  <a:pt x="25788" y="36551"/>
                  <a:pt x="25742" y="38233"/>
                </a:cubicBezTo>
                <a:cubicBezTo>
                  <a:pt x="25742" y="39234"/>
                  <a:pt x="25742" y="40189"/>
                  <a:pt x="25788" y="40416"/>
                </a:cubicBezTo>
                <a:cubicBezTo>
                  <a:pt x="25829" y="40833"/>
                  <a:pt x="26062" y="41059"/>
                  <a:pt x="26450" y="41059"/>
                </a:cubicBezTo>
                <a:cubicBezTo>
                  <a:pt x="26486" y="41059"/>
                  <a:pt x="26523" y="41057"/>
                  <a:pt x="26561" y="41053"/>
                </a:cubicBezTo>
                <a:lnTo>
                  <a:pt x="26879" y="41008"/>
                </a:lnTo>
                <a:lnTo>
                  <a:pt x="27016" y="41917"/>
                </a:lnTo>
                <a:cubicBezTo>
                  <a:pt x="27152" y="43100"/>
                  <a:pt x="27107" y="44009"/>
                  <a:pt x="26788" y="46602"/>
                </a:cubicBezTo>
                <a:cubicBezTo>
                  <a:pt x="26606" y="47784"/>
                  <a:pt x="26515" y="48876"/>
                  <a:pt x="26515" y="49058"/>
                </a:cubicBezTo>
                <a:cubicBezTo>
                  <a:pt x="26515" y="49285"/>
                  <a:pt x="26152" y="50013"/>
                  <a:pt x="25333" y="51650"/>
                </a:cubicBezTo>
                <a:cubicBezTo>
                  <a:pt x="24651" y="52923"/>
                  <a:pt x="24105" y="53969"/>
                  <a:pt x="24060" y="53969"/>
                </a:cubicBezTo>
                <a:cubicBezTo>
                  <a:pt x="24060" y="53977"/>
                  <a:pt x="24057" y="53981"/>
                  <a:pt x="24052" y="53981"/>
                </a:cubicBezTo>
                <a:cubicBezTo>
                  <a:pt x="24031" y="53981"/>
                  <a:pt x="23969" y="53893"/>
                  <a:pt x="23969" y="53742"/>
                </a:cubicBezTo>
                <a:cubicBezTo>
                  <a:pt x="23878" y="53424"/>
                  <a:pt x="24014" y="53060"/>
                  <a:pt x="24878" y="51150"/>
                </a:cubicBezTo>
                <a:cubicBezTo>
                  <a:pt x="25424" y="49922"/>
                  <a:pt x="25924" y="48830"/>
                  <a:pt x="25924" y="48739"/>
                </a:cubicBezTo>
                <a:cubicBezTo>
                  <a:pt x="25924" y="48648"/>
                  <a:pt x="25913" y="48600"/>
                  <a:pt x="25886" y="48600"/>
                </a:cubicBezTo>
                <a:cubicBezTo>
                  <a:pt x="25794" y="48600"/>
                  <a:pt x="25515" y="49190"/>
                  <a:pt x="24878" y="50604"/>
                </a:cubicBezTo>
                <a:cubicBezTo>
                  <a:pt x="24378" y="51695"/>
                  <a:pt x="23969" y="52651"/>
                  <a:pt x="23878" y="52742"/>
                </a:cubicBezTo>
                <a:cubicBezTo>
                  <a:pt x="23868" y="52760"/>
                  <a:pt x="23859" y="52769"/>
                  <a:pt x="23850" y="52769"/>
                </a:cubicBezTo>
                <a:cubicBezTo>
                  <a:pt x="23812" y="52769"/>
                  <a:pt x="23768" y="52623"/>
                  <a:pt x="23696" y="52332"/>
                </a:cubicBezTo>
                <a:cubicBezTo>
                  <a:pt x="23650" y="51832"/>
                  <a:pt x="23650" y="51786"/>
                  <a:pt x="24378" y="50377"/>
                </a:cubicBezTo>
                <a:cubicBezTo>
                  <a:pt x="24787" y="49558"/>
                  <a:pt x="25106" y="48876"/>
                  <a:pt x="25106" y="48785"/>
                </a:cubicBezTo>
                <a:cubicBezTo>
                  <a:pt x="25083" y="48739"/>
                  <a:pt x="25060" y="48717"/>
                  <a:pt x="25037" y="48717"/>
                </a:cubicBezTo>
                <a:cubicBezTo>
                  <a:pt x="25015" y="48717"/>
                  <a:pt x="24992" y="48739"/>
                  <a:pt x="24969" y="48785"/>
                </a:cubicBezTo>
                <a:cubicBezTo>
                  <a:pt x="24833" y="49012"/>
                  <a:pt x="23741" y="51059"/>
                  <a:pt x="23650" y="51332"/>
                </a:cubicBezTo>
                <a:cubicBezTo>
                  <a:pt x="23629" y="51418"/>
                  <a:pt x="23607" y="51463"/>
                  <a:pt x="23591" y="51463"/>
                </a:cubicBezTo>
                <a:cubicBezTo>
                  <a:pt x="23572" y="51463"/>
                  <a:pt x="23559" y="51406"/>
                  <a:pt x="23559" y="51286"/>
                </a:cubicBezTo>
                <a:cubicBezTo>
                  <a:pt x="23514" y="51150"/>
                  <a:pt x="23787" y="50422"/>
                  <a:pt x="24332" y="49240"/>
                </a:cubicBezTo>
                <a:cubicBezTo>
                  <a:pt x="25061" y="47654"/>
                  <a:pt x="25224" y="47280"/>
                  <a:pt x="25088" y="47280"/>
                </a:cubicBezTo>
                <a:cubicBezTo>
                  <a:pt x="25080" y="47280"/>
                  <a:pt x="25071" y="47281"/>
                  <a:pt x="25060" y="47284"/>
                </a:cubicBezTo>
                <a:cubicBezTo>
                  <a:pt x="25015" y="47284"/>
                  <a:pt x="24651" y="48012"/>
                  <a:pt x="24287" y="48830"/>
                </a:cubicBezTo>
                <a:cubicBezTo>
                  <a:pt x="23634" y="50208"/>
                  <a:pt x="23444" y="50632"/>
                  <a:pt x="23371" y="50632"/>
                </a:cubicBezTo>
                <a:cubicBezTo>
                  <a:pt x="23352" y="50632"/>
                  <a:pt x="23341" y="50605"/>
                  <a:pt x="23332" y="50558"/>
                </a:cubicBezTo>
                <a:cubicBezTo>
                  <a:pt x="23332" y="50468"/>
                  <a:pt x="23741" y="49512"/>
                  <a:pt x="24241" y="48375"/>
                </a:cubicBezTo>
                <a:cubicBezTo>
                  <a:pt x="24787" y="47284"/>
                  <a:pt x="25197" y="46329"/>
                  <a:pt x="25197" y="46329"/>
                </a:cubicBezTo>
                <a:cubicBezTo>
                  <a:pt x="25188" y="46276"/>
                  <a:pt x="25172" y="46248"/>
                  <a:pt x="25148" y="46248"/>
                </a:cubicBezTo>
                <a:cubicBezTo>
                  <a:pt x="25049" y="46248"/>
                  <a:pt x="24808" y="46714"/>
                  <a:pt x="24332" y="47739"/>
                </a:cubicBezTo>
                <a:cubicBezTo>
                  <a:pt x="23923" y="48557"/>
                  <a:pt x="23559" y="49331"/>
                  <a:pt x="23468" y="49512"/>
                </a:cubicBezTo>
                <a:cubicBezTo>
                  <a:pt x="23464" y="49527"/>
                  <a:pt x="23460" y="49533"/>
                  <a:pt x="23457" y="49533"/>
                </a:cubicBezTo>
                <a:cubicBezTo>
                  <a:pt x="23434" y="49533"/>
                  <a:pt x="23487" y="49019"/>
                  <a:pt x="23650" y="48284"/>
                </a:cubicBezTo>
                <a:cubicBezTo>
                  <a:pt x="23787" y="47466"/>
                  <a:pt x="23969" y="46465"/>
                  <a:pt x="24014" y="46101"/>
                </a:cubicBezTo>
                <a:cubicBezTo>
                  <a:pt x="24060" y="45556"/>
                  <a:pt x="24196" y="45146"/>
                  <a:pt x="24924" y="43737"/>
                </a:cubicBezTo>
                <a:cubicBezTo>
                  <a:pt x="25879" y="41872"/>
                  <a:pt x="25924" y="41735"/>
                  <a:pt x="25788" y="41735"/>
                </a:cubicBezTo>
                <a:cubicBezTo>
                  <a:pt x="25697" y="41735"/>
                  <a:pt x="25333" y="42372"/>
                  <a:pt x="24969" y="43145"/>
                </a:cubicBezTo>
                <a:cubicBezTo>
                  <a:pt x="24605" y="43918"/>
                  <a:pt x="24241" y="44555"/>
                  <a:pt x="24241" y="44601"/>
                </a:cubicBezTo>
                <a:cubicBezTo>
                  <a:pt x="24240" y="44602"/>
                  <a:pt x="24239" y="44602"/>
                  <a:pt x="24237" y="44602"/>
                </a:cubicBezTo>
                <a:cubicBezTo>
                  <a:pt x="24114" y="44602"/>
                  <a:pt x="24562" y="40269"/>
                  <a:pt x="24787" y="39189"/>
                </a:cubicBezTo>
                <a:cubicBezTo>
                  <a:pt x="24878" y="38643"/>
                  <a:pt x="25151" y="37779"/>
                  <a:pt x="25333" y="37233"/>
                </a:cubicBezTo>
                <a:cubicBezTo>
                  <a:pt x="25644" y="36339"/>
                  <a:pt x="25689" y="36176"/>
                  <a:pt x="25554" y="36176"/>
                </a:cubicBezTo>
                <a:cubicBezTo>
                  <a:pt x="25531" y="36176"/>
                  <a:pt x="25502" y="36180"/>
                  <a:pt x="25469" y="36187"/>
                </a:cubicBezTo>
                <a:cubicBezTo>
                  <a:pt x="25106" y="36232"/>
                  <a:pt x="24514" y="38188"/>
                  <a:pt x="24196" y="40189"/>
                </a:cubicBezTo>
                <a:cubicBezTo>
                  <a:pt x="24105" y="40871"/>
                  <a:pt x="23923" y="42600"/>
                  <a:pt x="23787" y="44009"/>
                </a:cubicBezTo>
                <a:cubicBezTo>
                  <a:pt x="23650" y="45465"/>
                  <a:pt x="23468" y="46966"/>
                  <a:pt x="23377" y="47375"/>
                </a:cubicBezTo>
                <a:cubicBezTo>
                  <a:pt x="23152" y="48614"/>
                  <a:pt x="23051" y="49016"/>
                  <a:pt x="22997" y="49016"/>
                </a:cubicBezTo>
                <a:cubicBezTo>
                  <a:pt x="22985" y="49016"/>
                  <a:pt x="22976" y="48998"/>
                  <a:pt x="22968" y="48967"/>
                </a:cubicBezTo>
                <a:cubicBezTo>
                  <a:pt x="22513" y="47466"/>
                  <a:pt x="21967" y="45419"/>
                  <a:pt x="22013" y="45328"/>
                </a:cubicBezTo>
                <a:cubicBezTo>
                  <a:pt x="22195" y="45055"/>
                  <a:pt x="22832" y="42781"/>
                  <a:pt x="22741" y="42781"/>
                </a:cubicBezTo>
                <a:cubicBezTo>
                  <a:pt x="22604" y="42827"/>
                  <a:pt x="22195" y="44100"/>
                  <a:pt x="21967" y="44964"/>
                </a:cubicBezTo>
                <a:cubicBezTo>
                  <a:pt x="21962" y="44980"/>
                  <a:pt x="21956" y="44987"/>
                  <a:pt x="21947" y="44987"/>
                </a:cubicBezTo>
                <a:cubicBezTo>
                  <a:pt x="21881" y="44987"/>
                  <a:pt x="21715" y="44515"/>
                  <a:pt x="21513" y="43827"/>
                </a:cubicBezTo>
                <a:cubicBezTo>
                  <a:pt x="21194" y="42554"/>
                  <a:pt x="21149" y="42463"/>
                  <a:pt x="21376" y="42054"/>
                </a:cubicBezTo>
                <a:cubicBezTo>
                  <a:pt x="21967" y="40871"/>
                  <a:pt x="24423" y="34186"/>
                  <a:pt x="24287" y="34095"/>
                </a:cubicBezTo>
                <a:cubicBezTo>
                  <a:pt x="24276" y="34084"/>
                  <a:pt x="24264" y="34076"/>
                  <a:pt x="24252" y="34076"/>
                </a:cubicBezTo>
                <a:cubicBezTo>
                  <a:pt x="24164" y="34076"/>
                  <a:pt x="24015" y="34429"/>
                  <a:pt x="23377" y="36141"/>
                </a:cubicBezTo>
                <a:cubicBezTo>
                  <a:pt x="22695" y="38097"/>
                  <a:pt x="21149" y="42145"/>
                  <a:pt x="21058" y="42145"/>
                </a:cubicBezTo>
                <a:cubicBezTo>
                  <a:pt x="21058" y="42145"/>
                  <a:pt x="21012" y="42054"/>
                  <a:pt x="20967" y="41872"/>
                </a:cubicBezTo>
                <a:cubicBezTo>
                  <a:pt x="20876" y="41644"/>
                  <a:pt x="21058" y="41144"/>
                  <a:pt x="21604" y="39689"/>
                </a:cubicBezTo>
                <a:cubicBezTo>
                  <a:pt x="22286" y="37961"/>
                  <a:pt x="23696" y="33458"/>
                  <a:pt x="23741" y="33003"/>
                </a:cubicBezTo>
                <a:cubicBezTo>
                  <a:pt x="23741" y="32912"/>
                  <a:pt x="23696" y="32867"/>
                  <a:pt x="23650" y="32867"/>
                </a:cubicBezTo>
                <a:cubicBezTo>
                  <a:pt x="23605" y="32867"/>
                  <a:pt x="23332" y="33640"/>
                  <a:pt x="23059" y="34595"/>
                </a:cubicBezTo>
                <a:cubicBezTo>
                  <a:pt x="22650" y="36187"/>
                  <a:pt x="21331" y="39916"/>
                  <a:pt x="20921" y="40871"/>
                </a:cubicBezTo>
                <a:lnTo>
                  <a:pt x="20739" y="41235"/>
                </a:lnTo>
                <a:lnTo>
                  <a:pt x="20649" y="40962"/>
                </a:lnTo>
                <a:cubicBezTo>
                  <a:pt x="20558" y="40735"/>
                  <a:pt x="20649" y="40280"/>
                  <a:pt x="21058" y="39007"/>
                </a:cubicBezTo>
                <a:cubicBezTo>
                  <a:pt x="21331" y="38052"/>
                  <a:pt x="21695" y="36596"/>
                  <a:pt x="21922" y="35687"/>
                </a:cubicBezTo>
                <a:cubicBezTo>
                  <a:pt x="22104" y="34777"/>
                  <a:pt x="22422" y="33367"/>
                  <a:pt x="22650" y="32549"/>
                </a:cubicBezTo>
                <a:cubicBezTo>
                  <a:pt x="22912" y="31422"/>
                  <a:pt x="23020" y="30885"/>
                  <a:pt x="22922" y="30885"/>
                </a:cubicBezTo>
                <a:cubicBezTo>
                  <a:pt x="22901" y="30885"/>
                  <a:pt x="22871" y="30909"/>
                  <a:pt x="22832" y="30957"/>
                </a:cubicBezTo>
                <a:cubicBezTo>
                  <a:pt x="22741" y="31048"/>
                  <a:pt x="22013" y="34049"/>
                  <a:pt x="21649" y="35823"/>
                </a:cubicBezTo>
                <a:cubicBezTo>
                  <a:pt x="21331" y="37233"/>
                  <a:pt x="21149" y="38006"/>
                  <a:pt x="21103" y="38006"/>
                </a:cubicBezTo>
                <a:cubicBezTo>
                  <a:pt x="21058" y="37961"/>
                  <a:pt x="21103" y="37642"/>
                  <a:pt x="21103" y="37187"/>
                </a:cubicBezTo>
                <a:cubicBezTo>
                  <a:pt x="21194" y="35823"/>
                  <a:pt x="21194" y="34004"/>
                  <a:pt x="20967" y="30684"/>
                </a:cubicBezTo>
                <a:cubicBezTo>
                  <a:pt x="20739" y="26636"/>
                  <a:pt x="20785" y="25044"/>
                  <a:pt x="21149" y="23953"/>
                </a:cubicBezTo>
                <a:cubicBezTo>
                  <a:pt x="21285" y="23453"/>
                  <a:pt x="21376" y="23043"/>
                  <a:pt x="21331" y="22998"/>
                </a:cubicBezTo>
                <a:cubicBezTo>
                  <a:pt x="21315" y="22990"/>
                  <a:pt x="21301" y="22986"/>
                  <a:pt x="21287" y="22986"/>
                </a:cubicBezTo>
                <a:cubicBezTo>
                  <a:pt x="21223" y="22986"/>
                  <a:pt x="21179" y="23074"/>
                  <a:pt x="21103" y="23225"/>
                </a:cubicBezTo>
                <a:cubicBezTo>
                  <a:pt x="21051" y="23363"/>
                  <a:pt x="21019" y="23443"/>
                  <a:pt x="21004" y="23443"/>
                </a:cubicBezTo>
                <a:cubicBezTo>
                  <a:pt x="20980" y="23443"/>
                  <a:pt x="21001" y="23232"/>
                  <a:pt x="21058" y="22725"/>
                </a:cubicBezTo>
                <a:cubicBezTo>
                  <a:pt x="21079" y="22391"/>
                  <a:pt x="21100" y="22220"/>
                  <a:pt x="21142" y="22220"/>
                </a:cubicBezTo>
                <a:close/>
                <a:moveTo>
                  <a:pt x="20471" y="52648"/>
                </a:moveTo>
                <a:cubicBezTo>
                  <a:pt x="20549" y="52648"/>
                  <a:pt x="20859" y="52854"/>
                  <a:pt x="21604" y="53378"/>
                </a:cubicBezTo>
                <a:cubicBezTo>
                  <a:pt x="22695" y="54106"/>
                  <a:pt x="22877" y="54288"/>
                  <a:pt x="22923" y="54515"/>
                </a:cubicBezTo>
                <a:cubicBezTo>
                  <a:pt x="22968" y="54652"/>
                  <a:pt x="22968" y="54834"/>
                  <a:pt x="22968" y="54834"/>
                </a:cubicBezTo>
                <a:cubicBezTo>
                  <a:pt x="22965" y="54836"/>
                  <a:pt x="22961" y="54837"/>
                  <a:pt x="22956" y="54837"/>
                </a:cubicBezTo>
                <a:cubicBezTo>
                  <a:pt x="22865" y="54837"/>
                  <a:pt x="22389" y="54489"/>
                  <a:pt x="21831" y="54060"/>
                </a:cubicBezTo>
                <a:cubicBezTo>
                  <a:pt x="21103" y="53469"/>
                  <a:pt x="20694" y="53105"/>
                  <a:pt x="20558" y="52878"/>
                </a:cubicBezTo>
                <a:cubicBezTo>
                  <a:pt x="20468" y="52735"/>
                  <a:pt x="20421" y="52648"/>
                  <a:pt x="20471" y="52648"/>
                </a:cubicBezTo>
                <a:close/>
                <a:moveTo>
                  <a:pt x="19803" y="53042"/>
                </a:moveTo>
                <a:cubicBezTo>
                  <a:pt x="19836" y="53042"/>
                  <a:pt x="19912" y="53084"/>
                  <a:pt x="20012" y="53151"/>
                </a:cubicBezTo>
                <a:cubicBezTo>
                  <a:pt x="20148" y="53242"/>
                  <a:pt x="20467" y="53697"/>
                  <a:pt x="20739" y="54151"/>
                </a:cubicBezTo>
                <a:cubicBezTo>
                  <a:pt x="21012" y="54606"/>
                  <a:pt x="21240" y="55016"/>
                  <a:pt x="21240" y="55016"/>
                </a:cubicBezTo>
                <a:cubicBezTo>
                  <a:pt x="21194" y="55016"/>
                  <a:pt x="19784" y="53151"/>
                  <a:pt x="19784" y="53060"/>
                </a:cubicBezTo>
                <a:cubicBezTo>
                  <a:pt x="19784" y="53048"/>
                  <a:pt x="19791" y="53042"/>
                  <a:pt x="19803" y="53042"/>
                </a:cubicBezTo>
                <a:close/>
                <a:moveTo>
                  <a:pt x="26766" y="49569"/>
                </a:moveTo>
                <a:cubicBezTo>
                  <a:pt x="26811" y="49569"/>
                  <a:pt x="26857" y="49581"/>
                  <a:pt x="26879" y="49603"/>
                </a:cubicBezTo>
                <a:cubicBezTo>
                  <a:pt x="27016" y="49694"/>
                  <a:pt x="26879" y="50058"/>
                  <a:pt x="25833" y="52287"/>
                </a:cubicBezTo>
                <a:cubicBezTo>
                  <a:pt x="24743" y="54546"/>
                  <a:pt x="24286" y="55404"/>
                  <a:pt x="24234" y="55404"/>
                </a:cubicBezTo>
                <a:cubicBezTo>
                  <a:pt x="24226" y="55404"/>
                  <a:pt x="24228" y="55380"/>
                  <a:pt x="24241" y="55334"/>
                </a:cubicBezTo>
                <a:cubicBezTo>
                  <a:pt x="24241" y="55243"/>
                  <a:pt x="24241" y="55016"/>
                  <a:pt x="24196" y="54834"/>
                </a:cubicBezTo>
                <a:cubicBezTo>
                  <a:pt x="24128" y="54665"/>
                  <a:pt x="24136" y="54571"/>
                  <a:pt x="24163" y="54571"/>
                </a:cubicBezTo>
                <a:cubicBezTo>
                  <a:pt x="24172" y="54571"/>
                  <a:pt x="24184" y="54583"/>
                  <a:pt x="24196" y="54606"/>
                </a:cubicBezTo>
                <a:cubicBezTo>
                  <a:pt x="24246" y="54681"/>
                  <a:pt x="24296" y="54715"/>
                  <a:pt x="24339" y="54715"/>
                </a:cubicBezTo>
                <a:cubicBezTo>
                  <a:pt x="24373" y="54715"/>
                  <a:pt x="24403" y="54693"/>
                  <a:pt x="24423" y="54652"/>
                </a:cubicBezTo>
                <a:cubicBezTo>
                  <a:pt x="24469" y="54561"/>
                  <a:pt x="24469" y="54470"/>
                  <a:pt x="24378" y="54424"/>
                </a:cubicBezTo>
                <a:cubicBezTo>
                  <a:pt x="24287" y="54333"/>
                  <a:pt x="24287" y="54242"/>
                  <a:pt x="24287" y="54151"/>
                </a:cubicBezTo>
                <a:cubicBezTo>
                  <a:pt x="24332" y="54015"/>
                  <a:pt x="26561" y="49785"/>
                  <a:pt x="26652" y="49603"/>
                </a:cubicBezTo>
                <a:cubicBezTo>
                  <a:pt x="26675" y="49581"/>
                  <a:pt x="26720" y="49569"/>
                  <a:pt x="26766" y="49569"/>
                </a:cubicBezTo>
                <a:close/>
                <a:moveTo>
                  <a:pt x="44703" y="40732"/>
                </a:moveTo>
                <a:cubicBezTo>
                  <a:pt x="44706" y="40732"/>
                  <a:pt x="44707" y="40733"/>
                  <a:pt x="44707" y="40735"/>
                </a:cubicBezTo>
                <a:cubicBezTo>
                  <a:pt x="44707" y="40735"/>
                  <a:pt x="44162" y="41508"/>
                  <a:pt x="43479" y="42418"/>
                </a:cubicBezTo>
                <a:cubicBezTo>
                  <a:pt x="42524" y="43737"/>
                  <a:pt x="41933" y="44646"/>
                  <a:pt x="40751" y="46738"/>
                </a:cubicBezTo>
                <a:cubicBezTo>
                  <a:pt x="39887" y="48194"/>
                  <a:pt x="38613" y="50286"/>
                  <a:pt x="37885" y="51377"/>
                </a:cubicBezTo>
                <a:lnTo>
                  <a:pt x="36566" y="53333"/>
                </a:lnTo>
                <a:lnTo>
                  <a:pt x="35975" y="53651"/>
                </a:lnTo>
                <a:lnTo>
                  <a:pt x="35384" y="53924"/>
                </a:lnTo>
                <a:lnTo>
                  <a:pt x="35793" y="53242"/>
                </a:lnTo>
                <a:cubicBezTo>
                  <a:pt x="36021" y="52832"/>
                  <a:pt x="36612" y="51877"/>
                  <a:pt x="37112" y="51104"/>
                </a:cubicBezTo>
                <a:cubicBezTo>
                  <a:pt x="37613" y="50331"/>
                  <a:pt x="37976" y="49603"/>
                  <a:pt x="37976" y="49558"/>
                </a:cubicBezTo>
                <a:cubicBezTo>
                  <a:pt x="37975" y="49554"/>
                  <a:pt x="37972" y="49552"/>
                  <a:pt x="37968" y="49552"/>
                </a:cubicBezTo>
                <a:cubicBezTo>
                  <a:pt x="37842" y="49552"/>
                  <a:pt x="36445" y="51612"/>
                  <a:pt x="35475" y="53287"/>
                </a:cubicBezTo>
                <a:cubicBezTo>
                  <a:pt x="35066" y="54015"/>
                  <a:pt x="34929" y="54151"/>
                  <a:pt x="34611" y="54288"/>
                </a:cubicBezTo>
                <a:cubicBezTo>
                  <a:pt x="34498" y="54344"/>
                  <a:pt x="34421" y="54383"/>
                  <a:pt x="34399" y="54383"/>
                </a:cubicBezTo>
                <a:cubicBezTo>
                  <a:pt x="34386" y="54383"/>
                  <a:pt x="34394" y="54368"/>
                  <a:pt x="34429" y="54333"/>
                </a:cubicBezTo>
                <a:cubicBezTo>
                  <a:pt x="34929" y="53969"/>
                  <a:pt x="34975" y="53879"/>
                  <a:pt x="34884" y="53697"/>
                </a:cubicBezTo>
                <a:cubicBezTo>
                  <a:pt x="34850" y="53630"/>
                  <a:pt x="34768" y="53588"/>
                  <a:pt x="34709" y="53588"/>
                </a:cubicBezTo>
                <a:cubicBezTo>
                  <a:pt x="34687" y="53588"/>
                  <a:pt x="34669" y="53593"/>
                  <a:pt x="34656" y="53606"/>
                </a:cubicBezTo>
                <a:cubicBezTo>
                  <a:pt x="34655" y="53606"/>
                  <a:pt x="34653" y="53606"/>
                  <a:pt x="34652" y="53606"/>
                </a:cubicBezTo>
                <a:cubicBezTo>
                  <a:pt x="34547" y="53606"/>
                  <a:pt x="35620" y="51819"/>
                  <a:pt x="36339" y="50786"/>
                </a:cubicBezTo>
                <a:cubicBezTo>
                  <a:pt x="36566" y="50468"/>
                  <a:pt x="36703" y="50195"/>
                  <a:pt x="36657" y="50149"/>
                </a:cubicBezTo>
                <a:cubicBezTo>
                  <a:pt x="36612" y="50149"/>
                  <a:pt x="35930" y="51059"/>
                  <a:pt x="34838" y="52605"/>
                </a:cubicBezTo>
                <a:lnTo>
                  <a:pt x="33110" y="55106"/>
                </a:lnTo>
                <a:lnTo>
                  <a:pt x="32473" y="55425"/>
                </a:lnTo>
                <a:lnTo>
                  <a:pt x="31791" y="55743"/>
                </a:lnTo>
                <a:lnTo>
                  <a:pt x="32064" y="55379"/>
                </a:lnTo>
                <a:cubicBezTo>
                  <a:pt x="32191" y="55189"/>
                  <a:pt x="32273" y="55109"/>
                  <a:pt x="32343" y="55109"/>
                </a:cubicBezTo>
                <a:cubicBezTo>
                  <a:pt x="32373" y="55109"/>
                  <a:pt x="32400" y="55124"/>
                  <a:pt x="32428" y="55152"/>
                </a:cubicBezTo>
                <a:cubicBezTo>
                  <a:pt x="32452" y="55168"/>
                  <a:pt x="32476" y="55177"/>
                  <a:pt x="32503" y="55177"/>
                </a:cubicBezTo>
                <a:cubicBezTo>
                  <a:pt x="32629" y="55177"/>
                  <a:pt x="32820" y="54979"/>
                  <a:pt x="33383" y="54379"/>
                </a:cubicBezTo>
                <a:cubicBezTo>
                  <a:pt x="34202" y="53424"/>
                  <a:pt x="34338" y="53242"/>
                  <a:pt x="34111" y="53105"/>
                </a:cubicBezTo>
                <a:cubicBezTo>
                  <a:pt x="34093" y="53094"/>
                  <a:pt x="34073" y="53088"/>
                  <a:pt x="34050" y="53088"/>
                </a:cubicBezTo>
                <a:cubicBezTo>
                  <a:pt x="33892" y="53088"/>
                  <a:pt x="33604" y="53357"/>
                  <a:pt x="33246" y="53833"/>
                </a:cubicBezTo>
                <a:cubicBezTo>
                  <a:pt x="33171" y="53947"/>
                  <a:pt x="33127" y="54005"/>
                  <a:pt x="33117" y="54005"/>
                </a:cubicBezTo>
                <a:cubicBezTo>
                  <a:pt x="33104" y="54005"/>
                  <a:pt x="33159" y="53890"/>
                  <a:pt x="33292" y="53651"/>
                </a:cubicBezTo>
                <a:cubicBezTo>
                  <a:pt x="33428" y="53378"/>
                  <a:pt x="33656" y="52923"/>
                  <a:pt x="33838" y="52696"/>
                </a:cubicBezTo>
                <a:cubicBezTo>
                  <a:pt x="34065" y="52332"/>
                  <a:pt x="34111" y="52196"/>
                  <a:pt x="34020" y="52105"/>
                </a:cubicBezTo>
                <a:cubicBezTo>
                  <a:pt x="33974" y="52059"/>
                  <a:pt x="33883" y="52014"/>
                  <a:pt x="33929" y="52014"/>
                </a:cubicBezTo>
                <a:cubicBezTo>
                  <a:pt x="33929" y="52014"/>
                  <a:pt x="34474" y="51059"/>
                  <a:pt x="35111" y="49922"/>
                </a:cubicBezTo>
                <a:cubicBezTo>
                  <a:pt x="35748" y="48785"/>
                  <a:pt x="36748" y="47148"/>
                  <a:pt x="37340" y="46283"/>
                </a:cubicBezTo>
                <a:lnTo>
                  <a:pt x="38386" y="44692"/>
                </a:lnTo>
                <a:lnTo>
                  <a:pt x="39432" y="43873"/>
                </a:lnTo>
                <a:cubicBezTo>
                  <a:pt x="40023" y="43464"/>
                  <a:pt x="41478" y="42554"/>
                  <a:pt x="42615" y="41872"/>
                </a:cubicBezTo>
                <a:cubicBezTo>
                  <a:pt x="43708" y="41260"/>
                  <a:pt x="44632" y="40732"/>
                  <a:pt x="44703" y="40732"/>
                </a:cubicBezTo>
                <a:close/>
                <a:moveTo>
                  <a:pt x="34884" y="46602"/>
                </a:moveTo>
                <a:lnTo>
                  <a:pt x="34565" y="47193"/>
                </a:lnTo>
                <a:cubicBezTo>
                  <a:pt x="34429" y="47511"/>
                  <a:pt x="33383" y="49103"/>
                  <a:pt x="32246" y="50740"/>
                </a:cubicBezTo>
                <a:cubicBezTo>
                  <a:pt x="30936" y="52685"/>
                  <a:pt x="30293" y="53529"/>
                  <a:pt x="30209" y="53529"/>
                </a:cubicBezTo>
                <a:cubicBezTo>
                  <a:pt x="30202" y="53529"/>
                  <a:pt x="30199" y="53524"/>
                  <a:pt x="30199" y="53515"/>
                </a:cubicBezTo>
                <a:cubicBezTo>
                  <a:pt x="30199" y="53424"/>
                  <a:pt x="30609" y="52742"/>
                  <a:pt x="31245" y="51923"/>
                </a:cubicBezTo>
                <a:cubicBezTo>
                  <a:pt x="31928" y="50922"/>
                  <a:pt x="32200" y="50468"/>
                  <a:pt x="32155" y="50422"/>
                </a:cubicBezTo>
                <a:cubicBezTo>
                  <a:pt x="32148" y="50418"/>
                  <a:pt x="32141" y="50415"/>
                  <a:pt x="32133" y="50415"/>
                </a:cubicBezTo>
                <a:cubicBezTo>
                  <a:pt x="31962" y="50415"/>
                  <a:pt x="31350" y="51337"/>
                  <a:pt x="28880" y="55106"/>
                </a:cubicBezTo>
                <a:cubicBezTo>
                  <a:pt x="28437" y="55803"/>
                  <a:pt x="28180" y="56147"/>
                  <a:pt x="28118" y="56147"/>
                </a:cubicBezTo>
                <a:cubicBezTo>
                  <a:pt x="28047" y="56147"/>
                  <a:pt x="28236" y="55690"/>
                  <a:pt x="28698" y="54788"/>
                </a:cubicBezTo>
                <a:cubicBezTo>
                  <a:pt x="29881" y="52423"/>
                  <a:pt x="32428" y="49012"/>
                  <a:pt x="34383" y="47102"/>
                </a:cubicBezTo>
                <a:lnTo>
                  <a:pt x="34884" y="46602"/>
                </a:lnTo>
                <a:close/>
                <a:moveTo>
                  <a:pt x="26343" y="51763"/>
                </a:moveTo>
                <a:cubicBezTo>
                  <a:pt x="26361" y="51763"/>
                  <a:pt x="26344" y="51845"/>
                  <a:pt x="26288" y="52014"/>
                </a:cubicBezTo>
                <a:cubicBezTo>
                  <a:pt x="26243" y="52196"/>
                  <a:pt x="25788" y="53242"/>
                  <a:pt x="25333" y="54333"/>
                </a:cubicBezTo>
                <a:cubicBezTo>
                  <a:pt x="24833" y="55425"/>
                  <a:pt x="24378" y="56334"/>
                  <a:pt x="24378" y="56334"/>
                </a:cubicBezTo>
                <a:cubicBezTo>
                  <a:pt x="24372" y="56336"/>
                  <a:pt x="24367" y="56337"/>
                  <a:pt x="24362" y="56337"/>
                </a:cubicBezTo>
                <a:cubicBezTo>
                  <a:pt x="24211" y="56337"/>
                  <a:pt x="24449" y="55644"/>
                  <a:pt x="25242" y="53969"/>
                </a:cubicBezTo>
                <a:cubicBezTo>
                  <a:pt x="25893" y="52531"/>
                  <a:pt x="26286" y="51763"/>
                  <a:pt x="26343" y="51763"/>
                </a:cubicBezTo>
                <a:close/>
                <a:moveTo>
                  <a:pt x="21413" y="54230"/>
                </a:moveTo>
                <a:cubicBezTo>
                  <a:pt x="21466" y="54230"/>
                  <a:pt x="21689" y="54368"/>
                  <a:pt x="22149" y="54697"/>
                </a:cubicBezTo>
                <a:cubicBezTo>
                  <a:pt x="22604" y="55016"/>
                  <a:pt x="23013" y="55334"/>
                  <a:pt x="23013" y="55379"/>
                </a:cubicBezTo>
                <a:cubicBezTo>
                  <a:pt x="23059" y="55470"/>
                  <a:pt x="23104" y="55789"/>
                  <a:pt x="23150" y="56152"/>
                </a:cubicBezTo>
                <a:lnTo>
                  <a:pt x="23241" y="56789"/>
                </a:lnTo>
                <a:lnTo>
                  <a:pt x="23241" y="56789"/>
                </a:lnTo>
                <a:lnTo>
                  <a:pt x="22877" y="56107"/>
                </a:lnTo>
                <a:cubicBezTo>
                  <a:pt x="22468" y="55334"/>
                  <a:pt x="21876" y="54606"/>
                  <a:pt x="21649" y="54561"/>
                </a:cubicBezTo>
                <a:cubicBezTo>
                  <a:pt x="21558" y="54515"/>
                  <a:pt x="21467" y="54424"/>
                  <a:pt x="21422" y="54288"/>
                </a:cubicBezTo>
                <a:cubicBezTo>
                  <a:pt x="21396" y="54250"/>
                  <a:pt x="21392" y="54230"/>
                  <a:pt x="21413" y="54230"/>
                </a:cubicBezTo>
                <a:close/>
                <a:moveTo>
                  <a:pt x="27340" y="50283"/>
                </a:moveTo>
                <a:cubicBezTo>
                  <a:pt x="27403" y="50283"/>
                  <a:pt x="27499" y="50339"/>
                  <a:pt x="27652" y="50468"/>
                </a:cubicBezTo>
                <a:cubicBezTo>
                  <a:pt x="27971" y="50695"/>
                  <a:pt x="28016" y="50740"/>
                  <a:pt x="27925" y="51241"/>
                </a:cubicBezTo>
                <a:cubicBezTo>
                  <a:pt x="27880" y="51786"/>
                  <a:pt x="27880" y="51786"/>
                  <a:pt x="27561" y="51877"/>
                </a:cubicBezTo>
                <a:cubicBezTo>
                  <a:pt x="27152" y="52014"/>
                  <a:pt x="26925" y="52287"/>
                  <a:pt x="27016" y="52560"/>
                </a:cubicBezTo>
                <a:cubicBezTo>
                  <a:pt x="27016" y="52696"/>
                  <a:pt x="26879" y="53060"/>
                  <a:pt x="26470" y="53742"/>
                </a:cubicBezTo>
                <a:cubicBezTo>
                  <a:pt x="26106" y="54288"/>
                  <a:pt x="25560" y="55243"/>
                  <a:pt x="25197" y="55880"/>
                </a:cubicBezTo>
                <a:cubicBezTo>
                  <a:pt x="24833" y="56516"/>
                  <a:pt x="24514" y="57062"/>
                  <a:pt x="24469" y="57062"/>
                </a:cubicBezTo>
                <a:cubicBezTo>
                  <a:pt x="24463" y="57068"/>
                  <a:pt x="24457" y="57073"/>
                  <a:pt x="24455" y="57073"/>
                </a:cubicBezTo>
                <a:cubicBezTo>
                  <a:pt x="24439" y="57073"/>
                  <a:pt x="24539" y="56852"/>
                  <a:pt x="25287" y="55197"/>
                </a:cubicBezTo>
                <a:cubicBezTo>
                  <a:pt x="25788" y="54106"/>
                  <a:pt x="26970" y="51150"/>
                  <a:pt x="27243" y="50377"/>
                </a:cubicBezTo>
                <a:cubicBezTo>
                  <a:pt x="27263" y="50317"/>
                  <a:pt x="27291" y="50283"/>
                  <a:pt x="27340" y="50283"/>
                </a:cubicBezTo>
                <a:close/>
                <a:moveTo>
                  <a:pt x="29976" y="54605"/>
                </a:moveTo>
                <a:cubicBezTo>
                  <a:pt x="30038" y="54605"/>
                  <a:pt x="29324" y="55895"/>
                  <a:pt x="28698" y="56789"/>
                </a:cubicBezTo>
                <a:lnTo>
                  <a:pt x="28289" y="57335"/>
                </a:lnTo>
                <a:lnTo>
                  <a:pt x="28562" y="56698"/>
                </a:lnTo>
                <a:cubicBezTo>
                  <a:pt x="28880" y="55971"/>
                  <a:pt x="29790" y="54606"/>
                  <a:pt x="29972" y="54606"/>
                </a:cubicBezTo>
                <a:cubicBezTo>
                  <a:pt x="29973" y="54605"/>
                  <a:pt x="29975" y="54605"/>
                  <a:pt x="29976" y="54605"/>
                </a:cubicBezTo>
                <a:close/>
                <a:moveTo>
                  <a:pt x="37331" y="45675"/>
                </a:moveTo>
                <a:cubicBezTo>
                  <a:pt x="37388" y="45675"/>
                  <a:pt x="37298" y="45845"/>
                  <a:pt x="37067" y="46192"/>
                </a:cubicBezTo>
                <a:cubicBezTo>
                  <a:pt x="36839" y="46556"/>
                  <a:pt x="36248" y="47557"/>
                  <a:pt x="35702" y="48466"/>
                </a:cubicBezTo>
                <a:cubicBezTo>
                  <a:pt x="35202" y="49331"/>
                  <a:pt x="34247" y="50968"/>
                  <a:pt x="33610" y="52105"/>
                </a:cubicBezTo>
                <a:cubicBezTo>
                  <a:pt x="32746" y="53560"/>
                  <a:pt x="32246" y="54379"/>
                  <a:pt x="31700" y="55061"/>
                </a:cubicBezTo>
                <a:cubicBezTo>
                  <a:pt x="31154" y="55698"/>
                  <a:pt x="30972" y="56016"/>
                  <a:pt x="31018" y="56062"/>
                </a:cubicBezTo>
                <a:cubicBezTo>
                  <a:pt x="31109" y="56107"/>
                  <a:pt x="30881" y="56334"/>
                  <a:pt x="30427" y="56653"/>
                </a:cubicBezTo>
                <a:cubicBezTo>
                  <a:pt x="30356" y="56688"/>
                  <a:pt x="30313" y="56710"/>
                  <a:pt x="30292" y="56710"/>
                </a:cubicBezTo>
                <a:cubicBezTo>
                  <a:pt x="30258" y="56710"/>
                  <a:pt x="30280" y="56656"/>
                  <a:pt x="30336" y="56516"/>
                </a:cubicBezTo>
                <a:cubicBezTo>
                  <a:pt x="30381" y="56334"/>
                  <a:pt x="30745" y="55789"/>
                  <a:pt x="31154" y="55197"/>
                </a:cubicBezTo>
                <a:cubicBezTo>
                  <a:pt x="31655" y="54424"/>
                  <a:pt x="31837" y="54151"/>
                  <a:pt x="31746" y="54060"/>
                </a:cubicBezTo>
                <a:cubicBezTo>
                  <a:pt x="31700" y="53969"/>
                  <a:pt x="31928" y="53515"/>
                  <a:pt x="32610" y="52378"/>
                </a:cubicBezTo>
                <a:cubicBezTo>
                  <a:pt x="33155" y="51468"/>
                  <a:pt x="33474" y="50831"/>
                  <a:pt x="33428" y="50786"/>
                </a:cubicBezTo>
                <a:cubicBezTo>
                  <a:pt x="33425" y="50783"/>
                  <a:pt x="33420" y="50782"/>
                  <a:pt x="33415" y="50782"/>
                </a:cubicBezTo>
                <a:cubicBezTo>
                  <a:pt x="33242" y="50782"/>
                  <a:pt x="32353" y="52325"/>
                  <a:pt x="29790" y="56789"/>
                </a:cubicBezTo>
                <a:cubicBezTo>
                  <a:pt x="29654" y="57108"/>
                  <a:pt x="29472" y="57289"/>
                  <a:pt x="29290" y="57335"/>
                </a:cubicBezTo>
                <a:cubicBezTo>
                  <a:pt x="29266" y="57341"/>
                  <a:pt x="29246" y="57345"/>
                  <a:pt x="29230" y="57345"/>
                </a:cubicBezTo>
                <a:cubicBezTo>
                  <a:pt x="29128" y="57345"/>
                  <a:pt x="29225" y="57188"/>
                  <a:pt x="29699" y="56516"/>
                </a:cubicBezTo>
                <a:cubicBezTo>
                  <a:pt x="30381" y="55561"/>
                  <a:pt x="30654" y="55016"/>
                  <a:pt x="30518" y="54925"/>
                </a:cubicBezTo>
                <a:cubicBezTo>
                  <a:pt x="30515" y="54922"/>
                  <a:pt x="30511" y="54920"/>
                  <a:pt x="30507" y="54920"/>
                </a:cubicBezTo>
                <a:cubicBezTo>
                  <a:pt x="30443" y="54920"/>
                  <a:pt x="30227" y="55224"/>
                  <a:pt x="29972" y="55607"/>
                </a:cubicBezTo>
                <a:cubicBezTo>
                  <a:pt x="29741" y="55991"/>
                  <a:pt x="29626" y="56159"/>
                  <a:pt x="29610" y="56159"/>
                </a:cubicBezTo>
                <a:cubicBezTo>
                  <a:pt x="29598" y="56159"/>
                  <a:pt x="29645" y="56058"/>
                  <a:pt x="29744" y="55880"/>
                </a:cubicBezTo>
                <a:cubicBezTo>
                  <a:pt x="30017" y="55243"/>
                  <a:pt x="31609" y="52651"/>
                  <a:pt x="32382" y="51605"/>
                </a:cubicBezTo>
                <a:cubicBezTo>
                  <a:pt x="32701" y="51150"/>
                  <a:pt x="33065" y="50513"/>
                  <a:pt x="33201" y="50286"/>
                </a:cubicBezTo>
                <a:cubicBezTo>
                  <a:pt x="33292" y="50013"/>
                  <a:pt x="33838" y="49058"/>
                  <a:pt x="34383" y="48194"/>
                </a:cubicBezTo>
                <a:cubicBezTo>
                  <a:pt x="34929" y="47284"/>
                  <a:pt x="35475" y="46374"/>
                  <a:pt x="35566" y="46192"/>
                </a:cubicBezTo>
                <a:lnTo>
                  <a:pt x="35793" y="45829"/>
                </a:lnTo>
                <a:lnTo>
                  <a:pt x="35793" y="45829"/>
                </a:lnTo>
                <a:lnTo>
                  <a:pt x="35702" y="46192"/>
                </a:lnTo>
                <a:cubicBezTo>
                  <a:pt x="35702" y="46374"/>
                  <a:pt x="35657" y="46602"/>
                  <a:pt x="35702" y="46647"/>
                </a:cubicBezTo>
                <a:cubicBezTo>
                  <a:pt x="35724" y="46690"/>
                  <a:pt x="35765" y="46710"/>
                  <a:pt x="35822" y="46710"/>
                </a:cubicBezTo>
                <a:cubicBezTo>
                  <a:pt x="36009" y="46710"/>
                  <a:pt x="36365" y="46495"/>
                  <a:pt x="36748" y="46147"/>
                </a:cubicBezTo>
                <a:cubicBezTo>
                  <a:pt x="37084" y="45834"/>
                  <a:pt x="37276" y="45675"/>
                  <a:pt x="37331" y="45675"/>
                </a:cubicBezTo>
                <a:close/>
                <a:moveTo>
                  <a:pt x="22825" y="56721"/>
                </a:moveTo>
                <a:cubicBezTo>
                  <a:pt x="22837" y="56721"/>
                  <a:pt x="22855" y="56729"/>
                  <a:pt x="22877" y="56744"/>
                </a:cubicBezTo>
                <a:cubicBezTo>
                  <a:pt x="22923" y="56789"/>
                  <a:pt x="23013" y="57017"/>
                  <a:pt x="23150" y="57289"/>
                </a:cubicBezTo>
                <a:cubicBezTo>
                  <a:pt x="23314" y="57642"/>
                  <a:pt x="23370" y="57824"/>
                  <a:pt x="23341" y="57824"/>
                </a:cubicBezTo>
                <a:cubicBezTo>
                  <a:pt x="23314" y="57824"/>
                  <a:pt x="23213" y="57665"/>
                  <a:pt x="23059" y="57335"/>
                </a:cubicBezTo>
                <a:cubicBezTo>
                  <a:pt x="22831" y="56917"/>
                  <a:pt x="22762" y="56721"/>
                  <a:pt x="22825" y="56721"/>
                </a:cubicBezTo>
                <a:close/>
                <a:moveTo>
                  <a:pt x="47180" y="50277"/>
                </a:moveTo>
                <a:cubicBezTo>
                  <a:pt x="49409" y="50277"/>
                  <a:pt x="52808" y="50910"/>
                  <a:pt x="58124" y="52287"/>
                </a:cubicBezTo>
                <a:cubicBezTo>
                  <a:pt x="60489" y="52923"/>
                  <a:pt x="63763" y="53651"/>
                  <a:pt x="64946" y="53788"/>
                </a:cubicBezTo>
                <a:cubicBezTo>
                  <a:pt x="65446" y="53879"/>
                  <a:pt x="65856" y="53924"/>
                  <a:pt x="65856" y="53969"/>
                </a:cubicBezTo>
                <a:cubicBezTo>
                  <a:pt x="65901" y="54015"/>
                  <a:pt x="65537" y="54197"/>
                  <a:pt x="65082" y="54424"/>
                </a:cubicBezTo>
                <a:cubicBezTo>
                  <a:pt x="64582" y="54652"/>
                  <a:pt x="63991" y="54970"/>
                  <a:pt x="63718" y="55152"/>
                </a:cubicBezTo>
                <a:lnTo>
                  <a:pt x="63218" y="55470"/>
                </a:lnTo>
                <a:lnTo>
                  <a:pt x="60352" y="54970"/>
                </a:lnTo>
                <a:cubicBezTo>
                  <a:pt x="58806" y="54697"/>
                  <a:pt x="56623" y="54242"/>
                  <a:pt x="55532" y="53969"/>
                </a:cubicBezTo>
                <a:cubicBezTo>
                  <a:pt x="54440" y="53651"/>
                  <a:pt x="53485" y="53424"/>
                  <a:pt x="53485" y="53424"/>
                </a:cubicBezTo>
                <a:lnTo>
                  <a:pt x="53485" y="53424"/>
                </a:lnTo>
                <a:cubicBezTo>
                  <a:pt x="52939" y="53515"/>
                  <a:pt x="56032" y="54424"/>
                  <a:pt x="58351" y="54834"/>
                </a:cubicBezTo>
                <a:cubicBezTo>
                  <a:pt x="59034" y="54970"/>
                  <a:pt x="60307" y="55197"/>
                  <a:pt x="61171" y="55334"/>
                </a:cubicBezTo>
                <a:cubicBezTo>
                  <a:pt x="62035" y="55470"/>
                  <a:pt x="62763" y="55607"/>
                  <a:pt x="62763" y="55652"/>
                </a:cubicBezTo>
                <a:cubicBezTo>
                  <a:pt x="62808" y="55789"/>
                  <a:pt x="62308" y="56016"/>
                  <a:pt x="62035" y="56016"/>
                </a:cubicBezTo>
                <a:cubicBezTo>
                  <a:pt x="61080" y="55971"/>
                  <a:pt x="55122" y="54743"/>
                  <a:pt x="53667" y="54333"/>
                </a:cubicBezTo>
                <a:cubicBezTo>
                  <a:pt x="52299" y="53898"/>
                  <a:pt x="51887" y="53760"/>
                  <a:pt x="51793" y="53760"/>
                </a:cubicBezTo>
                <a:cubicBezTo>
                  <a:pt x="51749" y="53760"/>
                  <a:pt x="51773" y="53790"/>
                  <a:pt x="51802" y="53833"/>
                </a:cubicBezTo>
                <a:cubicBezTo>
                  <a:pt x="51893" y="54015"/>
                  <a:pt x="53258" y="54470"/>
                  <a:pt x="54577" y="54834"/>
                </a:cubicBezTo>
                <a:cubicBezTo>
                  <a:pt x="55122" y="54970"/>
                  <a:pt x="57078" y="55379"/>
                  <a:pt x="58897" y="55698"/>
                </a:cubicBezTo>
                <a:cubicBezTo>
                  <a:pt x="61444" y="56152"/>
                  <a:pt x="62217" y="56334"/>
                  <a:pt x="62354" y="56471"/>
                </a:cubicBezTo>
                <a:cubicBezTo>
                  <a:pt x="62535" y="56744"/>
                  <a:pt x="62490" y="56789"/>
                  <a:pt x="61944" y="56971"/>
                </a:cubicBezTo>
                <a:cubicBezTo>
                  <a:pt x="60898" y="57380"/>
                  <a:pt x="60443" y="57653"/>
                  <a:pt x="60398" y="57881"/>
                </a:cubicBezTo>
                <a:cubicBezTo>
                  <a:pt x="60398" y="58063"/>
                  <a:pt x="60352" y="58108"/>
                  <a:pt x="59943" y="58108"/>
                </a:cubicBezTo>
                <a:cubicBezTo>
                  <a:pt x="59877" y="58121"/>
                  <a:pt x="59794" y="58127"/>
                  <a:pt x="59704" y="58127"/>
                </a:cubicBezTo>
                <a:cubicBezTo>
                  <a:pt x="59488" y="58127"/>
                  <a:pt x="59226" y="58095"/>
                  <a:pt x="59034" y="58063"/>
                </a:cubicBezTo>
                <a:cubicBezTo>
                  <a:pt x="58397" y="57926"/>
                  <a:pt x="55532" y="57017"/>
                  <a:pt x="51848" y="55834"/>
                </a:cubicBezTo>
                <a:cubicBezTo>
                  <a:pt x="46254" y="53969"/>
                  <a:pt x="44935" y="53697"/>
                  <a:pt x="40432" y="53515"/>
                </a:cubicBezTo>
                <a:cubicBezTo>
                  <a:pt x="39659" y="53515"/>
                  <a:pt x="38931" y="53469"/>
                  <a:pt x="38840" y="53469"/>
                </a:cubicBezTo>
                <a:cubicBezTo>
                  <a:pt x="38568" y="53424"/>
                  <a:pt x="43116" y="51332"/>
                  <a:pt x="44935" y="50604"/>
                </a:cubicBezTo>
                <a:cubicBezTo>
                  <a:pt x="45513" y="50389"/>
                  <a:pt x="46243" y="50277"/>
                  <a:pt x="47180" y="50277"/>
                </a:cubicBezTo>
                <a:close/>
                <a:moveTo>
                  <a:pt x="28971" y="56789"/>
                </a:moveTo>
                <a:lnTo>
                  <a:pt x="28789" y="57335"/>
                </a:lnTo>
                <a:cubicBezTo>
                  <a:pt x="28653" y="57608"/>
                  <a:pt x="28471" y="57926"/>
                  <a:pt x="28380" y="58017"/>
                </a:cubicBezTo>
                <a:cubicBezTo>
                  <a:pt x="28294" y="58103"/>
                  <a:pt x="28249" y="58148"/>
                  <a:pt x="28230" y="58148"/>
                </a:cubicBezTo>
                <a:cubicBezTo>
                  <a:pt x="28208" y="58148"/>
                  <a:pt x="28220" y="58092"/>
                  <a:pt x="28244" y="57972"/>
                </a:cubicBezTo>
                <a:cubicBezTo>
                  <a:pt x="28244" y="57835"/>
                  <a:pt x="28426" y="57517"/>
                  <a:pt x="28653" y="57289"/>
                </a:cubicBezTo>
                <a:lnTo>
                  <a:pt x="28971" y="56789"/>
                </a:lnTo>
                <a:close/>
                <a:moveTo>
                  <a:pt x="28008" y="57247"/>
                </a:moveTo>
                <a:cubicBezTo>
                  <a:pt x="28035" y="57247"/>
                  <a:pt x="27993" y="57372"/>
                  <a:pt x="27880" y="57653"/>
                </a:cubicBezTo>
                <a:cubicBezTo>
                  <a:pt x="27743" y="57972"/>
                  <a:pt x="27652" y="58290"/>
                  <a:pt x="27607" y="58336"/>
                </a:cubicBezTo>
                <a:cubicBezTo>
                  <a:pt x="27601" y="58341"/>
                  <a:pt x="27596" y="58344"/>
                  <a:pt x="27592" y="58344"/>
                </a:cubicBezTo>
                <a:cubicBezTo>
                  <a:pt x="27562" y="58344"/>
                  <a:pt x="27567" y="58215"/>
                  <a:pt x="27607" y="58017"/>
                </a:cubicBezTo>
                <a:cubicBezTo>
                  <a:pt x="27652" y="57835"/>
                  <a:pt x="27789" y="57517"/>
                  <a:pt x="27880" y="57380"/>
                </a:cubicBezTo>
                <a:cubicBezTo>
                  <a:pt x="27949" y="57294"/>
                  <a:pt x="27992" y="57247"/>
                  <a:pt x="28008" y="57247"/>
                </a:cubicBezTo>
                <a:close/>
                <a:moveTo>
                  <a:pt x="27183" y="53100"/>
                </a:moveTo>
                <a:cubicBezTo>
                  <a:pt x="27189" y="53100"/>
                  <a:pt x="27194" y="53102"/>
                  <a:pt x="27198" y="53105"/>
                </a:cubicBezTo>
                <a:cubicBezTo>
                  <a:pt x="27243" y="53151"/>
                  <a:pt x="27243" y="53287"/>
                  <a:pt x="27152" y="53424"/>
                </a:cubicBezTo>
                <a:cubicBezTo>
                  <a:pt x="26925" y="53969"/>
                  <a:pt x="24833" y="58154"/>
                  <a:pt x="24696" y="58336"/>
                </a:cubicBezTo>
                <a:cubicBezTo>
                  <a:pt x="24663" y="58385"/>
                  <a:pt x="24636" y="58417"/>
                  <a:pt x="24612" y="58417"/>
                </a:cubicBezTo>
                <a:cubicBezTo>
                  <a:pt x="24572" y="58417"/>
                  <a:pt x="24543" y="58322"/>
                  <a:pt x="24514" y="58063"/>
                </a:cubicBezTo>
                <a:cubicBezTo>
                  <a:pt x="24469" y="57517"/>
                  <a:pt x="24332" y="57790"/>
                  <a:pt x="26743" y="53697"/>
                </a:cubicBezTo>
                <a:cubicBezTo>
                  <a:pt x="26951" y="53322"/>
                  <a:pt x="27121" y="53100"/>
                  <a:pt x="27183" y="53100"/>
                </a:cubicBezTo>
                <a:close/>
                <a:moveTo>
                  <a:pt x="25389" y="58577"/>
                </a:moveTo>
                <a:cubicBezTo>
                  <a:pt x="25400" y="58577"/>
                  <a:pt x="25395" y="58603"/>
                  <a:pt x="25378" y="58654"/>
                </a:cubicBezTo>
                <a:cubicBezTo>
                  <a:pt x="25333" y="58745"/>
                  <a:pt x="25197" y="58927"/>
                  <a:pt x="25106" y="59018"/>
                </a:cubicBezTo>
                <a:cubicBezTo>
                  <a:pt x="25082" y="59041"/>
                  <a:pt x="25068" y="59053"/>
                  <a:pt x="25062" y="59053"/>
                </a:cubicBezTo>
                <a:cubicBezTo>
                  <a:pt x="25044" y="59053"/>
                  <a:pt x="25095" y="58959"/>
                  <a:pt x="25197" y="58790"/>
                </a:cubicBezTo>
                <a:cubicBezTo>
                  <a:pt x="25310" y="58648"/>
                  <a:pt x="25371" y="58577"/>
                  <a:pt x="25389" y="58577"/>
                </a:cubicBezTo>
                <a:close/>
                <a:moveTo>
                  <a:pt x="24849" y="59516"/>
                </a:moveTo>
                <a:cubicBezTo>
                  <a:pt x="24853" y="59516"/>
                  <a:pt x="24849" y="59531"/>
                  <a:pt x="24833" y="59563"/>
                </a:cubicBezTo>
                <a:cubicBezTo>
                  <a:pt x="24833" y="59654"/>
                  <a:pt x="24742" y="59745"/>
                  <a:pt x="24696" y="59791"/>
                </a:cubicBezTo>
                <a:cubicBezTo>
                  <a:pt x="24673" y="59802"/>
                  <a:pt x="24659" y="59808"/>
                  <a:pt x="24652" y="59808"/>
                </a:cubicBezTo>
                <a:cubicBezTo>
                  <a:pt x="24631" y="59808"/>
                  <a:pt x="24673" y="59757"/>
                  <a:pt x="24742" y="59654"/>
                </a:cubicBezTo>
                <a:cubicBezTo>
                  <a:pt x="24800" y="59566"/>
                  <a:pt x="24840" y="59516"/>
                  <a:pt x="24849" y="59516"/>
                </a:cubicBezTo>
                <a:close/>
                <a:moveTo>
                  <a:pt x="25278" y="60182"/>
                </a:moveTo>
                <a:cubicBezTo>
                  <a:pt x="25284" y="60182"/>
                  <a:pt x="25287" y="60188"/>
                  <a:pt x="25287" y="60200"/>
                </a:cubicBezTo>
                <a:cubicBezTo>
                  <a:pt x="25287" y="60291"/>
                  <a:pt x="25242" y="60337"/>
                  <a:pt x="25197" y="60382"/>
                </a:cubicBezTo>
                <a:cubicBezTo>
                  <a:pt x="25163" y="60399"/>
                  <a:pt x="25142" y="60409"/>
                  <a:pt x="25131" y="60409"/>
                </a:cubicBezTo>
                <a:cubicBezTo>
                  <a:pt x="25112" y="60409"/>
                  <a:pt x="25122" y="60378"/>
                  <a:pt x="25151" y="60291"/>
                </a:cubicBezTo>
                <a:cubicBezTo>
                  <a:pt x="25218" y="60225"/>
                  <a:pt x="25260" y="60182"/>
                  <a:pt x="25278" y="60182"/>
                </a:cubicBezTo>
                <a:close/>
                <a:moveTo>
                  <a:pt x="27675" y="53206"/>
                </a:moveTo>
                <a:cubicBezTo>
                  <a:pt x="27698" y="53206"/>
                  <a:pt x="27698" y="53273"/>
                  <a:pt x="27698" y="53424"/>
                </a:cubicBezTo>
                <a:cubicBezTo>
                  <a:pt x="27698" y="53560"/>
                  <a:pt x="27607" y="54288"/>
                  <a:pt x="27516" y="55016"/>
                </a:cubicBezTo>
                <a:lnTo>
                  <a:pt x="27334" y="56380"/>
                </a:lnTo>
                <a:lnTo>
                  <a:pt x="26288" y="58017"/>
                </a:lnTo>
                <a:cubicBezTo>
                  <a:pt x="25742" y="58972"/>
                  <a:pt x="25151" y="59973"/>
                  <a:pt x="24969" y="60246"/>
                </a:cubicBezTo>
                <a:cubicBezTo>
                  <a:pt x="24792" y="60541"/>
                  <a:pt x="24711" y="60664"/>
                  <a:pt x="24675" y="60664"/>
                </a:cubicBezTo>
                <a:cubicBezTo>
                  <a:pt x="24656" y="60664"/>
                  <a:pt x="24651" y="60628"/>
                  <a:pt x="24651" y="60564"/>
                </a:cubicBezTo>
                <a:cubicBezTo>
                  <a:pt x="24651" y="60337"/>
                  <a:pt x="25697" y="58426"/>
                  <a:pt x="26288" y="57562"/>
                </a:cubicBezTo>
                <a:cubicBezTo>
                  <a:pt x="26697" y="57017"/>
                  <a:pt x="26925" y="56471"/>
                  <a:pt x="26834" y="56425"/>
                </a:cubicBezTo>
                <a:cubicBezTo>
                  <a:pt x="26831" y="56423"/>
                  <a:pt x="26828" y="56422"/>
                  <a:pt x="26824" y="56422"/>
                </a:cubicBezTo>
                <a:cubicBezTo>
                  <a:pt x="26757" y="56422"/>
                  <a:pt x="26497" y="56772"/>
                  <a:pt x="26197" y="57244"/>
                </a:cubicBezTo>
                <a:cubicBezTo>
                  <a:pt x="26038" y="57492"/>
                  <a:pt x="25954" y="57623"/>
                  <a:pt x="25946" y="57623"/>
                </a:cubicBezTo>
                <a:cubicBezTo>
                  <a:pt x="25934" y="57623"/>
                  <a:pt x="26109" y="57301"/>
                  <a:pt x="26470" y="56607"/>
                </a:cubicBezTo>
                <a:cubicBezTo>
                  <a:pt x="26970" y="55789"/>
                  <a:pt x="27334" y="55061"/>
                  <a:pt x="27334" y="54970"/>
                </a:cubicBezTo>
                <a:cubicBezTo>
                  <a:pt x="27329" y="54949"/>
                  <a:pt x="27319" y="54938"/>
                  <a:pt x="27303" y="54938"/>
                </a:cubicBezTo>
                <a:cubicBezTo>
                  <a:pt x="27187" y="54938"/>
                  <a:pt x="26774" y="55563"/>
                  <a:pt x="25970" y="56971"/>
                </a:cubicBezTo>
                <a:cubicBezTo>
                  <a:pt x="25560" y="57744"/>
                  <a:pt x="25106" y="58472"/>
                  <a:pt x="24969" y="58654"/>
                </a:cubicBezTo>
                <a:cubicBezTo>
                  <a:pt x="24964" y="58661"/>
                  <a:pt x="24962" y="58664"/>
                  <a:pt x="24960" y="58664"/>
                </a:cubicBezTo>
                <a:cubicBezTo>
                  <a:pt x="24915" y="58664"/>
                  <a:pt x="27340" y="53687"/>
                  <a:pt x="27561" y="53333"/>
                </a:cubicBezTo>
                <a:cubicBezTo>
                  <a:pt x="27623" y="53251"/>
                  <a:pt x="27657" y="53206"/>
                  <a:pt x="27675" y="53206"/>
                </a:cubicBezTo>
                <a:close/>
                <a:moveTo>
                  <a:pt x="27791" y="60943"/>
                </a:moveTo>
                <a:cubicBezTo>
                  <a:pt x="27885" y="60943"/>
                  <a:pt x="27839" y="60966"/>
                  <a:pt x="27652" y="61019"/>
                </a:cubicBezTo>
                <a:cubicBezTo>
                  <a:pt x="27607" y="61042"/>
                  <a:pt x="27539" y="61053"/>
                  <a:pt x="27459" y="61053"/>
                </a:cubicBezTo>
                <a:cubicBezTo>
                  <a:pt x="27380" y="61053"/>
                  <a:pt x="27289" y="61042"/>
                  <a:pt x="27198" y="61019"/>
                </a:cubicBezTo>
                <a:cubicBezTo>
                  <a:pt x="27061" y="61019"/>
                  <a:pt x="27152" y="60973"/>
                  <a:pt x="27380" y="60973"/>
                </a:cubicBezTo>
                <a:cubicBezTo>
                  <a:pt x="27587" y="60955"/>
                  <a:pt x="27724" y="60943"/>
                  <a:pt x="27791" y="60943"/>
                </a:cubicBezTo>
                <a:close/>
                <a:moveTo>
                  <a:pt x="25005" y="60820"/>
                </a:moveTo>
                <a:cubicBezTo>
                  <a:pt x="25012" y="60820"/>
                  <a:pt x="25015" y="60826"/>
                  <a:pt x="25015" y="60837"/>
                </a:cubicBezTo>
                <a:cubicBezTo>
                  <a:pt x="24969" y="60928"/>
                  <a:pt x="24878" y="61064"/>
                  <a:pt x="24787" y="61110"/>
                </a:cubicBezTo>
                <a:cubicBezTo>
                  <a:pt x="24772" y="61140"/>
                  <a:pt x="24762" y="61155"/>
                  <a:pt x="24759" y="61155"/>
                </a:cubicBezTo>
                <a:cubicBezTo>
                  <a:pt x="24752" y="61155"/>
                  <a:pt x="24772" y="61095"/>
                  <a:pt x="24833" y="60973"/>
                </a:cubicBezTo>
                <a:cubicBezTo>
                  <a:pt x="24935" y="60871"/>
                  <a:pt x="24986" y="60820"/>
                  <a:pt x="25005" y="60820"/>
                </a:cubicBezTo>
                <a:close/>
                <a:moveTo>
                  <a:pt x="39055" y="53840"/>
                </a:moveTo>
                <a:cubicBezTo>
                  <a:pt x="40444" y="53840"/>
                  <a:pt x="42644" y="54012"/>
                  <a:pt x="44389" y="54288"/>
                </a:cubicBezTo>
                <a:cubicBezTo>
                  <a:pt x="46117" y="54515"/>
                  <a:pt x="47300" y="54879"/>
                  <a:pt x="51166" y="56152"/>
                </a:cubicBezTo>
                <a:cubicBezTo>
                  <a:pt x="54986" y="57426"/>
                  <a:pt x="58260" y="58426"/>
                  <a:pt x="58761" y="58517"/>
                </a:cubicBezTo>
                <a:cubicBezTo>
                  <a:pt x="59306" y="58563"/>
                  <a:pt x="59306" y="58654"/>
                  <a:pt x="58624" y="58927"/>
                </a:cubicBezTo>
                <a:cubicBezTo>
                  <a:pt x="58260" y="59109"/>
                  <a:pt x="57396" y="59473"/>
                  <a:pt x="56714" y="59791"/>
                </a:cubicBezTo>
                <a:cubicBezTo>
                  <a:pt x="55395" y="60337"/>
                  <a:pt x="54986" y="60655"/>
                  <a:pt x="55168" y="60973"/>
                </a:cubicBezTo>
                <a:cubicBezTo>
                  <a:pt x="55213" y="61110"/>
                  <a:pt x="55031" y="61201"/>
                  <a:pt x="54122" y="61337"/>
                </a:cubicBezTo>
                <a:cubicBezTo>
                  <a:pt x="53485" y="61474"/>
                  <a:pt x="52803" y="61565"/>
                  <a:pt x="52530" y="61565"/>
                </a:cubicBezTo>
                <a:cubicBezTo>
                  <a:pt x="52030" y="61565"/>
                  <a:pt x="48710" y="60564"/>
                  <a:pt x="46208" y="59700"/>
                </a:cubicBezTo>
                <a:cubicBezTo>
                  <a:pt x="43479" y="58699"/>
                  <a:pt x="38295" y="57289"/>
                  <a:pt x="36521" y="57017"/>
                </a:cubicBezTo>
                <a:cubicBezTo>
                  <a:pt x="35962" y="56910"/>
                  <a:pt x="35168" y="56866"/>
                  <a:pt x="34396" y="56866"/>
                </a:cubicBezTo>
                <a:cubicBezTo>
                  <a:pt x="33851" y="56866"/>
                  <a:pt x="33316" y="56888"/>
                  <a:pt x="32883" y="56926"/>
                </a:cubicBezTo>
                <a:cubicBezTo>
                  <a:pt x="32632" y="56948"/>
                  <a:pt x="32405" y="56960"/>
                  <a:pt x="32246" y="56960"/>
                </a:cubicBezTo>
                <a:cubicBezTo>
                  <a:pt x="32087" y="56960"/>
                  <a:pt x="31996" y="56948"/>
                  <a:pt x="32018" y="56926"/>
                </a:cubicBezTo>
                <a:cubicBezTo>
                  <a:pt x="32064" y="56880"/>
                  <a:pt x="32428" y="56698"/>
                  <a:pt x="32837" y="56471"/>
                </a:cubicBezTo>
                <a:cubicBezTo>
                  <a:pt x="33519" y="56107"/>
                  <a:pt x="33747" y="56062"/>
                  <a:pt x="35066" y="56062"/>
                </a:cubicBezTo>
                <a:cubicBezTo>
                  <a:pt x="35376" y="56051"/>
                  <a:pt x="35659" y="56044"/>
                  <a:pt x="35931" y="56044"/>
                </a:cubicBezTo>
                <a:cubicBezTo>
                  <a:pt x="38059" y="56044"/>
                  <a:pt x="39562" y="56494"/>
                  <a:pt x="48391" y="59518"/>
                </a:cubicBezTo>
                <a:cubicBezTo>
                  <a:pt x="49896" y="60041"/>
                  <a:pt x="50554" y="60235"/>
                  <a:pt x="50787" y="60235"/>
                </a:cubicBezTo>
                <a:cubicBezTo>
                  <a:pt x="50879" y="60235"/>
                  <a:pt x="50905" y="60206"/>
                  <a:pt x="50893" y="60155"/>
                </a:cubicBezTo>
                <a:cubicBezTo>
                  <a:pt x="50893" y="60155"/>
                  <a:pt x="50119" y="59836"/>
                  <a:pt x="49164" y="59518"/>
                </a:cubicBezTo>
                <a:cubicBezTo>
                  <a:pt x="48255" y="59200"/>
                  <a:pt x="45981" y="58472"/>
                  <a:pt x="44162" y="57835"/>
                </a:cubicBezTo>
                <a:cubicBezTo>
                  <a:pt x="39136" y="56132"/>
                  <a:pt x="37700" y="55784"/>
                  <a:pt x="35745" y="55784"/>
                </a:cubicBezTo>
                <a:cubicBezTo>
                  <a:pt x="35613" y="55784"/>
                  <a:pt x="35477" y="55786"/>
                  <a:pt x="35339" y="55789"/>
                </a:cubicBezTo>
                <a:cubicBezTo>
                  <a:pt x="34975" y="55811"/>
                  <a:pt x="34668" y="55823"/>
                  <a:pt x="34452" y="55823"/>
                </a:cubicBezTo>
                <a:cubicBezTo>
                  <a:pt x="34236" y="55823"/>
                  <a:pt x="34111" y="55811"/>
                  <a:pt x="34111" y="55789"/>
                </a:cubicBezTo>
                <a:cubicBezTo>
                  <a:pt x="34156" y="55743"/>
                  <a:pt x="34429" y="55607"/>
                  <a:pt x="34702" y="55470"/>
                </a:cubicBezTo>
                <a:cubicBezTo>
                  <a:pt x="35042" y="55337"/>
                  <a:pt x="35508" y="55271"/>
                  <a:pt x="36082" y="55271"/>
                </a:cubicBezTo>
                <a:cubicBezTo>
                  <a:pt x="37658" y="55271"/>
                  <a:pt x="40042" y="55765"/>
                  <a:pt x="42843" y="56698"/>
                </a:cubicBezTo>
                <a:cubicBezTo>
                  <a:pt x="43863" y="57048"/>
                  <a:pt x="44435" y="57211"/>
                  <a:pt x="44618" y="57211"/>
                </a:cubicBezTo>
                <a:cubicBezTo>
                  <a:pt x="44721" y="57211"/>
                  <a:pt x="44702" y="57160"/>
                  <a:pt x="44571" y="57062"/>
                </a:cubicBezTo>
                <a:cubicBezTo>
                  <a:pt x="44344" y="56880"/>
                  <a:pt x="41160" y="55880"/>
                  <a:pt x="40023" y="55607"/>
                </a:cubicBezTo>
                <a:cubicBezTo>
                  <a:pt x="38840" y="55334"/>
                  <a:pt x="37112" y="55106"/>
                  <a:pt x="36339" y="55061"/>
                </a:cubicBezTo>
                <a:cubicBezTo>
                  <a:pt x="36021" y="55061"/>
                  <a:pt x="35748" y="55016"/>
                  <a:pt x="35748" y="55016"/>
                </a:cubicBezTo>
                <a:cubicBezTo>
                  <a:pt x="35748" y="54970"/>
                  <a:pt x="36021" y="54834"/>
                  <a:pt x="36385" y="54652"/>
                </a:cubicBezTo>
                <a:cubicBezTo>
                  <a:pt x="36694" y="54509"/>
                  <a:pt x="36854" y="54441"/>
                  <a:pt x="37228" y="54441"/>
                </a:cubicBezTo>
                <a:cubicBezTo>
                  <a:pt x="37570" y="54441"/>
                  <a:pt x="38091" y="54498"/>
                  <a:pt x="39068" y="54606"/>
                </a:cubicBezTo>
                <a:cubicBezTo>
                  <a:pt x="39966" y="54718"/>
                  <a:pt x="40772" y="54800"/>
                  <a:pt x="41054" y="54800"/>
                </a:cubicBezTo>
                <a:cubicBezTo>
                  <a:pt x="41115" y="54800"/>
                  <a:pt x="41152" y="54796"/>
                  <a:pt x="41160" y="54788"/>
                </a:cubicBezTo>
                <a:cubicBezTo>
                  <a:pt x="41160" y="54743"/>
                  <a:pt x="41114" y="54697"/>
                  <a:pt x="41024" y="54652"/>
                </a:cubicBezTo>
                <a:cubicBezTo>
                  <a:pt x="40796" y="54606"/>
                  <a:pt x="38022" y="54242"/>
                  <a:pt x="37613" y="54242"/>
                </a:cubicBezTo>
                <a:cubicBezTo>
                  <a:pt x="37294" y="54197"/>
                  <a:pt x="37294" y="54197"/>
                  <a:pt x="37749" y="53969"/>
                </a:cubicBezTo>
                <a:cubicBezTo>
                  <a:pt x="37898" y="53880"/>
                  <a:pt x="38381" y="53840"/>
                  <a:pt x="39055" y="53840"/>
                </a:cubicBezTo>
                <a:close/>
                <a:moveTo>
                  <a:pt x="27803" y="60184"/>
                </a:moveTo>
                <a:cubicBezTo>
                  <a:pt x="28779" y="60184"/>
                  <a:pt x="32426" y="60844"/>
                  <a:pt x="34429" y="61428"/>
                </a:cubicBezTo>
                <a:cubicBezTo>
                  <a:pt x="35501" y="61726"/>
                  <a:pt x="36007" y="61907"/>
                  <a:pt x="35821" y="61907"/>
                </a:cubicBezTo>
                <a:cubicBezTo>
                  <a:pt x="35723" y="61907"/>
                  <a:pt x="35432" y="61856"/>
                  <a:pt x="34929" y="61747"/>
                </a:cubicBezTo>
                <a:cubicBezTo>
                  <a:pt x="32246" y="61064"/>
                  <a:pt x="30290" y="60791"/>
                  <a:pt x="28426" y="60746"/>
                </a:cubicBezTo>
                <a:lnTo>
                  <a:pt x="26970" y="60700"/>
                </a:lnTo>
                <a:lnTo>
                  <a:pt x="27198" y="60473"/>
                </a:lnTo>
                <a:cubicBezTo>
                  <a:pt x="27334" y="60337"/>
                  <a:pt x="27516" y="60200"/>
                  <a:pt x="27607" y="60200"/>
                </a:cubicBezTo>
                <a:cubicBezTo>
                  <a:pt x="27648" y="60189"/>
                  <a:pt x="27715" y="60184"/>
                  <a:pt x="27803" y="60184"/>
                </a:cubicBezTo>
                <a:close/>
                <a:moveTo>
                  <a:pt x="28777" y="59189"/>
                </a:moveTo>
                <a:cubicBezTo>
                  <a:pt x="29452" y="59189"/>
                  <a:pt x="32353" y="59635"/>
                  <a:pt x="33565" y="59927"/>
                </a:cubicBezTo>
                <a:cubicBezTo>
                  <a:pt x="35066" y="60337"/>
                  <a:pt x="36885" y="60882"/>
                  <a:pt x="38750" y="61565"/>
                </a:cubicBezTo>
                <a:cubicBezTo>
                  <a:pt x="40114" y="62110"/>
                  <a:pt x="40478" y="62247"/>
                  <a:pt x="40114" y="62247"/>
                </a:cubicBezTo>
                <a:cubicBezTo>
                  <a:pt x="39977" y="62201"/>
                  <a:pt x="38386" y="61747"/>
                  <a:pt x="36566" y="61201"/>
                </a:cubicBezTo>
                <a:cubicBezTo>
                  <a:pt x="32473" y="59927"/>
                  <a:pt x="30927" y="59563"/>
                  <a:pt x="29517" y="59518"/>
                </a:cubicBezTo>
                <a:cubicBezTo>
                  <a:pt x="28517" y="59473"/>
                  <a:pt x="28244" y="59382"/>
                  <a:pt x="28653" y="59200"/>
                </a:cubicBezTo>
                <a:cubicBezTo>
                  <a:pt x="28675" y="59192"/>
                  <a:pt x="28717" y="59189"/>
                  <a:pt x="28777" y="59189"/>
                </a:cubicBezTo>
                <a:close/>
                <a:moveTo>
                  <a:pt x="29484" y="58643"/>
                </a:moveTo>
                <a:cubicBezTo>
                  <a:pt x="30309" y="58643"/>
                  <a:pt x="34831" y="59741"/>
                  <a:pt x="37112" y="60473"/>
                </a:cubicBezTo>
                <a:cubicBezTo>
                  <a:pt x="38750" y="61019"/>
                  <a:pt x="41569" y="62110"/>
                  <a:pt x="41842" y="62292"/>
                </a:cubicBezTo>
                <a:cubicBezTo>
                  <a:pt x="42024" y="62429"/>
                  <a:pt x="42024" y="62429"/>
                  <a:pt x="41751" y="62429"/>
                </a:cubicBezTo>
                <a:cubicBezTo>
                  <a:pt x="41478" y="62429"/>
                  <a:pt x="41296" y="62383"/>
                  <a:pt x="39250" y="61565"/>
                </a:cubicBezTo>
                <a:cubicBezTo>
                  <a:pt x="36157" y="60337"/>
                  <a:pt x="32746" y="59382"/>
                  <a:pt x="30336" y="59109"/>
                </a:cubicBezTo>
                <a:cubicBezTo>
                  <a:pt x="29108" y="58972"/>
                  <a:pt x="28835" y="58836"/>
                  <a:pt x="29381" y="58654"/>
                </a:cubicBezTo>
                <a:cubicBezTo>
                  <a:pt x="29403" y="58647"/>
                  <a:pt x="29437" y="58643"/>
                  <a:pt x="29484" y="58643"/>
                </a:cubicBezTo>
                <a:close/>
                <a:moveTo>
                  <a:pt x="30132" y="58366"/>
                </a:moveTo>
                <a:cubicBezTo>
                  <a:pt x="31021" y="58366"/>
                  <a:pt x="34631" y="59111"/>
                  <a:pt x="36566" y="59700"/>
                </a:cubicBezTo>
                <a:cubicBezTo>
                  <a:pt x="38477" y="60291"/>
                  <a:pt x="42661" y="61974"/>
                  <a:pt x="43297" y="62383"/>
                </a:cubicBezTo>
                <a:lnTo>
                  <a:pt x="43525" y="62520"/>
                </a:lnTo>
                <a:lnTo>
                  <a:pt x="43252" y="62520"/>
                </a:lnTo>
                <a:cubicBezTo>
                  <a:pt x="43070" y="62520"/>
                  <a:pt x="42524" y="62338"/>
                  <a:pt x="41979" y="62110"/>
                </a:cubicBezTo>
                <a:cubicBezTo>
                  <a:pt x="38886" y="60746"/>
                  <a:pt x="35429" y="59654"/>
                  <a:pt x="31973" y="58927"/>
                </a:cubicBezTo>
                <a:cubicBezTo>
                  <a:pt x="30791" y="58654"/>
                  <a:pt x="29835" y="58426"/>
                  <a:pt x="29972" y="58381"/>
                </a:cubicBezTo>
                <a:cubicBezTo>
                  <a:pt x="30006" y="58371"/>
                  <a:pt x="30060" y="58366"/>
                  <a:pt x="30132" y="58366"/>
                </a:cubicBezTo>
                <a:close/>
                <a:moveTo>
                  <a:pt x="34359" y="57436"/>
                </a:moveTo>
                <a:cubicBezTo>
                  <a:pt x="35254" y="57436"/>
                  <a:pt x="36159" y="57503"/>
                  <a:pt x="36885" y="57653"/>
                </a:cubicBezTo>
                <a:cubicBezTo>
                  <a:pt x="38886" y="58017"/>
                  <a:pt x="43570" y="59336"/>
                  <a:pt x="46527" y="60337"/>
                </a:cubicBezTo>
                <a:cubicBezTo>
                  <a:pt x="47527" y="60700"/>
                  <a:pt x="48892" y="61110"/>
                  <a:pt x="49528" y="61292"/>
                </a:cubicBezTo>
                <a:cubicBezTo>
                  <a:pt x="50938" y="61656"/>
                  <a:pt x="50847" y="61610"/>
                  <a:pt x="50711" y="61656"/>
                </a:cubicBezTo>
                <a:cubicBezTo>
                  <a:pt x="50665" y="61701"/>
                  <a:pt x="50301" y="61701"/>
                  <a:pt x="49892" y="61701"/>
                </a:cubicBezTo>
                <a:cubicBezTo>
                  <a:pt x="49073" y="61701"/>
                  <a:pt x="48755" y="61883"/>
                  <a:pt x="48892" y="62201"/>
                </a:cubicBezTo>
                <a:cubicBezTo>
                  <a:pt x="48937" y="62338"/>
                  <a:pt x="48937" y="62383"/>
                  <a:pt x="48801" y="62383"/>
                </a:cubicBezTo>
                <a:cubicBezTo>
                  <a:pt x="48710" y="62383"/>
                  <a:pt x="47527" y="61974"/>
                  <a:pt x="46163" y="61428"/>
                </a:cubicBezTo>
                <a:cubicBezTo>
                  <a:pt x="44905" y="60951"/>
                  <a:pt x="43730" y="60515"/>
                  <a:pt x="43505" y="60515"/>
                </a:cubicBezTo>
                <a:cubicBezTo>
                  <a:pt x="43494" y="60515"/>
                  <a:pt x="43486" y="60516"/>
                  <a:pt x="43479" y="60519"/>
                </a:cubicBezTo>
                <a:cubicBezTo>
                  <a:pt x="43252" y="60519"/>
                  <a:pt x="43252" y="60519"/>
                  <a:pt x="43479" y="60610"/>
                </a:cubicBezTo>
                <a:cubicBezTo>
                  <a:pt x="43616" y="60700"/>
                  <a:pt x="44662" y="61110"/>
                  <a:pt x="45799" y="61519"/>
                </a:cubicBezTo>
                <a:cubicBezTo>
                  <a:pt x="46936" y="61974"/>
                  <a:pt x="47891" y="62383"/>
                  <a:pt x="47936" y="62429"/>
                </a:cubicBezTo>
                <a:cubicBezTo>
                  <a:pt x="48027" y="62520"/>
                  <a:pt x="46754" y="62611"/>
                  <a:pt x="45390" y="62611"/>
                </a:cubicBezTo>
                <a:lnTo>
                  <a:pt x="44298" y="62611"/>
                </a:lnTo>
                <a:lnTo>
                  <a:pt x="42752" y="61883"/>
                </a:lnTo>
                <a:cubicBezTo>
                  <a:pt x="38659" y="60018"/>
                  <a:pt x="35066" y="58881"/>
                  <a:pt x="31518" y="58336"/>
                </a:cubicBezTo>
                <a:cubicBezTo>
                  <a:pt x="30745" y="58245"/>
                  <a:pt x="30108" y="58154"/>
                  <a:pt x="30154" y="58108"/>
                </a:cubicBezTo>
                <a:cubicBezTo>
                  <a:pt x="30207" y="58002"/>
                  <a:pt x="30385" y="57957"/>
                  <a:pt x="30652" y="57957"/>
                </a:cubicBezTo>
                <a:cubicBezTo>
                  <a:pt x="30840" y="57957"/>
                  <a:pt x="31073" y="57979"/>
                  <a:pt x="31336" y="58017"/>
                </a:cubicBezTo>
                <a:cubicBezTo>
                  <a:pt x="35930" y="58836"/>
                  <a:pt x="40250" y="60109"/>
                  <a:pt x="43798" y="61747"/>
                </a:cubicBezTo>
                <a:cubicBezTo>
                  <a:pt x="44287" y="61950"/>
                  <a:pt x="44702" y="62117"/>
                  <a:pt x="44784" y="62117"/>
                </a:cubicBezTo>
                <a:cubicBezTo>
                  <a:pt x="44793" y="62117"/>
                  <a:pt x="44798" y="62115"/>
                  <a:pt x="44798" y="62110"/>
                </a:cubicBezTo>
                <a:cubicBezTo>
                  <a:pt x="44889" y="61974"/>
                  <a:pt x="44571" y="61792"/>
                  <a:pt x="42797" y="61064"/>
                </a:cubicBezTo>
                <a:cubicBezTo>
                  <a:pt x="39750" y="59745"/>
                  <a:pt x="36748" y="58836"/>
                  <a:pt x="33019" y="58108"/>
                </a:cubicBezTo>
                <a:lnTo>
                  <a:pt x="31154" y="57744"/>
                </a:lnTo>
                <a:lnTo>
                  <a:pt x="32291" y="57562"/>
                </a:lnTo>
                <a:cubicBezTo>
                  <a:pt x="32905" y="57481"/>
                  <a:pt x="33628" y="57436"/>
                  <a:pt x="34359" y="57436"/>
                </a:cubicBezTo>
                <a:close/>
                <a:moveTo>
                  <a:pt x="28647" y="59853"/>
                </a:moveTo>
                <a:cubicBezTo>
                  <a:pt x="29286" y="59853"/>
                  <a:pt x="30571" y="59967"/>
                  <a:pt x="31245" y="60109"/>
                </a:cubicBezTo>
                <a:cubicBezTo>
                  <a:pt x="32200" y="60337"/>
                  <a:pt x="38568" y="62201"/>
                  <a:pt x="38795" y="62338"/>
                </a:cubicBezTo>
                <a:cubicBezTo>
                  <a:pt x="38840" y="62383"/>
                  <a:pt x="38886" y="62520"/>
                  <a:pt x="38840" y="62611"/>
                </a:cubicBezTo>
                <a:cubicBezTo>
                  <a:pt x="38820" y="62692"/>
                  <a:pt x="38781" y="62737"/>
                  <a:pt x="38703" y="62737"/>
                </a:cubicBezTo>
                <a:cubicBezTo>
                  <a:pt x="38608" y="62737"/>
                  <a:pt x="38454" y="62670"/>
                  <a:pt x="38204" y="62520"/>
                </a:cubicBezTo>
                <a:cubicBezTo>
                  <a:pt x="36839" y="61792"/>
                  <a:pt x="32746" y="60655"/>
                  <a:pt x="29835" y="60200"/>
                </a:cubicBezTo>
                <a:cubicBezTo>
                  <a:pt x="28926" y="60064"/>
                  <a:pt x="28244" y="59927"/>
                  <a:pt x="28289" y="59882"/>
                </a:cubicBezTo>
                <a:cubicBezTo>
                  <a:pt x="28339" y="59862"/>
                  <a:pt x="28468" y="59853"/>
                  <a:pt x="28647" y="59853"/>
                </a:cubicBezTo>
                <a:close/>
                <a:moveTo>
                  <a:pt x="10458" y="1"/>
                </a:moveTo>
                <a:cubicBezTo>
                  <a:pt x="10408" y="1"/>
                  <a:pt x="10362" y="12"/>
                  <a:pt x="10325" y="30"/>
                </a:cubicBezTo>
                <a:cubicBezTo>
                  <a:pt x="10006" y="258"/>
                  <a:pt x="6959" y="5488"/>
                  <a:pt x="6231" y="7080"/>
                </a:cubicBezTo>
                <a:cubicBezTo>
                  <a:pt x="5777" y="8080"/>
                  <a:pt x="5595" y="8399"/>
                  <a:pt x="5458" y="8444"/>
                </a:cubicBezTo>
                <a:cubicBezTo>
                  <a:pt x="5140" y="8581"/>
                  <a:pt x="4594" y="10081"/>
                  <a:pt x="4003" y="12401"/>
                </a:cubicBezTo>
                <a:cubicBezTo>
                  <a:pt x="3730" y="13356"/>
                  <a:pt x="3412" y="14584"/>
                  <a:pt x="3275" y="15084"/>
                </a:cubicBezTo>
                <a:lnTo>
                  <a:pt x="3002" y="15994"/>
                </a:lnTo>
                <a:lnTo>
                  <a:pt x="2775" y="15494"/>
                </a:lnTo>
                <a:cubicBezTo>
                  <a:pt x="2638" y="15175"/>
                  <a:pt x="2457" y="14948"/>
                  <a:pt x="2275" y="14857"/>
                </a:cubicBezTo>
                <a:cubicBezTo>
                  <a:pt x="2188" y="14805"/>
                  <a:pt x="2128" y="14773"/>
                  <a:pt x="2074" y="14773"/>
                </a:cubicBezTo>
                <a:cubicBezTo>
                  <a:pt x="1986" y="14773"/>
                  <a:pt x="1915" y="14859"/>
                  <a:pt x="1774" y="15084"/>
                </a:cubicBezTo>
                <a:cubicBezTo>
                  <a:pt x="1320" y="15766"/>
                  <a:pt x="956" y="18268"/>
                  <a:pt x="865" y="21770"/>
                </a:cubicBezTo>
                <a:cubicBezTo>
                  <a:pt x="819" y="22952"/>
                  <a:pt x="774" y="23043"/>
                  <a:pt x="501" y="23271"/>
                </a:cubicBezTo>
                <a:cubicBezTo>
                  <a:pt x="1" y="23634"/>
                  <a:pt x="1" y="24135"/>
                  <a:pt x="683" y="25908"/>
                </a:cubicBezTo>
                <a:cubicBezTo>
                  <a:pt x="1183" y="27136"/>
                  <a:pt x="1501" y="27773"/>
                  <a:pt x="2320" y="29138"/>
                </a:cubicBezTo>
                <a:lnTo>
                  <a:pt x="2911" y="30093"/>
                </a:lnTo>
                <a:lnTo>
                  <a:pt x="2502" y="30229"/>
                </a:lnTo>
                <a:cubicBezTo>
                  <a:pt x="2275" y="30320"/>
                  <a:pt x="2002" y="30456"/>
                  <a:pt x="1956" y="30547"/>
                </a:cubicBezTo>
                <a:cubicBezTo>
                  <a:pt x="1774" y="30911"/>
                  <a:pt x="2275" y="31639"/>
                  <a:pt x="3594" y="32912"/>
                </a:cubicBezTo>
                <a:cubicBezTo>
                  <a:pt x="4640" y="33958"/>
                  <a:pt x="8233" y="37187"/>
                  <a:pt x="8824" y="37597"/>
                </a:cubicBezTo>
                <a:cubicBezTo>
                  <a:pt x="9006" y="37718"/>
                  <a:pt x="8965" y="37779"/>
                  <a:pt x="8595" y="37779"/>
                </a:cubicBezTo>
                <a:cubicBezTo>
                  <a:pt x="8409" y="37779"/>
                  <a:pt x="8142" y="37764"/>
                  <a:pt x="7778" y="37733"/>
                </a:cubicBezTo>
                <a:cubicBezTo>
                  <a:pt x="7614" y="37717"/>
                  <a:pt x="7468" y="37708"/>
                  <a:pt x="7337" y="37708"/>
                </a:cubicBezTo>
                <a:cubicBezTo>
                  <a:pt x="6373" y="37708"/>
                  <a:pt x="6278" y="38169"/>
                  <a:pt x="6959" y="39370"/>
                </a:cubicBezTo>
                <a:cubicBezTo>
                  <a:pt x="7505" y="40371"/>
                  <a:pt x="8005" y="40962"/>
                  <a:pt x="9324" y="42099"/>
                </a:cubicBezTo>
                <a:cubicBezTo>
                  <a:pt x="11962" y="44464"/>
                  <a:pt x="11962" y="44464"/>
                  <a:pt x="11734" y="44555"/>
                </a:cubicBezTo>
                <a:cubicBezTo>
                  <a:pt x="11280" y="44692"/>
                  <a:pt x="11143" y="45010"/>
                  <a:pt x="11371" y="45419"/>
                </a:cubicBezTo>
                <a:cubicBezTo>
                  <a:pt x="11507" y="45738"/>
                  <a:pt x="11780" y="45920"/>
                  <a:pt x="13736" y="47284"/>
                </a:cubicBezTo>
                <a:lnTo>
                  <a:pt x="15919" y="48785"/>
                </a:lnTo>
                <a:lnTo>
                  <a:pt x="15600" y="48967"/>
                </a:lnTo>
                <a:cubicBezTo>
                  <a:pt x="15418" y="49058"/>
                  <a:pt x="15236" y="49194"/>
                  <a:pt x="15145" y="49285"/>
                </a:cubicBezTo>
                <a:cubicBezTo>
                  <a:pt x="14918" y="49649"/>
                  <a:pt x="15100" y="49831"/>
                  <a:pt x="16464" y="50922"/>
                </a:cubicBezTo>
                <a:cubicBezTo>
                  <a:pt x="18693" y="52651"/>
                  <a:pt x="19602" y="53697"/>
                  <a:pt x="21194" y="56289"/>
                </a:cubicBezTo>
                <a:cubicBezTo>
                  <a:pt x="22286" y="58154"/>
                  <a:pt x="22695" y="59154"/>
                  <a:pt x="23013" y="60837"/>
                </a:cubicBezTo>
                <a:lnTo>
                  <a:pt x="23241" y="62110"/>
                </a:lnTo>
                <a:lnTo>
                  <a:pt x="22786" y="62156"/>
                </a:lnTo>
                <a:cubicBezTo>
                  <a:pt x="21967" y="62247"/>
                  <a:pt x="21422" y="62702"/>
                  <a:pt x="21285" y="63429"/>
                </a:cubicBezTo>
                <a:cubicBezTo>
                  <a:pt x="21285" y="63611"/>
                  <a:pt x="21376" y="64111"/>
                  <a:pt x="21513" y="64566"/>
                </a:cubicBezTo>
                <a:cubicBezTo>
                  <a:pt x="21649" y="65021"/>
                  <a:pt x="21740" y="65521"/>
                  <a:pt x="21740" y="65794"/>
                </a:cubicBezTo>
                <a:cubicBezTo>
                  <a:pt x="21695" y="66022"/>
                  <a:pt x="21695" y="66294"/>
                  <a:pt x="21695" y="66385"/>
                </a:cubicBezTo>
                <a:cubicBezTo>
                  <a:pt x="21740" y="66476"/>
                  <a:pt x="21422" y="67431"/>
                  <a:pt x="21012" y="68523"/>
                </a:cubicBezTo>
                <a:cubicBezTo>
                  <a:pt x="19830" y="71434"/>
                  <a:pt x="19102" y="73480"/>
                  <a:pt x="19148" y="73708"/>
                </a:cubicBezTo>
                <a:cubicBezTo>
                  <a:pt x="19148" y="73844"/>
                  <a:pt x="19102" y="73981"/>
                  <a:pt x="19011" y="74026"/>
                </a:cubicBezTo>
                <a:cubicBezTo>
                  <a:pt x="18920" y="74117"/>
                  <a:pt x="18920" y="74208"/>
                  <a:pt x="18920" y="74299"/>
                </a:cubicBezTo>
                <a:cubicBezTo>
                  <a:pt x="18985" y="74429"/>
                  <a:pt x="19518" y="74536"/>
                  <a:pt x="19898" y="74536"/>
                </a:cubicBezTo>
                <a:cubicBezTo>
                  <a:pt x="20048" y="74536"/>
                  <a:pt x="20175" y="74520"/>
                  <a:pt x="20239" y="74481"/>
                </a:cubicBezTo>
                <a:cubicBezTo>
                  <a:pt x="20376" y="74390"/>
                  <a:pt x="20558" y="74299"/>
                  <a:pt x="20694" y="74253"/>
                </a:cubicBezTo>
                <a:cubicBezTo>
                  <a:pt x="20876" y="74208"/>
                  <a:pt x="20967" y="74026"/>
                  <a:pt x="21149" y="73344"/>
                </a:cubicBezTo>
                <a:cubicBezTo>
                  <a:pt x="21876" y="71024"/>
                  <a:pt x="22786" y="68978"/>
                  <a:pt x="24196" y="66658"/>
                </a:cubicBezTo>
                <a:cubicBezTo>
                  <a:pt x="24969" y="65385"/>
                  <a:pt x="25606" y="64202"/>
                  <a:pt x="26652" y="61974"/>
                </a:cubicBezTo>
                <a:cubicBezTo>
                  <a:pt x="26788" y="61701"/>
                  <a:pt x="26879" y="61656"/>
                  <a:pt x="27652" y="61610"/>
                </a:cubicBezTo>
                <a:cubicBezTo>
                  <a:pt x="28005" y="61587"/>
                  <a:pt x="28370" y="61575"/>
                  <a:pt x="28743" y="61575"/>
                </a:cubicBezTo>
                <a:cubicBezTo>
                  <a:pt x="29816" y="61575"/>
                  <a:pt x="30963" y="61669"/>
                  <a:pt x="32109" y="61837"/>
                </a:cubicBezTo>
                <a:cubicBezTo>
                  <a:pt x="33792" y="62065"/>
                  <a:pt x="34611" y="62247"/>
                  <a:pt x="37203" y="63065"/>
                </a:cubicBezTo>
                <a:cubicBezTo>
                  <a:pt x="38354" y="63408"/>
                  <a:pt x="38965" y="63580"/>
                  <a:pt x="39283" y="63580"/>
                </a:cubicBezTo>
                <a:cubicBezTo>
                  <a:pt x="39556" y="63580"/>
                  <a:pt x="39614" y="63454"/>
                  <a:pt x="39614" y="63202"/>
                </a:cubicBezTo>
                <a:cubicBezTo>
                  <a:pt x="39614" y="63008"/>
                  <a:pt x="39614" y="62952"/>
                  <a:pt x="39793" y="62952"/>
                </a:cubicBezTo>
                <a:cubicBezTo>
                  <a:pt x="39866" y="62952"/>
                  <a:pt x="39969" y="62961"/>
                  <a:pt x="40114" y="62974"/>
                </a:cubicBezTo>
                <a:cubicBezTo>
                  <a:pt x="40341" y="62974"/>
                  <a:pt x="40933" y="63020"/>
                  <a:pt x="41433" y="63065"/>
                </a:cubicBezTo>
                <a:cubicBezTo>
                  <a:pt x="41888" y="63156"/>
                  <a:pt x="42661" y="63202"/>
                  <a:pt x="43116" y="63202"/>
                </a:cubicBezTo>
                <a:cubicBezTo>
                  <a:pt x="43570" y="63247"/>
                  <a:pt x="44025" y="63293"/>
                  <a:pt x="44162" y="63338"/>
                </a:cubicBezTo>
                <a:cubicBezTo>
                  <a:pt x="44230" y="63361"/>
                  <a:pt x="44298" y="63372"/>
                  <a:pt x="44355" y="63372"/>
                </a:cubicBezTo>
                <a:cubicBezTo>
                  <a:pt x="44412" y="63372"/>
                  <a:pt x="44457" y="63361"/>
                  <a:pt x="44480" y="63338"/>
                </a:cubicBezTo>
                <a:cubicBezTo>
                  <a:pt x="44480" y="63293"/>
                  <a:pt x="44935" y="63293"/>
                  <a:pt x="45481" y="63293"/>
                </a:cubicBezTo>
                <a:cubicBezTo>
                  <a:pt x="45981" y="63293"/>
                  <a:pt x="47118" y="63247"/>
                  <a:pt x="48027" y="63156"/>
                </a:cubicBezTo>
                <a:cubicBezTo>
                  <a:pt x="48528" y="63111"/>
                  <a:pt x="48937" y="63088"/>
                  <a:pt x="49238" y="63088"/>
                </a:cubicBezTo>
                <a:cubicBezTo>
                  <a:pt x="49540" y="63088"/>
                  <a:pt x="49733" y="63111"/>
                  <a:pt x="49801" y="63156"/>
                </a:cubicBezTo>
                <a:cubicBezTo>
                  <a:pt x="49912" y="63193"/>
                  <a:pt x="50022" y="63260"/>
                  <a:pt x="50084" y="63260"/>
                </a:cubicBezTo>
                <a:cubicBezTo>
                  <a:pt x="50099" y="63260"/>
                  <a:pt x="50111" y="63256"/>
                  <a:pt x="50119" y="63247"/>
                </a:cubicBezTo>
                <a:cubicBezTo>
                  <a:pt x="50210" y="63202"/>
                  <a:pt x="50165" y="63111"/>
                  <a:pt x="50029" y="63020"/>
                </a:cubicBezTo>
                <a:cubicBezTo>
                  <a:pt x="49892" y="62929"/>
                  <a:pt x="49847" y="62838"/>
                  <a:pt x="49938" y="62838"/>
                </a:cubicBezTo>
                <a:cubicBezTo>
                  <a:pt x="49983" y="62793"/>
                  <a:pt x="50029" y="62656"/>
                  <a:pt x="50029" y="62565"/>
                </a:cubicBezTo>
                <a:cubicBezTo>
                  <a:pt x="50029" y="62383"/>
                  <a:pt x="50074" y="62338"/>
                  <a:pt x="50301" y="62338"/>
                </a:cubicBezTo>
                <a:cubicBezTo>
                  <a:pt x="51939" y="62338"/>
                  <a:pt x="55304" y="61837"/>
                  <a:pt x="55986" y="61519"/>
                </a:cubicBezTo>
                <a:cubicBezTo>
                  <a:pt x="56259" y="61383"/>
                  <a:pt x="56305" y="61019"/>
                  <a:pt x="56077" y="60837"/>
                </a:cubicBezTo>
                <a:cubicBezTo>
                  <a:pt x="55941" y="60746"/>
                  <a:pt x="55941" y="60700"/>
                  <a:pt x="56441" y="60519"/>
                </a:cubicBezTo>
                <a:cubicBezTo>
                  <a:pt x="56714" y="60428"/>
                  <a:pt x="57851" y="59927"/>
                  <a:pt x="58988" y="59427"/>
                </a:cubicBezTo>
                <a:cubicBezTo>
                  <a:pt x="62035" y="58017"/>
                  <a:pt x="62172" y="57926"/>
                  <a:pt x="62035" y="57562"/>
                </a:cubicBezTo>
                <a:cubicBezTo>
                  <a:pt x="61944" y="57426"/>
                  <a:pt x="61990" y="57380"/>
                  <a:pt x="62354" y="57153"/>
                </a:cubicBezTo>
                <a:cubicBezTo>
                  <a:pt x="62854" y="56926"/>
                  <a:pt x="63127" y="56607"/>
                  <a:pt x="62945" y="56471"/>
                </a:cubicBezTo>
                <a:cubicBezTo>
                  <a:pt x="62620" y="56268"/>
                  <a:pt x="63200" y="55813"/>
                  <a:pt x="63748" y="55813"/>
                </a:cubicBezTo>
                <a:cubicBezTo>
                  <a:pt x="63815" y="55813"/>
                  <a:pt x="63881" y="55819"/>
                  <a:pt x="63945" y="55834"/>
                </a:cubicBezTo>
                <a:cubicBezTo>
                  <a:pt x="63999" y="55847"/>
                  <a:pt x="64056" y="55853"/>
                  <a:pt x="64111" y="55853"/>
                </a:cubicBezTo>
                <a:cubicBezTo>
                  <a:pt x="64245" y="55853"/>
                  <a:pt x="64368" y="55821"/>
                  <a:pt x="64400" y="55789"/>
                </a:cubicBezTo>
                <a:cubicBezTo>
                  <a:pt x="64446" y="55743"/>
                  <a:pt x="64400" y="55698"/>
                  <a:pt x="64309" y="55652"/>
                </a:cubicBezTo>
                <a:cubicBezTo>
                  <a:pt x="64218" y="55652"/>
                  <a:pt x="64036" y="55607"/>
                  <a:pt x="63945" y="55561"/>
                </a:cubicBezTo>
                <a:cubicBezTo>
                  <a:pt x="63763" y="55516"/>
                  <a:pt x="64719" y="54970"/>
                  <a:pt x="66083" y="54333"/>
                </a:cubicBezTo>
                <a:cubicBezTo>
                  <a:pt x="67129" y="53879"/>
                  <a:pt x="67311" y="53560"/>
                  <a:pt x="66583" y="53469"/>
                </a:cubicBezTo>
                <a:cubicBezTo>
                  <a:pt x="66401" y="53424"/>
                  <a:pt x="66174" y="53378"/>
                  <a:pt x="66128" y="53333"/>
                </a:cubicBezTo>
                <a:cubicBezTo>
                  <a:pt x="66083" y="53333"/>
                  <a:pt x="66492" y="53105"/>
                  <a:pt x="67038" y="52832"/>
                </a:cubicBezTo>
                <a:cubicBezTo>
                  <a:pt x="68039" y="52423"/>
                  <a:pt x="71086" y="50558"/>
                  <a:pt x="71495" y="50149"/>
                </a:cubicBezTo>
                <a:cubicBezTo>
                  <a:pt x="71677" y="50013"/>
                  <a:pt x="71677" y="49922"/>
                  <a:pt x="71540" y="49785"/>
                </a:cubicBezTo>
                <a:lnTo>
                  <a:pt x="71404" y="49649"/>
                </a:lnTo>
                <a:lnTo>
                  <a:pt x="71904" y="49285"/>
                </a:lnTo>
                <a:cubicBezTo>
                  <a:pt x="72223" y="49058"/>
                  <a:pt x="72814" y="48557"/>
                  <a:pt x="73314" y="48148"/>
                </a:cubicBezTo>
                <a:cubicBezTo>
                  <a:pt x="74042" y="47511"/>
                  <a:pt x="74178" y="47375"/>
                  <a:pt x="74133" y="47193"/>
                </a:cubicBezTo>
                <a:cubicBezTo>
                  <a:pt x="74087" y="47011"/>
                  <a:pt x="74042" y="46966"/>
                  <a:pt x="73814" y="46920"/>
                </a:cubicBezTo>
                <a:cubicBezTo>
                  <a:pt x="73678" y="46920"/>
                  <a:pt x="73587" y="46875"/>
                  <a:pt x="73633" y="46829"/>
                </a:cubicBezTo>
                <a:cubicBezTo>
                  <a:pt x="73633" y="46829"/>
                  <a:pt x="74178" y="46420"/>
                  <a:pt x="74815" y="45920"/>
                </a:cubicBezTo>
                <a:cubicBezTo>
                  <a:pt x="75588" y="45374"/>
                  <a:pt x="76088" y="44919"/>
                  <a:pt x="76361" y="44555"/>
                </a:cubicBezTo>
                <a:lnTo>
                  <a:pt x="76725" y="44055"/>
                </a:lnTo>
                <a:lnTo>
                  <a:pt x="76407" y="43827"/>
                </a:lnTo>
                <a:lnTo>
                  <a:pt x="76043" y="43646"/>
                </a:lnTo>
                <a:lnTo>
                  <a:pt x="76771" y="43100"/>
                </a:lnTo>
                <a:cubicBezTo>
                  <a:pt x="77135" y="42827"/>
                  <a:pt x="77999" y="42099"/>
                  <a:pt x="78635" y="41508"/>
                </a:cubicBezTo>
                <a:cubicBezTo>
                  <a:pt x="80682" y="39689"/>
                  <a:pt x="80955" y="39325"/>
                  <a:pt x="80500" y="39007"/>
                </a:cubicBezTo>
                <a:cubicBezTo>
                  <a:pt x="80364" y="38961"/>
                  <a:pt x="79909" y="38825"/>
                  <a:pt x="79454" y="38688"/>
                </a:cubicBezTo>
                <a:cubicBezTo>
                  <a:pt x="78999" y="38597"/>
                  <a:pt x="77498" y="38279"/>
                  <a:pt x="76134" y="37915"/>
                </a:cubicBezTo>
                <a:cubicBezTo>
                  <a:pt x="72814" y="37142"/>
                  <a:pt x="70267" y="36733"/>
                  <a:pt x="67766" y="36596"/>
                </a:cubicBezTo>
                <a:cubicBezTo>
                  <a:pt x="65492" y="36505"/>
                  <a:pt x="65310" y="36460"/>
                  <a:pt x="65355" y="36187"/>
                </a:cubicBezTo>
                <a:cubicBezTo>
                  <a:pt x="65355" y="36050"/>
                  <a:pt x="65310" y="35914"/>
                  <a:pt x="65219" y="35869"/>
                </a:cubicBezTo>
                <a:cubicBezTo>
                  <a:pt x="65155" y="35826"/>
                  <a:pt x="64987" y="35807"/>
                  <a:pt x="64740" y="35807"/>
                </a:cubicBezTo>
                <a:cubicBezTo>
                  <a:pt x="63400" y="35807"/>
                  <a:pt x="59740" y="36377"/>
                  <a:pt x="57897" y="36915"/>
                </a:cubicBezTo>
                <a:lnTo>
                  <a:pt x="56487" y="37369"/>
                </a:lnTo>
                <a:lnTo>
                  <a:pt x="56532" y="36960"/>
                </a:lnTo>
                <a:cubicBezTo>
                  <a:pt x="56532" y="36596"/>
                  <a:pt x="56487" y="36551"/>
                  <a:pt x="56305" y="36551"/>
                </a:cubicBezTo>
                <a:cubicBezTo>
                  <a:pt x="56268" y="36545"/>
                  <a:pt x="56225" y="36543"/>
                  <a:pt x="56177" y="36543"/>
                </a:cubicBezTo>
                <a:cubicBezTo>
                  <a:pt x="55027" y="36543"/>
                  <a:pt x="50675" y="38067"/>
                  <a:pt x="47664" y="39507"/>
                </a:cubicBezTo>
                <a:cubicBezTo>
                  <a:pt x="47077" y="39800"/>
                  <a:pt x="46748" y="39930"/>
                  <a:pt x="46624" y="39930"/>
                </a:cubicBezTo>
                <a:cubicBezTo>
                  <a:pt x="46576" y="39930"/>
                  <a:pt x="46559" y="39909"/>
                  <a:pt x="46572" y="39871"/>
                </a:cubicBezTo>
                <a:cubicBezTo>
                  <a:pt x="46742" y="39497"/>
                  <a:pt x="46658" y="39225"/>
                  <a:pt x="46415" y="39225"/>
                </a:cubicBezTo>
                <a:cubicBezTo>
                  <a:pt x="46333" y="39225"/>
                  <a:pt x="46232" y="39256"/>
                  <a:pt x="46117" y="39325"/>
                </a:cubicBezTo>
                <a:cubicBezTo>
                  <a:pt x="45981" y="39416"/>
                  <a:pt x="44662" y="40189"/>
                  <a:pt x="43161" y="41008"/>
                </a:cubicBezTo>
                <a:cubicBezTo>
                  <a:pt x="40296" y="42645"/>
                  <a:pt x="39477" y="43191"/>
                  <a:pt x="37522" y="44874"/>
                </a:cubicBezTo>
                <a:lnTo>
                  <a:pt x="36248" y="45920"/>
                </a:lnTo>
                <a:lnTo>
                  <a:pt x="36248" y="45556"/>
                </a:lnTo>
                <a:lnTo>
                  <a:pt x="36248" y="45192"/>
                </a:lnTo>
                <a:lnTo>
                  <a:pt x="35930" y="45283"/>
                </a:lnTo>
                <a:cubicBezTo>
                  <a:pt x="35293" y="45419"/>
                  <a:pt x="33246" y="47420"/>
                  <a:pt x="31427" y="49740"/>
                </a:cubicBezTo>
                <a:cubicBezTo>
                  <a:pt x="30472" y="50922"/>
                  <a:pt x="29017" y="53105"/>
                  <a:pt x="28517" y="54151"/>
                </a:cubicBezTo>
                <a:lnTo>
                  <a:pt x="28289" y="54606"/>
                </a:lnTo>
                <a:lnTo>
                  <a:pt x="28380" y="53606"/>
                </a:lnTo>
                <a:cubicBezTo>
                  <a:pt x="28653" y="50377"/>
                  <a:pt x="28653" y="49649"/>
                  <a:pt x="28562" y="49285"/>
                </a:cubicBezTo>
                <a:cubicBezTo>
                  <a:pt x="28462" y="48884"/>
                  <a:pt x="28337" y="48728"/>
                  <a:pt x="28061" y="48728"/>
                </a:cubicBezTo>
                <a:cubicBezTo>
                  <a:pt x="27962" y="48728"/>
                  <a:pt x="27842" y="48749"/>
                  <a:pt x="27698" y="48785"/>
                </a:cubicBezTo>
                <a:lnTo>
                  <a:pt x="27198" y="48921"/>
                </a:lnTo>
                <a:lnTo>
                  <a:pt x="27380" y="47602"/>
                </a:lnTo>
                <a:cubicBezTo>
                  <a:pt x="27789" y="43827"/>
                  <a:pt x="27834" y="42918"/>
                  <a:pt x="27607" y="41417"/>
                </a:cubicBezTo>
                <a:cubicBezTo>
                  <a:pt x="27479" y="40649"/>
                  <a:pt x="27231" y="40321"/>
                  <a:pt x="26787" y="40321"/>
                </a:cubicBezTo>
                <a:cubicBezTo>
                  <a:pt x="26758" y="40321"/>
                  <a:pt x="26728" y="40323"/>
                  <a:pt x="26697" y="40326"/>
                </a:cubicBezTo>
                <a:cubicBezTo>
                  <a:pt x="26648" y="40334"/>
                  <a:pt x="26608" y="40345"/>
                  <a:pt x="26575" y="40345"/>
                </a:cubicBezTo>
                <a:cubicBezTo>
                  <a:pt x="26424" y="40345"/>
                  <a:pt x="26424" y="40114"/>
                  <a:pt x="26424" y="38324"/>
                </a:cubicBezTo>
                <a:cubicBezTo>
                  <a:pt x="26424" y="35914"/>
                  <a:pt x="25970" y="33458"/>
                  <a:pt x="25106" y="31184"/>
                </a:cubicBezTo>
                <a:cubicBezTo>
                  <a:pt x="24787" y="30365"/>
                  <a:pt x="24651" y="30093"/>
                  <a:pt x="24423" y="29956"/>
                </a:cubicBezTo>
                <a:cubicBezTo>
                  <a:pt x="24324" y="29897"/>
                  <a:pt x="24251" y="29863"/>
                  <a:pt x="24177" y="29863"/>
                </a:cubicBezTo>
                <a:cubicBezTo>
                  <a:pt x="24082" y="29863"/>
                  <a:pt x="23986" y="29919"/>
                  <a:pt x="23832" y="30047"/>
                </a:cubicBezTo>
                <a:cubicBezTo>
                  <a:pt x="23721" y="30121"/>
                  <a:pt x="23579" y="30196"/>
                  <a:pt x="23531" y="30196"/>
                </a:cubicBezTo>
                <a:cubicBezTo>
                  <a:pt x="23520" y="30196"/>
                  <a:pt x="23514" y="30192"/>
                  <a:pt x="23514" y="30184"/>
                </a:cubicBezTo>
                <a:cubicBezTo>
                  <a:pt x="23468" y="30184"/>
                  <a:pt x="23377" y="29774"/>
                  <a:pt x="23332" y="29228"/>
                </a:cubicBezTo>
                <a:cubicBezTo>
                  <a:pt x="23195" y="28001"/>
                  <a:pt x="22149" y="23134"/>
                  <a:pt x="21786" y="22179"/>
                </a:cubicBezTo>
                <a:cubicBezTo>
                  <a:pt x="21473" y="21336"/>
                  <a:pt x="21139" y="20921"/>
                  <a:pt x="20769" y="20921"/>
                </a:cubicBezTo>
                <a:cubicBezTo>
                  <a:pt x="20601" y="20921"/>
                  <a:pt x="20424" y="21008"/>
                  <a:pt x="20239" y="21179"/>
                </a:cubicBezTo>
                <a:cubicBezTo>
                  <a:pt x="20137" y="21266"/>
                  <a:pt x="20072" y="21335"/>
                  <a:pt x="20017" y="21335"/>
                </a:cubicBezTo>
                <a:cubicBezTo>
                  <a:pt x="19903" y="21335"/>
                  <a:pt x="19834" y="21030"/>
                  <a:pt x="19557" y="19951"/>
                </a:cubicBezTo>
                <a:cubicBezTo>
                  <a:pt x="19148" y="18632"/>
                  <a:pt x="18056" y="15948"/>
                  <a:pt x="17738" y="15766"/>
                </a:cubicBezTo>
                <a:cubicBezTo>
                  <a:pt x="17671" y="15700"/>
                  <a:pt x="17556" y="15658"/>
                  <a:pt x="17445" y="15658"/>
                </a:cubicBezTo>
                <a:cubicBezTo>
                  <a:pt x="17405" y="15658"/>
                  <a:pt x="17365" y="15663"/>
                  <a:pt x="17328" y="15676"/>
                </a:cubicBezTo>
                <a:cubicBezTo>
                  <a:pt x="17316" y="15680"/>
                  <a:pt x="17304" y="15682"/>
                  <a:pt x="17292" y="15682"/>
                </a:cubicBezTo>
                <a:cubicBezTo>
                  <a:pt x="17174" y="15682"/>
                  <a:pt x="17076" y="15456"/>
                  <a:pt x="16828" y="14629"/>
                </a:cubicBezTo>
                <a:cubicBezTo>
                  <a:pt x="16101" y="12219"/>
                  <a:pt x="15236" y="10309"/>
                  <a:pt x="14054" y="8490"/>
                </a:cubicBezTo>
                <a:cubicBezTo>
                  <a:pt x="13736" y="7989"/>
                  <a:pt x="13144" y="6943"/>
                  <a:pt x="12735" y="6125"/>
                </a:cubicBezTo>
                <a:cubicBezTo>
                  <a:pt x="11962" y="4578"/>
                  <a:pt x="10643" y="1486"/>
                  <a:pt x="10643" y="1213"/>
                </a:cubicBezTo>
                <a:cubicBezTo>
                  <a:pt x="10688" y="1122"/>
                  <a:pt x="10734" y="895"/>
                  <a:pt x="10779" y="667"/>
                </a:cubicBezTo>
                <a:cubicBezTo>
                  <a:pt x="10870" y="303"/>
                  <a:pt x="10825" y="212"/>
                  <a:pt x="10688" y="76"/>
                </a:cubicBezTo>
                <a:cubicBezTo>
                  <a:pt x="10609" y="23"/>
                  <a:pt x="10529" y="1"/>
                  <a:pt x="1045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627525" y="1321650"/>
            <a:ext cx="5715000" cy="2111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6500"/>
              <a:buNone/>
              <a:defRPr sz="5800">
                <a:solidFill>
                  <a:schemeClr val="accent3"/>
                </a:solidFill>
              </a:defRPr>
            </a:lvl1pPr>
            <a:lvl2pPr lvl="1"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
        <p:nvSpPr>
          <p:cNvPr id="11" name="Google Shape;11;p2"/>
          <p:cNvSpPr txBox="1">
            <a:spLocks noGrp="1"/>
          </p:cNvSpPr>
          <p:nvPr>
            <p:ph type="subTitle" idx="1"/>
          </p:nvPr>
        </p:nvSpPr>
        <p:spPr>
          <a:xfrm>
            <a:off x="627525" y="3468150"/>
            <a:ext cx="4506900" cy="501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600">
                <a:solidFill>
                  <a:schemeClr val="accent3"/>
                </a:solidFill>
                <a:latin typeface="Work Sans"/>
                <a:ea typeface="Work Sans"/>
                <a:cs typeface="Work Sans"/>
                <a:sym typeface="Work Sans"/>
              </a:defRPr>
            </a:lvl1pPr>
            <a:lvl2pPr lvl="1" rtl="0">
              <a:spcBef>
                <a:spcPts val="0"/>
              </a:spcBef>
              <a:spcAft>
                <a:spcPts val="0"/>
              </a:spcAft>
              <a:buClr>
                <a:schemeClr val="accent3"/>
              </a:buClr>
              <a:buSzPts val="1400"/>
              <a:buNone/>
              <a:defRPr>
                <a:solidFill>
                  <a:schemeClr val="accent3"/>
                </a:solidFill>
              </a:defRPr>
            </a:lvl2pPr>
            <a:lvl3pPr lvl="2" rtl="0">
              <a:spcBef>
                <a:spcPts val="1600"/>
              </a:spcBef>
              <a:spcAft>
                <a:spcPts val="0"/>
              </a:spcAft>
              <a:buClr>
                <a:schemeClr val="accent3"/>
              </a:buClr>
              <a:buSzPts val="1400"/>
              <a:buNone/>
              <a:defRPr>
                <a:solidFill>
                  <a:schemeClr val="accent3"/>
                </a:solidFill>
              </a:defRPr>
            </a:lvl3pPr>
            <a:lvl4pPr lvl="3" rtl="0">
              <a:spcBef>
                <a:spcPts val="1600"/>
              </a:spcBef>
              <a:spcAft>
                <a:spcPts val="0"/>
              </a:spcAft>
              <a:buClr>
                <a:schemeClr val="accent3"/>
              </a:buClr>
              <a:buSzPts val="1400"/>
              <a:buNone/>
              <a:defRPr>
                <a:solidFill>
                  <a:schemeClr val="accent3"/>
                </a:solidFill>
              </a:defRPr>
            </a:lvl4pPr>
            <a:lvl5pPr lvl="4" rtl="0">
              <a:spcBef>
                <a:spcPts val="1600"/>
              </a:spcBef>
              <a:spcAft>
                <a:spcPts val="0"/>
              </a:spcAft>
              <a:buClr>
                <a:schemeClr val="accent3"/>
              </a:buClr>
              <a:buSzPts val="1400"/>
              <a:buNone/>
              <a:defRPr>
                <a:solidFill>
                  <a:schemeClr val="accent3"/>
                </a:solidFill>
              </a:defRPr>
            </a:lvl5pPr>
            <a:lvl6pPr lvl="5" rtl="0">
              <a:spcBef>
                <a:spcPts val="1600"/>
              </a:spcBef>
              <a:spcAft>
                <a:spcPts val="0"/>
              </a:spcAft>
              <a:buClr>
                <a:schemeClr val="accent3"/>
              </a:buClr>
              <a:buSzPts val="1400"/>
              <a:buNone/>
              <a:defRPr>
                <a:solidFill>
                  <a:schemeClr val="accent3"/>
                </a:solidFill>
              </a:defRPr>
            </a:lvl6pPr>
            <a:lvl7pPr lvl="6" rtl="0">
              <a:spcBef>
                <a:spcPts val="1600"/>
              </a:spcBef>
              <a:spcAft>
                <a:spcPts val="0"/>
              </a:spcAft>
              <a:buClr>
                <a:schemeClr val="accent3"/>
              </a:buClr>
              <a:buSzPts val="1400"/>
              <a:buNone/>
              <a:defRPr>
                <a:solidFill>
                  <a:schemeClr val="accent3"/>
                </a:solidFill>
              </a:defRPr>
            </a:lvl7pPr>
            <a:lvl8pPr lvl="7" rtl="0">
              <a:spcBef>
                <a:spcPts val="1600"/>
              </a:spcBef>
              <a:spcAft>
                <a:spcPts val="0"/>
              </a:spcAft>
              <a:buClr>
                <a:schemeClr val="accent3"/>
              </a:buClr>
              <a:buSzPts val="1400"/>
              <a:buNone/>
              <a:defRPr>
                <a:solidFill>
                  <a:schemeClr val="accent3"/>
                </a:solidFill>
              </a:defRPr>
            </a:lvl8pPr>
            <a:lvl9pPr lvl="8" rtl="0">
              <a:spcBef>
                <a:spcPts val="1600"/>
              </a:spcBef>
              <a:spcAft>
                <a:spcPts val="160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
    <p:bg>
      <p:bgPr>
        <a:solidFill>
          <a:srgbClr val="3F3F3A"/>
        </a:solidFill>
        <a:effectLst/>
      </p:bgPr>
    </p:bg>
    <p:spTree>
      <p:nvGrpSpPr>
        <p:cNvPr id="1" name="Shape 82"/>
        <p:cNvGrpSpPr/>
        <p:nvPr/>
      </p:nvGrpSpPr>
      <p:grpSpPr>
        <a:xfrm>
          <a:off x="0" y="0"/>
          <a:ext cx="0" cy="0"/>
          <a:chOff x="0" y="0"/>
          <a:chExt cx="0" cy="0"/>
        </a:xfrm>
      </p:grpSpPr>
      <p:sp>
        <p:nvSpPr>
          <p:cNvPr id="83" name="Google Shape;83;p13"/>
          <p:cNvSpPr/>
          <p:nvPr/>
        </p:nvSpPr>
        <p:spPr>
          <a:xfrm>
            <a:off x="196826" y="405700"/>
            <a:ext cx="5040056" cy="4640487"/>
          </a:xfrm>
          <a:custGeom>
            <a:avLst/>
            <a:gdLst/>
            <a:ahLst/>
            <a:cxnLst/>
            <a:rect l="l" t="t" r="r" b="b"/>
            <a:pathLst>
              <a:path w="80955" h="74537" extrusionOk="0">
                <a:moveTo>
                  <a:pt x="10314" y="2150"/>
                </a:moveTo>
                <a:cubicBezTo>
                  <a:pt x="10399" y="2150"/>
                  <a:pt x="10524" y="2464"/>
                  <a:pt x="10961" y="3578"/>
                </a:cubicBezTo>
                <a:cubicBezTo>
                  <a:pt x="11189" y="4124"/>
                  <a:pt x="11553" y="4942"/>
                  <a:pt x="11780" y="5443"/>
                </a:cubicBezTo>
                <a:cubicBezTo>
                  <a:pt x="11994" y="5872"/>
                  <a:pt x="12128" y="6220"/>
                  <a:pt x="12066" y="6220"/>
                </a:cubicBezTo>
                <a:cubicBezTo>
                  <a:pt x="12062" y="6220"/>
                  <a:pt x="12058" y="6218"/>
                  <a:pt x="12053" y="6216"/>
                </a:cubicBezTo>
                <a:cubicBezTo>
                  <a:pt x="12026" y="6199"/>
                  <a:pt x="12001" y="6190"/>
                  <a:pt x="11979" y="6190"/>
                </a:cubicBezTo>
                <a:cubicBezTo>
                  <a:pt x="11815" y="6190"/>
                  <a:pt x="11780" y="6692"/>
                  <a:pt x="11780" y="8535"/>
                </a:cubicBezTo>
                <a:cubicBezTo>
                  <a:pt x="11780" y="10991"/>
                  <a:pt x="11689" y="12674"/>
                  <a:pt x="11416" y="14357"/>
                </a:cubicBezTo>
                <a:cubicBezTo>
                  <a:pt x="11231" y="15416"/>
                  <a:pt x="11153" y="15874"/>
                  <a:pt x="11058" y="15874"/>
                </a:cubicBezTo>
                <a:cubicBezTo>
                  <a:pt x="10990" y="15874"/>
                  <a:pt x="10912" y="15639"/>
                  <a:pt x="10779" y="15221"/>
                </a:cubicBezTo>
                <a:cubicBezTo>
                  <a:pt x="10370" y="13902"/>
                  <a:pt x="10097" y="12355"/>
                  <a:pt x="9915" y="10218"/>
                </a:cubicBezTo>
                <a:cubicBezTo>
                  <a:pt x="9688" y="7353"/>
                  <a:pt x="9597" y="5624"/>
                  <a:pt x="9688" y="4669"/>
                </a:cubicBezTo>
                <a:cubicBezTo>
                  <a:pt x="9779" y="3942"/>
                  <a:pt x="10143" y="2395"/>
                  <a:pt x="10279" y="2168"/>
                </a:cubicBezTo>
                <a:cubicBezTo>
                  <a:pt x="10290" y="2157"/>
                  <a:pt x="10302" y="2150"/>
                  <a:pt x="10314" y="2150"/>
                </a:cubicBezTo>
                <a:close/>
                <a:moveTo>
                  <a:pt x="9233" y="2577"/>
                </a:moveTo>
                <a:lnTo>
                  <a:pt x="9051" y="3396"/>
                </a:lnTo>
                <a:cubicBezTo>
                  <a:pt x="8960" y="3896"/>
                  <a:pt x="8869" y="4897"/>
                  <a:pt x="8824" y="5670"/>
                </a:cubicBezTo>
                <a:cubicBezTo>
                  <a:pt x="8778" y="7489"/>
                  <a:pt x="9006" y="11491"/>
                  <a:pt x="9279" y="13129"/>
                </a:cubicBezTo>
                <a:cubicBezTo>
                  <a:pt x="9415" y="13947"/>
                  <a:pt x="9915" y="15857"/>
                  <a:pt x="10643" y="18222"/>
                </a:cubicBezTo>
                <a:cubicBezTo>
                  <a:pt x="11280" y="20314"/>
                  <a:pt x="11780" y="21997"/>
                  <a:pt x="11734" y="21997"/>
                </a:cubicBezTo>
                <a:cubicBezTo>
                  <a:pt x="11732" y="21998"/>
                  <a:pt x="11730" y="21999"/>
                  <a:pt x="11727" y="21999"/>
                </a:cubicBezTo>
                <a:cubicBezTo>
                  <a:pt x="11622" y="21999"/>
                  <a:pt x="11180" y="21109"/>
                  <a:pt x="10825" y="20133"/>
                </a:cubicBezTo>
                <a:cubicBezTo>
                  <a:pt x="10597" y="19632"/>
                  <a:pt x="10325" y="18632"/>
                  <a:pt x="10143" y="17904"/>
                </a:cubicBezTo>
                <a:cubicBezTo>
                  <a:pt x="10006" y="17222"/>
                  <a:pt x="9824" y="16676"/>
                  <a:pt x="9779" y="16676"/>
                </a:cubicBezTo>
                <a:cubicBezTo>
                  <a:pt x="9777" y="16675"/>
                  <a:pt x="9775" y="16675"/>
                  <a:pt x="9773" y="16675"/>
                </a:cubicBezTo>
                <a:cubicBezTo>
                  <a:pt x="9651" y="16675"/>
                  <a:pt x="9921" y="18017"/>
                  <a:pt x="10279" y="19359"/>
                </a:cubicBezTo>
                <a:cubicBezTo>
                  <a:pt x="10416" y="19769"/>
                  <a:pt x="10461" y="20087"/>
                  <a:pt x="10461" y="20087"/>
                </a:cubicBezTo>
                <a:cubicBezTo>
                  <a:pt x="10416" y="20042"/>
                  <a:pt x="10279" y="19632"/>
                  <a:pt x="10143" y="19132"/>
                </a:cubicBezTo>
                <a:cubicBezTo>
                  <a:pt x="10006" y="18677"/>
                  <a:pt x="9870" y="18268"/>
                  <a:pt x="9824" y="18268"/>
                </a:cubicBezTo>
                <a:cubicBezTo>
                  <a:pt x="9779" y="18268"/>
                  <a:pt x="9733" y="18313"/>
                  <a:pt x="9688" y="18404"/>
                </a:cubicBezTo>
                <a:cubicBezTo>
                  <a:pt x="9688" y="18410"/>
                  <a:pt x="9687" y="18413"/>
                  <a:pt x="9686" y="18413"/>
                </a:cubicBezTo>
                <a:cubicBezTo>
                  <a:pt x="9665" y="18413"/>
                  <a:pt x="9494" y="17803"/>
                  <a:pt x="9324" y="16994"/>
                </a:cubicBezTo>
                <a:cubicBezTo>
                  <a:pt x="9097" y="16130"/>
                  <a:pt x="8869" y="15448"/>
                  <a:pt x="8824" y="15448"/>
                </a:cubicBezTo>
                <a:cubicBezTo>
                  <a:pt x="8733" y="15448"/>
                  <a:pt x="8778" y="15812"/>
                  <a:pt x="9188" y="17495"/>
                </a:cubicBezTo>
                <a:cubicBezTo>
                  <a:pt x="9290" y="17944"/>
                  <a:pt x="9346" y="18192"/>
                  <a:pt x="9294" y="18192"/>
                </a:cubicBezTo>
                <a:cubicBezTo>
                  <a:pt x="9231" y="18192"/>
                  <a:pt x="9006" y="17821"/>
                  <a:pt x="8505" y="16994"/>
                </a:cubicBezTo>
                <a:cubicBezTo>
                  <a:pt x="7277" y="14993"/>
                  <a:pt x="6186" y="12174"/>
                  <a:pt x="5777" y="10218"/>
                </a:cubicBezTo>
                <a:cubicBezTo>
                  <a:pt x="5595" y="9308"/>
                  <a:pt x="5595" y="9172"/>
                  <a:pt x="5822" y="8990"/>
                </a:cubicBezTo>
                <a:cubicBezTo>
                  <a:pt x="5959" y="8899"/>
                  <a:pt x="6231" y="8353"/>
                  <a:pt x="6459" y="7717"/>
                </a:cubicBezTo>
                <a:cubicBezTo>
                  <a:pt x="6959" y="6489"/>
                  <a:pt x="7823" y="4851"/>
                  <a:pt x="8687" y="3441"/>
                </a:cubicBezTo>
                <a:lnTo>
                  <a:pt x="9233" y="2577"/>
                </a:lnTo>
                <a:close/>
                <a:moveTo>
                  <a:pt x="12203" y="6528"/>
                </a:moveTo>
                <a:cubicBezTo>
                  <a:pt x="12258" y="6528"/>
                  <a:pt x="12387" y="6743"/>
                  <a:pt x="12553" y="7034"/>
                </a:cubicBezTo>
                <a:cubicBezTo>
                  <a:pt x="12690" y="7353"/>
                  <a:pt x="13190" y="8171"/>
                  <a:pt x="13645" y="8899"/>
                </a:cubicBezTo>
                <a:cubicBezTo>
                  <a:pt x="14827" y="10855"/>
                  <a:pt x="16055" y="13765"/>
                  <a:pt x="15828" y="13947"/>
                </a:cubicBezTo>
                <a:cubicBezTo>
                  <a:pt x="15555" y="14129"/>
                  <a:pt x="15009" y="16039"/>
                  <a:pt x="14918" y="16949"/>
                </a:cubicBezTo>
                <a:cubicBezTo>
                  <a:pt x="14782" y="18586"/>
                  <a:pt x="14827" y="19632"/>
                  <a:pt x="15145" y="21724"/>
                </a:cubicBezTo>
                <a:cubicBezTo>
                  <a:pt x="15327" y="22907"/>
                  <a:pt x="15509" y="24226"/>
                  <a:pt x="15555" y="24726"/>
                </a:cubicBezTo>
                <a:cubicBezTo>
                  <a:pt x="15691" y="25863"/>
                  <a:pt x="15737" y="28364"/>
                  <a:pt x="15691" y="28364"/>
                </a:cubicBezTo>
                <a:cubicBezTo>
                  <a:pt x="15646" y="28364"/>
                  <a:pt x="15373" y="27682"/>
                  <a:pt x="15054" y="26818"/>
                </a:cubicBezTo>
                <a:cubicBezTo>
                  <a:pt x="14691" y="25999"/>
                  <a:pt x="14281" y="24908"/>
                  <a:pt x="14054" y="24499"/>
                </a:cubicBezTo>
                <a:cubicBezTo>
                  <a:pt x="13690" y="23680"/>
                  <a:pt x="13690" y="23634"/>
                  <a:pt x="13827" y="22134"/>
                </a:cubicBezTo>
                <a:cubicBezTo>
                  <a:pt x="13870" y="21343"/>
                  <a:pt x="13872" y="20721"/>
                  <a:pt x="13831" y="20721"/>
                </a:cubicBezTo>
                <a:cubicBezTo>
                  <a:pt x="13830" y="20721"/>
                  <a:pt x="13828" y="20722"/>
                  <a:pt x="13827" y="20724"/>
                </a:cubicBezTo>
                <a:cubicBezTo>
                  <a:pt x="13736" y="20769"/>
                  <a:pt x="13645" y="21315"/>
                  <a:pt x="13599" y="21997"/>
                </a:cubicBezTo>
                <a:cubicBezTo>
                  <a:pt x="13554" y="22634"/>
                  <a:pt x="13463" y="23134"/>
                  <a:pt x="13417" y="23134"/>
                </a:cubicBezTo>
                <a:cubicBezTo>
                  <a:pt x="13372" y="23089"/>
                  <a:pt x="13281" y="22861"/>
                  <a:pt x="13190" y="22634"/>
                </a:cubicBezTo>
                <a:cubicBezTo>
                  <a:pt x="13053" y="22270"/>
                  <a:pt x="13099" y="21861"/>
                  <a:pt x="13281" y="20587"/>
                </a:cubicBezTo>
                <a:cubicBezTo>
                  <a:pt x="13554" y="18950"/>
                  <a:pt x="13872" y="17540"/>
                  <a:pt x="14372" y="15903"/>
                </a:cubicBezTo>
                <a:cubicBezTo>
                  <a:pt x="14554" y="15357"/>
                  <a:pt x="14645" y="14902"/>
                  <a:pt x="14600" y="14857"/>
                </a:cubicBezTo>
                <a:cubicBezTo>
                  <a:pt x="14586" y="14844"/>
                  <a:pt x="14573" y="14835"/>
                  <a:pt x="14559" y="14835"/>
                </a:cubicBezTo>
                <a:cubicBezTo>
                  <a:pt x="14476" y="14835"/>
                  <a:pt x="14358" y="15127"/>
                  <a:pt x="14008" y="16449"/>
                </a:cubicBezTo>
                <a:cubicBezTo>
                  <a:pt x="13508" y="18177"/>
                  <a:pt x="13099" y="19996"/>
                  <a:pt x="12962" y="21088"/>
                </a:cubicBezTo>
                <a:cubicBezTo>
                  <a:pt x="12923" y="21444"/>
                  <a:pt x="12849" y="21696"/>
                  <a:pt x="12830" y="21696"/>
                </a:cubicBezTo>
                <a:cubicBezTo>
                  <a:pt x="12828" y="21696"/>
                  <a:pt x="12826" y="21691"/>
                  <a:pt x="12826" y="21679"/>
                </a:cubicBezTo>
                <a:cubicBezTo>
                  <a:pt x="12781" y="21588"/>
                  <a:pt x="12417" y="20451"/>
                  <a:pt x="12007" y="19177"/>
                </a:cubicBezTo>
                <a:lnTo>
                  <a:pt x="11280" y="16813"/>
                </a:lnTo>
                <a:lnTo>
                  <a:pt x="11462" y="15948"/>
                </a:lnTo>
                <a:cubicBezTo>
                  <a:pt x="11962" y="13720"/>
                  <a:pt x="12189" y="11400"/>
                  <a:pt x="12144" y="8399"/>
                </a:cubicBezTo>
                <a:cubicBezTo>
                  <a:pt x="12144" y="7398"/>
                  <a:pt x="12189" y="6580"/>
                  <a:pt x="12189" y="6534"/>
                </a:cubicBezTo>
                <a:cubicBezTo>
                  <a:pt x="12193" y="6530"/>
                  <a:pt x="12198" y="6528"/>
                  <a:pt x="12203" y="6528"/>
                </a:cubicBezTo>
                <a:close/>
                <a:moveTo>
                  <a:pt x="5287" y="9986"/>
                </a:moveTo>
                <a:cubicBezTo>
                  <a:pt x="5335" y="9986"/>
                  <a:pt x="5419" y="10248"/>
                  <a:pt x="5504" y="10627"/>
                </a:cubicBezTo>
                <a:cubicBezTo>
                  <a:pt x="5640" y="11037"/>
                  <a:pt x="5822" y="11719"/>
                  <a:pt x="5913" y="12083"/>
                </a:cubicBezTo>
                <a:cubicBezTo>
                  <a:pt x="6777" y="14766"/>
                  <a:pt x="8778" y="18495"/>
                  <a:pt x="11371" y="22088"/>
                </a:cubicBezTo>
                <a:cubicBezTo>
                  <a:pt x="11916" y="22907"/>
                  <a:pt x="12508" y="23816"/>
                  <a:pt x="12690" y="24180"/>
                </a:cubicBezTo>
                <a:cubicBezTo>
                  <a:pt x="13053" y="24862"/>
                  <a:pt x="14281" y="27728"/>
                  <a:pt x="14463" y="28273"/>
                </a:cubicBezTo>
                <a:cubicBezTo>
                  <a:pt x="14506" y="28423"/>
                  <a:pt x="14529" y="28502"/>
                  <a:pt x="14498" y="28502"/>
                </a:cubicBezTo>
                <a:cubicBezTo>
                  <a:pt x="14464" y="28502"/>
                  <a:pt x="14362" y="28400"/>
                  <a:pt x="14145" y="28182"/>
                </a:cubicBezTo>
                <a:cubicBezTo>
                  <a:pt x="13319" y="27439"/>
                  <a:pt x="12868" y="27033"/>
                  <a:pt x="12758" y="27033"/>
                </a:cubicBezTo>
                <a:cubicBezTo>
                  <a:pt x="12747" y="27033"/>
                  <a:pt x="12739" y="27037"/>
                  <a:pt x="12735" y="27045"/>
                </a:cubicBezTo>
                <a:cubicBezTo>
                  <a:pt x="12690" y="27091"/>
                  <a:pt x="12781" y="27273"/>
                  <a:pt x="12917" y="27409"/>
                </a:cubicBezTo>
                <a:cubicBezTo>
                  <a:pt x="13235" y="27728"/>
                  <a:pt x="14054" y="28455"/>
                  <a:pt x="14418" y="28728"/>
                </a:cubicBezTo>
                <a:cubicBezTo>
                  <a:pt x="14691" y="28956"/>
                  <a:pt x="15191" y="29911"/>
                  <a:pt x="15100" y="30047"/>
                </a:cubicBezTo>
                <a:cubicBezTo>
                  <a:pt x="15054" y="30047"/>
                  <a:pt x="14736" y="29820"/>
                  <a:pt x="14372" y="29501"/>
                </a:cubicBezTo>
                <a:cubicBezTo>
                  <a:pt x="13957" y="29161"/>
                  <a:pt x="13729" y="28978"/>
                  <a:pt x="13638" y="28978"/>
                </a:cubicBezTo>
                <a:cubicBezTo>
                  <a:pt x="13620" y="28978"/>
                  <a:pt x="13607" y="28986"/>
                  <a:pt x="13599" y="29001"/>
                </a:cubicBezTo>
                <a:cubicBezTo>
                  <a:pt x="13554" y="29047"/>
                  <a:pt x="13599" y="29138"/>
                  <a:pt x="13645" y="29183"/>
                </a:cubicBezTo>
                <a:cubicBezTo>
                  <a:pt x="13736" y="29274"/>
                  <a:pt x="14190" y="29592"/>
                  <a:pt x="14600" y="29956"/>
                </a:cubicBezTo>
                <a:cubicBezTo>
                  <a:pt x="15327" y="30593"/>
                  <a:pt x="15418" y="30684"/>
                  <a:pt x="15691" y="31412"/>
                </a:cubicBezTo>
                <a:cubicBezTo>
                  <a:pt x="15847" y="31800"/>
                  <a:pt x="15902" y="32023"/>
                  <a:pt x="15859" y="32023"/>
                </a:cubicBezTo>
                <a:cubicBezTo>
                  <a:pt x="15851" y="32023"/>
                  <a:pt x="15841" y="32016"/>
                  <a:pt x="15828" y="32003"/>
                </a:cubicBezTo>
                <a:cubicBezTo>
                  <a:pt x="15691" y="31866"/>
                  <a:pt x="15373" y="31548"/>
                  <a:pt x="15100" y="31230"/>
                </a:cubicBezTo>
                <a:cubicBezTo>
                  <a:pt x="14782" y="30957"/>
                  <a:pt x="14463" y="30593"/>
                  <a:pt x="14372" y="30411"/>
                </a:cubicBezTo>
                <a:cubicBezTo>
                  <a:pt x="14251" y="30168"/>
                  <a:pt x="14190" y="30088"/>
                  <a:pt x="14136" y="30088"/>
                </a:cubicBezTo>
                <a:cubicBezTo>
                  <a:pt x="14110" y="30088"/>
                  <a:pt x="14084" y="30108"/>
                  <a:pt x="14054" y="30138"/>
                </a:cubicBezTo>
                <a:cubicBezTo>
                  <a:pt x="13963" y="30275"/>
                  <a:pt x="14372" y="30820"/>
                  <a:pt x="15191" y="31639"/>
                </a:cubicBezTo>
                <a:cubicBezTo>
                  <a:pt x="15650" y="32139"/>
                  <a:pt x="15841" y="32372"/>
                  <a:pt x="15729" y="32372"/>
                </a:cubicBezTo>
                <a:cubicBezTo>
                  <a:pt x="15719" y="32372"/>
                  <a:pt x="15706" y="32370"/>
                  <a:pt x="15691" y="32367"/>
                </a:cubicBezTo>
                <a:cubicBezTo>
                  <a:pt x="15373" y="32276"/>
                  <a:pt x="14782" y="31821"/>
                  <a:pt x="14190" y="31275"/>
                </a:cubicBezTo>
                <a:cubicBezTo>
                  <a:pt x="13781" y="30866"/>
                  <a:pt x="13645" y="30638"/>
                  <a:pt x="13463" y="29911"/>
                </a:cubicBezTo>
                <a:cubicBezTo>
                  <a:pt x="13053" y="28637"/>
                  <a:pt x="12235" y="27409"/>
                  <a:pt x="11416" y="26818"/>
                </a:cubicBezTo>
                <a:cubicBezTo>
                  <a:pt x="11247" y="26705"/>
                  <a:pt x="11139" y="26654"/>
                  <a:pt x="11088" y="26654"/>
                </a:cubicBezTo>
                <a:cubicBezTo>
                  <a:pt x="10975" y="26654"/>
                  <a:pt x="11144" y="26910"/>
                  <a:pt x="11553" y="27318"/>
                </a:cubicBezTo>
                <a:cubicBezTo>
                  <a:pt x="12235" y="28001"/>
                  <a:pt x="12781" y="28865"/>
                  <a:pt x="13053" y="29729"/>
                </a:cubicBezTo>
                <a:lnTo>
                  <a:pt x="13281" y="30411"/>
                </a:lnTo>
                <a:lnTo>
                  <a:pt x="13281" y="30411"/>
                </a:lnTo>
                <a:lnTo>
                  <a:pt x="12962" y="30093"/>
                </a:lnTo>
                <a:cubicBezTo>
                  <a:pt x="12826" y="29956"/>
                  <a:pt x="11598" y="29001"/>
                  <a:pt x="10279" y="28001"/>
                </a:cubicBezTo>
                <a:cubicBezTo>
                  <a:pt x="7459" y="25817"/>
                  <a:pt x="6550" y="25044"/>
                  <a:pt x="5549" y="23907"/>
                </a:cubicBezTo>
                <a:cubicBezTo>
                  <a:pt x="3775" y="21906"/>
                  <a:pt x="2275" y="18996"/>
                  <a:pt x="1956" y="16949"/>
                </a:cubicBezTo>
                <a:cubicBezTo>
                  <a:pt x="1871" y="16396"/>
                  <a:pt x="1985" y="15526"/>
                  <a:pt x="2112" y="15526"/>
                </a:cubicBezTo>
                <a:cubicBezTo>
                  <a:pt x="2120" y="15526"/>
                  <a:pt x="2129" y="15530"/>
                  <a:pt x="2138" y="15539"/>
                </a:cubicBezTo>
                <a:cubicBezTo>
                  <a:pt x="2320" y="15630"/>
                  <a:pt x="2548" y="16767"/>
                  <a:pt x="2548" y="17222"/>
                </a:cubicBezTo>
                <a:cubicBezTo>
                  <a:pt x="2457" y="18040"/>
                  <a:pt x="2502" y="18450"/>
                  <a:pt x="2684" y="18495"/>
                </a:cubicBezTo>
                <a:cubicBezTo>
                  <a:pt x="2775" y="18495"/>
                  <a:pt x="2866" y="18450"/>
                  <a:pt x="2911" y="18359"/>
                </a:cubicBezTo>
                <a:cubicBezTo>
                  <a:pt x="2957" y="18313"/>
                  <a:pt x="3366" y="16858"/>
                  <a:pt x="3821" y="15130"/>
                </a:cubicBezTo>
                <a:cubicBezTo>
                  <a:pt x="4731" y="11582"/>
                  <a:pt x="5140" y="10172"/>
                  <a:pt x="5276" y="9991"/>
                </a:cubicBezTo>
                <a:cubicBezTo>
                  <a:pt x="5280" y="9987"/>
                  <a:pt x="5283" y="9986"/>
                  <a:pt x="5287" y="9986"/>
                </a:cubicBezTo>
                <a:close/>
                <a:moveTo>
                  <a:pt x="3423" y="30570"/>
                </a:moveTo>
                <a:cubicBezTo>
                  <a:pt x="3538" y="30570"/>
                  <a:pt x="3759" y="30766"/>
                  <a:pt x="4139" y="31184"/>
                </a:cubicBezTo>
                <a:lnTo>
                  <a:pt x="4549" y="31593"/>
                </a:lnTo>
                <a:lnTo>
                  <a:pt x="4139" y="31639"/>
                </a:lnTo>
                <a:cubicBezTo>
                  <a:pt x="3957" y="31684"/>
                  <a:pt x="3775" y="31684"/>
                  <a:pt x="3775" y="31730"/>
                </a:cubicBezTo>
                <a:cubicBezTo>
                  <a:pt x="3775" y="31775"/>
                  <a:pt x="3866" y="31957"/>
                  <a:pt x="3957" y="32185"/>
                </a:cubicBezTo>
                <a:cubicBezTo>
                  <a:pt x="4048" y="32412"/>
                  <a:pt x="4094" y="32549"/>
                  <a:pt x="4003" y="32549"/>
                </a:cubicBezTo>
                <a:cubicBezTo>
                  <a:pt x="3866" y="32458"/>
                  <a:pt x="3048" y="31593"/>
                  <a:pt x="2729" y="31230"/>
                </a:cubicBezTo>
                <a:lnTo>
                  <a:pt x="2457" y="30911"/>
                </a:lnTo>
                <a:lnTo>
                  <a:pt x="2911" y="30775"/>
                </a:lnTo>
                <a:cubicBezTo>
                  <a:pt x="3139" y="30729"/>
                  <a:pt x="3321" y="30638"/>
                  <a:pt x="3366" y="30593"/>
                </a:cubicBezTo>
                <a:cubicBezTo>
                  <a:pt x="3381" y="30578"/>
                  <a:pt x="3400" y="30570"/>
                  <a:pt x="3423" y="30570"/>
                </a:cubicBezTo>
                <a:close/>
                <a:moveTo>
                  <a:pt x="15686" y="32621"/>
                </a:moveTo>
                <a:cubicBezTo>
                  <a:pt x="15860" y="32621"/>
                  <a:pt x="16432" y="33174"/>
                  <a:pt x="16555" y="33504"/>
                </a:cubicBezTo>
                <a:cubicBezTo>
                  <a:pt x="16656" y="33756"/>
                  <a:pt x="16701" y="33883"/>
                  <a:pt x="16667" y="33883"/>
                </a:cubicBezTo>
                <a:cubicBezTo>
                  <a:pt x="16639" y="33883"/>
                  <a:pt x="16560" y="33802"/>
                  <a:pt x="16419" y="33640"/>
                </a:cubicBezTo>
                <a:cubicBezTo>
                  <a:pt x="15964" y="33140"/>
                  <a:pt x="15600" y="32639"/>
                  <a:pt x="15646" y="32639"/>
                </a:cubicBezTo>
                <a:cubicBezTo>
                  <a:pt x="15654" y="32627"/>
                  <a:pt x="15668" y="32621"/>
                  <a:pt x="15686" y="32621"/>
                </a:cubicBezTo>
                <a:close/>
                <a:moveTo>
                  <a:pt x="16055" y="14266"/>
                </a:moveTo>
                <a:lnTo>
                  <a:pt x="16328" y="15084"/>
                </a:lnTo>
                <a:cubicBezTo>
                  <a:pt x="16464" y="15539"/>
                  <a:pt x="16646" y="16039"/>
                  <a:pt x="16692" y="16176"/>
                </a:cubicBezTo>
                <a:cubicBezTo>
                  <a:pt x="16783" y="16403"/>
                  <a:pt x="16874" y="16449"/>
                  <a:pt x="17147" y="16449"/>
                </a:cubicBezTo>
                <a:cubicBezTo>
                  <a:pt x="17374" y="16449"/>
                  <a:pt x="17510" y="16494"/>
                  <a:pt x="17601" y="16676"/>
                </a:cubicBezTo>
                <a:cubicBezTo>
                  <a:pt x="17920" y="17222"/>
                  <a:pt x="18829" y="19723"/>
                  <a:pt x="19102" y="20769"/>
                </a:cubicBezTo>
                <a:cubicBezTo>
                  <a:pt x="19380" y="21756"/>
                  <a:pt x="19532" y="22158"/>
                  <a:pt x="19828" y="22158"/>
                </a:cubicBezTo>
                <a:cubicBezTo>
                  <a:pt x="19969" y="22158"/>
                  <a:pt x="20141" y="22067"/>
                  <a:pt x="20376" y="21906"/>
                </a:cubicBezTo>
                <a:cubicBezTo>
                  <a:pt x="20549" y="21767"/>
                  <a:pt x="20723" y="21708"/>
                  <a:pt x="20836" y="21708"/>
                </a:cubicBezTo>
                <a:cubicBezTo>
                  <a:pt x="20871" y="21708"/>
                  <a:pt x="20900" y="21714"/>
                  <a:pt x="20921" y="21724"/>
                </a:cubicBezTo>
                <a:cubicBezTo>
                  <a:pt x="21058" y="21770"/>
                  <a:pt x="21058" y="21815"/>
                  <a:pt x="20876" y="21861"/>
                </a:cubicBezTo>
                <a:cubicBezTo>
                  <a:pt x="20694" y="21906"/>
                  <a:pt x="20649" y="22179"/>
                  <a:pt x="20512" y="23953"/>
                </a:cubicBezTo>
                <a:cubicBezTo>
                  <a:pt x="20330" y="26500"/>
                  <a:pt x="18920" y="35596"/>
                  <a:pt x="18693" y="35641"/>
                </a:cubicBezTo>
                <a:cubicBezTo>
                  <a:pt x="18647" y="35641"/>
                  <a:pt x="18556" y="35414"/>
                  <a:pt x="18420" y="35141"/>
                </a:cubicBezTo>
                <a:cubicBezTo>
                  <a:pt x="18238" y="34777"/>
                  <a:pt x="18238" y="34413"/>
                  <a:pt x="18329" y="33231"/>
                </a:cubicBezTo>
                <a:cubicBezTo>
                  <a:pt x="18602" y="30365"/>
                  <a:pt x="19011" y="28182"/>
                  <a:pt x="19830" y="25272"/>
                </a:cubicBezTo>
                <a:cubicBezTo>
                  <a:pt x="20172" y="24117"/>
                  <a:pt x="20233" y="23767"/>
                  <a:pt x="20125" y="23767"/>
                </a:cubicBezTo>
                <a:cubicBezTo>
                  <a:pt x="20118" y="23767"/>
                  <a:pt x="20111" y="23768"/>
                  <a:pt x="20103" y="23771"/>
                </a:cubicBezTo>
                <a:cubicBezTo>
                  <a:pt x="20012" y="23771"/>
                  <a:pt x="19239" y="26500"/>
                  <a:pt x="18829" y="28273"/>
                </a:cubicBezTo>
                <a:cubicBezTo>
                  <a:pt x="18465" y="30047"/>
                  <a:pt x="18284" y="31002"/>
                  <a:pt x="18193" y="32685"/>
                </a:cubicBezTo>
                <a:cubicBezTo>
                  <a:pt x="18102" y="33413"/>
                  <a:pt x="18056" y="34049"/>
                  <a:pt x="18011" y="34049"/>
                </a:cubicBezTo>
                <a:cubicBezTo>
                  <a:pt x="17965" y="34049"/>
                  <a:pt x="17829" y="33776"/>
                  <a:pt x="17692" y="33458"/>
                </a:cubicBezTo>
                <a:cubicBezTo>
                  <a:pt x="17465" y="32912"/>
                  <a:pt x="17465" y="32685"/>
                  <a:pt x="17556" y="31730"/>
                </a:cubicBezTo>
                <a:cubicBezTo>
                  <a:pt x="17738" y="30638"/>
                  <a:pt x="17783" y="28410"/>
                  <a:pt x="17692" y="28182"/>
                </a:cubicBezTo>
                <a:cubicBezTo>
                  <a:pt x="17659" y="28094"/>
                  <a:pt x="17631" y="28049"/>
                  <a:pt x="17608" y="28049"/>
                </a:cubicBezTo>
                <a:cubicBezTo>
                  <a:pt x="17534" y="28049"/>
                  <a:pt x="17499" y="28491"/>
                  <a:pt x="17465" y="29456"/>
                </a:cubicBezTo>
                <a:cubicBezTo>
                  <a:pt x="17419" y="30229"/>
                  <a:pt x="17374" y="31139"/>
                  <a:pt x="17328" y="31548"/>
                </a:cubicBezTo>
                <a:cubicBezTo>
                  <a:pt x="17244" y="31999"/>
                  <a:pt x="17212" y="32171"/>
                  <a:pt x="17178" y="32171"/>
                </a:cubicBezTo>
                <a:cubicBezTo>
                  <a:pt x="17157" y="32171"/>
                  <a:pt x="17136" y="32106"/>
                  <a:pt x="17101" y="32003"/>
                </a:cubicBezTo>
                <a:cubicBezTo>
                  <a:pt x="17056" y="31821"/>
                  <a:pt x="16919" y="31593"/>
                  <a:pt x="16874" y="31457"/>
                </a:cubicBezTo>
                <a:cubicBezTo>
                  <a:pt x="16783" y="31275"/>
                  <a:pt x="16874" y="30456"/>
                  <a:pt x="17010" y="29319"/>
                </a:cubicBezTo>
                <a:cubicBezTo>
                  <a:pt x="17192" y="28319"/>
                  <a:pt x="17283" y="26954"/>
                  <a:pt x="17283" y="26363"/>
                </a:cubicBezTo>
                <a:cubicBezTo>
                  <a:pt x="17238" y="24953"/>
                  <a:pt x="17328" y="23544"/>
                  <a:pt x="17510" y="22407"/>
                </a:cubicBezTo>
                <a:cubicBezTo>
                  <a:pt x="17647" y="21406"/>
                  <a:pt x="17647" y="21406"/>
                  <a:pt x="17556" y="21406"/>
                </a:cubicBezTo>
                <a:cubicBezTo>
                  <a:pt x="17374" y="21451"/>
                  <a:pt x="17056" y="24408"/>
                  <a:pt x="17056" y="25999"/>
                </a:cubicBezTo>
                <a:cubicBezTo>
                  <a:pt x="17056" y="27273"/>
                  <a:pt x="16737" y="30320"/>
                  <a:pt x="16555" y="30547"/>
                </a:cubicBezTo>
                <a:cubicBezTo>
                  <a:pt x="16553" y="30552"/>
                  <a:pt x="16550" y="30555"/>
                  <a:pt x="16546" y="30555"/>
                </a:cubicBezTo>
                <a:cubicBezTo>
                  <a:pt x="16481" y="30555"/>
                  <a:pt x="16234" y="29845"/>
                  <a:pt x="16191" y="29501"/>
                </a:cubicBezTo>
                <a:cubicBezTo>
                  <a:pt x="16191" y="29274"/>
                  <a:pt x="16191" y="28501"/>
                  <a:pt x="16191" y="27819"/>
                </a:cubicBezTo>
                <a:cubicBezTo>
                  <a:pt x="16146" y="25681"/>
                  <a:pt x="16055" y="24590"/>
                  <a:pt x="15646" y="21997"/>
                </a:cubicBezTo>
                <a:cubicBezTo>
                  <a:pt x="15100" y="18450"/>
                  <a:pt x="15191" y="16312"/>
                  <a:pt x="15919" y="14584"/>
                </a:cubicBezTo>
                <a:lnTo>
                  <a:pt x="16055" y="14266"/>
                </a:lnTo>
                <a:close/>
                <a:moveTo>
                  <a:pt x="20370" y="27905"/>
                </a:moveTo>
                <a:cubicBezTo>
                  <a:pt x="20372" y="27905"/>
                  <a:pt x="20374" y="27906"/>
                  <a:pt x="20376" y="27910"/>
                </a:cubicBezTo>
                <a:cubicBezTo>
                  <a:pt x="20376" y="28001"/>
                  <a:pt x="20421" y="28683"/>
                  <a:pt x="20421" y="29456"/>
                </a:cubicBezTo>
                <a:cubicBezTo>
                  <a:pt x="20467" y="30229"/>
                  <a:pt x="20421" y="30911"/>
                  <a:pt x="20376" y="31002"/>
                </a:cubicBezTo>
                <a:cubicBezTo>
                  <a:pt x="20239" y="31093"/>
                  <a:pt x="20012" y="33322"/>
                  <a:pt x="19784" y="36096"/>
                </a:cubicBezTo>
                <a:cubicBezTo>
                  <a:pt x="19693" y="37006"/>
                  <a:pt x="19648" y="37779"/>
                  <a:pt x="19602" y="37779"/>
                </a:cubicBezTo>
                <a:cubicBezTo>
                  <a:pt x="19602" y="37781"/>
                  <a:pt x="19602" y="37783"/>
                  <a:pt x="19601" y="37783"/>
                </a:cubicBezTo>
                <a:cubicBezTo>
                  <a:pt x="19582" y="37783"/>
                  <a:pt x="19410" y="37437"/>
                  <a:pt x="19239" y="37051"/>
                </a:cubicBezTo>
                <a:lnTo>
                  <a:pt x="18920" y="36278"/>
                </a:lnTo>
                <a:lnTo>
                  <a:pt x="19193" y="34732"/>
                </a:lnTo>
                <a:cubicBezTo>
                  <a:pt x="19375" y="33913"/>
                  <a:pt x="19693" y="32003"/>
                  <a:pt x="19921" y="30502"/>
                </a:cubicBezTo>
                <a:cubicBezTo>
                  <a:pt x="20140" y="29055"/>
                  <a:pt x="20317" y="27905"/>
                  <a:pt x="20370" y="27905"/>
                </a:cubicBezTo>
                <a:close/>
                <a:moveTo>
                  <a:pt x="20490" y="31408"/>
                </a:moveTo>
                <a:cubicBezTo>
                  <a:pt x="20537" y="31408"/>
                  <a:pt x="20559" y="32032"/>
                  <a:pt x="20603" y="33231"/>
                </a:cubicBezTo>
                <a:cubicBezTo>
                  <a:pt x="20694" y="35141"/>
                  <a:pt x="20694" y="36687"/>
                  <a:pt x="20558" y="38097"/>
                </a:cubicBezTo>
                <a:cubicBezTo>
                  <a:pt x="20513" y="38852"/>
                  <a:pt x="20338" y="39781"/>
                  <a:pt x="20288" y="39781"/>
                </a:cubicBezTo>
                <a:cubicBezTo>
                  <a:pt x="20287" y="39781"/>
                  <a:pt x="20286" y="39781"/>
                  <a:pt x="20285" y="39780"/>
                </a:cubicBezTo>
                <a:cubicBezTo>
                  <a:pt x="20239" y="39780"/>
                  <a:pt x="20148" y="39461"/>
                  <a:pt x="20012" y="39098"/>
                </a:cubicBezTo>
                <a:cubicBezTo>
                  <a:pt x="19784" y="38415"/>
                  <a:pt x="19830" y="37733"/>
                  <a:pt x="20194" y="33685"/>
                </a:cubicBezTo>
                <a:cubicBezTo>
                  <a:pt x="20360" y="32146"/>
                  <a:pt x="20439" y="31408"/>
                  <a:pt x="20490" y="31408"/>
                </a:cubicBezTo>
                <a:close/>
                <a:moveTo>
                  <a:pt x="17585" y="38522"/>
                </a:moveTo>
                <a:cubicBezTo>
                  <a:pt x="17677" y="38522"/>
                  <a:pt x="17898" y="38636"/>
                  <a:pt x="18238" y="38870"/>
                </a:cubicBezTo>
                <a:cubicBezTo>
                  <a:pt x="18875" y="39325"/>
                  <a:pt x="18920" y="39416"/>
                  <a:pt x="19148" y="39916"/>
                </a:cubicBezTo>
                <a:lnTo>
                  <a:pt x="19330" y="40507"/>
                </a:lnTo>
                <a:lnTo>
                  <a:pt x="18966" y="40280"/>
                </a:lnTo>
                <a:cubicBezTo>
                  <a:pt x="18784" y="40189"/>
                  <a:pt x="18511" y="39916"/>
                  <a:pt x="18375" y="39689"/>
                </a:cubicBezTo>
                <a:cubicBezTo>
                  <a:pt x="18193" y="39461"/>
                  <a:pt x="17965" y="39143"/>
                  <a:pt x="17783" y="38961"/>
                </a:cubicBezTo>
                <a:cubicBezTo>
                  <a:pt x="17541" y="38670"/>
                  <a:pt x="17479" y="38522"/>
                  <a:pt x="17585" y="38522"/>
                </a:cubicBezTo>
                <a:close/>
                <a:moveTo>
                  <a:pt x="59196" y="43141"/>
                </a:moveTo>
                <a:cubicBezTo>
                  <a:pt x="59209" y="43141"/>
                  <a:pt x="59215" y="43156"/>
                  <a:pt x="59215" y="43191"/>
                </a:cubicBezTo>
                <a:cubicBezTo>
                  <a:pt x="59170" y="43236"/>
                  <a:pt x="59124" y="43373"/>
                  <a:pt x="59034" y="43418"/>
                </a:cubicBezTo>
                <a:cubicBezTo>
                  <a:pt x="59025" y="43426"/>
                  <a:pt x="59019" y="43430"/>
                  <a:pt x="59014" y="43430"/>
                </a:cubicBezTo>
                <a:cubicBezTo>
                  <a:pt x="58991" y="43430"/>
                  <a:pt x="59004" y="43349"/>
                  <a:pt x="59079" y="43236"/>
                </a:cubicBezTo>
                <a:cubicBezTo>
                  <a:pt x="59135" y="43180"/>
                  <a:pt x="59174" y="43141"/>
                  <a:pt x="59196" y="43141"/>
                </a:cubicBezTo>
                <a:close/>
                <a:moveTo>
                  <a:pt x="79727" y="39962"/>
                </a:moveTo>
                <a:cubicBezTo>
                  <a:pt x="79772" y="39962"/>
                  <a:pt x="79727" y="40053"/>
                  <a:pt x="79636" y="40098"/>
                </a:cubicBezTo>
                <a:cubicBezTo>
                  <a:pt x="77953" y="41599"/>
                  <a:pt x="76998" y="42418"/>
                  <a:pt x="76816" y="42509"/>
                </a:cubicBezTo>
                <a:cubicBezTo>
                  <a:pt x="76725" y="42554"/>
                  <a:pt x="76361" y="42554"/>
                  <a:pt x="76043" y="42554"/>
                </a:cubicBezTo>
                <a:cubicBezTo>
                  <a:pt x="75974" y="42549"/>
                  <a:pt x="75912" y="42547"/>
                  <a:pt x="75857" y="42547"/>
                </a:cubicBezTo>
                <a:cubicBezTo>
                  <a:pt x="75404" y="42547"/>
                  <a:pt x="75430" y="42700"/>
                  <a:pt x="75998" y="42781"/>
                </a:cubicBezTo>
                <a:lnTo>
                  <a:pt x="76407" y="42827"/>
                </a:lnTo>
                <a:lnTo>
                  <a:pt x="76088" y="43054"/>
                </a:lnTo>
                <a:cubicBezTo>
                  <a:pt x="75952" y="43191"/>
                  <a:pt x="75725" y="43418"/>
                  <a:pt x="75634" y="43600"/>
                </a:cubicBezTo>
                <a:cubicBezTo>
                  <a:pt x="75469" y="43792"/>
                  <a:pt x="75404" y="43869"/>
                  <a:pt x="74805" y="43869"/>
                </a:cubicBezTo>
                <a:cubicBezTo>
                  <a:pt x="74414" y="43869"/>
                  <a:pt x="73794" y="43836"/>
                  <a:pt x="72768" y="43782"/>
                </a:cubicBezTo>
                <a:cubicBezTo>
                  <a:pt x="71268" y="43691"/>
                  <a:pt x="69039" y="43464"/>
                  <a:pt x="69039" y="43373"/>
                </a:cubicBezTo>
                <a:cubicBezTo>
                  <a:pt x="69039" y="43373"/>
                  <a:pt x="69767" y="43191"/>
                  <a:pt x="70631" y="42918"/>
                </a:cubicBezTo>
                <a:cubicBezTo>
                  <a:pt x="72723" y="42372"/>
                  <a:pt x="76179" y="41235"/>
                  <a:pt x="78181" y="40507"/>
                </a:cubicBezTo>
                <a:cubicBezTo>
                  <a:pt x="79045" y="40189"/>
                  <a:pt x="79727" y="39962"/>
                  <a:pt x="79727" y="39962"/>
                </a:cubicBezTo>
                <a:close/>
                <a:moveTo>
                  <a:pt x="58744" y="43598"/>
                </a:moveTo>
                <a:cubicBezTo>
                  <a:pt x="58755" y="43598"/>
                  <a:pt x="58761" y="43613"/>
                  <a:pt x="58761" y="43646"/>
                </a:cubicBezTo>
                <a:cubicBezTo>
                  <a:pt x="58715" y="43737"/>
                  <a:pt x="58670" y="43827"/>
                  <a:pt x="58579" y="43873"/>
                </a:cubicBezTo>
                <a:cubicBezTo>
                  <a:pt x="58570" y="43881"/>
                  <a:pt x="58564" y="43885"/>
                  <a:pt x="58559" y="43885"/>
                </a:cubicBezTo>
                <a:cubicBezTo>
                  <a:pt x="58536" y="43885"/>
                  <a:pt x="58550" y="43811"/>
                  <a:pt x="58624" y="43737"/>
                </a:cubicBezTo>
                <a:cubicBezTo>
                  <a:pt x="58683" y="43648"/>
                  <a:pt x="58723" y="43598"/>
                  <a:pt x="58744" y="43598"/>
                </a:cubicBezTo>
                <a:close/>
                <a:moveTo>
                  <a:pt x="58294" y="44064"/>
                </a:moveTo>
                <a:cubicBezTo>
                  <a:pt x="58302" y="44064"/>
                  <a:pt x="58306" y="44075"/>
                  <a:pt x="58306" y="44100"/>
                </a:cubicBezTo>
                <a:cubicBezTo>
                  <a:pt x="58260" y="44191"/>
                  <a:pt x="58169" y="44282"/>
                  <a:pt x="58124" y="44373"/>
                </a:cubicBezTo>
                <a:cubicBezTo>
                  <a:pt x="58101" y="44385"/>
                  <a:pt x="58084" y="44390"/>
                  <a:pt x="58073" y="44390"/>
                </a:cubicBezTo>
                <a:cubicBezTo>
                  <a:pt x="58039" y="44390"/>
                  <a:pt x="58056" y="44339"/>
                  <a:pt x="58124" y="44237"/>
                </a:cubicBezTo>
                <a:cubicBezTo>
                  <a:pt x="58222" y="44138"/>
                  <a:pt x="58273" y="44064"/>
                  <a:pt x="58294" y="44064"/>
                </a:cubicBezTo>
                <a:close/>
                <a:moveTo>
                  <a:pt x="57809" y="44555"/>
                </a:moveTo>
                <a:cubicBezTo>
                  <a:pt x="57821" y="44555"/>
                  <a:pt x="57821" y="44570"/>
                  <a:pt x="57806" y="44601"/>
                </a:cubicBezTo>
                <a:cubicBezTo>
                  <a:pt x="57760" y="44737"/>
                  <a:pt x="57669" y="44828"/>
                  <a:pt x="57578" y="44919"/>
                </a:cubicBezTo>
                <a:cubicBezTo>
                  <a:pt x="57554" y="44943"/>
                  <a:pt x="57539" y="44955"/>
                  <a:pt x="57533" y="44955"/>
                </a:cubicBezTo>
                <a:cubicBezTo>
                  <a:pt x="57515" y="44955"/>
                  <a:pt x="57557" y="44870"/>
                  <a:pt x="57624" y="44737"/>
                </a:cubicBezTo>
                <a:cubicBezTo>
                  <a:pt x="57715" y="44616"/>
                  <a:pt x="57785" y="44555"/>
                  <a:pt x="57809" y="44555"/>
                </a:cubicBezTo>
                <a:close/>
                <a:moveTo>
                  <a:pt x="66521" y="36988"/>
                </a:moveTo>
                <a:cubicBezTo>
                  <a:pt x="66677" y="36988"/>
                  <a:pt x="66864" y="36993"/>
                  <a:pt x="67083" y="37006"/>
                </a:cubicBezTo>
                <a:cubicBezTo>
                  <a:pt x="67720" y="37051"/>
                  <a:pt x="68220" y="37096"/>
                  <a:pt x="68220" y="37142"/>
                </a:cubicBezTo>
                <a:cubicBezTo>
                  <a:pt x="68220" y="37142"/>
                  <a:pt x="67720" y="37597"/>
                  <a:pt x="67083" y="38097"/>
                </a:cubicBezTo>
                <a:cubicBezTo>
                  <a:pt x="65583" y="39280"/>
                  <a:pt x="62945" y="41644"/>
                  <a:pt x="62945" y="41735"/>
                </a:cubicBezTo>
                <a:cubicBezTo>
                  <a:pt x="62955" y="41778"/>
                  <a:pt x="62973" y="41803"/>
                  <a:pt x="63009" y="41803"/>
                </a:cubicBezTo>
                <a:cubicBezTo>
                  <a:pt x="63128" y="41803"/>
                  <a:pt x="63446" y="41528"/>
                  <a:pt x="64355" y="40689"/>
                </a:cubicBezTo>
                <a:cubicBezTo>
                  <a:pt x="65810" y="39416"/>
                  <a:pt x="68039" y="37551"/>
                  <a:pt x="68493" y="37278"/>
                </a:cubicBezTo>
                <a:cubicBezTo>
                  <a:pt x="68638" y="37192"/>
                  <a:pt x="68818" y="37160"/>
                  <a:pt x="69128" y="37160"/>
                </a:cubicBezTo>
                <a:cubicBezTo>
                  <a:pt x="69307" y="37160"/>
                  <a:pt x="69529" y="37171"/>
                  <a:pt x="69812" y="37187"/>
                </a:cubicBezTo>
                <a:cubicBezTo>
                  <a:pt x="70813" y="37278"/>
                  <a:pt x="73496" y="37733"/>
                  <a:pt x="73542" y="37824"/>
                </a:cubicBezTo>
                <a:cubicBezTo>
                  <a:pt x="73542" y="37824"/>
                  <a:pt x="73041" y="38143"/>
                  <a:pt x="72405" y="38506"/>
                </a:cubicBezTo>
                <a:cubicBezTo>
                  <a:pt x="71313" y="39189"/>
                  <a:pt x="67902" y="41599"/>
                  <a:pt x="67038" y="42281"/>
                </a:cubicBezTo>
                <a:cubicBezTo>
                  <a:pt x="66720" y="42600"/>
                  <a:pt x="66629" y="42690"/>
                  <a:pt x="66674" y="42827"/>
                </a:cubicBezTo>
                <a:cubicBezTo>
                  <a:pt x="66690" y="42889"/>
                  <a:pt x="66721" y="42925"/>
                  <a:pt x="66778" y="42925"/>
                </a:cubicBezTo>
                <a:cubicBezTo>
                  <a:pt x="66886" y="42925"/>
                  <a:pt x="67088" y="42792"/>
                  <a:pt x="67447" y="42463"/>
                </a:cubicBezTo>
                <a:cubicBezTo>
                  <a:pt x="69039" y="41144"/>
                  <a:pt x="71495" y="39370"/>
                  <a:pt x="73269" y="38370"/>
                </a:cubicBezTo>
                <a:cubicBezTo>
                  <a:pt x="73768" y="38076"/>
                  <a:pt x="73945" y="37972"/>
                  <a:pt x="74204" y="37972"/>
                </a:cubicBezTo>
                <a:cubicBezTo>
                  <a:pt x="74346" y="37972"/>
                  <a:pt x="74512" y="38003"/>
                  <a:pt x="74770" y="38052"/>
                </a:cubicBezTo>
                <a:cubicBezTo>
                  <a:pt x="75133" y="38143"/>
                  <a:pt x="76361" y="38415"/>
                  <a:pt x="77498" y="38688"/>
                </a:cubicBezTo>
                <a:cubicBezTo>
                  <a:pt x="79545" y="39143"/>
                  <a:pt x="79681" y="39189"/>
                  <a:pt x="79636" y="39280"/>
                </a:cubicBezTo>
                <a:cubicBezTo>
                  <a:pt x="79503" y="39456"/>
                  <a:pt x="72968" y="41696"/>
                  <a:pt x="72602" y="41696"/>
                </a:cubicBezTo>
                <a:cubicBezTo>
                  <a:pt x="72592" y="41696"/>
                  <a:pt x="72587" y="41694"/>
                  <a:pt x="72587" y="41690"/>
                </a:cubicBezTo>
                <a:cubicBezTo>
                  <a:pt x="72587" y="41644"/>
                  <a:pt x="73132" y="41144"/>
                  <a:pt x="73860" y="40598"/>
                </a:cubicBezTo>
                <a:cubicBezTo>
                  <a:pt x="74891" y="39739"/>
                  <a:pt x="75232" y="39367"/>
                  <a:pt x="75037" y="39367"/>
                </a:cubicBezTo>
                <a:cubicBezTo>
                  <a:pt x="75025" y="39367"/>
                  <a:pt x="75012" y="39368"/>
                  <a:pt x="74997" y="39370"/>
                </a:cubicBezTo>
                <a:cubicBezTo>
                  <a:pt x="74951" y="39416"/>
                  <a:pt x="74269" y="39962"/>
                  <a:pt x="73405" y="40644"/>
                </a:cubicBezTo>
                <a:cubicBezTo>
                  <a:pt x="72177" y="41644"/>
                  <a:pt x="71813" y="41917"/>
                  <a:pt x="71359" y="42054"/>
                </a:cubicBezTo>
                <a:cubicBezTo>
                  <a:pt x="71159" y="42120"/>
                  <a:pt x="70959" y="42163"/>
                  <a:pt x="70866" y="42163"/>
                </a:cubicBezTo>
                <a:cubicBezTo>
                  <a:pt x="70832" y="42163"/>
                  <a:pt x="70813" y="42157"/>
                  <a:pt x="70813" y="42145"/>
                </a:cubicBezTo>
                <a:cubicBezTo>
                  <a:pt x="70767" y="42054"/>
                  <a:pt x="73087" y="40144"/>
                  <a:pt x="74042" y="39461"/>
                </a:cubicBezTo>
                <a:cubicBezTo>
                  <a:pt x="74770" y="38961"/>
                  <a:pt x="74906" y="38779"/>
                  <a:pt x="74815" y="38688"/>
                </a:cubicBezTo>
                <a:cubicBezTo>
                  <a:pt x="74813" y="38687"/>
                  <a:pt x="74811" y="38687"/>
                  <a:pt x="74808" y="38687"/>
                </a:cubicBezTo>
                <a:cubicBezTo>
                  <a:pt x="74666" y="38687"/>
                  <a:pt x="73144" y="39852"/>
                  <a:pt x="71359" y="41281"/>
                </a:cubicBezTo>
                <a:cubicBezTo>
                  <a:pt x="70222" y="42236"/>
                  <a:pt x="70040" y="42372"/>
                  <a:pt x="69448" y="42509"/>
                </a:cubicBezTo>
                <a:cubicBezTo>
                  <a:pt x="69141" y="42611"/>
                  <a:pt x="68886" y="42662"/>
                  <a:pt x="68777" y="42662"/>
                </a:cubicBezTo>
                <a:cubicBezTo>
                  <a:pt x="68741" y="42662"/>
                  <a:pt x="68721" y="42656"/>
                  <a:pt x="68721" y="42645"/>
                </a:cubicBezTo>
                <a:cubicBezTo>
                  <a:pt x="68721" y="42600"/>
                  <a:pt x="70904" y="40871"/>
                  <a:pt x="71904" y="40144"/>
                </a:cubicBezTo>
                <a:cubicBezTo>
                  <a:pt x="72359" y="39825"/>
                  <a:pt x="73178" y="39280"/>
                  <a:pt x="73769" y="38961"/>
                </a:cubicBezTo>
                <a:cubicBezTo>
                  <a:pt x="74315" y="38643"/>
                  <a:pt x="74770" y="38324"/>
                  <a:pt x="74724" y="38279"/>
                </a:cubicBezTo>
                <a:cubicBezTo>
                  <a:pt x="74724" y="38247"/>
                  <a:pt x="74709" y="38227"/>
                  <a:pt x="74668" y="38227"/>
                </a:cubicBezTo>
                <a:cubicBezTo>
                  <a:pt x="74538" y="38227"/>
                  <a:pt x="74148" y="38428"/>
                  <a:pt x="73178" y="39052"/>
                </a:cubicBezTo>
                <a:cubicBezTo>
                  <a:pt x="71768" y="39916"/>
                  <a:pt x="70585" y="40780"/>
                  <a:pt x="69176" y="41963"/>
                </a:cubicBezTo>
                <a:cubicBezTo>
                  <a:pt x="68175" y="42827"/>
                  <a:pt x="68039" y="42872"/>
                  <a:pt x="66447" y="43191"/>
                </a:cubicBezTo>
                <a:lnTo>
                  <a:pt x="65537" y="43373"/>
                </a:lnTo>
                <a:lnTo>
                  <a:pt x="65810" y="43054"/>
                </a:lnTo>
                <a:cubicBezTo>
                  <a:pt x="66583" y="42236"/>
                  <a:pt x="67220" y="41372"/>
                  <a:pt x="67174" y="41326"/>
                </a:cubicBezTo>
                <a:cubicBezTo>
                  <a:pt x="67166" y="41317"/>
                  <a:pt x="67154" y="41313"/>
                  <a:pt x="67140" y="41313"/>
                </a:cubicBezTo>
                <a:cubicBezTo>
                  <a:pt x="67008" y="41313"/>
                  <a:pt x="66624" y="41717"/>
                  <a:pt x="65719" y="42827"/>
                </a:cubicBezTo>
                <a:cubicBezTo>
                  <a:pt x="65173" y="43464"/>
                  <a:pt x="65128" y="43509"/>
                  <a:pt x="64537" y="43646"/>
                </a:cubicBezTo>
                <a:cubicBezTo>
                  <a:pt x="64329" y="43698"/>
                  <a:pt x="64180" y="43735"/>
                  <a:pt x="64100" y="43735"/>
                </a:cubicBezTo>
                <a:cubicBezTo>
                  <a:pt x="63898" y="43735"/>
                  <a:pt x="64121" y="43503"/>
                  <a:pt x="64900" y="42690"/>
                </a:cubicBezTo>
                <a:cubicBezTo>
                  <a:pt x="65672" y="41878"/>
                  <a:pt x="65864" y="41682"/>
                  <a:pt x="65766" y="41682"/>
                </a:cubicBezTo>
                <a:cubicBezTo>
                  <a:pt x="65754" y="41682"/>
                  <a:pt x="65738" y="41685"/>
                  <a:pt x="65719" y="41690"/>
                </a:cubicBezTo>
                <a:cubicBezTo>
                  <a:pt x="65628" y="41690"/>
                  <a:pt x="65173" y="42145"/>
                  <a:pt x="64673" y="42645"/>
                </a:cubicBezTo>
                <a:cubicBezTo>
                  <a:pt x="64173" y="43191"/>
                  <a:pt x="63718" y="43691"/>
                  <a:pt x="63627" y="43782"/>
                </a:cubicBezTo>
                <a:cubicBezTo>
                  <a:pt x="63536" y="43827"/>
                  <a:pt x="63218" y="43964"/>
                  <a:pt x="62899" y="44055"/>
                </a:cubicBezTo>
                <a:lnTo>
                  <a:pt x="62354" y="44191"/>
                </a:lnTo>
                <a:lnTo>
                  <a:pt x="62672" y="43873"/>
                </a:lnTo>
                <a:cubicBezTo>
                  <a:pt x="62808" y="43691"/>
                  <a:pt x="63354" y="43100"/>
                  <a:pt x="63900" y="42600"/>
                </a:cubicBezTo>
                <a:cubicBezTo>
                  <a:pt x="64946" y="41508"/>
                  <a:pt x="65037" y="41372"/>
                  <a:pt x="64946" y="41326"/>
                </a:cubicBezTo>
                <a:cubicBezTo>
                  <a:pt x="64944" y="41325"/>
                  <a:pt x="64943" y="41325"/>
                  <a:pt x="64941" y="41325"/>
                </a:cubicBezTo>
                <a:cubicBezTo>
                  <a:pt x="64811" y="41325"/>
                  <a:pt x="63428" y="42709"/>
                  <a:pt x="62354" y="43873"/>
                </a:cubicBezTo>
                <a:cubicBezTo>
                  <a:pt x="61990" y="44237"/>
                  <a:pt x="61808" y="44328"/>
                  <a:pt x="60625" y="44646"/>
                </a:cubicBezTo>
                <a:cubicBezTo>
                  <a:pt x="59985" y="44797"/>
                  <a:pt x="59469" y="44885"/>
                  <a:pt x="59311" y="44885"/>
                </a:cubicBezTo>
                <a:cubicBezTo>
                  <a:pt x="59278" y="44885"/>
                  <a:pt x="59261" y="44881"/>
                  <a:pt x="59261" y="44874"/>
                </a:cubicBezTo>
                <a:cubicBezTo>
                  <a:pt x="59261" y="44828"/>
                  <a:pt x="59443" y="44555"/>
                  <a:pt x="59716" y="44237"/>
                </a:cubicBezTo>
                <a:cubicBezTo>
                  <a:pt x="60035" y="43877"/>
                  <a:pt x="60215" y="43728"/>
                  <a:pt x="60346" y="43728"/>
                </a:cubicBezTo>
                <a:cubicBezTo>
                  <a:pt x="60364" y="43728"/>
                  <a:pt x="60381" y="43731"/>
                  <a:pt x="60398" y="43737"/>
                </a:cubicBezTo>
                <a:cubicBezTo>
                  <a:pt x="60414" y="43744"/>
                  <a:pt x="60430" y="43748"/>
                  <a:pt x="60449" y="43748"/>
                </a:cubicBezTo>
                <a:cubicBezTo>
                  <a:pt x="60537" y="43748"/>
                  <a:pt x="60657" y="43660"/>
                  <a:pt x="60807" y="43509"/>
                </a:cubicBezTo>
                <a:cubicBezTo>
                  <a:pt x="61853" y="42281"/>
                  <a:pt x="64537" y="39689"/>
                  <a:pt x="65946" y="38552"/>
                </a:cubicBezTo>
                <a:cubicBezTo>
                  <a:pt x="66993" y="37688"/>
                  <a:pt x="67038" y="37688"/>
                  <a:pt x="66856" y="37551"/>
                </a:cubicBezTo>
                <a:cubicBezTo>
                  <a:pt x="66853" y="37549"/>
                  <a:pt x="66848" y="37547"/>
                  <a:pt x="66842" y="37547"/>
                </a:cubicBezTo>
                <a:cubicBezTo>
                  <a:pt x="66523" y="37547"/>
                  <a:pt x="62645" y="40946"/>
                  <a:pt x="61262" y="42463"/>
                </a:cubicBezTo>
                <a:cubicBezTo>
                  <a:pt x="61035" y="42736"/>
                  <a:pt x="60762" y="42963"/>
                  <a:pt x="60671" y="43009"/>
                </a:cubicBezTo>
                <a:cubicBezTo>
                  <a:pt x="60580" y="43009"/>
                  <a:pt x="60125" y="43509"/>
                  <a:pt x="59579" y="44055"/>
                </a:cubicBezTo>
                <a:cubicBezTo>
                  <a:pt x="58715" y="45055"/>
                  <a:pt x="58624" y="45101"/>
                  <a:pt x="58078" y="45283"/>
                </a:cubicBezTo>
                <a:cubicBezTo>
                  <a:pt x="57845" y="45349"/>
                  <a:pt x="57637" y="45392"/>
                  <a:pt x="57542" y="45392"/>
                </a:cubicBezTo>
                <a:cubicBezTo>
                  <a:pt x="57507" y="45392"/>
                  <a:pt x="57487" y="45386"/>
                  <a:pt x="57487" y="45374"/>
                </a:cubicBezTo>
                <a:cubicBezTo>
                  <a:pt x="57487" y="45328"/>
                  <a:pt x="57897" y="44874"/>
                  <a:pt x="58442" y="44328"/>
                </a:cubicBezTo>
                <a:cubicBezTo>
                  <a:pt x="59488" y="43236"/>
                  <a:pt x="59716" y="42963"/>
                  <a:pt x="59534" y="42963"/>
                </a:cubicBezTo>
                <a:cubicBezTo>
                  <a:pt x="59512" y="42963"/>
                  <a:pt x="59493" y="42965"/>
                  <a:pt x="59477" y="42965"/>
                </a:cubicBezTo>
                <a:cubicBezTo>
                  <a:pt x="59359" y="42965"/>
                  <a:pt x="59456" y="42894"/>
                  <a:pt x="60580" y="41690"/>
                </a:cubicBezTo>
                <a:cubicBezTo>
                  <a:pt x="61762" y="40416"/>
                  <a:pt x="62945" y="39370"/>
                  <a:pt x="64673" y="38097"/>
                </a:cubicBezTo>
                <a:cubicBezTo>
                  <a:pt x="65310" y="37642"/>
                  <a:pt x="65856" y="37187"/>
                  <a:pt x="65856" y="37096"/>
                </a:cubicBezTo>
                <a:cubicBezTo>
                  <a:pt x="65889" y="37030"/>
                  <a:pt x="66093" y="36988"/>
                  <a:pt x="66521" y="36988"/>
                </a:cubicBezTo>
                <a:close/>
                <a:moveTo>
                  <a:pt x="57297" y="45084"/>
                </a:moveTo>
                <a:cubicBezTo>
                  <a:pt x="57302" y="45084"/>
                  <a:pt x="57305" y="45090"/>
                  <a:pt x="57305" y="45101"/>
                </a:cubicBezTo>
                <a:cubicBezTo>
                  <a:pt x="57305" y="45192"/>
                  <a:pt x="57214" y="45328"/>
                  <a:pt x="57123" y="45374"/>
                </a:cubicBezTo>
                <a:cubicBezTo>
                  <a:pt x="57098" y="45399"/>
                  <a:pt x="57080" y="45410"/>
                  <a:pt x="57069" y="45410"/>
                </a:cubicBezTo>
                <a:cubicBezTo>
                  <a:pt x="57043" y="45410"/>
                  <a:pt x="57071" y="45336"/>
                  <a:pt x="57169" y="45237"/>
                </a:cubicBezTo>
                <a:cubicBezTo>
                  <a:pt x="57237" y="45135"/>
                  <a:pt x="57280" y="45084"/>
                  <a:pt x="57297" y="45084"/>
                </a:cubicBezTo>
                <a:close/>
                <a:moveTo>
                  <a:pt x="1730" y="17674"/>
                </a:moveTo>
                <a:cubicBezTo>
                  <a:pt x="1744" y="17674"/>
                  <a:pt x="1919" y="18156"/>
                  <a:pt x="2093" y="18723"/>
                </a:cubicBezTo>
                <a:cubicBezTo>
                  <a:pt x="2320" y="19359"/>
                  <a:pt x="2820" y="20496"/>
                  <a:pt x="3275" y="21315"/>
                </a:cubicBezTo>
                <a:cubicBezTo>
                  <a:pt x="4822" y="24135"/>
                  <a:pt x="6504" y="25954"/>
                  <a:pt x="9733" y="28273"/>
                </a:cubicBezTo>
                <a:cubicBezTo>
                  <a:pt x="11598" y="29592"/>
                  <a:pt x="13963" y="31730"/>
                  <a:pt x="16237" y="34231"/>
                </a:cubicBezTo>
                <a:cubicBezTo>
                  <a:pt x="17283" y="35368"/>
                  <a:pt x="17419" y="35550"/>
                  <a:pt x="17829" y="36460"/>
                </a:cubicBezTo>
                <a:cubicBezTo>
                  <a:pt x="18056" y="37051"/>
                  <a:pt x="18238" y="37460"/>
                  <a:pt x="18193" y="37506"/>
                </a:cubicBezTo>
                <a:cubicBezTo>
                  <a:pt x="18193" y="37506"/>
                  <a:pt x="17965" y="37278"/>
                  <a:pt x="17692" y="37051"/>
                </a:cubicBezTo>
                <a:cubicBezTo>
                  <a:pt x="17435" y="36761"/>
                  <a:pt x="17245" y="36608"/>
                  <a:pt x="17157" y="36608"/>
                </a:cubicBezTo>
                <a:cubicBezTo>
                  <a:pt x="17120" y="36608"/>
                  <a:pt x="17101" y="36634"/>
                  <a:pt x="17101" y="36687"/>
                </a:cubicBezTo>
                <a:cubicBezTo>
                  <a:pt x="17147" y="36733"/>
                  <a:pt x="17419" y="37096"/>
                  <a:pt x="17783" y="37460"/>
                </a:cubicBezTo>
                <a:cubicBezTo>
                  <a:pt x="18511" y="38143"/>
                  <a:pt x="18647" y="38370"/>
                  <a:pt x="18693" y="38734"/>
                </a:cubicBezTo>
                <a:cubicBezTo>
                  <a:pt x="18693" y="38799"/>
                  <a:pt x="18687" y="38835"/>
                  <a:pt x="18652" y="38835"/>
                </a:cubicBezTo>
                <a:cubicBezTo>
                  <a:pt x="18589" y="38835"/>
                  <a:pt x="18434" y="38722"/>
                  <a:pt x="18056" y="38461"/>
                </a:cubicBezTo>
                <a:cubicBezTo>
                  <a:pt x="17647" y="38188"/>
                  <a:pt x="17238" y="37779"/>
                  <a:pt x="16965" y="37460"/>
                </a:cubicBezTo>
                <a:cubicBezTo>
                  <a:pt x="16373" y="36687"/>
                  <a:pt x="15282" y="35778"/>
                  <a:pt x="12735" y="33867"/>
                </a:cubicBezTo>
                <a:cubicBezTo>
                  <a:pt x="11302" y="32825"/>
                  <a:pt x="10657" y="32363"/>
                  <a:pt x="10562" y="32363"/>
                </a:cubicBezTo>
                <a:cubicBezTo>
                  <a:pt x="10557" y="32363"/>
                  <a:pt x="10554" y="32365"/>
                  <a:pt x="10552" y="32367"/>
                </a:cubicBezTo>
                <a:cubicBezTo>
                  <a:pt x="10507" y="32412"/>
                  <a:pt x="10643" y="32594"/>
                  <a:pt x="10825" y="32730"/>
                </a:cubicBezTo>
                <a:cubicBezTo>
                  <a:pt x="11052" y="32867"/>
                  <a:pt x="12280" y="33822"/>
                  <a:pt x="13554" y="34777"/>
                </a:cubicBezTo>
                <a:cubicBezTo>
                  <a:pt x="15418" y="36187"/>
                  <a:pt x="16055" y="36687"/>
                  <a:pt x="16464" y="37187"/>
                </a:cubicBezTo>
                <a:cubicBezTo>
                  <a:pt x="16989" y="37802"/>
                  <a:pt x="17305" y="38173"/>
                  <a:pt x="17183" y="38173"/>
                </a:cubicBezTo>
                <a:cubicBezTo>
                  <a:pt x="16999" y="38173"/>
                  <a:pt x="15812" y="37323"/>
                  <a:pt x="12826" y="35186"/>
                </a:cubicBezTo>
                <a:cubicBezTo>
                  <a:pt x="9927" y="33135"/>
                  <a:pt x="8252" y="32001"/>
                  <a:pt x="8189" y="32001"/>
                </a:cubicBezTo>
                <a:cubicBezTo>
                  <a:pt x="8188" y="32001"/>
                  <a:pt x="8187" y="32002"/>
                  <a:pt x="8187" y="32003"/>
                </a:cubicBezTo>
                <a:cubicBezTo>
                  <a:pt x="8142" y="32048"/>
                  <a:pt x="9824" y="33322"/>
                  <a:pt x="12781" y="35414"/>
                </a:cubicBezTo>
                <a:lnTo>
                  <a:pt x="17419" y="38734"/>
                </a:lnTo>
                <a:lnTo>
                  <a:pt x="17920" y="39461"/>
                </a:lnTo>
                <a:cubicBezTo>
                  <a:pt x="18238" y="40007"/>
                  <a:pt x="18511" y="40280"/>
                  <a:pt x="18920" y="40507"/>
                </a:cubicBezTo>
                <a:cubicBezTo>
                  <a:pt x="19330" y="40780"/>
                  <a:pt x="19466" y="40962"/>
                  <a:pt x="19602" y="41281"/>
                </a:cubicBezTo>
                <a:cubicBezTo>
                  <a:pt x="19728" y="41626"/>
                  <a:pt x="19745" y="41776"/>
                  <a:pt x="19639" y="41776"/>
                </a:cubicBezTo>
                <a:cubicBezTo>
                  <a:pt x="19591" y="41776"/>
                  <a:pt x="19519" y="41746"/>
                  <a:pt x="19421" y="41690"/>
                </a:cubicBezTo>
                <a:cubicBezTo>
                  <a:pt x="19294" y="41627"/>
                  <a:pt x="19226" y="41593"/>
                  <a:pt x="19199" y="41593"/>
                </a:cubicBezTo>
                <a:cubicBezTo>
                  <a:pt x="19167" y="41593"/>
                  <a:pt x="19190" y="41638"/>
                  <a:pt x="19239" y="41735"/>
                </a:cubicBezTo>
                <a:cubicBezTo>
                  <a:pt x="19330" y="41826"/>
                  <a:pt x="19421" y="42008"/>
                  <a:pt x="19466" y="42099"/>
                </a:cubicBezTo>
                <a:cubicBezTo>
                  <a:pt x="19512" y="42236"/>
                  <a:pt x="19648" y="42372"/>
                  <a:pt x="19784" y="42463"/>
                </a:cubicBezTo>
                <a:cubicBezTo>
                  <a:pt x="20012" y="42645"/>
                  <a:pt x="20330" y="43509"/>
                  <a:pt x="20194" y="43600"/>
                </a:cubicBezTo>
                <a:cubicBezTo>
                  <a:pt x="20103" y="43691"/>
                  <a:pt x="20103" y="43782"/>
                  <a:pt x="20239" y="43918"/>
                </a:cubicBezTo>
                <a:cubicBezTo>
                  <a:pt x="20376" y="44055"/>
                  <a:pt x="20558" y="44510"/>
                  <a:pt x="20649" y="45010"/>
                </a:cubicBezTo>
                <a:lnTo>
                  <a:pt x="20830" y="45829"/>
                </a:lnTo>
                <a:lnTo>
                  <a:pt x="20285" y="45374"/>
                </a:lnTo>
                <a:cubicBezTo>
                  <a:pt x="20012" y="45146"/>
                  <a:pt x="19466" y="44601"/>
                  <a:pt x="19148" y="44146"/>
                </a:cubicBezTo>
                <a:cubicBezTo>
                  <a:pt x="18784" y="43737"/>
                  <a:pt x="18147" y="43009"/>
                  <a:pt x="17738" y="42600"/>
                </a:cubicBezTo>
                <a:lnTo>
                  <a:pt x="16965" y="41781"/>
                </a:lnTo>
                <a:lnTo>
                  <a:pt x="16965" y="41781"/>
                </a:lnTo>
                <a:lnTo>
                  <a:pt x="17692" y="42372"/>
                </a:lnTo>
                <a:cubicBezTo>
                  <a:pt x="18602" y="43100"/>
                  <a:pt x="19648" y="44055"/>
                  <a:pt x="19784" y="44328"/>
                </a:cubicBezTo>
                <a:cubicBezTo>
                  <a:pt x="19830" y="44419"/>
                  <a:pt x="19921" y="44464"/>
                  <a:pt x="19966" y="44464"/>
                </a:cubicBezTo>
                <a:cubicBezTo>
                  <a:pt x="20148" y="44373"/>
                  <a:pt x="19830" y="43964"/>
                  <a:pt x="18784" y="43009"/>
                </a:cubicBezTo>
                <a:cubicBezTo>
                  <a:pt x="17312" y="41667"/>
                  <a:pt x="16211" y="40819"/>
                  <a:pt x="16030" y="40819"/>
                </a:cubicBezTo>
                <a:cubicBezTo>
                  <a:pt x="16021" y="40819"/>
                  <a:pt x="16014" y="40821"/>
                  <a:pt x="16010" y="40826"/>
                </a:cubicBezTo>
                <a:cubicBezTo>
                  <a:pt x="15964" y="40917"/>
                  <a:pt x="16101" y="41053"/>
                  <a:pt x="16328" y="41190"/>
                </a:cubicBezTo>
                <a:cubicBezTo>
                  <a:pt x="16510" y="41326"/>
                  <a:pt x="16646" y="41463"/>
                  <a:pt x="16601" y="41463"/>
                </a:cubicBezTo>
                <a:cubicBezTo>
                  <a:pt x="16555" y="41463"/>
                  <a:pt x="16010" y="41053"/>
                  <a:pt x="15373" y="40507"/>
                </a:cubicBezTo>
                <a:cubicBezTo>
                  <a:pt x="14736" y="40007"/>
                  <a:pt x="13463" y="38961"/>
                  <a:pt x="12599" y="38233"/>
                </a:cubicBezTo>
                <a:cubicBezTo>
                  <a:pt x="11689" y="37506"/>
                  <a:pt x="10688" y="36642"/>
                  <a:pt x="10370" y="36369"/>
                </a:cubicBezTo>
                <a:cubicBezTo>
                  <a:pt x="10052" y="36050"/>
                  <a:pt x="9370" y="35459"/>
                  <a:pt x="8824" y="35050"/>
                </a:cubicBezTo>
                <a:cubicBezTo>
                  <a:pt x="7869" y="34277"/>
                  <a:pt x="5367" y="31957"/>
                  <a:pt x="5276" y="31730"/>
                </a:cubicBezTo>
                <a:cubicBezTo>
                  <a:pt x="5276" y="31639"/>
                  <a:pt x="5140" y="31548"/>
                  <a:pt x="5049" y="31502"/>
                </a:cubicBezTo>
                <a:cubicBezTo>
                  <a:pt x="4367" y="31139"/>
                  <a:pt x="2548" y="28592"/>
                  <a:pt x="1729" y="26909"/>
                </a:cubicBezTo>
                <a:cubicBezTo>
                  <a:pt x="1320" y="25999"/>
                  <a:pt x="819" y="24681"/>
                  <a:pt x="774" y="24226"/>
                </a:cubicBezTo>
                <a:cubicBezTo>
                  <a:pt x="728" y="23907"/>
                  <a:pt x="774" y="23816"/>
                  <a:pt x="956" y="23725"/>
                </a:cubicBezTo>
                <a:cubicBezTo>
                  <a:pt x="1092" y="23680"/>
                  <a:pt x="1229" y="23589"/>
                  <a:pt x="1320" y="23453"/>
                </a:cubicBezTo>
                <a:cubicBezTo>
                  <a:pt x="1365" y="23362"/>
                  <a:pt x="1456" y="22361"/>
                  <a:pt x="1501" y="21270"/>
                </a:cubicBezTo>
                <a:cubicBezTo>
                  <a:pt x="1547" y="19177"/>
                  <a:pt x="1638" y="17768"/>
                  <a:pt x="1729" y="17677"/>
                </a:cubicBezTo>
                <a:cubicBezTo>
                  <a:pt x="1729" y="17675"/>
                  <a:pt x="1729" y="17674"/>
                  <a:pt x="1730" y="17674"/>
                </a:cubicBezTo>
                <a:close/>
                <a:moveTo>
                  <a:pt x="68271" y="43596"/>
                </a:moveTo>
                <a:cubicBezTo>
                  <a:pt x="68564" y="43596"/>
                  <a:pt x="68947" y="43635"/>
                  <a:pt x="69312" y="43691"/>
                </a:cubicBezTo>
                <a:cubicBezTo>
                  <a:pt x="69949" y="43782"/>
                  <a:pt x="70949" y="43873"/>
                  <a:pt x="71540" y="43918"/>
                </a:cubicBezTo>
                <a:cubicBezTo>
                  <a:pt x="72177" y="43964"/>
                  <a:pt x="73269" y="44055"/>
                  <a:pt x="73996" y="44100"/>
                </a:cubicBezTo>
                <a:cubicBezTo>
                  <a:pt x="74543" y="44133"/>
                  <a:pt x="75044" y="44165"/>
                  <a:pt x="75339" y="44165"/>
                </a:cubicBezTo>
                <a:cubicBezTo>
                  <a:pt x="75461" y="44165"/>
                  <a:pt x="75548" y="44159"/>
                  <a:pt x="75588" y="44146"/>
                </a:cubicBezTo>
                <a:cubicBezTo>
                  <a:pt x="75658" y="44111"/>
                  <a:pt x="75740" y="44096"/>
                  <a:pt x="75826" y="44096"/>
                </a:cubicBezTo>
                <a:cubicBezTo>
                  <a:pt x="75965" y="44096"/>
                  <a:pt x="76112" y="44135"/>
                  <a:pt x="76225" y="44191"/>
                </a:cubicBezTo>
                <a:cubicBezTo>
                  <a:pt x="76270" y="44191"/>
                  <a:pt x="76179" y="44328"/>
                  <a:pt x="76088" y="44419"/>
                </a:cubicBezTo>
                <a:cubicBezTo>
                  <a:pt x="75952" y="44555"/>
                  <a:pt x="75406" y="44964"/>
                  <a:pt x="74906" y="45374"/>
                </a:cubicBezTo>
                <a:cubicBezTo>
                  <a:pt x="73996" y="46101"/>
                  <a:pt x="73951" y="46147"/>
                  <a:pt x="73223" y="46238"/>
                </a:cubicBezTo>
                <a:cubicBezTo>
                  <a:pt x="72970" y="46274"/>
                  <a:pt x="72730" y="46294"/>
                  <a:pt x="72437" y="46294"/>
                </a:cubicBezTo>
                <a:cubicBezTo>
                  <a:pt x="71626" y="46294"/>
                  <a:pt x="70411" y="46139"/>
                  <a:pt x="67402" y="45738"/>
                </a:cubicBezTo>
                <a:cubicBezTo>
                  <a:pt x="65583" y="45510"/>
                  <a:pt x="63718" y="45283"/>
                  <a:pt x="63218" y="45237"/>
                </a:cubicBezTo>
                <a:cubicBezTo>
                  <a:pt x="62763" y="45237"/>
                  <a:pt x="62308" y="45192"/>
                  <a:pt x="62217" y="45192"/>
                </a:cubicBezTo>
                <a:cubicBezTo>
                  <a:pt x="62081" y="45192"/>
                  <a:pt x="62263" y="45101"/>
                  <a:pt x="65037" y="44373"/>
                </a:cubicBezTo>
                <a:cubicBezTo>
                  <a:pt x="66356" y="44009"/>
                  <a:pt x="67629" y="43691"/>
                  <a:pt x="67857" y="43646"/>
                </a:cubicBezTo>
                <a:cubicBezTo>
                  <a:pt x="67943" y="43611"/>
                  <a:pt x="68090" y="43596"/>
                  <a:pt x="68271" y="43596"/>
                </a:cubicBezTo>
                <a:close/>
                <a:moveTo>
                  <a:pt x="20593" y="45941"/>
                </a:moveTo>
                <a:cubicBezTo>
                  <a:pt x="20616" y="45941"/>
                  <a:pt x="20666" y="45966"/>
                  <a:pt x="20739" y="46011"/>
                </a:cubicBezTo>
                <a:cubicBezTo>
                  <a:pt x="20830" y="46101"/>
                  <a:pt x="20921" y="46283"/>
                  <a:pt x="20967" y="46420"/>
                </a:cubicBezTo>
                <a:cubicBezTo>
                  <a:pt x="21009" y="46524"/>
                  <a:pt x="21022" y="46580"/>
                  <a:pt x="21006" y="46580"/>
                </a:cubicBezTo>
                <a:cubicBezTo>
                  <a:pt x="20988" y="46580"/>
                  <a:pt x="20929" y="46501"/>
                  <a:pt x="20830" y="46329"/>
                </a:cubicBezTo>
                <a:cubicBezTo>
                  <a:pt x="20615" y="46052"/>
                  <a:pt x="20545" y="45941"/>
                  <a:pt x="20593" y="45941"/>
                </a:cubicBezTo>
                <a:close/>
                <a:moveTo>
                  <a:pt x="64621" y="36249"/>
                </a:moveTo>
                <a:cubicBezTo>
                  <a:pt x="64898" y="36249"/>
                  <a:pt x="64922" y="36317"/>
                  <a:pt x="64946" y="36460"/>
                </a:cubicBezTo>
                <a:cubicBezTo>
                  <a:pt x="64946" y="36687"/>
                  <a:pt x="65037" y="36778"/>
                  <a:pt x="65264" y="36824"/>
                </a:cubicBezTo>
                <a:cubicBezTo>
                  <a:pt x="65401" y="36869"/>
                  <a:pt x="65537" y="36915"/>
                  <a:pt x="65492" y="36960"/>
                </a:cubicBezTo>
                <a:cubicBezTo>
                  <a:pt x="65492" y="36960"/>
                  <a:pt x="64900" y="37415"/>
                  <a:pt x="64218" y="37915"/>
                </a:cubicBezTo>
                <a:cubicBezTo>
                  <a:pt x="62535" y="39189"/>
                  <a:pt x="61535" y="40053"/>
                  <a:pt x="59852" y="41826"/>
                </a:cubicBezTo>
                <a:cubicBezTo>
                  <a:pt x="59079" y="42600"/>
                  <a:pt x="57851" y="43827"/>
                  <a:pt x="57169" y="44555"/>
                </a:cubicBezTo>
                <a:lnTo>
                  <a:pt x="55895" y="45829"/>
                </a:lnTo>
                <a:lnTo>
                  <a:pt x="55122" y="46056"/>
                </a:lnTo>
                <a:cubicBezTo>
                  <a:pt x="54667" y="46192"/>
                  <a:pt x="54304" y="46283"/>
                  <a:pt x="54304" y="46283"/>
                </a:cubicBezTo>
                <a:cubicBezTo>
                  <a:pt x="54304" y="46238"/>
                  <a:pt x="55986" y="44510"/>
                  <a:pt x="56987" y="43600"/>
                </a:cubicBezTo>
                <a:cubicBezTo>
                  <a:pt x="57663" y="42966"/>
                  <a:pt x="57907" y="42686"/>
                  <a:pt x="57720" y="42686"/>
                </a:cubicBezTo>
                <a:cubicBezTo>
                  <a:pt x="57705" y="42686"/>
                  <a:pt x="57688" y="42687"/>
                  <a:pt x="57669" y="42690"/>
                </a:cubicBezTo>
                <a:cubicBezTo>
                  <a:pt x="57578" y="42690"/>
                  <a:pt x="56123" y="44100"/>
                  <a:pt x="54940" y="45328"/>
                </a:cubicBezTo>
                <a:lnTo>
                  <a:pt x="53803" y="46465"/>
                </a:lnTo>
                <a:lnTo>
                  <a:pt x="52530" y="46875"/>
                </a:lnTo>
                <a:cubicBezTo>
                  <a:pt x="51887" y="47070"/>
                  <a:pt x="51570" y="47163"/>
                  <a:pt x="51443" y="47163"/>
                </a:cubicBezTo>
                <a:cubicBezTo>
                  <a:pt x="51363" y="47163"/>
                  <a:pt x="51358" y="47127"/>
                  <a:pt x="51393" y="47057"/>
                </a:cubicBezTo>
                <a:cubicBezTo>
                  <a:pt x="51620" y="46647"/>
                  <a:pt x="52848" y="45328"/>
                  <a:pt x="54304" y="43918"/>
                </a:cubicBezTo>
                <a:cubicBezTo>
                  <a:pt x="55895" y="42418"/>
                  <a:pt x="55804" y="42509"/>
                  <a:pt x="55668" y="42418"/>
                </a:cubicBezTo>
                <a:cubicBezTo>
                  <a:pt x="55662" y="42414"/>
                  <a:pt x="55655" y="42413"/>
                  <a:pt x="55646" y="42413"/>
                </a:cubicBezTo>
                <a:cubicBezTo>
                  <a:pt x="55305" y="42413"/>
                  <a:pt x="52679" y="44959"/>
                  <a:pt x="51393" y="46511"/>
                </a:cubicBezTo>
                <a:cubicBezTo>
                  <a:pt x="50620" y="47420"/>
                  <a:pt x="50529" y="47466"/>
                  <a:pt x="49983" y="47693"/>
                </a:cubicBezTo>
                <a:cubicBezTo>
                  <a:pt x="49760" y="47768"/>
                  <a:pt x="49537" y="47842"/>
                  <a:pt x="49463" y="47842"/>
                </a:cubicBezTo>
                <a:cubicBezTo>
                  <a:pt x="49446" y="47842"/>
                  <a:pt x="49437" y="47838"/>
                  <a:pt x="49437" y="47830"/>
                </a:cubicBezTo>
                <a:cubicBezTo>
                  <a:pt x="49437" y="47784"/>
                  <a:pt x="52030" y="44783"/>
                  <a:pt x="52621" y="44146"/>
                </a:cubicBezTo>
                <a:cubicBezTo>
                  <a:pt x="54577" y="42145"/>
                  <a:pt x="56850" y="40144"/>
                  <a:pt x="58806" y="38688"/>
                </a:cubicBezTo>
                <a:cubicBezTo>
                  <a:pt x="60034" y="37779"/>
                  <a:pt x="60216" y="37597"/>
                  <a:pt x="60125" y="37506"/>
                </a:cubicBezTo>
                <a:cubicBezTo>
                  <a:pt x="60124" y="37505"/>
                  <a:pt x="60123" y="37505"/>
                  <a:pt x="60121" y="37505"/>
                </a:cubicBezTo>
                <a:cubicBezTo>
                  <a:pt x="59975" y="37505"/>
                  <a:pt x="57563" y="39338"/>
                  <a:pt x="56305" y="40371"/>
                </a:cubicBezTo>
                <a:cubicBezTo>
                  <a:pt x="55486" y="41053"/>
                  <a:pt x="53985" y="42463"/>
                  <a:pt x="52757" y="43691"/>
                </a:cubicBezTo>
                <a:cubicBezTo>
                  <a:pt x="52348" y="44100"/>
                  <a:pt x="51393" y="45146"/>
                  <a:pt x="50574" y="46101"/>
                </a:cubicBezTo>
                <a:cubicBezTo>
                  <a:pt x="49756" y="47057"/>
                  <a:pt x="49028" y="47875"/>
                  <a:pt x="48982" y="47966"/>
                </a:cubicBezTo>
                <a:cubicBezTo>
                  <a:pt x="48949" y="47992"/>
                  <a:pt x="48928" y="48004"/>
                  <a:pt x="48917" y="48004"/>
                </a:cubicBezTo>
                <a:cubicBezTo>
                  <a:pt x="48733" y="48004"/>
                  <a:pt x="51568" y="44554"/>
                  <a:pt x="52985" y="43009"/>
                </a:cubicBezTo>
                <a:cubicBezTo>
                  <a:pt x="54167" y="41735"/>
                  <a:pt x="55850" y="40098"/>
                  <a:pt x="56669" y="39416"/>
                </a:cubicBezTo>
                <a:cubicBezTo>
                  <a:pt x="57533" y="38688"/>
                  <a:pt x="59079" y="37688"/>
                  <a:pt x="60216" y="37142"/>
                </a:cubicBezTo>
                <a:cubicBezTo>
                  <a:pt x="61080" y="36687"/>
                  <a:pt x="61353" y="36596"/>
                  <a:pt x="63036" y="36414"/>
                </a:cubicBezTo>
                <a:cubicBezTo>
                  <a:pt x="63904" y="36306"/>
                  <a:pt x="64368" y="36249"/>
                  <a:pt x="64621" y="36249"/>
                </a:cubicBezTo>
                <a:close/>
                <a:moveTo>
                  <a:pt x="12605" y="45025"/>
                </a:moveTo>
                <a:cubicBezTo>
                  <a:pt x="12760" y="45025"/>
                  <a:pt x="12902" y="45146"/>
                  <a:pt x="13326" y="45510"/>
                </a:cubicBezTo>
                <a:cubicBezTo>
                  <a:pt x="13690" y="45783"/>
                  <a:pt x="14554" y="46556"/>
                  <a:pt x="15191" y="47193"/>
                </a:cubicBezTo>
                <a:lnTo>
                  <a:pt x="16419" y="48330"/>
                </a:lnTo>
                <a:lnTo>
                  <a:pt x="16419" y="48330"/>
                </a:lnTo>
                <a:lnTo>
                  <a:pt x="15327" y="47693"/>
                </a:lnTo>
                <a:cubicBezTo>
                  <a:pt x="13963" y="46829"/>
                  <a:pt x="12007" y="45465"/>
                  <a:pt x="11962" y="45328"/>
                </a:cubicBezTo>
                <a:cubicBezTo>
                  <a:pt x="11962" y="45283"/>
                  <a:pt x="12144" y="45192"/>
                  <a:pt x="12326" y="45101"/>
                </a:cubicBezTo>
                <a:cubicBezTo>
                  <a:pt x="12447" y="45055"/>
                  <a:pt x="12528" y="45025"/>
                  <a:pt x="12605" y="45025"/>
                </a:cubicBezTo>
                <a:close/>
                <a:moveTo>
                  <a:pt x="45274" y="46988"/>
                </a:moveTo>
                <a:cubicBezTo>
                  <a:pt x="45304" y="46988"/>
                  <a:pt x="45065" y="47356"/>
                  <a:pt x="44616" y="48012"/>
                </a:cubicBezTo>
                <a:cubicBezTo>
                  <a:pt x="44025" y="48876"/>
                  <a:pt x="43343" y="49785"/>
                  <a:pt x="43116" y="50013"/>
                </a:cubicBezTo>
                <a:cubicBezTo>
                  <a:pt x="43011" y="50104"/>
                  <a:pt x="42947" y="50155"/>
                  <a:pt x="42929" y="50155"/>
                </a:cubicBezTo>
                <a:cubicBezTo>
                  <a:pt x="42883" y="50155"/>
                  <a:pt x="43111" y="49848"/>
                  <a:pt x="43661" y="49103"/>
                </a:cubicBezTo>
                <a:cubicBezTo>
                  <a:pt x="44253" y="48375"/>
                  <a:pt x="44889" y="47466"/>
                  <a:pt x="45162" y="47102"/>
                </a:cubicBezTo>
                <a:cubicBezTo>
                  <a:pt x="45228" y="47025"/>
                  <a:pt x="45265" y="46988"/>
                  <a:pt x="45274" y="46988"/>
                </a:cubicBezTo>
                <a:close/>
                <a:moveTo>
                  <a:pt x="61456" y="45433"/>
                </a:moveTo>
                <a:cubicBezTo>
                  <a:pt x="61767" y="45433"/>
                  <a:pt x="62126" y="45463"/>
                  <a:pt x="62672" y="45510"/>
                </a:cubicBezTo>
                <a:cubicBezTo>
                  <a:pt x="63536" y="45601"/>
                  <a:pt x="65446" y="45829"/>
                  <a:pt x="66902" y="46011"/>
                </a:cubicBezTo>
                <a:cubicBezTo>
                  <a:pt x="70151" y="46452"/>
                  <a:pt x="71383" y="46610"/>
                  <a:pt x="72128" y="46610"/>
                </a:cubicBezTo>
                <a:cubicBezTo>
                  <a:pt x="72228" y="46610"/>
                  <a:pt x="72319" y="46607"/>
                  <a:pt x="72405" y="46602"/>
                </a:cubicBezTo>
                <a:cubicBezTo>
                  <a:pt x="73269" y="46602"/>
                  <a:pt x="73360" y="46647"/>
                  <a:pt x="72859" y="46875"/>
                </a:cubicBezTo>
                <a:cubicBezTo>
                  <a:pt x="72496" y="47011"/>
                  <a:pt x="72450" y="47057"/>
                  <a:pt x="72541" y="47193"/>
                </a:cubicBezTo>
                <a:cubicBezTo>
                  <a:pt x="72587" y="47238"/>
                  <a:pt x="72814" y="47329"/>
                  <a:pt x="72996" y="47329"/>
                </a:cubicBezTo>
                <a:cubicBezTo>
                  <a:pt x="73587" y="47329"/>
                  <a:pt x="73678" y="47329"/>
                  <a:pt x="73542" y="47420"/>
                </a:cubicBezTo>
                <a:cubicBezTo>
                  <a:pt x="73496" y="47511"/>
                  <a:pt x="73132" y="47784"/>
                  <a:pt x="72723" y="48148"/>
                </a:cubicBezTo>
                <a:cubicBezTo>
                  <a:pt x="72359" y="48466"/>
                  <a:pt x="71722" y="48876"/>
                  <a:pt x="71404" y="49103"/>
                </a:cubicBezTo>
                <a:cubicBezTo>
                  <a:pt x="70858" y="49421"/>
                  <a:pt x="70631" y="49467"/>
                  <a:pt x="70085" y="49467"/>
                </a:cubicBezTo>
                <a:cubicBezTo>
                  <a:pt x="68766" y="49421"/>
                  <a:pt x="66629" y="49058"/>
                  <a:pt x="63945" y="48421"/>
                </a:cubicBezTo>
                <a:cubicBezTo>
                  <a:pt x="61290" y="47757"/>
                  <a:pt x="57514" y="46964"/>
                  <a:pt x="57062" y="46964"/>
                </a:cubicBezTo>
                <a:cubicBezTo>
                  <a:pt x="57050" y="46964"/>
                  <a:pt x="57040" y="46964"/>
                  <a:pt x="57032" y="46966"/>
                </a:cubicBezTo>
                <a:cubicBezTo>
                  <a:pt x="56623" y="47011"/>
                  <a:pt x="57123" y="47148"/>
                  <a:pt x="59170" y="47602"/>
                </a:cubicBezTo>
                <a:cubicBezTo>
                  <a:pt x="60352" y="47875"/>
                  <a:pt x="62445" y="48330"/>
                  <a:pt x="63763" y="48694"/>
                </a:cubicBezTo>
                <a:cubicBezTo>
                  <a:pt x="66174" y="49285"/>
                  <a:pt x="68448" y="49694"/>
                  <a:pt x="69676" y="49740"/>
                </a:cubicBezTo>
                <a:cubicBezTo>
                  <a:pt x="70085" y="49740"/>
                  <a:pt x="70403" y="49831"/>
                  <a:pt x="70631" y="49967"/>
                </a:cubicBezTo>
                <a:lnTo>
                  <a:pt x="70904" y="50195"/>
                </a:lnTo>
                <a:lnTo>
                  <a:pt x="70494" y="50240"/>
                </a:lnTo>
                <a:cubicBezTo>
                  <a:pt x="70446" y="50244"/>
                  <a:pt x="70395" y="50246"/>
                  <a:pt x="70338" y="50246"/>
                </a:cubicBezTo>
                <a:cubicBezTo>
                  <a:pt x="69696" y="50246"/>
                  <a:pt x="68433" y="50003"/>
                  <a:pt x="65173" y="49376"/>
                </a:cubicBezTo>
                <a:cubicBezTo>
                  <a:pt x="61762" y="48694"/>
                  <a:pt x="60807" y="48466"/>
                  <a:pt x="59306" y="48012"/>
                </a:cubicBezTo>
                <a:cubicBezTo>
                  <a:pt x="58761" y="47875"/>
                  <a:pt x="57624" y="47602"/>
                  <a:pt x="56805" y="47466"/>
                </a:cubicBezTo>
                <a:cubicBezTo>
                  <a:pt x="55986" y="47284"/>
                  <a:pt x="55213" y="47148"/>
                  <a:pt x="55122" y="47148"/>
                </a:cubicBezTo>
                <a:cubicBezTo>
                  <a:pt x="54940" y="47102"/>
                  <a:pt x="56532" y="46602"/>
                  <a:pt x="59215" y="45874"/>
                </a:cubicBezTo>
                <a:cubicBezTo>
                  <a:pt x="60440" y="45545"/>
                  <a:pt x="60861" y="45433"/>
                  <a:pt x="61456" y="45433"/>
                </a:cubicBezTo>
                <a:close/>
                <a:moveTo>
                  <a:pt x="26544" y="51359"/>
                </a:moveTo>
                <a:cubicBezTo>
                  <a:pt x="26554" y="51359"/>
                  <a:pt x="26561" y="51365"/>
                  <a:pt x="26561" y="51377"/>
                </a:cubicBezTo>
                <a:cubicBezTo>
                  <a:pt x="26561" y="51423"/>
                  <a:pt x="26515" y="51514"/>
                  <a:pt x="26424" y="51559"/>
                </a:cubicBezTo>
                <a:cubicBezTo>
                  <a:pt x="26412" y="51571"/>
                  <a:pt x="26403" y="51577"/>
                  <a:pt x="26398" y="51577"/>
                </a:cubicBezTo>
                <a:cubicBezTo>
                  <a:pt x="26382" y="51577"/>
                  <a:pt x="26391" y="51535"/>
                  <a:pt x="26424" y="51468"/>
                </a:cubicBezTo>
                <a:cubicBezTo>
                  <a:pt x="26458" y="51401"/>
                  <a:pt x="26515" y="51359"/>
                  <a:pt x="26544" y="51359"/>
                </a:cubicBezTo>
                <a:close/>
                <a:moveTo>
                  <a:pt x="5140" y="32139"/>
                </a:moveTo>
                <a:lnTo>
                  <a:pt x="6413" y="33413"/>
                </a:lnTo>
                <a:cubicBezTo>
                  <a:pt x="7096" y="34095"/>
                  <a:pt x="8051" y="35004"/>
                  <a:pt x="8551" y="35368"/>
                </a:cubicBezTo>
                <a:cubicBezTo>
                  <a:pt x="9006" y="35778"/>
                  <a:pt x="9779" y="36414"/>
                  <a:pt x="10234" y="36824"/>
                </a:cubicBezTo>
                <a:cubicBezTo>
                  <a:pt x="10643" y="37233"/>
                  <a:pt x="11325" y="37779"/>
                  <a:pt x="11644" y="38097"/>
                </a:cubicBezTo>
                <a:cubicBezTo>
                  <a:pt x="15373" y="41190"/>
                  <a:pt x="17010" y="42600"/>
                  <a:pt x="17647" y="43282"/>
                </a:cubicBezTo>
                <a:cubicBezTo>
                  <a:pt x="18602" y="44282"/>
                  <a:pt x="21376" y="47875"/>
                  <a:pt x="21240" y="47921"/>
                </a:cubicBezTo>
                <a:cubicBezTo>
                  <a:pt x="21194" y="47921"/>
                  <a:pt x="20785" y="47511"/>
                  <a:pt x="20330" y="47057"/>
                </a:cubicBezTo>
                <a:cubicBezTo>
                  <a:pt x="19724" y="46450"/>
                  <a:pt x="19442" y="46193"/>
                  <a:pt x="19355" y="46193"/>
                </a:cubicBezTo>
                <a:cubicBezTo>
                  <a:pt x="19324" y="46193"/>
                  <a:pt x="19318" y="46224"/>
                  <a:pt x="19330" y="46283"/>
                </a:cubicBezTo>
                <a:cubicBezTo>
                  <a:pt x="19330" y="46329"/>
                  <a:pt x="19830" y="46875"/>
                  <a:pt x="20421" y="47466"/>
                </a:cubicBezTo>
                <a:cubicBezTo>
                  <a:pt x="21786" y="48830"/>
                  <a:pt x="21695" y="48739"/>
                  <a:pt x="21876" y="49467"/>
                </a:cubicBezTo>
                <a:lnTo>
                  <a:pt x="22058" y="50104"/>
                </a:lnTo>
                <a:lnTo>
                  <a:pt x="21376" y="49240"/>
                </a:lnTo>
                <a:cubicBezTo>
                  <a:pt x="20763" y="48482"/>
                  <a:pt x="20550" y="48240"/>
                  <a:pt x="20443" y="48240"/>
                </a:cubicBezTo>
                <a:cubicBezTo>
                  <a:pt x="20415" y="48240"/>
                  <a:pt x="20394" y="48256"/>
                  <a:pt x="20376" y="48284"/>
                </a:cubicBezTo>
                <a:cubicBezTo>
                  <a:pt x="20330" y="48330"/>
                  <a:pt x="20376" y="48375"/>
                  <a:pt x="20421" y="48421"/>
                </a:cubicBezTo>
                <a:cubicBezTo>
                  <a:pt x="20512" y="48466"/>
                  <a:pt x="20876" y="48967"/>
                  <a:pt x="21331" y="49558"/>
                </a:cubicBezTo>
                <a:cubicBezTo>
                  <a:pt x="22331" y="50831"/>
                  <a:pt x="22286" y="50786"/>
                  <a:pt x="22240" y="50831"/>
                </a:cubicBezTo>
                <a:cubicBezTo>
                  <a:pt x="22195" y="50831"/>
                  <a:pt x="21604" y="50149"/>
                  <a:pt x="20967" y="49285"/>
                </a:cubicBezTo>
                <a:cubicBezTo>
                  <a:pt x="20285" y="48421"/>
                  <a:pt x="19739" y="47739"/>
                  <a:pt x="19693" y="47739"/>
                </a:cubicBezTo>
                <a:cubicBezTo>
                  <a:pt x="19557" y="47784"/>
                  <a:pt x="19784" y="48103"/>
                  <a:pt x="21012" y="49694"/>
                </a:cubicBezTo>
                <a:cubicBezTo>
                  <a:pt x="21695" y="50604"/>
                  <a:pt x="22331" y="51514"/>
                  <a:pt x="22377" y="51695"/>
                </a:cubicBezTo>
                <a:cubicBezTo>
                  <a:pt x="22445" y="51967"/>
                  <a:pt x="22386" y="52188"/>
                  <a:pt x="22295" y="52188"/>
                </a:cubicBezTo>
                <a:cubicBezTo>
                  <a:pt x="22264" y="52188"/>
                  <a:pt x="22229" y="52162"/>
                  <a:pt x="22195" y="52105"/>
                </a:cubicBezTo>
                <a:cubicBezTo>
                  <a:pt x="22104" y="52014"/>
                  <a:pt x="22013" y="51877"/>
                  <a:pt x="21876" y="51741"/>
                </a:cubicBezTo>
                <a:cubicBezTo>
                  <a:pt x="21786" y="51605"/>
                  <a:pt x="21695" y="51377"/>
                  <a:pt x="21649" y="51195"/>
                </a:cubicBezTo>
                <a:cubicBezTo>
                  <a:pt x="21604" y="50831"/>
                  <a:pt x="20649" y="49467"/>
                  <a:pt x="19966" y="48694"/>
                </a:cubicBezTo>
                <a:cubicBezTo>
                  <a:pt x="19346" y="48029"/>
                  <a:pt x="16180" y="45596"/>
                  <a:pt x="15932" y="45596"/>
                </a:cubicBezTo>
                <a:cubicBezTo>
                  <a:pt x="15926" y="45596"/>
                  <a:pt x="15921" y="45598"/>
                  <a:pt x="15919" y="45601"/>
                </a:cubicBezTo>
                <a:cubicBezTo>
                  <a:pt x="15873" y="45692"/>
                  <a:pt x="16510" y="46192"/>
                  <a:pt x="17556" y="46966"/>
                </a:cubicBezTo>
                <a:cubicBezTo>
                  <a:pt x="19330" y="48330"/>
                  <a:pt x="20057" y="49058"/>
                  <a:pt x="20785" y="50058"/>
                </a:cubicBezTo>
                <a:cubicBezTo>
                  <a:pt x="21160" y="50622"/>
                  <a:pt x="21474" y="51185"/>
                  <a:pt x="21418" y="51185"/>
                </a:cubicBezTo>
                <a:cubicBezTo>
                  <a:pt x="21406" y="51185"/>
                  <a:pt x="21378" y="51160"/>
                  <a:pt x="21331" y="51104"/>
                </a:cubicBezTo>
                <a:cubicBezTo>
                  <a:pt x="20967" y="50695"/>
                  <a:pt x="19330" y="49103"/>
                  <a:pt x="18693" y="48557"/>
                </a:cubicBezTo>
                <a:cubicBezTo>
                  <a:pt x="17962" y="47998"/>
                  <a:pt x="16824" y="47277"/>
                  <a:pt x="16626" y="47277"/>
                </a:cubicBezTo>
                <a:cubicBezTo>
                  <a:pt x="16614" y="47277"/>
                  <a:pt x="16606" y="47279"/>
                  <a:pt x="16601" y="47284"/>
                </a:cubicBezTo>
                <a:cubicBezTo>
                  <a:pt x="16555" y="47329"/>
                  <a:pt x="17101" y="47739"/>
                  <a:pt x="17783" y="48239"/>
                </a:cubicBezTo>
                <a:cubicBezTo>
                  <a:pt x="19148" y="49194"/>
                  <a:pt x="20057" y="50058"/>
                  <a:pt x="21422" y="51605"/>
                </a:cubicBezTo>
                <a:lnTo>
                  <a:pt x="22286" y="52560"/>
                </a:lnTo>
                <a:lnTo>
                  <a:pt x="20512" y="51423"/>
                </a:lnTo>
                <a:cubicBezTo>
                  <a:pt x="18920" y="50331"/>
                  <a:pt x="18738" y="50195"/>
                  <a:pt x="18238" y="49558"/>
                </a:cubicBezTo>
                <a:cubicBezTo>
                  <a:pt x="17601" y="48785"/>
                  <a:pt x="17010" y="48148"/>
                  <a:pt x="16191" y="47466"/>
                </a:cubicBezTo>
                <a:cubicBezTo>
                  <a:pt x="15919" y="47238"/>
                  <a:pt x="15282" y="46647"/>
                  <a:pt x="14827" y="46238"/>
                </a:cubicBezTo>
                <a:cubicBezTo>
                  <a:pt x="14327" y="45783"/>
                  <a:pt x="13736" y="45283"/>
                  <a:pt x="13417" y="45055"/>
                </a:cubicBezTo>
                <a:cubicBezTo>
                  <a:pt x="13144" y="44874"/>
                  <a:pt x="12871" y="44555"/>
                  <a:pt x="12781" y="44419"/>
                </a:cubicBezTo>
                <a:cubicBezTo>
                  <a:pt x="12644" y="44237"/>
                  <a:pt x="11825" y="43418"/>
                  <a:pt x="10779" y="42554"/>
                </a:cubicBezTo>
                <a:cubicBezTo>
                  <a:pt x="9824" y="41690"/>
                  <a:pt x="8824" y="40780"/>
                  <a:pt x="8596" y="40553"/>
                </a:cubicBezTo>
                <a:cubicBezTo>
                  <a:pt x="8051" y="40007"/>
                  <a:pt x="7323" y="38961"/>
                  <a:pt x="7232" y="38597"/>
                </a:cubicBezTo>
                <a:lnTo>
                  <a:pt x="7141" y="38279"/>
                </a:lnTo>
                <a:lnTo>
                  <a:pt x="7869" y="38370"/>
                </a:lnTo>
                <a:cubicBezTo>
                  <a:pt x="8207" y="38412"/>
                  <a:pt x="8497" y="38433"/>
                  <a:pt x="8743" y="38433"/>
                </a:cubicBezTo>
                <a:cubicBezTo>
                  <a:pt x="9291" y="38433"/>
                  <a:pt x="9622" y="38331"/>
                  <a:pt x="9779" y="38143"/>
                </a:cubicBezTo>
                <a:cubicBezTo>
                  <a:pt x="9870" y="38006"/>
                  <a:pt x="9915" y="37824"/>
                  <a:pt x="9915" y="37779"/>
                </a:cubicBezTo>
                <a:cubicBezTo>
                  <a:pt x="9870" y="37688"/>
                  <a:pt x="9051" y="36960"/>
                  <a:pt x="8096" y="36141"/>
                </a:cubicBezTo>
                <a:cubicBezTo>
                  <a:pt x="6004" y="34368"/>
                  <a:pt x="4867" y="33367"/>
                  <a:pt x="4685" y="33140"/>
                </a:cubicBezTo>
                <a:cubicBezTo>
                  <a:pt x="4594" y="33049"/>
                  <a:pt x="4640" y="32912"/>
                  <a:pt x="4867" y="32594"/>
                </a:cubicBezTo>
                <a:lnTo>
                  <a:pt x="5140" y="32139"/>
                </a:lnTo>
                <a:close/>
                <a:moveTo>
                  <a:pt x="16877" y="48754"/>
                </a:moveTo>
                <a:cubicBezTo>
                  <a:pt x="16903" y="48754"/>
                  <a:pt x="16931" y="48779"/>
                  <a:pt x="16965" y="48830"/>
                </a:cubicBezTo>
                <a:cubicBezTo>
                  <a:pt x="17010" y="48876"/>
                  <a:pt x="17192" y="49103"/>
                  <a:pt x="17328" y="49240"/>
                </a:cubicBezTo>
                <a:cubicBezTo>
                  <a:pt x="17556" y="49467"/>
                  <a:pt x="17601" y="49558"/>
                  <a:pt x="17510" y="49649"/>
                </a:cubicBezTo>
                <a:cubicBezTo>
                  <a:pt x="17419" y="49694"/>
                  <a:pt x="17465" y="49785"/>
                  <a:pt x="17783" y="50013"/>
                </a:cubicBezTo>
                <a:cubicBezTo>
                  <a:pt x="18011" y="50195"/>
                  <a:pt x="18329" y="50513"/>
                  <a:pt x="18511" y="50786"/>
                </a:cubicBezTo>
                <a:lnTo>
                  <a:pt x="18875" y="51241"/>
                </a:lnTo>
                <a:lnTo>
                  <a:pt x="18875" y="51241"/>
                </a:lnTo>
                <a:lnTo>
                  <a:pt x="18420" y="50968"/>
                </a:lnTo>
                <a:cubicBezTo>
                  <a:pt x="17809" y="50560"/>
                  <a:pt x="17198" y="50226"/>
                  <a:pt x="17044" y="50226"/>
                </a:cubicBezTo>
                <a:cubicBezTo>
                  <a:pt x="17027" y="50226"/>
                  <a:pt x="17015" y="50231"/>
                  <a:pt x="17010" y="50240"/>
                </a:cubicBezTo>
                <a:cubicBezTo>
                  <a:pt x="16965" y="50286"/>
                  <a:pt x="17465" y="50649"/>
                  <a:pt x="18147" y="51104"/>
                </a:cubicBezTo>
                <a:cubicBezTo>
                  <a:pt x="19239" y="51786"/>
                  <a:pt x="19375" y="51923"/>
                  <a:pt x="19602" y="52332"/>
                </a:cubicBezTo>
                <a:lnTo>
                  <a:pt x="19875" y="52787"/>
                </a:lnTo>
                <a:lnTo>
                  <a:pt x="18102" y="51468"/>
                </a:lnTo>
                <a:cubicBezTo>
                  <a:pt x="17147" y="50740"/>
                  <a:pt x="16191" y="50058"/>
                  <a:pt x="16055" y="49876"/>
                </a:cubicBezTo>
                <a:lnTo>
                  <a:pt x="15737" y="49603"/>
                </a:lnTo>
                <a:lnTo>
                  <a:pt x="16191" y="49421"/>
                </a:lnTo>
                <a:cubicBezTo>
                  <a:pt x="16419" y="49285"/>
                  <a:pt x="16646" y="49103"/>
                  <a:pt x="16737" y="48967"/>
                </a:cubicBezTo>
                <a:cubicBezTo>
                  <a:pt x="16794" y="48825"/>
                  <a:pt x="16833" y="48754"/>
                  <a:pt x="16877" y="48754"/>
                </a:cubicBezTo>
                <a:close/>
                <a:moveTo>
                  <a:pt x="59785" y="36910"/>
                </a:moveTo>
                <a:cubicBezTo>
                  <a:pt x="59797" y="36910"/>
                  <a:pt x="59804" y="36912"/>
                  <a:pt x="59807" y="36915"/>
                </a:cubicBezTo>
                <a:cubicBezTo>
                  <a:pt x="59807" y="36915"/>
                  <a:pt x="59579" y="37096"/>
                  <a:pt x="59261" y="37278"/>
                </a:cubicBezTo>
                <a:cubicBezTo>
                  <a:pt x="58306" y="37870"/>
                  <a:pt x="56805" y="38870"/>
                  <a:pt x="56123" y="39461"/>
                </a:cubicBezTo>
                <a:cubicBezTo>
                  <a:pt x="54486" y="40780"/>
                  <a:pt x="51984" y="43418"/>
                  <a:pt x="49574" y="46329"/>
                </a:cubicBezTo>
                <a:cubicBezTo>
                  <a:pt x="47800" y="48466"/>
                  <a:pt x="47845" y="48421"/>
                  <a:pt x="47391" y="48557"/>
                </a:cubicBezTo>
                <a:lnTo>
                  <a:pt x="46981" y="48694"/>
                </a:lnTo>
                <a:lnTo>
                  <a:pt x="47300" y="48284"/>
                </a:lnTo>
                <a:cubicBezTo>
                  <a:pt x="47482" y="48057"/>
                  <a:pt x="48573" y="46829"/>
                  <a:pt x="49665" y="45556"/>
                </a:cubicBezTo>
                <a:cubicBezTo>
                  <a:pt x="51771" y="43148"/>
                  <a:pt x="52090" y="42732"/>
                  <a:pt x="51926" y="42732"/>
                </a:cubicBezTo>
                <a:cubicBezTo>
                  <a:pt x="51917" y="42732"/>
                  <a:pt x="51906" y="42733"/>
                  <a:pt x="51893" y="42736"/>
                </a:cubicBezTo>
                <a:cubicBezTo>
                  <a:pt x="51802" y="42781"/>
                  <a:pt x="48755" y="46238"/>
                  <a:pt x="46981" y="48284"/>
                </a:cubicBezTo>
                <a:cubicBezTo>
                  <a:pt x="46618" y="48739"/>
                  <a:pt x="46390" y="48921"/>
                  <a:pt x="46117" y="49012"/>
                </a:cubicBezTo>
                <a:lnTo>
                  <a:pt x="45753" y="49149"/>
                </a:lnTo>
                <a:lnTo>
                  <a:pt x="46163" y="48603"/>
                </a:lnTo>
                <a:cubicBezTo>
                  <a:pt x="46390" y="48284"/>
                  <a:pt x="47618" y="46784"/>
                  <a:pt x="48892" y="45283"/>
                </a:cubicBezTo>
                <a:cubicBezTo>
                  <a:pt x="51389" y="42226"/>
                  <a:pt x="51481" y="42144"/>
                  <a:pt x="51291" y="42144"/>
                </a:cubicBezTo>
                <a:cubicBezTo>
                  <a:pt x="51280" y="42144"/>
                  <a:pt x="51269" y="42145"/>
                  <a:pt x="51256" y="42145"/>
                </a:cubicBezTo>
                <a:cubicBezTo>
                  <a:pt x="51120" y="42190"/>
                  <a:pt x="47254" y="46829"/>
                  <a:pt x="45890" y="48557"/>
                </a:cubicBezTo>
                <a:cubicBezTo>
                  <a:pt x="45435" y="49149"/>
                  <a:pt x="45253" y="49376"/>
                  <a:pt x="44935" y="49467"/>
                </a:cubicBezTo>
                <a:cubicBezTo>
                  <a:pt x="44768" y="49534"/>
                  <a:pt x="44651" y="49576"/>
                  <a:pt x="44599" y="49576"/>
                </a:cubicBezTo>
                <a:cubicBezTo>
                  <a:pt x="44581" y="49576"/>
                  <a:pt x="44571" y="49570"/>
                  <a:pt x="44571" y="49558"/>
                </a:cubicBezTo>
                <a:cubicBezTo>
                  <a:pt x="44616" y="49512"/>
                  <a:pt x="45435" y="48603"/>
                  <a:pt x="46390" y="47466"/>
                </a:cubicBezTo>
                <a:cubicBezTo>
                  <a:pt x="47899" y="45741"/>
                  <a:pt x="48223" y="45325"/>
                  <a:pt x="48059" y="45325"/>
                </a:cubicBezTo>
                <a:cubicBezTo>
                  <a:pt x="48050" y="45325"/>
                  <a:pt x="48039" y="45326"/>
                  <a:pt x="48027" y="45328"/>
                </a:cubicBezTo>
                <a:cubicBezTo>
                  <a:pt x="47982" y="45374"/>
                  <a:pt x="47072" y="46374"/>
                  <a:pt x="45981" y="47602"/>
                </a:cubicBezTo>
                <a:cubicBezTo>
                  <a:pt x="44889" y="48830"/>
                  <a:pt x="43980" y="49876"/>
                  <a:pt x="43934" y="49876"/>
                </a:cubicBezTo>
                <a:cubicBezTo>
                  <a:pt x="43889" y="49876"/>
                  <a:pt x="44207" y="49421"/>
                  <a:pt x="44662" y="48830"/>
                </a:cubicBezTo>
                <a:cubicBezTo>
                  <a:pt x="45071" y="48239"/>
                  <a:pt x="46208" y="46738"/>
                  <a:pt x="47118" y="45465"/>
                </a:cubicBezTo>
                <a:cubicBezTo>
                  <a:pt x="48528" y="43555"/>
                  <a:pt x="48801" y="43100"/>
                  <a:pt x="48801" y="42963"/>
                </a:cubicBezTo>
                <a:cubicBezTo>
                  <a:pt x="48755" y="42827"/>
                  <a:pt x="48664" y="42736"/>
                  <a:pt x="48573" y="42690"/>
                </a:cubicBezTo>
                <a:cubicBezTo>
                  <a:pt x="48437" y="42690"/>
                  <a:pt x="48209" y="42918"/>
                  <a:pt x="47163" y="44373"/>
                </a:cubicBezTo>
                <a:cubicBezTo>
                  <a:pt x="46254" y="45692"/>
                  <a:pt x="45935" y="46101"/>
                  <a:pt x="45753" y="46147"/>
                </a:cubicBezTo>
                <a:cubicBezTo>
                  <a:pt x="45571" y="46192"/>
                  <a:pt x="44071" y="48057"/>
                  <a:pt x="42797" y="49876"/>
                </a:cubicBezTo>
                <a:cubicBezTo>
                  <a:pt x="42342" y="50513"/>
                  <a:pt x="42206" y="50604"/>
                  <a:pt x="41660" y="50877"/>
                </a:cubicBezTo>
                <a:cubicBezTo>
                  <a:pt x="41353" y="51005"/>
                  <a:pt x="41190" y="51061"/>
                  <a:pt x="41114" y="51061"/>
                </a:cubicBezTo>
                <a:cubicBezTo>
                  <a:pt x="41055" y="51061"/>
                  <a:pt x="41049" y="51027"/>
                  <a:pt x="41069" y="50968"/>
                </a:cubicBezTo>
                <a:cubicBezTo>
                  <a:pt x="41069" y="50831"/>
                  <a:pt x="41842" y="49785"/>
                  <a:pt x="42706" y="48557"/>
                </a:cubicBezTo>
                <a:cubicBezTo>
                  <a:pt x="43798" y="47148"/>
                  <a:pt x="44344" y="46374"/>
                  <a:pt x="44253" y="46329"/>
                </a:cubicBezTo>
                <a:cubicBezTo>
                  <a:pt x="44251" y="46328"/>
                  <a:pt x="44250" y="46328"/>
                  <a:pt x="44248" y="46328"/>
                </a:cubicBezTo>
                <a:cubicBezTo>
                  <a:pt x="44049" y="46328"/>
                  <a:pt x="40660" y="50879"/>
                  <a:pt x="40705" y="51150"/>
                </a:cubicBezTo>
                <a:cubicBezTo>
                  <a:pt x="40705" y="51241"/>
                  <a:pt x="40523" y="51377"/>
                  <a:pt x="40250" y="51514"/>
                </a:cubicBezTo>
                <a:cubicBezTo>
                  <a:pt x="39990" y="51588"/>
                  <a:pt x="39821" y="51662"/>
                  <a:pt x="39743" y="51662"/>
                </a:cubicBezTo>
                <a:cubicBezTo>
                  <a:pt x="39726" y="51662"/>
                  <a:pt x="39713" y="51658"/>
                  <a:pt x="39705" y="51650"/>
                </a:cubicBezTo>
                <a:cubicBezTo>
                  <a:pt x="39705" y="51605"/>
                  <a:pt x="40432" y="50558"/>
                  <a:pt x="41296" y="49240"/>
                </a:cubicBezTo>
                <a:cubicBezTo>
                  <a:pt x="42206" y="47966"/>
                  <a:pt x="42888" y="46920"/>
                  <a:pt x="42888" y="46875"/>
                </a:cubicBezTo>
                <a:cubicBezTo>
                  <a:pt x="42884" y="46855"/>
                  <a:pt x="42874" y="46845"/>
                  <a:pt x="42859" y="46845"/>
                </a:cubicBezTo>
                <a:cubicBezTo>
                  <a:pt x="42696" y="46845"/>
                  <a:pt x="41909" y="47914"/>
                  <a:pt x="40705" y="49740"/>
                </a:cubicBezTo>
                <a:cubicBezTo>
                  <a:pt x="39477" y="51605"/>
                  <a:pt x="39113" y="52059"/>
                  <a:pt x="38886" y="52150"/>
                </a:cubicBezTo>
                <a:cubicBezTo>
                  <a:pt x="38824" y="52175"/>
                  <a:pt x="38778" y="52193"/>
                  <a:pt x="38753" y="52193"/>
                </a:cubicBezTo>
                <a:cubicBezTo>
                  <a:pt x="38686" y="52193"/>
                  <a:pt x="38758" y="52067"/>
                  <a:pt x="39022" y="51605"/>
                </a:cubicBezTo>
                <a:cubicBezTo>
                  <a:pt x="39204" y="51286"/>
                  <a:pt x="40068" y="50013"/>
                  <a:pt x="40887" y="48830"/>
                </a:cubicBezTo>
                <a:cubicBezTo>
                  <a:pt x="42193" y="46977"/>
                  <a:pt x="42679" y="46177"/>
                  <a:pt x="42527" y="46177"/>
                </a:cubicBezTo>
                <a:cubicBezTo>
                  <a:pt x="42515" y="46177"/>
                  <a:pt x="42499" y="46182"/>
                  <a:pt x="42479" y="46192"/>
                </a:cubicBezTo>
                <a:cubicBezTo>
                  <a:pt x="42433" y="46238"/>
                  <a:pt x="41387" y="47693"/>
                  <a:pt x="40250" y="49421"/>
                </a:cubicBezTo>
                <a:cubicBezTo>
                  <a:pt x="38249" y="52332"/>
                  <a:pt x="38067" y="52605"/>
                  <a:pt x="37749" y="52787"/>
                </a:cubicBezTo>
                <a:cubicBezTo>
                  <a:pt x="37670" y="52826"/>
                  <a:pt x="37608" y="52855"/>
                  <a:pt x="37574" y="52855"/>
                </a:cubicBezTo>
                <a:cubicBezTo>
                  <a:pt x="37449" y="52855"/>
                  <a:pt x="37681" y="52480"/>
                  <a:pt x="38750" y="50877"/>
                </a:cubicBezTo>
                <a:cubicBezTo>
                  <a:pt x="39523" y="49694"/>
                  <a:pt x="40705" y="47830"/>
                  <a:pt x="41387" y="46693"/>
                </a:cubicBezTo>
                <a:cubicBezTo>
                  <a:pt x="42297" y="45192"/>
                  <a:pt x="43025" y="44146"/>
                  <a:pt x="44025" y="42827"/>
                </a:cubicBezTo>
                <a:cubicBezTo>
                  <a:pt x="45363" y="40992"/>
                  <a:pt x="45769" y="40507"/>
                  <a:pt x="46000" y="40507"/>
                </a:cubicBezTo>
                <a:cubicBezTo>
                  <a:pt x="46044" y="40507"/>
                  <a:pt x="46081" y="40524"/>
                  <a:pt x="46117" y="40553"/>
                </a:cubicBezTo>
                <a:cubicBezTo>
                  <a:pt x="46169" y="40592"/>
                  <a:pt x="46213" y="40616"/>
                  <a:pt x="46282" y="40616"/>
                </a:cubicBezTo>
                <a:cubicBezTo>
                  <a:pt x="46454" y="40616"/>
                  <a:pt x="46778" y="40463"/>
                  <a:pt x="47755" y="40007"/>
                </a:cubicBezTo>
                <a:cubicBezTo>
                  <a:pt x="48801" y="39461"/>
                  <a:pt x="52393" y="37961"/>
                  <a:pt x="52712" y="37915"/>
                </a:cubicBezTo>
                <a:cubicBezTo>
                  <a:pt x="52720" y="37911"/>
                  <a:pt x="52725" y="37909"/>
                  <a:pt x="52727" y="37909"/>
                </a:cubicBezTo>
                <a:cubicBezTo>
                  <a:pt x="52755" y="37909"/>
                  <a:pt x="52498" y="38121"/>
                  <a:pt x="52166" y="38370"/>
                </a:cubicBezTo>
                <a:cubicBezTo>
                  <a:pt x="50847" y="39325"/>
                  <a:pt x="49892" y="40189"/>
                  <a:pt x="49164" y="41144"/>
                </a:cubicBezTo>
                <a:cubicBezTo>
                  <a:pt x="48437" y="42008"/>
                  <a:pt x="48437" y="42054"/>
                  <a:pt x="48619" y="42145"/>
                </a:cubicBezTo>
                <a:cubicBezTo>
                  <a:pt x="48645" y="42158"/>
                  <a:pt x="48673" y="42164"/>
                  <a:pt x="48705" y="42164"/>
                </a:cubicBezTo>
                <a:cubicBezTo>
                  <a:pt x="48893" y="42164"/>
                  <a:pt x="49177" y="41930"/>
                  <a:pt x="49528" y="41463"/>
                </a:cubicBezTo>
                <a:cubicBezTo>
                  <a:pt x="50665" y="39916"/>
                  <a:pt x="54122" y="37460"/>
                  <a:pt x="55668" y="37051"/>
                </a:cubicBezTo>
                <a:cubicBezTo>
                  <a:pt x="55858" y="36988"/>
                  <a:pt x="55970" y="36954"/>
                  <a:pt x="56026" y="36954"/>
                </a:cubicBezTo>
                <a:cubicBezTo>
                  <a:pt x="56090" y="36954"/>
                  <a:pt x="56081" y="36999"/>
                  <a:pt x="56032" y="37096"/>
                </a:cubicBezTo>
                <a:cubicBezTo>
                  <a:pt x="55986" y="37187"/>
                  <a:pt x="55895" y="37369"/>
                  <a:pt x="55895" y="37506"/>
                </a:cubicBezTo>
                <a:cubicBezTo>
                  <a:pt x="55895" y="37694"/>
                  <a:pt x="55993" y="37785"/>
                  <a:pt x="56243" y="37785"/>
                </a:cubicBezTo>
                <a:cubicBezTo>
                  <a:pt x="56478" y="37785"/>
                  <a:pt x="56847" y="37705"/>
                  <a:pt x="57396" y="37551"/>
                </a:cubicBezTo>
                <a:cubicBezTo>
                  <a:pt x="58588" y="37211"/>
                  <a:pt x="59620" y="36910"/>
                  <a:pt x="59785" y="36910"/>
                </a:cubicBezTo>
                <a:close/>
                <a:moveTo>
                  <a:pt x="54493" y="47426"/>
                </a:moveTo>
                <a:cubicBezTo>
                  <a:pt x="54645" y="47426"/>
                  <a:pt x="54793" y="47443"/>
                  <a:pt x="54986" y="47466"/>
                </a:cubicBezTo>
                <a:cubicBezTo>
                  <a:pt x="56305" y="47648"/>
                  <a:pt x="58988" y="48239"/>
                  <a:pt x="60216" y="48557"/>
                </a:cubicBezTo>
                <a:cubicBezTo>
                  <a:pt x="61398" y="48921"/>
                  <a:pt x="68175" y="50331"/>
                  <a:pt x="69312" y="50513"/>
                </a:cubicBezTo>
                <a:cubicBezTo>
                  <a:pt x="69676" y="50558"/>
                  <a:pt x="69994" y="50604"/>
                  <a:pt x="69994" y="50649"/>
                </a:cubicBezTo>
                <a:cubicBezTo>
                  <a:pt x="69994" y="50649"/>
                  <a:pt x="69539" y="50968"/>
                  <a:pt x="68994" y="51332"/>
                </a:cubicBezTo>
                <a:cubicBezTo>
                  <a:pt x="68448" y="51650"/>
                  <a:pt x="67402" y="52241"/>
                  <a:pt x="66674" y="52514"/>
                </a:cubicBezTo>
                <a:cubicBezTo>
                  <a:pt x="65992" y="52832"/>
                  <a:pt x="65355" y="53151"/>
                  <a:pt x="65264" y="53287"/>
                </a:cubicBezTo>
                <a:cubicBezTo>
                  <a:pt x="65238" y="53327"/>
                  <a:pt x="65188" y="53347"/>
                  <a:pt x="65088" y="53347"/>
                </a:cubicBezTo>
                <a:cubicBezTo>
                  <a:pt x="64845" y="53347"/>
                  <a:pt x="64306" y="53227"/>
                  <a:pt x="63081" y="52969"/>
                </a:cubicBezTo>
                <a:cubicBezTo>
                  <a:pt x="61944" y="52696"/>
                  <a:pt x="59943" y="52241"/>
                  <a:pt x="58670" y="51877"/>
                </a:cubicBezTo>
                <a:cubicBezTo>
                  <a:pt x="53803" y="50649"/>
                  <a:pt x="50074" y="49922"/>
                  <a:pt x="47982" y="49876"/>
                </a:cubicBezTo>
                <a:cubicBezTo>
                  <a:pt x="47436" y="49876"/>
                  <a:pt x="47027" y="49831"/>
                  <a:pt x="47163" y="49785"/>
                </a:cubicBezTo>
                <a:cubicBezTo>
                  <a:pt x="47482" y="49603"/>
                  <a:pt x="49301" y="49012"/>
                  <a:pt x="51666" y="48194"/>
                </a:cubicBezTo>
                <a:cubicBezTo>
                  <a:pt x="53542" y="47580"/>
                  <a:pt x="54036" y="47426"/>
                  <a:pt x="54493" y="47426"/>
                </a:cubicBezTo>
                <a:close/>
                <a:moveTo>
                  <a:pt x="19243" y="50874"/>
                </a:moveTo>
                <a:cubicBezTo>
                  <a:pt x="19306" y="50874"/>
                  <a:pt x="20012" y="51318"/>
                  <a:pt x="20967" y="51968"/>
                </a:cubicBezTo>
                <a:cubicBezTo>
                  <a:pt x="22695" y="53196"/>
                  <a:pt x="22695" y="53196"/>
                  <a:pt x="22604" y="53469"/>
                </a:cubicBezTo>
                <a:lnTo>
                  <a:pt x="22559" y="53697"/>
                </a:lnTo>
                <a:lnTo>
                  <a:pt x="21240" y="52832"/>
                </a:lnTo>
                <a:cubicBezTo>
                  <a:pt x="20239" y="52150"/>
                  <a:pt x="19875" y="51832"/>
                  <a:pt x="19602" y="51468"/>
                </a:cubicBezTo>
                <a:cubicBezTo>
                  <a:pt x="19421" y="51241"/>
                  <a:pt x="19284" y="50968"/>
                  <a:pt x="19239" y="50877"/>
                </a:cubicBezTo>
                <a:cubicBezTo>
                  <a:pt x="19239" y="50875"/>
                  <a:pt x="19240" y="50874"/>
                  <a:pt x="19243" y="50874"/>
                </a:cubicBezTo>
                <a:close/>
                <a:moveTo>
                  <a:pt x="30841" y="53471"/>
                </a:moveTo>
                <a:cubicBezTo>
                  <a:pt x="30851" y="53471"/>
                  <a:pt x="30850" y="53486"/>
                  <a:pt x="30836" y="53515"/>
                </a:cubicBezTo>
                <a:cubicBezTo>
                  <a:pt x="30791" y="53651"/>
                  <a:pt x="30654" y="53833"/>
                  <a:pt x="30563" y="53924"/>
                </a:cubicBezTo>
                <a:cubicBezTo>
                  <a:pt x="30540" y="53947"/>
                  <a:pt x="30525" y="53959"/>
                  <a:pt x="30519" y="53959"/>
                </a:cubicBezTo>
                <a:cubicBezTo>
                  <a:pt x="30502" y="53959"/>
                  <a:pt x="30553" y="53865"/>
                  <a:pt x="30654" y="53697"/>
                </a:cubicBezTo>
                <a:cubicBezTo>
                  <a:pt x="30747" y="53541"/>
                  <a:pt x="30819" y="53471"/>
                  <a:pt x="30841" y="53471"/>
                </a:cubicBezTo>
                <a:close/>
                <a:moveTo>
                  <a:pt x="21142" y="22220"/>
                </a:moveTo>
                <a:cubicBezTo>
                  <a:pt x="21193" y="22220"/>
                  <a:pt x="21274" y="22459"/>
                  <a:pt x="21422" y="22952"/>
                </a:cubicBezTo>
                <a:cubicBezTo>
                  <a:pt x="21513" y="23271"/>
                  <a:pt x="21740" y="24317"/>
                  <a:pt x="21967" y="25317"/>
                </a:cubicBezTo>
                <a:cubicBezTo>
                  <a:pt x="22331" y="27045"/>
                  <a:pt x="22331" y="27136"/>
                  <a:pt x="22104" y="28319"/>
                </a:cubicBezTo>
                <a:cubicBezTo>
                  <a:pt x="22013" y="28956"/>
                  <a:pt x="21967" y="29501"/>
                  <a:pt x="22013" y="29501"/>
                </a:cubicBezTo>
                <a:cubicBezTo>
                  <a:pt x="22018" y="29504"/>
                  <a:pt x="22023" y="29505"/>
                  <a:pt x="22028" y="29505"/>
                </a:cubicBezTo>
                <a:cubicBezTo>
                  <a:pt x="22114" y="29505"/>
                  <a:pt x="22200" y="29155"/>
                  <a:pt x="22286" y="28683"/>
                </a:cubicBezTo>
                <a:cubicBezTo>
                  <a:pt x="22329" y="28254"/>
                  <a:pt x="22412" y="27906"/>
                  <a:pt x="22421" y="27906"/>
                </a:cubicBezTo>
                <a:cubicBezTo>
                  <a:pt x="22422" y="27906"/>
                  <a:pt x="22422" y="27907"/>
                  <a:pt x="22422" y="27910"/>
                </a:cubicBezTo>
                <a:cubicBezTo>
                  <a:pt x="22468" y="27910"/>
                  <a:pt x="22559" y="28546"/>
                  <a:pt x="22695" y="29274"/>
                </a:cubicBezTo>
                <a:cubicBezTo>
                  <a:pt x="22786" y="30002"/>
                  <a:pt x="22923" y="30684"/>
                  <a:pt x="23013" y="30820"/>
                </a:cubicBezTo>
                <a:cubicBezTo>
                  <a:pt x="23082" y="30957"/>
                  <a:pt x="23207" y="31025"/>
                  <a:pt x="23355" y="31025"/>
                </a:cubicBezTo>
                <a:cubicBezTo>
                  <a:pt x="23502" y="31025"/>
                  <a:pt x="23673" y="30957"/>
                  <a:pt x="23832" y="30820"/>
                </a:cubicBezTo>
                <a:cubicBezTo>
                  <a:pt x="23969" y="30684"/>
                  <a:pt x="24105" y="30593"/>
                  <a:pt x="24196" y="30593"/>
                </a:cubicBezTo>
                <a:cubicBezTo>
                  <a:pt x="24332" y="30638"/>
                  <a:pt x="24969" y="32367"/>
                  <a:pt x="25242" y="33504"/>
                </a:cubicBezTo>
                <a:cubicBezTo>
                  <a:pt x="25378" y="34004"/>
                  <a:pt x="25378" y="34459"/>
                  <a:pt x="25333" y="34550"/>
                </a:cubicBezTo>
                <a:cubicBezTo>
                  <a:pt x="25242" y="34641"/>
                  <a:pt x="24878" y="35550"/>
                  <a:pt x="24469" y="36551"/>
                </a:cubicBezTo>
                <a:cubicBezTo>
                  <a:pt x="24060" y="37506"/>
                  <a:pt x="23332" y="39189"/>
                  <a:pt x="22877" y="40235"/>
                </a:cubicBezTo>
                <a:cubicBezTo>
                  <a:pt x="22422" y="41281"/>
                  <a:pt x="22058" y="42190"/>
                  <a:pt x="22058" y="42236"/>
                </a:cubicBezTo>
                <a:cubicBezTo>
                  <a:pt x="22065" y="42268"/>
                  <a:pt x="22076" y="42286"/>
                  <a:pt x="22093" y="42286"/>
                </a:cubicBezTo>
                <a:cubicBezTo>
                  <a:pt x="22196" y="42286"/>
                  <a:pt x="22513" y="41651"/>
                  <a:pt x="23332" y="39780"/>
                </a:cubicBezTo>
                <a:cubicBezTo>
                  <a:pt x="23923" y="38370"/>
                  <a:pt x="24651" y="36687"/>
                  <a:pt x="24924" y="36050"/>
                </a:cubicBezTo>
                <a:cubicBezTo>
                  <a:pt x="25197" y="35368"/>
                  <a:pt x="25469" y="34777"/>
                  <a:pt x="25515" y="34777"/>
                </a:cubicBezTo>
                <a:cubicBezTo>
                  <a:pt x="25651" y="34777"/>
                  <a:pt x="25788" y="36551"/>
                  <a:pt x="25742" y="38233"/>
                </a:cubicBezTo>
                <a:cubicBezTo>
                  <a:pt x="25742" y="39234"/>
                  <a:pt x="25742" y="40189"/>
                  <a:pt x="25788" y="40416"/>
                </a:cubicBezTo>
                <a:cubicBezTo>
                  <a:pt x="25829" y="40833"/>
                  <a:pt x="26062" y="41059"/>
                  <a:pt x="26450" y="41059"/>
                </a:cubicBezTo>
                <a:cubicBezTo>
                  <a:pt x="26486" y="41059"/>
                  <a:pt x="26523" y="41057"/>
                  <a:pt x="26561" y="41053"/>
                </a:cubicBezTo>
                <a:lnTo>
                  <a:pt x="26879" y="41008"/>
                </a:lnTo>
                <a:lnTo>
                  <a:pt x="27016" y="41917"/>
                </a:lnTo>
                <a:cubicBezTo>
                  <a:pt x="27152" y="43100"/>
                  <a:pt x="27107" y="44009"/>
                  <a:pt x="26788" y="46602"/>
                </a:cubicBezTo>
                <a:cubicBezTo>
                  <a:pt x="26606" y="47784"/>
                  <a:pt x="26515" y="48876"/>
                  <a:pt x="26515" y="49058"/>
                </a:cubicBezTo>
                <a:cubicBezTo>
                  <a:pt x="26515" y="49285"/>
                  <a:pt x="26152" y="50013"/>
                  <a:pt x="25333" y="51650"/>
                </a:cubicBezTo>
                <a:cubicBezTo>
                  <a:pt x="24651" y="52923"/>
                  <a:pt x="24105" y="53969"/>
                  <a:pt x="24060" y="53969"/>
                </a:cubicBezTo>
                <a:cubicBezTo>
                  <a:pt x="24060" y="53977"/>
                  <a:pt x="24057" y="53981"/>
                  <a:pt x="24052" y="53981"/>
                </a:cubicBezTo>
                <a:cubicBezTo>
                  <a:pt x="24031" y="53981"/>
                  <a:pt x="23969" y="53893"/>
                  <a:pt x="23969" y="53742"/>
                </a:cubicBezTo>
                <a:cubicBezTo>
                  <a:pt x="23878" y="53424"/>
                  <a:pt x="24014" y="53060"/>
                  <a:pt x="24878" y="51150"/>
                </a:cubicBezTo>
                <a:cubicBezTo>
                  <a:pt x="25424" y="49922"/>
                  <a:pt x="25924" y="48830"/>
                  <a:pt x="25924" y="48739"/>
                </a:cubicBezTo>
                <a:cubicBezTo>
                  <a:pt x="25924" y="48648"/>
                  <a:pt x="25913" y="48600"/>
                  <a:pt x="25886" y="48600"/>
                </a:cubicBezTo>
                <a:cubicBezTo>
                  <a:pt x="25794" y="48600"/>
                  <a:pt x="25515" y="49190"/>
                  <a:pt x="24878" y="50604"/>
                </a:cubicBezTo>
                <a:cubicBezTo>
                  <a:pt x="24378" y="51695"/>
                  <a:pt x="23969" y="52651"/>
                  <a:pt x="23878" y="52742"/>
                </a:cubicBezTo>
                <a:cubicBezTo>
                  <a:pt x="23868" y="52760"/>
                  <a:pt x="23859" y="52769"/>
                  <a:pt x="23850" y="52769"/>
                </a:cubicBezTo>
                <a:cubicBezTo>
                  <a:pt x="23812" y="52769"/>
                  <a:pt x="23768" y="52623"/>
                  <a:pt x="23696" y="52332"/>
                </a:cubicBezTo>
                <a:cubicBezTo>
                  <a:pt x="23650" y="51832"/>
                  <a:pt x="23650" y="51786"/>
                  <a:pt x="24378" y="50377"/>
                </a:cubicBezTo>
                <a:cubicBezTo>
                  <a:pt x="24787" y="49558"/>
                  <a:pt x="25106" y="48876"/>
                  <a:pt x="25106" y="48785"/>
                </a:cubicBezTo>
                <a:cubicBezTo>
                  <a:pt x="25083" y="48739"/>
                  <a:pt x="25060" y="48717"/>
                  <a:pt x="25037" y="48717"/>
                </a:cubicBezTo>
                <a:cubicBezTo>
                  <a:pt x="25015" y="48717"/>
                  <a:pt x="24992" y="48739"/>
                  <a:pt x="24969" y="48785"/>
                </a:cubicBezTo>
                <a:cubicBezTo>
                  <a:pt x="24833" y="49012"/>
                  <a:pt x="23741" y="51059"/>
                  <a:pt x="23650" y="51332"/>
                </a:cubicBezTo>
                <a:cubicBezTo>
                  <a:pt x="23629" y="51418"/>
                  <a:pt x="23607" y="51463"/>
                  <a:pt x="23591" y="51463"/>
                </a:cubicBezTo>
                <a:cubicBezTo>
                  <a:pt x="23572" y="51463"/>
                  <a:pt x="23559" y="51406"/>
                  <a:pt x="23559" y="51286"/>
                </a:cubicBezTo>
                <a:cubicBezTo>
                  <a:pt x="23514" y="51150"/>
                  <a:pt x="23787" y="50422"/>
                  <a:pt x="24332" y="49240"/>
                </a:cubicBezTo>
                <a:cubicBezTo>
                  <a:pt x="25061" y="47654"/>
                  <a:pt x="25224" y="47280"/>
                  <a:pt x="25088" y="47280"/>
                </a:cubicBezTo>
                <a:cubicBezTo>
                  <a:pt x="25080" y="47280"/>
                  <a:pt x="25071" y="47281"/>
                  <a:pt x="25060" y="47284"/>
                </a:cubicBezTo>
                <a:cubicBezTo>
                  <a:pt x="25015" y="47284"/>
                  <a:pt x="24651" y="48012"/>
                  <a:pt x="24287" y="48830"/>
                </a:cubicBezTo>
                <a:cubicBezTo>
                  <a:pt x="23634" y="50208"/>
                  <a:pt x="23444" y="50632"/>
                  <a:pt x="23371" y="50632"/>
                </a:cubicBezTo>
                <a:cubicBezTo>
                  <a:pt x="23352" y="50632"/>
                  <a:pt x="23341" y="50605"/>
                  <a:pt x="23332" y="50558"/>
                </a:cubicBezTo>
                <a:cubicBezTo>
                  <a:pt x="23332" y="50468"/>
                  <a:pt x="23741" y="49512"/>
                  <a:pt x="24241" y="48375"/>
                </a:cubicBezTo>
                <a:cubicBezTo>
                  <a:pt x="24787" y="47284"/>
                  <a:pt x="25197" y="46329"/>
                  <a:pt x="25197" y="46329"/>
                </a:cubicBezTo>
                <a:cubicBezTo>
                  <a:pt x="25188" y="46276"/>
                  <a:pt x="25172" y="46248"/>
                  <a:pt x="25148" y="46248"/>
                </a:cubicBezTo>
                <a:cubicBezTo>
                  <a:pt x="25049" y="46248"/>
                  <a:pt x="24808" y="46714"/>
                  <a:pt x="24332" y="47739"/>
                </a:cubicBezTo>
                <a:cubicBezTo>
                  <a:pt x="23923" y="48557"/>
                  <a:pt x="23559" y="49331"/>
                  <a:pt x="23468" y="49512"/>
                </a:cubicBezTo>
                <a:cubicBezTo>
                  <a:pt x="23464" y="49527"/>
                  <a:pt x="23460" y="49533"/>
                  <a:pt x="23457" y="49533"/>
                </a:cubicBezTo>
                <a:cubicBezTo>
                  <a:pt x="23434" y="49533"/>
                  <a:pt x="23487" y="49019"/>
                  <a:pt x="23650" y="48284"/>
                </a:cubicBezTo>
                <a:cubicBezTo>
                  <a:pt x="23787" y="47466"/>
                  <a:pt x="23969" y="46465"/>
                  <a:pt x="24014" y="46101"/>
                </a:cubicBezTo>
                <a:cubicBezTo>
                  <a:pt x="24060" y="45556"/>
                  <a:pt x="24196" y="45146"/>
                  <a:pt x="24924" y="43737"/>
                </a:cubicBezTo>
                <a:cubicBezTo>
                  <a:pt x="25879" y="41872"/>
                  <a:pt x="25924" y="41735"/>
                  <a:pt x="25788" y="41735"/>
                </a:cubicBezTo>
                <a:cubicBezTo>
                  <a:pt x="25697" y="41735"/>
                  <a:pt x="25333" y="42372"/>
                  <a:pt x="24969" y="43145"/>
                </a:cubicBezTo>
                <a:cubicBezTo>
                  <a:pt x="24605" y="43918"/>
                  <a:pt x="24241" y="44555"/>
                  <a:pt x="24241" y="44601"/>
                </a:cubicBezTo>
                <a:cubicBezTo>
                  <a:pt x="24240" y="44602"/>
                  <a:pt x="24239" y="44602"/>
                  <a:pt x="24237" y="44602"/>
                </a:cubicBezTo>
                <a:cubicBezTo>
                  <a:pt x="24114" y="44602"/>
                  <a:pt x="24562" y="40269"/>
                  <a:pt x="24787" y="39189"/>
                </a:cubicBezTo>
                <a:cubicBezTo>
                  <a:pt x="24878" y="38643"/>
                  <a:pt x="25151" y="37779"/>
                  <a:pt x="25333" y="37233"/>
                </a:cubicBezTo>
                <a:cubicBezTo>
                  <a:pt x="25644" y="36339"/>
                  <a:pt x="25689" y="36176"/>
                  <a:pt x="25554" y="36176"/>
                </a:cubicBezTo>
                <a:cubicBezTo>
                  <a:pt x="25531" y="36176"/>
                  <a:pt x="25502" y="36180"/>
                  <a:pt x="25469" y="36187"/>
                </a:cubicBezTo>
                <a:cubicBezTo>
                  <a:pt x="25106" y="36232"/>
                  <a:pt x="24514" y="38188"/>
                  <a:pt x="24196" y="40189"/>
                </a:cubicBezTo>
                <a:cubicBezTo>
                  <a:pt x="24105" y="40871"/>
                  <a:pt x="23923" y="42600"/>
                  <a:pt x="23787" y="44009"/>
                </a:cubicBezTo>
                <a:cubicBezTo>
                  <a:pt x="23650" y="45465"/>
                  <a:pt x="23468" y="46966"/>
                  <a:pt x="23377" y="47375"/>
                </a:cubicBezTo>
                <a:cubicBezTo>
                  <a:pt x="23152" y="48614"/>
                  <a:pt x="23051" y="49016"/>
                  <a:pt x="22997" y="49016"/>
                </a:cubicBezTo>
                <a:cubicBezTo>
                  <a:pt x="22985" y="49016"/>
                  <a:pt x="22976" y="48998"/>
                  <a:pt x="22968" y="48967"/>
                </a:cubicBezTo>
                <a:cubicBezTo>
                  <a:pt x="22513" y="47466"/>
                  <a:pt x="21967" y="45419"/>
                  <a:pt x="22013" y="45328"/>
                </a:cubicBezTo>
                <a:cubicBezTo>
                  <a:pt x="22195" y="45055"/>
                  <a:pt x="22832" y="42781"/>
                  <a:pt x="22741" y="42781"/>
                </a:cubicBezTo>
                <a:cubicBezTo>
                  <a:pt x="22604" y="42827"/>
                  <a:pt x="22195" y="44100"/>
                  <a:pt x="21967" y="44964"/>
                </a:cubicBezTo>
                <a:cubicBezTo>
                  <a:pt x="21962" y="44980"/>
                  <a:pt x="21956" y="44987"/>
                  <a:pt x="21947" y="44987"/>
                </a:cubicBezTo>
                <a:cubicBezTo>
                  <a:pt x="21881" y="44987"/>
                  <a:pt x="21715" y="44515"/>
                  <a:pt x="21513" y="43827"/>
                </a:cubicBezTo>
                <a:cubicBezTo>
                  <a:pt x="21194" y="42554"/>
                  <a:pt x="21149" y="42463"/>
                  <a:pt x="21376" y="42054"/>
                </a:cubicBezTo>
                <a:cubicBezTo>
                  <a:pt x="21967" y="40871"/>
                  <a:pt x="24423" y="34186"/>
                  <a:pt x="24287" y="34095"/>
                </a:cubicBezTo>
                <a:cubicBezTo>
                  <a:pt x="24276" y="34084"/>
                  <a:pt x="24264" y="34076"/>
                  <a:pt x="24252" y="34076"/>
                </a:cubicBezTo>
                <a:cubicBezTo>
                  <a:pt x="24164" y="34076"/>
                  <a:pt x="24015" y="34429"/>
                  <a:pt x="23377" y="36141"/>
                </a:cubicBezTo>
                <a:cubicBezTo>
                  <a:pt x="22695" y="38097"/>
                  <a:pt x="21149" y="42145"/>
                  <a:pt x="21058" y="42145"/>
                </a:cubicBezTo>
                <a:cubicBezTo>
                  <a:pt x="21058" y="42145"/>
                  <a:pt x="21012" y="42054"/>
                  <a:pt x="20967" y="41872"/>
                </a:cubicBezTo>
                <a:cubicBezTo>
                  <a:pt x="20876" y="41644"/>
                  <a:pt x="21058" y="41144"/>
                  <a:pt x="21604" y="39689"/>
                </a:cubicBezTo>
                <a:cubicBezTo>
                  <a:pt x="22286" y="37961"/>
                  <a:pt x="23696" y="33458"/>
                  <a:pt x="23741" y="33003"/>
                </a:cubicBezTo>
                <a:cubicBezTo>
                  <a:pt x="23741" y="32912"/>
                  <a:pt x="23696" y="32867"/>
                  <a:pt x="23650" y="32867"/>
                </a:cubicBezTo>
                <a:cubicBezTo>
                  <a:pt x="23605" y="32867"/>
                  <a:pt x="23332" y="33640"/>
                  <a:pt x="23059" y="34595"/>
                </a:cubicBezTo>
                <a:cubicBezTo>
                  <a:pt x="22650" y="36187"/>
                  <a:pt x="21331" y="39916"/>
                  <a:pt x="20921" y="40871"/>
                </a:cubicBezTo>
                <a:lnTo>
                  <a:pt x="20739" y="41235"/>
                </a:lnTo>
                <a:lnTo>
                  <a:pt x="20649" y="40962"/>
                </a:lnTo>
                <a:cubicBezTo>
                  <a:pt x="20558" y="40735"/>
                  <a:pt x="20649" y="40280"/>
                  <a:pt x="21058" y="39007"/>
                </a:cubicBezTo>
                <a:cubicBezTo>
                  <a:pt x="21331" y="38052"/>
                  <a:pt x="21695" y="36596"/>
                  <a:pt x="21922" y="35687"/>
                </a:cubicBezTo>
                <a:cubicBezTo>
                  <a:pt x="22104" y="34777"/>
                  <a:pt x="22422" y="33367"/>
                  <a:pt x="22650" y="32549"/>
                </a:cubicBezTo>
                <a:cubicBezTo>
                  <a:pt x="22912" y="31422"/>
                  <a:pt x="23020" y="30885"/>
                  <a:pt x="22922" y="30885"/>
                </a:cubicBezTo>
                <a:cubicBezTo>
                  <a:pt x="22901" y="30885"/>
                  <a:pt x="22871" y="30909"/>
                  <a:pt x="22832" y="30957"/>
                </a:cubicBezTo>
                <a:cubicBezTo>
                  <a:pt x="22741" y="31048"/>
                  <a:pt x="22013" y="34049"/>
                  <a:pt x="21649" y="35823"/>
                </a:cubicBezTo>
                <a:cubicBezTo>
                  <a:pt x="21331" y="37233"/>
                  <a:pt x="21149" y="38006"/>
                  <a:pt x="21103" y="38006"/>
                </a:cubicBezTo>
                <a:cubicBezTo>
                  <a:pt x="21058" y="37961"/>
                  <a:pt x="21103" y="37642"/>
                  <a:pt x="21103" y="37187"/>
                </a:cubicBezTo>
                <a:cubicBezTo>
                  <a:pt x="21194" y="35823"/>
                  <a:pt x="21194" y="34004"/>
                  <a:pt x="20967" y="30684"/>
                </a:cubicBezTo>
                <a:cubicBezTo>
                  <a:pt x="20739" y="26636"/>
                  <a:pt x="20785" y="25044"/>
                  <a:pt x="21149" y="23953"/>
                </a:cubicBezTo>
                <a:cubicBezTo>
                  <a:pt x="21285" y="23453"/>
                  <a:pt x="21376" y="23043"/>
                  <a:pt x="21331" y="22998"/>
                </a:cubicBezTo>
                <a:cubicBezTo>
                  <a:pt x="21315" y="22990"/>
                  <a:pt x="21301" y="22986"/>
                  <a:pt x="21287" y="22986"/>
                </a:cubicBezTo>
                <a:cubicBezTo>
                  <a:pt x="21223" y="22986"/>
                  <a:pt x="21179" y="23074"/>
                  <a:pt x="21103" y="23225"/>
                </a:cubicBezTo>
                <a:cubicBezTo>
                  <a:pt x="21051" y="23363"/>
                  <a:pt x="21019" y="23443"/>
                  <a:pt x="21004" y="23443"/>
                </a:cubicBezTo>
                <a:cubicBezTo>
                  <a:pt x="20980" y="23443"/>
                  <a:pt x="21001" y="23232"/>
                  <a:pt x="21058" y="22725"/>
                </a:cubicBezTo>
                <a:cubicBezTo>
                  <a:pt x="21079" y="22391"/>
                  <a:pt x="21100" y="22220"/>
                  <a:pt x="21142" y="22220"/>
                </a:cubicBezTo>
                <a:close/>
                <a:moveTo>
                  <a:pt x="20471" y="52648"/>
                </a:moveTo>
                <a:cubicBezTo>
                  <a:pt x="20549" y="52648"/>
                  <a:pt x="20859" y="52854"/>
                  <a:pt x="21604" y="53378"/>
                </a:cubicBezTo>
                <a:cubicBezTo>
                  <a:pt x="22695" y="54106"/>
                  <a:pt x="22877" y="54288"/>
                  <a:pt x="22923" y="54515"/>
                </a:cubicBezTo>
                <a:cubicBezTo>
                  <a:pt x="22968" y="54652"/>
                  <a:pt x="22968" y="54834"/>
                  <a:pt x="22968" y="54834"/>
                </a:cubicBezTo>
                <a:cubicBezTo>
                  <a:pt x="22965" y="54836"/>
                  <a:pt x="22961" y="54837"/>
                  <a:pt x="22956" y="54837"/>
                </a:cubicBezTo>
                <a:cubicBezTo>
                  <a:pt x="22865" y="54837"/>
                  <a:pt x="22389" y="54489"/>
                  <a:pt x="21831" y="54060"/>
                </a:cubicBezTo>
                <a:cubicBezTo>
                  <a:pt x="21103" y="53469"/>
                  <a:pt x="20694" y="53105"/>
                  <a:pt x="20558" y="52878"/>
                </a:cubicBezTo>
                <a:cubicBezTo>
                  <a:pt x="20468" y="52735"/>
                  <a:pt x="20421" y="52648"/>
                  <a:pt x="20471" y="52648"/>
                </a:cubicBezTo>
                <a:close/>
                <a:moveTo>
                  <a:pt x="19803" y="53042"/>
                </a:moveTo>
                <a:cubicBezTo>
                  <a:pt x="19836" y="53042"/>
                  <a:pt x="19912" y="53084"/>
                  <a:pt x="20012" y="53151"/>
                </a:cubicBezTo>
                <a:cubicBezTo>
                  <a:pt x="20148" y="53242"/>
                  <a:pt x="20467" y="53697"/>
                  <a:pt x="20739" y="54151"/>
                </a:cubicBezTo>
                <a:cubicBezTo>
                  <a:pt x="21012" y="54606"/>
                  <a:pt x="21240" y="55016"/>
                  <a:pt x="21240" y="55016"/>
                </a:cubicBezTo>
                <a:cubicBezTo>
                  <a:pt x="21194" y="55016"/>
                  <a:pt x="19784" y="53151"/>
                  <a:pt x="19784" y="53060"/>
                </a:cubicBezTo>
                <a:cubicBezTo>
                  <a:pt x="19784" y="53048"/>
                  <a:pt x="19791" y="53042"/>
                  <a:pt x="19803" y="53042"/>
                </a:cubicBezTo>
                <a:close/>
                <a:moveTo>
                  <a:pt x="26766" y="49569"/>
                </a:moveTo>
                <a:cubicBezTo>
                  <a:pt x="26811" y="49569"/>
                  <a:pt x="26857" y="49581"/>
                  <a:pt x="26879" y="49603"/>
                </a:cubicBezTo>
                <a:cubicBezTo>
                  <a:pt x="27016" y="49694"/>
                  <a:pt x="26879" y="50058"/>
                  <a:pt x="25833" y="52287"/>
                </a:cubicBezTo>
                <a:cubicBezTo>
                  <a:pt x="24743" y="54546"/>
                  <a:pt x="24286" y="55404"/>
                  <a:pt x="24234" y="55404"/>
                </a:cubicBezTo>
                <a:cubicBezTo>
                  <a:pt x="24226" y="55404"/>
                  <a:pt x="24228" y="55380"/>
                  <a:pt x="24241" y="55334"/>
                </a:cubicBezTo>
                <a:cubicBezTo>
                  <a:pt x="24241" y="55243"/>
                  <a:pt x="24241" y="55016"/>
                  <a:pt x="24196" y="54834"/>
                </a:cubicBezTo>
                <a:cubicBezTo>
                  <a:pt x="24128" y="54665"/>
                  <a:pt x="24136" y="54571"/>
                  <a:pt x="24163" y="54571"/>
                </a:cubicBezTo>
                <a:cubicBezTo>
                  <a:pt x="24172" y="54571"/>
                  <a:pt x="24184" y="54583"/>
                  <a:pt x="24196" y="54606"/>
                </a:cubicBezTo>
                <a:cubicBezTo>
                  <a:pt x="24246" y="54681"/>
                  <a:pt x="24296" y="54715"/>
                  <a:pt x="24339" y="54715"/>
                </a:cubicBezTo>
                <a:cubicBezTo>
                  <a:pt x="24373" y="54715"/>
                  <a:pt x="24403" y="54693"/>
                  <a:pt x="24423" y="54652"/>
                </a:cubicBezTo>
                <a:cubicBezTo>
                  <a:pt x="24469" y="54561"/>
                  <a:pt x="24469" y="54470"/>
                  <a:pt x="24378" y="54424"/>
                </a:cubicBezTo>
                <a:cubicBezTo>
                  <a:pt x="24287" y="54333"/>
                  <a:pt x="24287" y="54242"/>
                  <a:pt x="24287" y="54151"/>
                </a:cubicBezTo>
                <a:cubicBezTo>
                  <a:pt x="24332" y="54015"/>
                  <a:pt x="26561" y="49785"/>
                  <a:pt x="26652" y="49603"/>
                </a:cubicBezTo>
                <a:cubicBezTo>
                  <a:pt x="26675" y="49581"/>
                  <a:pt x="26720" y="49569"/>
                  <a:pt x="26766" y="49569"/>
                </a:cubicBezTo>
                <a:close/>
                <a:moveTo>
                  <a:pt x="44703" y="40732"/>
                </a:moveTo>
                <a:cubicBezTo>
                  <a:pt x="44706" y="40732"/>
                  <a:pt x="44707" y="40733"/>
                  <a:pt x="44707" y="40735"/>
                </a:cubicBezTo>
                <a:cubicBezTo>
                  <a:pt x="44707" y="40735"/>
                  <a:pt x="44162" y="41508"/>
                  <a:pt x="43479" y="42418"/>
                </a:cubicBezTo>
                <a:cubicBezTo>
                  <a:pt x="42524" y="43737"/>
                  <a:pt x="41933" y="44646"/>
                  <a:pt x="40751" y="46738"/>
                </a:cubicBezTo>
                <a:cubicBezTo>
                  <a:pt x="39887" y="48194"/>
                  <a:pt x="38613" y="50286"/>
                  <a:pt x="37885" y="51377"/>
                </a:cubicBezTo>
                <a:lnTo>
                  <a:pt x="36566" y="53333"/>
                </a:lnTo>
                <a:lnTo>
                  <a:pt x="35975" y="53651"/>
                </a:lnTo>
                <a:lnTo>
                  <a:pt x="35384" y="53924"/>
                </a:lnTo>
                <a:lnTo>
                  <a:pt x="35793" y="53242"/>
                </a:lnTo>
                <a:cubicBezTo>
                  <a:pt x="36021" y="52832"/>
                  <a:pt x="36612" y="51877"/>
                  <a:pt x="37112" y="51104"/>
                </a:cubicBezTo>
                <a:cubicBezTo>
                  <a:pt x="37613" y="50331"/>
                  <a:pt x="37976" y="49603"/>
                  <a:pt x="37976" y="49558"/>
                </a:cubicBezTo>
                <a:cubicBezTo>
                  <a:pt x="37975" y="49554"/>
                  <a:pt x="37972" y="49552"/>
                  <a:pt x="37968" y="49552"/>
                </a:cubicBezTo>
                <a:cubicBezTo>
                  <a:pt x="37842" y="49552"/>
                  <a:pt x="36445" y="51612"/>
                  <a:pt x="35475" y="53287"/>
                </a:cubicBezTo>
                <a:cubicBezTo>
                  <a:pt x="35066" y="54015"/>
                  <a:pt x="34929" y="54151"/>
                  <a:pt x="34611" y="54288"/>
                </a:cubicBezTo>
                <a:cubicBezTo>
                  <a:pt x="34498" y="54344"/>
                  <a:pt x="34421" y="54383"/>
                  <a:pt x="34399" y="54383"/>
                </a:cubicBezTo>
                <a:cubicBezTo>
                  <a:pt x="34386" y="54383"/>
                  <a:pt x="34394" y="54368"/>
                  <a:pt x="34429" y="54333"/>
                </a:cubicBezTo>
                <a:cubicBezTo>
                  <a:pt x="34929" y="53969"/>
                  <a:pt x="34975" y="53879"/>
                  <a:pt x="34884" y="53697"/>
                </a:cubicBezTo>
                <a:cubicBezTo>
                  <a:pt x="34850" y="53630"/>
                  <a:pt x="34768" y="53588"/>
                  <a:pt x="34709" y="53588"/>
                </a:cubicBezTo>
                <a:cubicBezTo>
                  <a:pt x="34687" y="53588"/>
                  <a:pt x="34669" y="53593"/>
                  <a:pt x="34656" y="53606"/>
                </a:cubicBezTo>
                <a:cubicBezTo>
                  <a:pt x="34655" y="53606"/>
                  <a:pt x="34653" y="53606"/>
                  <a:pt x="34652" y="53606"/>
                </a:cubicBezTo>
                <a:cubicBezTo>
                  <a:pt x="34547" y="53606"/>
                  <a:pt x="35620" y="51819"/>
                  <a:pt x="36339" y="50786"/>
                </a:cubicBezTo>
                <a:cubicBezTo>
                  <a:pt x="36566" y="50468"/>
                  <a:pt x="36703" y="50195"/>
                  <a:pt x="36657" y="50149"/>
                </a:cubicBezTo>
                <a:cubicBezTo>
                  <a:pt x="36612" y="50149"/>
                  <a:pt x="35930" y="51059"/>
                  <a:pt x="34838" y="52605"/>
                </a:cubicBezTo>
                <a:lnTo>
                  <a:pt x="33110" y="55106"/>
                </a:lnTo>
                <a:lnTo>
                  <a:pt x="32473" y="55425"/>
                </a:lnTo>
                <a:lnTo>
                  <a:pt x="31791" y="55743"/>
                </a:lnTo>
                <a:lnTo>
                  <a:pt x="32064" y="55379"/>
                </a:lnTo>
                <a:cubicBezTo>
                  <a:pt x="32191" y="55189"/>
                  <a:pt x="32273" y="55109"/>
                  <a:pt x="32343" y="55109"/>
                </a:cubicBezTo>
                <a:cubicBezTo>
                  <a:pt x="32373" y="55109"/>
                  <a:pt x="32400" y="55124"/>
                  <a:pt x="32428" y="55152"/>
                </a:cubicBezTo>
                <a:cubicBezTo>
                  <a:pt x="32452" y="55168"/>
                  <a:pt x="32476" y="55177"/>
                  <a:pt x="32503" y="55177"/>
                </a:cubicBezTo>
                <a:cubicBezTo>
                  <a:pt x="32629" y="55177"/>
                  <a:pt x="32820" y="54979"/>
                  <a:pt x="33383" y="54379"/>
                </a:cubicBezTo>
                <a:cubicBezTo>
                  <a:pt x="34202" y="53424"/>
                  <a:pt x="34338" y="53242"/>
                  <a:pt x="34111" y="53105"/>
                </a:cubicBezTo>
                <a:cubicBezTo>
                  <a:pt x="34093" y="53094"/>
                  <a:pt x="34073" y="53088"/>
                  <a:pt x="34050" y="53088"/>
                </a:cubicBezTo>
                <a:cubicBezTo>
                  <a:pt x="33892" y="53088"/>
                  <a:pt x="33604" y="53357"/>
                  <a:pt x="33246" y="53833"/>
                </a:cubicBezTo>
                <a:cubicBezTo>
                  <a:pt x="33171" y="53947"/>
                  <a:pt x="33127" y="54005"/>
                  <a:pt x="33117" y="54005"/>
                </a:cubicBezTo>
                <a:cubicBezTo>
                  <a:pt x="33104" y="54005"/>
                  <a:pt x="33159" y="53890"/>
                  <a:pt x="33292" y="53651"/>
                </a:cubicBezTo>
                <a:cubicBezTo>
                  <a:pt x="33428" y="53378"/>
                  <a:pt x="33656" y="52923"/>
                  <a:pt x="33838" y="52696"/>
                </a:cubicBezTo>
                <a:cubicBezTo>
                  <a:pt x="34065" y="52332"/>
                  <a:pt x="34111" y="52196"/>
                  <a:pt x="34020" y="52105"/>
                </a:cubicBezTo>
                <a:cubicBezTo>
                  <a:pt x="33974" y="52059"/>
                  <a:pt x="33883" y="52014"/>
                  <a:pt x="33929" y="52014"/>
                </a:cubicBezTo>
                <a:cubicBezTo>
                  <a:pt x="33929" y="52014"/>
                  <a:pt x="34474" y="51059"/>
                  <a:pt x="35111" y="49922"/>
                </a:cubicBezTo>
                <a:cubicBezTo>
                  <a:pt x="35748" y="48785"/>
                  <a:pt x="36748" y="47148"/>
                  <a:pt x="37340" y="46283"/>
                </a:cubicBezTo>
                <a:lnTo>
                  <a:pt x="38386" y="44692"/>
                </a:lnTo>
                <a:lnTo>
                  <a:pt x="39432" y="43873"/>
                </a:lnTo>
                <a:cubicBezTo>
                  <a:pt x="40023" y="43464"/>
                  <a:pt x="41478" y="42554"/>
                  <a:pt x="42615" y="41872"/>
                </a:cubicBezTo>
                <a:cubicBezTo>
                  <a:pt x="43708" y="41260"/>
                  <a:pt x="44632" y="40732"/>
                  <a:pt x="44703" y="40732"/>
                </a:cubicBezTo>
                <a:close/>
                <a:moveTo>
                  <a:pt x="34884" y="46602"/>
                </a:moveTo>
                <a:lnTo>
                  <a:pt x="34565" y="47193"/>
                </a:lnTo>
                <a:cubicBezTo>
                  <a:pt x="34429" y="47511"/>
                  <a:pt x="33383" y="49103"/>
                  <a:pt x="32246" y="50740"/>
                </a:cubicBezTo>
                <a:cubicBezTo>
                  <a:pt x="30936" y="52685"/>
                  <a:pt x="30293" y="53529"/>
                  <a:pt x="30209" y="53529"/>
                </a:cubicBezTo>
                <a:cubicBezTo>
                  <a:pt x="30202" y="53529"/>
                  <a:pt x="30199" y="53524"/>
                  <a:pt x="30199" y="53515"/>
                </a:cubicBezTo>
                <a:cubicBezTo>
                  <a:pt x="30199" y="53424"/>
                  <a:pt x="30609" y="52742"/>
                  <a:pt x="31245" y="51923"/>
                </a:cubicBezTo>
                <a:cubicBezTo>
                  <a:pt x="31928" y="50922"/>
                  <a:pt x="32200" y="50468"/>
                  <a:pt x="32155" y="50422"/>
                </a:cubicBezTo>
                <a:cubicBezTo>
                  <a:pt x="32148" y="50418"/>
                  <a:pt x="32141" y="50415"/>
                  <a:pt x="32133" y="50415"/>
                </a:cubicBezTo>
                <a:cubicBezTo>
                  <a:pt x="31962" y="50415"/>
                  <a:pt x="31350" y="51337"/>
                  <a:pt x="28880" y="55106"/>
                </a:cubicBezTo>
                <a:cubicBezTo>
                  <a:pt x="28437" y="55803"/>
                  <a:pt x="28180" y="56147"/>
                  <a:pt x="28118" y="56147"/>
                </a:cubicBezTo>
                <a:cubicBezTo>
                  <a:pt x="28047" y="56147"/>
                  <a:pt x="28236" y="55690"/>
                  <a:pt x="28698" y="54788"/>
                </a:cubicBezTo>
                <a:cubicBezTo>
                  <a:pt x="29881" y="52423"/>
                  <a:pt x="32428" y="49012"/>
                  <a:pt x="34383" y="47102"/>
                </a:cubicBezTo>
                <a:lnTo>
                  <a:pt x="34884" y="46602"/>
                </a:lnTo>
                <a:close/>
                <a:moveTo>
                  <a:pt x="26343" y="51763"/>
                </a:moveTo>
                <a:cubicBezTo>
                  <a:pt x="26361" y="51763"/>
                  <a:pt x="26344" y="51845"/>
                  <a:pt x="26288" y="52014"/>
                </a:cubicBezTo>
                <a:cubicBezTo>
                  <a:pt x="26243" y="52196"/>
                  <a:pt x="25788" y="53242"/>
                  <a:pt x="25333" y="54333"/>
                </a:cubicBezTo>
                <a:cubicBezTo>
                  <a:pt x="24833" y="55425"/>
                  <a:pt x="24378" y="56334"/>
                  <a:pt x="24378" y="56334"/>
                </a:cubicBezTo>
                <a:cubicBezTo>
                  <a:pt x="24372" y="56336"/>
                  <a:pt x="24367" y="56337"/>
                  <a:pt x="24362" y="56337"/>
                </a:cubicBezTo>
                <a:cubicBezTo>
                  <a:pt x="24211" y="56337"/>
                  <a:pt x="24449" y="55644"/>
                  <a:pt x="25242" y="53969"/>
                </a:cubicBezTo>
                <a:cubicBezTo>
                  <a:pt x="25893" y="52531"/>
                  <a:pt x="26286" y="51763"/>
                  <a:pt x="26343" y="51763"/>
                </a:cubicBezTo>
                <a:close/>
                <a:moveTo>
                  <a:pt x="21413" y="54230"/>
                </a:moveTo>
                <a:cubicBezTo>
                  <a:pt x="21466" y="54230"/>
                  <a:pt x="21689" y="54368"/>
                  <a:pt x="22149" y="54697"/>
                </a:cubicBezTo>
                <a:cubicBezTo>
                  <a:pt x="22604" y="55016"/>
                  <a:pt x="23013" y="55334"/>
                  <a:pt x="23013" y="55379"/>
                </a:cubicBezTo>
                <a:cubicBezTo>
                  <a:pt x="23059" y="55470"/>
                  <a:pt x="23104" y="55789"/>
                  <a:pt x="23150" y="56152"/>
                </a:cubicBezTo>
                <a:lnTo>
                  <a:pt x="23241" y="56789"/>
                </a:lnTo>
                <a:lnTo>
                  <a:pt x="23241" y="56789"/>
                </a:lnTo>
                <a:lnTo>
                  <a:pt x="22877" y="56107"/>
                </a:lnTo>
                <a:cubicBezTo>
                  <a:pt x="22468" y="55334"/>
                  <a:pt x="21876" y="54606"/>
                  <a:pt x="21649" y="54561"/>
                </a:cubicBezTo>
                <a:cubicBezTo>
                  <a:pt x="21558" y="54515"/>
                  <a:pt x="21467" y="54424"/>
                  <a:pt x="21422" y="54288"/>
                </a:cubicBezTo>
                <a:cubicBezTo>
                  <a:pt x="21396" y="54250"/>
                  <a:pt x="21392" y="54230"/>
                  <a:pt x="21413" y="54230"/>
                </a:cubicBezTo>
                <a:close/>
                <a:moveTo>
                  <a:pt x="27340" y="50283"/>
                </a:moveTo>
                <a:cubicBezTo>
                  <a:pt x="27403" y="50283"/>
                  <a:pt x="27499" y="50339"/>
                  <a:pt x="27652" y="50468"/>
                </a:cubicBezTo>
                <a:cubicBezTo>
                  <a:pt x="27971" y="50695"/>
                  <a:pt x="28016" y="50740"/>
                  <a:pt x="27925" y="51241"/>
                </a:cubicBezTo>
                <a:cubicBezTo>
                  <a:pt x="27880" y="51786"/>
                  <a:pt x="27880" y="51786"/>
                  <a:pt x="27561" y="51877"/>
                </a:cubicBezTo>
                <a:cubicBezTo>
                  <a:pt x="27152" y="52014"/>
                  <a:pt x="26925" y="52287"/>
                  <a:pt x="27016" y="52560"/>
                </a:cubicBezTo>
                <a:cubicBezTo>
                  <a:pt x="27016" y="52696"/>
                  <a:pt x="26879" y="53060"/>
                  <a:pt x="26470" y="53742"/>
                </a:cubicBezTo>
                <a:cubicBezTo>
                  <a:pt x="26106" y="54288"/>
                  <a:pt x="25560" y="55243"/>
                  <a:pt x="25197" y="55880"/>
                </a:cubicBezTo>
                <a:cubicBezTo>
                  <a:pt x="24833" y="56516"/>
                  <a:pt x="24514" y="57062"/>
                  <a:pt x="24469" y="57062"/>
                </a:cubicBezTo>
                <a:cubicBezTo>
                  <a:pt x="24463" y="57068"/>
                  <a:pt x="24457" y="57073"/>
                  <a:pt x="24455" y="57073"/>
                </a:cubicBezTo>
                <a:cubicBezTo>
                  <a:pt x="24439" y="57073"/>
                  <a:pt x="24539" y="56852"/>
                  <a:pt x="25287" y="55197"/>
                </a:cubicBezTo>
                <a:cubicBezTo>
                  <a:pt x="25788" y="54106"/>
                  <a:pt x="26970" y="51150"/>
                  <a:pt x="27243" y="50377"/>
                </a:cubicBezTo>
                <a:cubicBezTo>
                  <a:pt x="27263" y="50317"/>
                  <a:pt x="27291" y="50283"/>
                  <a:pt x="27340" y="50283"/>
                </a:cubicBezTo>
                <a:close/>
                <a:moveTo>
                  <a:pt x="29976" y="54605"/>
                </a:moveTo>
                <a:cubicBezTo>
                  <a:pt x="30038" y="54605"/>
                  <a:pt x="29324" y="55895"/>
                  <a:pt x="28698" y="56789"/>
                </a:cubicBezTo>
                <a:lnTo>
                  <a:pt x="28289" y="57335"/>
                </a:lnTo>
                <a:lnTo>
                  <a:pt x="28562" y="56698"/>
                </a:lnTo>
                <a:cubicBezTo>
                  <a:pt x="28880" y="55971"/>
                  <a:pt x="29790" y="54606"/>
                  <a:pt x="29972" y="54606"/>
                </a:cubicBezTo>
                <a:cubicBezTo>
                  <a:pt x="29973" y="54605"/>
                  <a:pt x="29975" y="54605"/>
                  <a:pt x="29976" y="54605"/>
                </a:cubicBezTo>
                <a:close/>
                <a:moveTo>
                  <a:pt x="37331" y="45675"/>
                </a:moveTo>
                <a:cubicBezTo>
                  <a:pt x="37388" y="45675"/>
                  <a:pt x="37298" y="45845"/>
                  <a:pt x="37067" y="46192"/>
                </a:cubicBezTo>
                <a:cubicBezTo>
                  <a:pt x="36839" y="46556"/>
                  <a:pt x="36248" y="47557"/>
                  <a:pt x="35702" y="48466"/>
                </a:cubicBezTo>
                <a:cubicBezTo>
                  <a:pt x="35202" y="49331"/>
                  <a:pt x="34247" y="50968"/>
                  <a:pt x="33610" y="52105"/>
                </a:cubicBezTo>
                <a:cubicBezTo>
                  <a:pt x="32746" y="53560"/>
                  <a:pt x="32246" y="54379"/>
                  <a:pt x="31700" y="55061"/>
                </a:cubicBezTo>
                <a:cubicBezTo>
                  <a:pt x="31154" y="55698"/>
                  <a:pt x="30972" y="56016"/>
                  <a:pt x="31018" y="56062"/>
                </a:cubicBezTo>
                <a:cubicBezTo>
                  <a:pt x="31109" y="56107"/>
                  <a:pt x="30881" y="56334"/>
                  <a:pt x="30427" y="56653"/>
                </a:cubicBezTo>
                <a:cubicBezTo>
                  <a:pt x="30356" y="56688"/>
                  <a:pt x="30313" y="56710"/>
                  <a:pt x="30292" y="56710"/>
                </a:cubicBezTo>
                <a:cubicBezTo>
                  <a:pt x="30258" y="56710"/>
                  <a:pt x="30280" y="56656"/>
                  <a:pt x="30336" y="56516"/>
                </a:cubicBezTo>
                <a:cubicBezTo>
                  <a:pt x="30381" y="56334"/>
                  <a:pt x="30745" y="55789"/>
                  <a:pt x="31154" y="55197"/>
                </a:cubicBezTo>
                <a:cubicBezTo>
                  <a:pt x="31655" y="54424"/>
                  <a:pt x="31837" y="54151"/>
                  <a:pt x="31746" y="54060"/>
                </a:cubicBezTo>
                <a:cubicBezTo>
                  <a:pt x="31700" y="53969"/>
                  <a:pt x="31928" y="53515"/>
                  <a:pt x="32610" y="52378"/>
                </a:cubicBezTo>
                <a:cubicBezTo>
                  <a:pt x="33155" y="51468"/>
                  <a:pt x="33474" y="50831"/>
                  <a:pt x="33428" y="50786"/>
                </a:cubicBezTo>
                <a:cubicBezTo>
                  <a:pt x="33425" y="50783"/>
                  <a:pt x="33420" y="50782"/>
                  <a:pt x="33415" y="50782"/>
                </a:cubicBezTo>
                <a:cubicBezTo>
                  <a:pt x="33242" y="50782"/>
                  <a:pt x="32353" y="52325"/>
                  <a:pt x="29790" y="56789"/>
                </a:cubicBezTo>
                <a:cubicBezTo>
                  <a:pt x="29654" y="57108"/>
                  <a:pt x="29472" y="57289"/>
                  <a:pt x="29290" y="57335"/>
                </a:cubicBezTo>
                <a:cubicBezTo>
                  <a:pt x="29266" y="57341"/>
                  <a:pt x="29246" y="57345"/>
                  <a:pt x="29230" y="57345"/>
                </a:cubicBezTo>
                <a:cubicBezTo>
                  <a:pt x="29128" y="57345"/>
                  <a:pt x="29225" y="57188"/>
                  <a:pt x="29699" y="56516"/>
                </a:cubicBezTo>
                <a:cubicBezTo>
                  <a:pt x="30381" y="55561"/>
                  <a:pt x="30654" y="55016"/>
                  <a:pt x="30518" y="54925"/>
                </a:cubicBezTo>
                <a:cubicBezTo>
                  <a:pt x="30515" y="54922"/>
                  <a:pt x="30511" y="54920"/>
                  <a:pt x="30507" y="54920"/>
                </a:cubicBezTo>
                <a:cubicBezTo>
                  <a:pt x="30443" y="54920"/>
                  <a:pt x="30227" y="55224"/>
                  <a:pt x="29972" y="55607"/>
                </a:cubicBezTo>
                <a:cubicBezTo>
                  <a:pt x="29741" y="55991"/>
                  <a:pt x="29626" y="56159"/>
                  <a:pt x="29610" y="56159"/>
                </a:cubicBezTo>
                <a:cubicBezTo>
                  <a:pt x="29598" y="56159"/>
                  <a:pt x="29645" y="56058"/>
                  <a:pt x="29744" y="55880"/>
                </a:cubicBezTo>
                <a:cubicBezTo>
                  <a:pt x="30017" y="55243"/>
                  <a:pt x="31609" y="52651"/>
                  <a:pt x="32382" y="51605"/>
                </a:cubicBezTo>
                <a:cubicBezTo>
                  <a:pt x="32701" y="51150"/>
                  <a:pt x="33065" y="50513"/>
                  <a:pt x="33201" y="50286"/>
                </a:cubicBezTo>
                <a:cubicBezTo>
                  <a:pt x="33292" y="50013"/>
                  <a:pt x="33838" y="49058"/>
                  <a:pt x="34383" y="48194"/>
                </a:cubicBezTo>
                <a:cubicBezTo>
                  <a:pt x="34929" y="47284"/>
                  <a:pt x="35475" y="46374"/>
                  <a:pt x="35566" y="46192"/>
                </a:cubicBezTo>
                <a:lnTo>
                  <a:pt x="35793" y="45829"/>
                </a:lnTo>
                <a:lnTo>
                  <a:pt x="35793" y="45829"/>
                </a:lnTo>
                <a:lnTo>
                  <a:pt x="35702" y="46192"/>
                </a:lnTo>
                <a:cubicBezTo>
                  <a:pt x="35702" y="46374"/>
                  <a:pt x="35657" y="46602"/>
                  <a:pt x="35702" y="46647"/>
                </a:cubicBezTo>
                <a:cubicBezTo>
                  <a:pt x="35724" y="46690"/>
                  <a:pt x="35765" y="46710"/>
                  <a:pt x="35822" y="46710"/>
                </a:cubicBezTo>
                <a:cubicBezTo>
                  <a:pt x="36009" y="46710"/>
                  <a:pt x="36365" y="46495"/>
                  <a:pt x="36748" y="46147"/>
                </a:cubicBezTo>
                <a:cubicBezTo>
                  <a:pt x="37084" y="45834"/>
                  <a:pt x="37276" y="45675"/>
                  <a:pt x="37331" y="45675"/>
                </a:cubicBezTo>
                <a:close/>
                <a:moveTo>
                  <a:pt x="22825" y="56721"/>
                </a:moveTo>
                <a:cubicBezTo>
                  <a:pt x="22837" y="56721"/>
                  <a:pt x="22855" y="56729"/>
                  <a:pt x="22877" y="56744"/>
                </a:cubicBezTo>
                <a:cubicBezTo>
                  <a:pt x="22923" y="56789"/>
                  <a:pt x="23013" y="57017"/>
                  <a:pt x="23150" y="57289"/>
                </a:cubicBezTo>
                <a:cubicBezTo>
                  <a:pt x="23314" y="57642"/>
                  <a:pt x="23370" y="57824"/>
                  <a:pt x="23341" y="57824"/>
                </a:cubicBezTo>
                <a:cubicBezTo>
                  <a:pt x="23314" y="57824"/>
                  <a:pt x="23213" y="57665"/>
                  <a:pt x="23059" y="57335"/>
                </a:cubicBezTo>
                <a:cubicBezTo>
                  <a:pt x="22831" y="56917"/>
                  <a:pt x="22762" y="56721"/>
                  <a:pt x="22825" y="56721"/>
                </a:cubicBezTo>
                <a:close/>
                <a:moveTo>
                  <a:pt x="47180" y="50277"/>
                </a:moveTo>
                <a:cubicBezTo>
                  <a:pt x="49409" y="50277"/>
                  <a:pt x="52808" y="50910"/>
                  <a:pt x="58124" y="52287"/>
                </a:cubicBezTo>
                <a:cubicBezTo>
                  <a:pt x="60489" y="52923"/>
                  <a:pt x="63763" y="53651"/>
                  <a:pt x="64946" y="53788"/>
                </a:cubicBezTo>
                <a:cubicBezTo>
                  <a:pt x="65446" y="53879"/>
                  <a:pt x="65856" y="53924"/>
                  <a:pt x="65856" y="53969"/>
                </a:cubicBezTo>
                <a:cubicBezTo>
                  <a:pt x="65901" y="54015"/>
                  <a:pt x="65537" y="54197"/>
                  <a:pt x="65082" y="54424"/>
                </a:cubicBezTo>
                <a:cubicBezTo>
                  <a:pt x="64582" y="54652"/>
                  <a:pt x="63991" y="54970"/>
                  <a:pt x="63718" y="55152"/>
                </a:cubicBezTo>
                <a:lnTo>
                  <a:pt x="63218" y="55470"/>
                </a:lnTo>
                <a:lnTo>
                  <a:pt x="60352" y="54970"/>
                </a:lnTo>
                <a:cubicBezTo>
                  <a:pt x="58806" y="54697"/>
                  <a:pt x="56623" y="54242"/>
                  <a:pt x="55532" y="53969"/>
                </a:cubicBezTo>
                <a:cubicBezTo>
                  <a:pt x="54440" y="53651"/>
                  <a:pt x="53485" y="53424"/>
                  <a:pt x="53485" y="53424"/>
                </a:cubicBezTo>
                <a:lnTo>
                  <a:pt x="53485" y="53424"/>
                </a:lnTo>
                <a:cubicBezTo>
                  <a:pt x="52939" y="53515"/>
                  <a:pt x="56032" y="54424"/>
                  <a:pt x="58351" y="54834"/>
                </a:cubicBezTo>
                <a:cubicBezTo>
                  <a:pt x="59034" y="54970"/>
                  <a:pt x="60307" y="55197"/>
                  <a:pt x="61171" y="55334"/>
                </a:cubicBezTo>
                <a:cubicBezTo>
                  <a:pt x="62035" y="55470"/>
                  <a:pt x="62763" y="55607"/>
                  <a:pt x="62763" y="55652"/>
                </a:cubicBezTo>
                <a:cubicBezTo>
                  <a:pt x="62808" y="55789"/>
                  <a:pt x="62308" y="56016"/>
                  <a:pt x="62035" y="56016"/>
                </a:cubicBezTo>
                <a:cubicBezTo>
                  <a:pt x="61080" y="55971"/>
                  <a:pt x="55122" y="54743"/>
                  <a:pt x="53667" y="54333"/>
                </a:cubicBezTo>
                <a:cubicBezTo>
                  <a:pt x="52299" y="53898"/>
                  <a:pt x="51887" y="53760"/>
                  <a:pt x="51793" y="53760"/>
                </a:cubicBezTo>
                <a:cubicBezTo>
                  <a:pt x="51749" y="53760"/>
                  <a:pt x="51773" y="53790"/>
                  <a:pt x="51802" y="53833"/>
                </a:cubicBezTo>
                <a:cubicBezTo>
                  <a:pt x="51893" y="54015"/>
                  <a:pt x="53258" y="54470"/>
                  <a:pt x="54577" y="54834"/>
                </a:cubicBezTo>
                <a:cubicBezTo>
                  <a:pt x="55122" y="54970"/>
                  <a:pt x="57078" y="55379"/>
                  <a:pt x="58897" y="55698"/>
                </a:cubicBezTo>
                <a:cubicBezTo>
                  <a:pt x="61444" y="56152"/>
                  <a:pt x="62217" y="56334"/>
                  <a:pt x="62354" y="56471"/>
                </a:cubicBezTo>
                <a:cubicBezTo>
                  <a:pt x="62535" y="56744"/>
                  <a:pt x="62490" y="56789"/>
                  <a:pt x="61944" y="56971"/>
                </a:cubicBezTo>
                <a:cubicBezTo>
                  <a:pt x="60898" y="57380"/>
                  <a:pt x="60443" y="57653"/>
                  <a:pt x="60398" y="57881"/>
                </a:cubicBezTo>
                <a:cubicBezTo>
                  <a:pt x="60398" y="58063"/>
                  <a:pt x="60352" y="58108"/>
                  <a:pt x="59943" y="58108"/>
                </a:cubicBezTo>
                <a:cubicBezTo>
                  <a:pt x="59877" y="58121"/>
                  <a:pt x="59794" y="58127"/>
                  <a:pt x="59704" y="58127"/>
                </a:cubicBezTo>
                <a:cubicBezTo>
                  <a:pt x="59488" y="58127"/>
                  <a:pt x="59226" y="58095"/>
                  <a:pt x="59034" y="58063"/>
                </a:cubicBezTo>
                <a:cubicBezTo>
                  <a:pt x="58397" y="57926"/>
                  <a:pt x="55532" y="57017"/>
                  <a:pt x="51848" y="55834"/>
                </a:cubicBezTo>
                <a:cubicBezTo>
                  <a:pt x="46254" y="53969"/>
                  <a:pt x="44935" y="53697"/>
                  <a:pt x="40432" y="53515"/>
                </a:cubicBezTo>
                <a:cubicBezTo>
                  <a:pt x="39659" y="53515"/>
                  <a:pt x="38931" y="53469"/>
                  <a:pt x="38840" y="53469"/>
                </a:cubicBezTo>
                <a:cubicBezTo>
                  <a:pt x="38568" y="53424"/>
                  <a:pt x="43116" y="51332"/>
                  <a:pt x="44935" y="50604"/>
                </a:cubicBezTo>
                <a:cubicBezTo>
                  <a:pt x="45513" y="50389"/>
                  <a:pt x="46243" y="50277"/>
                  <a:pt x="47180" y="50277"/>
                </a:cubicBezTo>
                <a:close/>
                <a:moveTo>
                  <a:pt x="28971" y="56789"/>
                </a:moveTo>
                <a:lnTo>
                  <a:pt x="28789" y="57335"/>
                </a:lnTo>
                <a:cubicBezTo>
                  <a:pt x="28653" y="57608"/>
                  <a:pt x="28471" y="57926"/>
                  <a:pt x="28380" y="58017"/>
                </a:cubicBezTo>
                <a:cubicBezTo>
                  <a:pt x="28294" y="58103"/>
                  <a:pt x="28249" y="58148"/>
                  <a:pt x="28230" y="58148"/>
                </a:cubicBezTo>
                <a:cubicBezTo>
                  <a:pt x="28208" y="58148"/>
                  <a:pt x="28220" y="58092"/>
                  <a:pt x="28244" y="57972"/>
                </a:cubicBezTo>
                <a:cubicBezTo>
                  <a:pt x="28244" y="57835"/>
                  <a:pt x="28426" y="57517"/>
                  <a:pt x="28653" y="57289"/>
                </a:cubicBezTo>
                <a:lnTo>
                  <a:pt x="28971" y="56789"/>
                </a:lnTo>
                <a:close/>
                <a:moveTo>
                  <a:pt x="28008" y="57247"/>
                </a:moveTo>
                <a:cubicBezTo>
                  <a:pt x="28035" y="57247"/>
                  <a:pt x="27993" y="57372"/>
                  <a:pt x="27880" y="57653"/>
                </a:cubicBezTo>
                <a:cubicBezTo>
                  <a:pt x="27743" y="57972"/>
                  <a:pt x="27652" y="58290"/>
                  <a:pt x="27607" y="58336"/>
                </a:cubicBezTo>
                <a:cubicBezTo>
                  <a:pt x="27601" y="58341"/>
                  <a:pt x="27596" y="58344"/>
                  <a:pt x="27592" y="58344"/>
                </a:cubicBezTo>
                <a:cubicBezTo>
                  <a:pt x="27562" y="58344"/>
                  <a:pt x="27567" y="58215"/>
                  <a:pt x="27607" y="58017"/>
                </a:cubicBezTo>
                <a:cubicBezTo>
                  <a:pt x="27652" y="57835"/>
                  <a:pt x="27789" y="57517"/>
                  <a:pt x="27880" y="57380"/>
                </a:cubicBezTo>
                <a:cubicBezTo>
                  <a:pt x="27949" y="57294"/>
                  <a:pt x="27992" y="57247"/>
                  <a:pt x="28008" y="57247"/>
                </a:cubicBezTo>
                <a:close/>
                <a:moveTo>
                  <a:pt x="27183" y="53100"/>
                </a:moveTo>
                <a:cubicBezTo>
                  <a:pt x="27189" y="53100"/>
                  <a:pt x="27194" y="53102"/>
                  <a:pt x="27198" y="53105"/>
                </a:cubicBezTo>
                <a:cubicBezTo>
                  <a:pt x="27243" y="53151"/>
                  <a:pt x="27243" y="53287"/>
                  <a:pt x="27152" y="53424"/>
                </a:cubicBezTo>
                <a:cubicBezTo>
                  <a:pt x="26925" y="53969"/>
                  <a:pt x="24833" y="58154"/>
                  <a:pt x="24696" y="58336"/>
                </a:cubicBezTo>
                <a:cubicBezTo>
                  <a:pt x="24663" y="58385"/>
                  <a:pt x="24636" y="58417"/>
                  <a:pt x="24612" y="58417"/>
                </a:cubicBezTo>
                <a:cubicBezTo>
                  <a:pt x="24572" y="58417"/>
                  <a:pt x="24543" y="58322"/>
                  <a:pt x="24514" y="58063"/>
                </a:cubicBezTo>
                <a:cubicBezTo>
                  <a:pt x="24469" y="57517"/>
                  <a:pt x="24332" y="57790"/>
                  <a:pt x="26743" y="53697"/>
                </a:cubicBezTo>
                <a:cubicBezTo>
                  <a:pt x="26951" y="53322"/>
                  <a:pt x="27121" y="53100"/>
                  <a:pt x="27183" y="53100"/>
                </a:cubicBezTo>
                <a:close/>
                <a:moveTo>
                  <a:pt x="25389" y="58577"/>
                </a:moveTo>
                <a:cubicBezTo>
                  <a:pt x="25400" y="58577"/>
                  <a:pt x="25395" y="58603"/>
                  <a:pt x="25378" y="58654"/>
                </a:cubicBezTo>
                <a:cubicBezTo>
                  <a:pt x="25333" y="58745"/>
                  <a:pt x="25197" y="58927"/>
                  <a:pt x="25106" y="59018"/>
                </a:cubicBezTo>
                <a:cubicBezTo>
                  <a:pt x="25082" y="59041"/>
                  <a:pt x="25068" y="59053"/>
                  <a:pt x="25062" y="59053"/>
                </a:cubicBezTo>
                <a:cubicBezTo>
                  <a:pt x="25044" y="59053"/>
                  <a:pt x="25095" y="58959"/>
                  <a:pt x="25197" y="58790"/>
                </a:cubicBezTo>
                <a:cubicBezTo>
                  <a:pt x="25310" y="58648"/>
                  <a:pt x="25371" y="58577"/>
                  <a:pt x="25389" y="58577"/>
                </a:cubicBezTo>
                <a:close/>
                <a:moveTo>
                  <a:pt x="24849" y="59516"/>
                </a:moveTo>
                <a:cubicBezTo>
                  <a:pt x="24853" y="59516"/>
                  <a:pt x="24849" y="59531"/>
                  <a:pt x="24833" y="59563"/>
                </a:cubicBezTo>
                <a:cubicBezTo>
                  <a:pt x="24833" y="59654"/>
                  <a:pt x="24742" y="59745"/>
                  <a:pt x="24696" y="59791"/>
                </a:cubicBezTo>
                <a:cubicBezTo>
                  <a:pt x="24673" y="59802"/>
                  <a:pt x="24659" y="59808"/>
                  <a:pt x="24652" y="59808"/>
                </a:cubicBezTo>
                <a:cubicBezTo>
                  <a:pt x="24631" y="59808"/>
                  <a:pt x="24673" y="59757"/>
                  <a:pt x="24742" y="59654"/>
                </a:cubicBezTo>
                <a:cubicBezTo>
                  <a:pt x="24800" y="59566"/>
                  <a:pt x="24840" y="59516"/>
                  <a:pt x="24849" y="59516"/>
                </a:cubicBezTo>
                <a:close/>
                <a:moveTo>
                  <a:pt x="25278" y="60182"/>
                </a:moveTo>
                <a:cubicBezTo>
                  <a:pt x="25284" y="60182"/>
                  <a:pt x="25287" y="60188"/>
                  <a:pt x="25287" y="60200"/>
                </a:cubicBezTo>
                <a:cubicBezTo>
                  <a:pt x="25287" y="60291"/>
                  <a:pt x="25242" y="60337"/>
                  <a:pt x="25197" y="60382"/>
                </a:cubicBezTo>
                <a:cubicBezTo>
                  <a:pt x="25163" y="60399"/>
                  <a:pt x="25142" y="60409"/>
                  <a:pt x="25131" y="60409"/>
                </a:cubicBezTo>
                <a:cubicBezTo>
                  <a:pt x="25112" y="60409"/>
                  <a:pt x="25122" y="60378"/>
                  <a:pt x="25151" y="60291"/>
                </a:cubicBezTo>
                <a:cubicBezTo>
                  <a:pt x="25218" y="60225"/>
                  <a:pt x="25260" y="60182"/>
                  <a:pt x="25278" y="60182"/>
                </a:cubicBezTo>
                <a:close/>
                <a:moveTo>
                  <a:pt x="27675" y="53206"/>
                </a:moveTo>
                <a:cubicBezTo>
                  <a:pt x="27698" y="53206"/>
                  <a:pt x="27698" y="53273"/>
                  <a:pt x="27698" y="53424"/>
                </a:cubicBezTo>
                <a:cubicBezTo>
                  <a:pt x="27698" y="53560"/>
                  <a:pt x="27607" y="54288"/>
                  <a:pt x="27516" y="55016"/>
                </a:cubicBezTo>
                <a:lnTo>
                  <a:pt x="27334" y="56380"/>
                </a:lnTo>
                <a:lnTo>
                  <a:pt x="26288" y="58017"/>
                </a:lnTo>
                <a:cubicBezTo>
                  <a:pt x="25742" y="58972"/>
                  <a:pt x="25151" y="59973"/>
                  <a:pt x="24969" y="60246"/>
                </a:cubicBezTo>
                <a:cubicBezTo>
                  <a:pt x="24792" y="60541"/>
                  <a:pt x="24711" y="60664"/>
                  <a:pt x="24675" y="60664"/>
                </a:cubicBezTo>
                <a:cubicBezTo>
                  <a:pt x="24656" y="60664"/>
                  <a:pt x="24651" y="60628"/>
                  <a:pt x="24651" y="60564"/>
                </a:cubicBezTo>
                <a:cubicBezTo>
                  <a:pt x="24651" y="60337"/>
                  <a:pt x="25697" y="58426"/>
                  <a:pt x="26288" y="57562"/>
                </a:cubicBezTo>
                <a:cubicBezTo>
                  <a:pt x="26697" y="57017"/>
                  <a:pt x="26925" y="56471"/>
                  <a:pt x="26834" y="56425"/>
                </a:cubicBezTo>
                <a:cubicBezTo>
                  <a:pt x="26831" y="56423"/>
                  <a:pt x="26828" y="56422"/>
                  <a:pt x="26824" y="56422"/>
                </a:cubicBezTo>
                <a:cubicBezTo>
                  <a:pt x="26757" y="56422"/>
                  <a:pt x="26497" y="56772"/>
                  <a:pt x="26197" y="57244"/>
                </a:cubicBezTo>
                <a:cubicBezTo>
                  <a:pt x="26038" y="57492"/>
                  <a:pt x="25954" y="57623"/>
                  <a:pt x="25946" y="57623"/>
                </a:cubicBezTo>
                <a:cubicBezTo>
                  <a:pt x="25934" y="57623"/>
                  <a:pt x="26109" y="57301"/>
                  <a:pt x="26470" y="56607"/>
                </a:cubicBezTo>
                <a:cubicBezTo>
                  <a:pt x="26970" y="55789"/>
                  <a:pt x="27334" y="55061"/>
                  <a:pt x="27334" y="54970"/>
                </a:cubicBezTo>
                <a:cubicBezTo>
                  <a:pt x="27329" y="54949"/>
                  <a:pt x="27319" y="54938"/>
                  <a:pt x="27303" y="54938"/>
                </a:cubicBezTo>
                <a:cubicBezTo>
                  <a:pt x="27187" y="54938"/>
                  <a:pt x="26774" y="55563"/>
                  <a:pt x="25970" y="56971"/>
                </a:cubicBezTo>
                <a:cubicBezTo>
                  <a:pt x="25560" y="57744"/>
                  <a:pt x="25106" y="58472"/>
                  <a:pt x="24969" y="58654"/>
                </a:cubicBezTo>
                <a:cubicBezTo>
                  <a:pt x="24964" y="58661"/>
                  <a:pt x="24962" y="58664"/>
                  <a:pt x="24960" y="58664"/>
                </a:cubicBezTo>
                <a:cubicBezTo>
                  <a:pt x="24915" y="58664"/>
                  <a:pt x="27340" y="53687"/>
                  <a:pt x="27561" y="53333"/>
                </a:cubicBezTo>
                <a:cubicBezTo>
                  <a:pt x="27623" y="53251"/>
                  <a:pt x="27657" y="53206"/>
                  <a:pt x="27675" y="53206"/>
                </a:cubicBezTo>
                <a:close/>
                <a:moveTo>
                  <a:pt x="27791" y="60943"/>
                </a:moveTo>
                <a:cubicBezTo>
                  <a:pt x="27885" y="60943"/>
                  <a:pt x="27839" y="60966"/>
                  <a:pt x="27652" y="61019"/>
                </a:cubicBezTo>
                <a:cubicBezTo>
                  <a:pt x="27607" y="61042"/>
                  <a:pt x="27539" y="61053"/>
                  <a:pt x="27459" y="61053"/>
                </a:cubicBezTo>
                <a:cubicBezTo>
                  <a:pt x="27380" y="61053"/>
                  <a:pt x="27289" y="61042"/>
                  <a:pt x="27198" y="61019"/>
                </a:cubicBezTo>
                <a:cubicBezTo>
                  <a:pt x="27061" y="61019"/>
                  <a:pt x="27152" y="60973"/>
                  <a:pt x="27380" y="60973"/>
                </a:cubicBezTo>
                <a:cubicBezTo>
                  <a:pt x="27587" y="60955"/>
                  <a:pt x="27724" y="60943"/>
                  <a:pt x="27791" y="60943"/>
                </a:cubicBezTo>
                <a:close/>
                <a:moveTo>
                  <a:pt x="25005" y="60820"/>
                </a:moveTo>
                <a:cubicBezTo>
                  <a:pt x="25012" y="60820"/>
                  <a:pt x="25015" y="60826"/>
                  <a:pt x="25015" y="60837"/>
                </a:cubicBezTo>
                <a:cubicBezTo>
                  <a:pt x="24969" y="60928"/>
                  <a:pt x="24878" y="61064"/>
                  <a:pt x="24787" y="61110"/>
                </a:cubicBezTo>
                <a:cubicBezTo>
                  <a:pt x="24772" y="61140"/>
                  <a:pt x="24762" y="61155"/>
                  <a:pt x="24759" y="61155"/>
                </a:cubicBezTo>
                <a:cubicBezTo>
                  <a:pt x="24752" y="61155"/>
                  <a:pt x="24772" y="61095"/>
                  <a:pt x="24833" y="60973"/>
                </a:cubicBezTo>
                <a:cubicBezTo>
                  <a:pt x="24935" y="60871"/>
                  <a:pt x="24986" y="60820"/>
                  <a:pt x="25005" y="60820"/>
                </a:cubicBezTo>
                <a:close/>
                <a:moveTo>
                  <a:pt x="39055" y="53840"/>
                </a:moveTo>
                <a:cubicBezTo>
                  <a:pt x="40444" y="53840"/>
                  <a:pt x="42644" y="54012"/>
                  <a:pt x="44389" y="54288"/>
                </a:cubicBezTo>
                <a:cubicBezTo>
                  <a:pt x="46117" y="54515"/>
                  <a:pt x="47300" y="54879"/>
                  <a:pt x="51166" y="56152"/>
                </a:cubicBezTo>
                <a:cubicBezTo>
                  <a:pt x="54986" y="57426"/>
                  <a:pt x="58260" y="58426"/>
                  <a:pt x="58761" y="58517"/>
                </a:cubicBezTo>
                <a:cubicBezTo>
                  <a:pt x="59306" y="58563"/>
                  <a:pt x="59306" y="58654"/>
                  <a:pt x="58624" y="58927"/>
                </a:cubicBezTo>
                <a:cubicBezTo>
                  <a:pt x="58260" y="59109"/>
                  <a:pt x="57396" y="59473"/>
                  <a:pt x="56714" y="59791"/>
                </a:cubicBezTo>
                <a:cubicBezTo>
                  <a:pt x="55395" y="60337"/>
                  <a:pt x="54986" y="60655"/>
                  <a:pt x="55168" y="60973"/>
                </a:cubicBezTo>
                <a:cubicBezTo>
                  <a:pt x="55213" y="61110"/>
                  <a:pt x="55031" y="61201"/>
                  <a:pt x="54122" y="61337"/>
                </a:cubicBezTo>
                <a:cubicBezTo>
                  <a:pt x="53485" y="61474"/>
                  <a:pt x="52803" y="61565"/>
                  <a:pt x="52530" y="61565"/>
                </a:cubicBezTo>
                <a:cubicBezTo>
                  <a:pt x="52030" y="61565"/>
                  <a:pt x="48710" y="60564"/>
                  <a:pt x="46208" y="59700"/>
                </a:cubicBezTo>
                <a:cubicBezTo>
                  <a:pt x="43479" y="58699"/>
                  <a:pt x="38295" y="57289"/>
                  <a:pt x="36521" y="57017"/>
                </a:cubicBezTo>
                <a:cubicBezTo>
                  <a:pt x="35962" y="56910"/>
                  <a:pt x="35168" y="56866"/>
                  <a:pt x="34396" y="56866"/>
                </a:cubicBezTo>
                <a:cubicBezTo>
                  <a:pt x="33851" y="56866"/>
                  <a:pt x="33316" y="56888"/>
                  <a:pt x="32883" y="56926"/>
                </a:cubicBezTo>
                <a:cubicBezTo>
                  <a:pt x="32632" y="56948"/>
                  <a:pt x="32405" y="56960"/>
                  <a:pt x="32246" y="56960"/>
                </a:cubicBezTo>
                <a:cubicBezTo>
                  <a:pt x="32087" y="56960"/>
                  <a:pt x="31996" y="56948"/>
                  <a:pt x="32018" y="56926"/>
                </a:cubicBezTo>
                <a:cubicBezTo>
                  <a:pt x="32064" y="56880"/>
                  <a:pt x="32428" y="56698"/>
                  <a:pt x="32837" y="56471"/>
                </a:cubicBezTo>
                <a:cubicBezTo>
                  <a:pt x="33519" y="56107"/>
                  <a:pt x="33747" y="56062"/>
                  <a:pt x="35066" y="56062"/>
                </a:cubicBezTo>
                <a:cubicBezTo>
                  <a:pt x="35376" y="56051"/>
                  <a:pt x="35659" y="56044"/>
                  <a:pt x="35931" y="56044"/>
                </a:cubicBezTo>
                <a:cubicBezTo>
                  <a:pt x="38059" y="56044"/>
                  <a:pt x="39562" y="56494"/>
                  <a:pt x="48391" y="59518"/>
                </a:cubicBezTo>
                <a:cubicBezTo>
                  <a:pt x="49896" y="60041"/>
                  <a:pt x="50554" y="60235"/>
                  <a:pt x="50787" y="60235"/>
                </a:cubicBezTo>
                <a:cubicBezTo>
                  <a:pt x="50879" y="60235"/>
                  <a:pt x="50905" y="60206"/>
                  <a:pt x="50893" y="60155"/>
                </a:cubicBezTo>
                <a:cubicBezTo>
                  <a:pt x="50893" y="60155"/>
                  <a:pt x="50119" y="59836"/>
                  <a:pt x="49164" y="59518"/>
                </a:cubicBezTo>
                <a:cubicBezTo>
                  <a:pt x="48255" y="59200"/>
                  <a:pt x="45981" y="58472"/>
                  <a:pt x="44162" y="57835"/>
                </a:cubicBezTo>
                <a:cubicBezTo>
                  <a:pt x="39136" y="56132"/>
                  <a:pt x="37700" y="55784"/>
                  <a:pt x="35745" y="55784"/>
                </a:cubicBezTo>
                <a:cubicBezTo>
                  <a:pt x="35613" y="55784"/>
                  <a:pt x="35477" y="55786"/>
                  <a:pt x="35339" y="55789"/>
                </a:cubicBezTo>
                <a:cubicBezTo>
                  <a:pt x="34975" y="55811"/>
                  <a:pt x="34668" y="55823"/>
                  <a:pt x="34452" y="55823"/>
                </a:cubicBezTo>
                <a:cubicBezTo>
                  <a:pt x="34236" y="55823"/>
                  <a:pt x="34111" y="55811"/>
                  <a:pt x="34111" y="55789"/>
                </a:cubicBezTo>
                <a:cubicBezTo>
                  <a:pt x="34156" y="55743"/>
                  <a:pt x="34429" y="55607"/>
                  <a:pt x="34702" y="55470"/>
                </a:cubicBezTo>
                <a:cubicBezTo>
                  <a:pt x="35042" y="55337"/>
                  <a:pt x="35508" y="55271"/>
                  <a:pt x="36082" y="55271"/>
                </a:cubicBezTo>
                <a:cubicBezTo>
                  <a:pt x="37658" y="55271"/>
                  <a:pt x="40042" y="55765"/>
                  <a:pt x="42843" y="56698"/>
                </a:cubicBezTo>
                <a:cubicBezTo>
                  <a:pt x="43863" y="57048"/>
                  <a:pt x="44435" y="57211"/>
                  <a:pt x="44618" y="57211"/>
                </a:cubicBezTo>
                <a:cubicBezTo>
                  <a:pt x="44721" y="57211"/>
                  <a:pt x="44702" y="57160"/>
                  <a:pt x="44571" y="57062"/>
                </a:cubicBezTo>
                <a:cubicBezTo>
                  <a:pt x="44344" y="56880"/>
                  <a:pt x="41160" y="55880"/>
                  <a:pt x="40023" y="55607"/>
                </a:cubicBezTo>
                <a:cubicBezTo>
                  <a:pt x="38840" y="55334"/>
                  <a:pt x="37112" y="55106"/>
                  <a:pt x="36339" y="55061"/>
                </a:cubicBezTo>
                <a:cubicBezTo>
                  <a:pt x="36021" y="55061"/>
                  <a:pt x="35748" y="55016"/>
                  <a:pt x="35748" y="55016"/>
                </a:cubicBezTo>
                <a:cubicBezTo>
                  <a:pt x="35748" y="54970"/>
                  <a:pt x="36021" y="54834"/>
                  <a:pt x="36385" y="54652"/>
                </a:cubicBezTo>
                <a:cubicBezTo>
                  <a:pt x="36694" y="54509"/>
                  <a:pt x="36854" y="54441"/>
                  <a:pt x="37228" y="54441"/>
                </a:cubicBezTo>
                <a:cubicBezTo>
                  <a:pt x="37570" y="54441"/>
                  <a:pt x="38091" y="54498"/>
                  <a:pt x="39068" y="54606"/>
                </a:cubicBezTo>
                <a:cubicBezTo>
                  <a:pt x="39966" y="54718"/>
                  <a:pt x="40772" y="54800"/>
                  <a:pt x="41054" y="54800"/>
                </a:cubicBezTo>
                <a:cubicBezTo>
                  <a:pt x="41115" y="54800"/>
                  <a:pt x="41152" y="54796"/>
                  <a:pt x="41160" y="54788"/>
                </a:cubicBezTo>
                <a:cubicBezTo>
                  <a:pt x="41160" y="54743"/>
                  <a:pt x="41114" y="54697"/>
                  <a:pt x="41024" y="54652"/>
                </a:cubicBezTo>
                <a:cubicBezTo>
                  <a:pt x="40796" y="54606"/>
                  <a:pt x="38022" y="54242"/>
                  <a:pt x="37613" y="54242"/>
                </a:cubicBezTo>
                <a:cubicBezTo>
                  <a:pt x="37294" y="54197"/>
                  <a:pt x="37294" y="54197"/>
                  <a:pt x="37749" y="53969"/>
                </a:cubicBezTo>
                <a:cubicBezTo>
                  <a:pt x="37898" y="53880"/>
                  <a:pt x="38381" y="53840"/>
                  <a:pt x="39055" y="53840"/>
                </a:cubicBezTo>
                <a:close/>
                <a:moveTo>
                  <a:pt x="27803" y="60184"/>
                </a:moveTo>
                <a:cubicBezTo>
                  <a:pt x="28779" y="60184"/>
                  <a:pt x="32426" y="60844"/>
                  <a:pt x="34429" y="61428"/>
                </a:cubicBezTo>
                <a:cubicBezTo>
                  <a:pt x="35501" y="61726"/>
                  <a:pt x="36007" y="61907"/>
                  <a:pt x="35821" y="61907"/>
                </a:cubicBezTo>
                <a:cubicBezTo>
                  <a:pt x="35723" y="61907"/>
                  <a:pt x="35432" y="61856"/>
                  <a:pt x="34929" y="61747"/>
                </a:cubicBezTo>
                <a:cubicBezTo>
                  <a:pt x="32246" y="61064"/>
                  <a:pt x="30290" y="60791"/>
                  <a:pt x="28426" y="60746"/>
                </a:cubicBezTo>
                <a:lnTo>
                  <a:pt x="26970" y="60700"/>
                </a:lnTo>
                <a:lnTo>
                  <a:pt x="27198" y="60473"/>
                </a:lnTo>
                <a:cubicBezTo>
                  <a:pt x="27334" y="60337"/>
                  <a:pt x="27516" y="60200"/>
                  <a:pt x="27607" y="60200"/>
                </a:cubicBezTo>
                <a:cubicBezTo>
                  <a:pt x="27648" y="60189"/>
                  <a:pt x="27715" y="60184"/>
                  <a:pt x="27803" y="60184"/>
                </a:cubicBezTo>
                <a:close/>
                <a:moveTo>
                  <a:pt x="28777" y="59189"/>
                </a:moveTo>
                <a:cubicBezTo>
                  <a:pt x="29452" y="59189"/>
                  <a:pt x="32353" y="59635"/>
                  <a:pt x="33565" y="59927"/>
                </a:cubicBezTo>
                <a:cubicBezTo>
                  <a:pt x="35066" y="60337"/>
                  <a:pt x="36885" y="60882"/>
                  <a:pt x="38750" y="61565"/>
                </a:cubicBezTo>
                <a:cubicBezTo>
                  <a:pt x="40114" y="62110"/>
                  <a:pt x="40478" y="62247"/>
                  <a:pt x="40114" y="62247"/>
                </a:cubicBezTo>
                <a:cubicBezTo>
                  <a:pt x="39977" y="62201"/>
                  <a:pt x="38386" y="61747"/>
                  <a:pt x="36566" y="61201"/>
                </a:cubicBezTo>
                <a:cubicBezTo>
                  <a:pt x="32473" y="59927"/>
                  <a:pt x="30927" y="59563"/>
                  <a:pt x="29517" y="59518"/>
                </a:cubicBezTo>
                <a:cubicBezTo>
                  <a:pt x="28517" y="59473"/>
                  <a:pt x="28244" y="59382"/>
                  <a:pt x="28653" y="59200"/>
                </a:cubicBezTo>
                <a:cubicBezTo>
                  <a:pt x="28675" y="59192"/>
                  <a:pt x="28717" y="59189"/>
                  <a:pt x="28777" y="59189"/>
                </a:cubicBezTo>
                <a:close/>
                <a:moveTo>
                  <a:pt x="29484" y="58643"/>
                </a:moveTo>
                <a:cubicBezTo>
                  <a:pt x="30309" y="58643"/>
                  <a:pt x="34831" y="59741"/>
                  <a:pt x="37112" y="60473"/>
                </a:cubicBezTo>
                <a:cubicBezTo>
                  <a:pt x="38750" y="61019"/>
                  <a:pt x="41569" y="62110"/>
                  <a:pt x="41842" y="62292"/>
                </a:cubicBezTo>
                <a:cubicBezTo>
                  <a:pt x="42024" y="62429"/>
                  <a:pt x="42024" y="62429"/>
                  <a:pt x="41751" y="62429"/>
                </a:cubicBezTo>
                <a:cubicBezTo>
                  <a:pt x="41478" y="62429"/>
                  <a:pt x="41296" y="62383"/>
                  <a:pt x="39250" y="61565"/>
                </a:cubicBezTo>
                <a:cubicBezTo>
                  <a:pt x="36157" y="60337"/>
                  <a:pt x="32746" y="59382"/>
                  <a:pt x="30336" y="59109"/>
                </a:cubicBezTo>
                <a:cubicBezTo>
                  <a:pt x="29108" y="58972"/>
                  <a:pt x="28835" y="58836"/>
                  <a:pt x="29381" y="58654"/>
                </a:cubicBezTo>
                <a:cubicBezTo>
                  <a:pt x="29403" y="58647"/>
                  <a:pt x="29437" y="58643"/>
                  <a:pt x="29484" y="58643"/>
                </a:cubicBezTo>
                <a:close/>
                <a:moveTo>
                  <a:pt x="30132" y="58366"/>
                </a:moveTo>
                <a:cubicBezTo>
                  <a:pt x="31021" y="58366"/>
                  <a:pt x="34631" y="59111"/>
                  <a:pt x="36566" y="59700"/>
                </a:cubicBezTo>
                <a:cubicBezTo>
                  <a:pt x="38477" y="60291"/>
                  <a:pt x="42661" y="61974"/>
                  <a:pt x="43297" y="62383"/>
                </a:cubicBezTo>
                <a:lnTo>
                  <a:pt x="43525" y="62520"/>
                </a:lnTo>
                <a:lnTo>
                  <a:pt x="43252" y="62520"/>
                </a:lnTo>
                <a:cubicBezTo>
                  <a:pt x="43070" y="62520"/>
                  <a:pt x="42524" y="62338"/>
                  <a:pt x="41979" y="62110"/>
                </a:cubicBezTo>
                <a:cubicBezTo>
                  <a:pt x="38886" y="60746"/>
                  <a:pt x="35429" y="59654"/>
                  <a:pt x="31973" y="58927"/>
                </a:cubicBezTo>
                <a:cubicBezTo>
                  <a:pt x="30791" y="58654"/>
                  <a:pt x="29835" y="58426"/>
                  <a:pt x="29972" y="58381"/>
                </a:cubicBezTo>
                <a:cubicBezTo>
                  <a:pt x="30006" y="58371"/>
                  <a:pt x="30060" y="58366"/>
                  <a:pt x="30132" y="58366"/>
                </a:cubicBezTo>
                <a:close/>
                <a:moveTo>
                  <a:pt x="34359" y="57436"/>
                </a:moveTo>
                <a:cubicBezTo>
                  <a:pt x="35254" y="57436"/>
                  <a:pt x="36159" y="57503"/>
                  <a:pt x="36885" y="57653"/>
                </a:cubicBezTo>
                <a:cubicBezTo>
                  <a:pt x="38886" y="58017"/>
                  <a:pt x="43570" y="59336"/>
                  <a:pt x="46527" y="60337"/>
                </a:cubicBezTo>
                <a:cubicBezTo>
                  <a:pt x="47527" y="60700"/>
                  <a:pt x="48892" y="61110"/>
                  <a:pt x="49528" y="61292"/>
                </a:cubicBezTo>
                <a:cubicBezTo>
                  <a:pt x="50938" y="61656"/>
                  <a:pt x="50847" y="61610"/>
                  <a:pt x="50711" y="61656"/>
                </a:cubicBezTo>
                <a:cubicBezTo>
                  <a:pt x="50665" y="61701"/>
                  <a:pt x="50301" y="61701"/>
                  <a:pt x="49892" y="61701"/>
                </a:cubicBezTo>
                <a:cubicBezTo>
                  <a:pt x="49073" y="61701"/>
                  <a:pt x="48755" y="61883"/>
                  <a:pt x="48892" y="62201"/>
                </a:cubicBezTo>
                <a:cubicBezTo>
                  <a:pt x="48937" y="62338"/>
                  <a:pt x="48937" y="62383"/>
                  <a:pt x="48801" y="62383"/>
                </a:cubicBezTo>
                <a:cubicBezTo>
                  <a:pt x="48710" y="62383"/>
                  <a:pt x="47527" y="61974"/>
                  <a:pt x="46163" y="61428"/>
                </a:cubicBezTo>
                <a:cubicBezTo>
                  <a:pt x="44905" y="60951"/>
                  <a:pt x="43730" y="60515"/>
                  <a:pt x="43505" y="60515"/>
                </a:cubicBezTo>
                <a:cubicBezTo>
                  <a:pt x="43494" y="60515"/>
                  <a:pt x="43486" y="60516"/>
                  <a:pt x="43479" y="60519"/>
                </a:cubicBezTo>
                <a:cubicBezTo>
                  <a:pt x="43252" y="60519"/>
                  <a:pt x="43252" y="60519"/>
                  <a:pt x="43479" y="60610"/>
                </a:cubicBezTo>
                <a:cubicBezTo>
                  <a:pt x="43616" y="60700"/>
                  <a:pt x="44662" y="61110"/>
                  <a:pt x="45799" y="61519"/>
                </a:cubicBezTo>
                <a:cubicBezTo>
                  <a:pt x="46936" y="61974"/>
                  <a:pt x="47891" y="62383"/>
                  <a:pt x="47936" y="62429"/>
                </a:cubicBezTo>
                <a:cubicBezTo>
                  <a:pt x="48027" y="62520"/>
                  <a:pt x="46754" y="62611"/>
                  <a:pt x="45390" y="62611"/>
                </a:cubicBezTo>
                <a:lnTo>
                  <a:pt x="44298" y="62611"/>
                </a:lnTo>
                <a:lnTo>
                  <a:pt x="42752" y="61883"/>
                </a:lnTo>
                <a:cubicBezTo>
                  <a:pt x="38659" y="60018"/>
                  <a:pt x="35066" y="58881"/>
                  <a:pt x="31518" y="58336"/>
                </a:cubicBezTo>
                <a:cubicBezTo>
                  <a:pt x="30745" y="58245"/>
                  <a:pt x="30108" y="58154"/>
                  <a:pt x="30154" y="58108"/>
                </a:cubicBezTo>
                <a:cubicBezTo>
                  <a:pt x="30207" y="58002"/>
                  <a:pt x="30385" y="57957"/>
                  <a:pt x="30652" y="57957"/>
                </a:cubicBezTo>
                <a:cubicBezTo>
                  <a:pt x="30840" y="57957"/>
                  <a:pt x="31073" y="57979"/>
                  <a:pt x="31336" y="58017"/>
                </a:cubicBezTo>
                <a:cubicBezTo>
                  <a:pt x="35930" y="58836"/>
                  <a:pt x="40250" y="60109"/>
                  <a:pt x="43798" y="61747"/>
                </a:cubicBezTo>
                <a:cubicBezTo>
                  <a:pt x="44287" y="61950"/>
                  <a:pt x="44702" y="62117"/>
                  <a:pt x="44784" y="62117"/>
                </a:cubicBezTo>
                <a:cubicBezTo>
                  <a:pt x="44793" y="62117"/>
                  <a:pt x="44798" y="62115"/>
                  <a:pt x="44798" y="62110"/>
                </a:cubicBezTo>
                <a:cubicBezTo>
                  <a:pt x="44889" y="61974"/>
                  <a:pt x="44571" y="61792"/>
                  <a:pt x="42797" y="61064"/>
                </a:cubicBezTo>
                <a:cubicBezTo>
                  <a:pt x="39750" y="59745"/>
                  <a:pt x="36748" y="58836"/>
                  <a:pt x="33019" y="58108"/>
                </a:cubicBezTo>
                <a:lnTo>
                  <a:pt x="31154" y="57744"/>
                </a:lnTo>
                <a:lnTo>
                  <a:pt x="32291" y="57562"/>
                </a:lnTo>
                <a:cubicBezTo>
                  <a:pt x="32905" y="57481"/>
                  <a:pt x="33628" y="57436"/>
                  <a:pt x="34359" y="57436"/>
                </a:cubicBezTo>
                <a:close/>
                <a:moveTo>
                  <a:pt x="28647" y="59853"/>
                </a:moveTo>
                <a:cubicBezTo>
                  <a:pt x="29286" y="59853"/>
                  <a:pt x="30571" y="59967"/>
                  <a:pt x="31245" y="60109"/>
                </a:cubicBezTo>
                <a:cubicBezTo>
                  <a:pt x="32200" y="60337"/>
                  <a:pt x="38568" y="62201"/>
                  <a:pt x="38795" y="62338"/>
                </a:cubicBezTo>
                <a:cubicBezTo>
                  <a:pt x="38840" y="62383"/>
                  <a:pt x="38886" y="62520"/>
                  <a:pt x="38840" y="62611"/>
                </a:cubicBezTo>
                <a:cubicBezTo>
                  <a:pt x="38820" y="62692"/>
                  <a:pt x="38781" y="62737"/>
                  <a:pt x="38703" y="62737"/>
                </a:cubicBezTo>
                <a:cubicBezTo>
                  <a:pt x="38608" y="62737"/>
                  <a:pt x="38454" y="62670"/>
                  <a:pt x="38204" y="62520"/>
                </a:cubicBezTo>
                <a:cubicBezTo>
                  <a:pt x="36839" y="61792"/>
                  <a:pt x="32746" y="60655"/>
                  <a:pt x="29835" y="60200"/>
                </a:cubicBezTo>
                <a:cubicBezTo>
                  <a:pt x="28926" y="60064"/>
                  <a:pt x="28244" y="59927"/>
                  <a:pt x="28289" y="59882"/>
                </a:cubicBezTo>
                <a:cubicBezTo>
                  <a:pt x="28339" y="59862"/>
                  <a:pt x="28468" y="59853"/>
                  <a:pt x="28647" y="59853"/>
                </a:cubicBezTo>
                <a:close/>
                <a:moveTo>
                  <a:pt x="10458" y="1"/>
                </a:moveTo>
                <a:cubicBezTo>
                  <a:pt x="10408" y="1"/>
                  <a:pt x="10362" y="12"/>
                  <a:pt x="10325" y="30"/>
                </a:cubicBezTo>
                <a:cubicBezTo>
                  <a:pt x="10006" y="258"/>
                  <a:pt x="6959" y="5488"/>
                  <a:pt x="6231" y="7080"/>
                </a:cubicBezTo>
                <a:cubicBezTo>
                  <a:pt x="5777" y="8080"/>
                  <a:pt x="5595" y="8399"/>
                  <a:pt x="5458" y="8444"/>
                </a:cubicBezTo>
                <a:cubicBezTo>
                  <a:pt x="5140" y="8581"/>
                  <a:pt x="4594" y="10081"/>
                  <a:pt x="4003" y="12401"/>
                </a:cubicBezTo>
                <a:cubicBezTo>
                  <a:pt x="3730" y="13356"/>
                  <a:pt x="3412" y="14584"/>
                  <a:pt x="3275" y="15084"/>
                </a:cubicBezTo>
                <a:lnTo>
                  <a:pt x="3002" y="15994"/>
                </a:lnTo>
                <a:lnTo>
                  <a:pt x="2775" y="15494"/>
                </a:lnTo>
                <a:cubicBezTo>
                  <a:pt x="2638" y="15175"/>
                  <a:pt x="2457" y="14948"/>
                  <a:pt x="2275" y="14857"/>
                </a:cubicBezTo>
                <a:cubicBezTo>
                  <a:pt x="2188" y="14805"/>
                  <a:pt x="2128" y="14773"/>
                  <a:pt x="2074" y="14773"/>
                </a:cubicBezTo>
                <a:cubicBezTo>
                  <a:pt x="1986" y="14773"/>
                  <a:pt x="1915" y="14859"/>
                  <a:pt x="1774" y="15084"/>
                </a:cubicBezTo>
                <a:cubicBezTo>
                  <a:pt x="1320" y="15766"/>
                  <a:pt x="956" y="18268"/>
                  <a:pt x="865" y="21770"/>
                </a:cubicBezTo>
                <a:cubicBezTo>
                  <a:pt x="819" y="22952"/>
                  <a:pt x="774" y="23043"/>
                  <a:pt x="501" y="23271"/>
                </a:cubicBezTo>
                <a:cubicBezTo>
                  <a:pt x="1" y="23634"/>
                  <a:pt x="1" y="24135"/>
                  <a:pt x="683" y="25908"/>
                </a:cubicBezTo>
                <a:cubicBezTo>
                  <a:pt x="1183" y="27136"/>
                  <a:pt x="1501" y="27773"/>
                  <a:pt x="2320" y="29138"/>
                </a:cubicBezTo>
                <a:lnTo>
                  <a:pt x="2911" y="30093"/>
                </a:lnTo>
                <a:lnTo>
                  <a:pt x="2502" y="30229"/>
                </a:lnTo>
                <a:cubicBezTo>
                  <a:pt x="2275" y="30320"/>
                  <a:pt x="2002" y="30456"/>
                  <a:pt x="1956" y="30547"/>
                </a:cubicBezTo>
                <a:cubicBezTo>
                  <a:pt x="1774" y="30911"/>
                  <a:pt x="2275" y="31639"/>
                  <a:pt x="3594" y="32912"/>
                </a:cubicBezTo>
                <a:cubicBezTo>
                  <a:pt x="4640" y="33958"/>
                  <a:pt x="8233" y="37187"/>
                  <a:pt x="8824" y="37597"/>
                </a:cubicBezTo>
                <a:cubicBezTo>
                  <a:pt x="9006" y="37718"/>
                  <a:pt x="8965" y="37779"/>
                  <a:pt x="8595" y="37779"/>
                </a:cubicBezTo>
                <a:cubicBezTo>
                  <a:pt x="8409" y="37779"/>
                  <a:pt x="8142" y="37764"/>
                  <a:pt x="7778" y="37733"/>
                </a:cubicBezTo>
                <a:cubicBezTo>
                  <a:pt x="7614" y="37717"/>
                  <a:pt x="7468" y="37708"/>
                  <a:pt x="7337" y="37708"/>
                </a:cubicBezTo>
                <a:cubicBezTo>
                  <a:pt x="6373" y="37708"/>
                  <a:pt x="6278" y="38169"/>
                  <a:pt x="6959" y="39370"/>
                </a:cubicBezTo>
                <a:cubicBezTo>
                  <a:pt x="7505" y="40371"/>
                  <a:pt x="8005" y="40962"/>
                  <a:pt x="9324" y="42099"/>
                </a:cubicBezTo>
                <a:cubicBezTo>
                  <a:pt x="11962" y="44464"/>
                  <a:pt x="11962" y="44464"/>
                  <a:pt x="11734" y="44555"/>
                </a:cubicBezTo>
                <a:cubicBezTo>
                  <a:pt x="11280" y="44692"/>
                  <a:pt x="11143" y="45010"/>
                  <a:pt x="11371" y="45419"/>
                </a:cubicBezTo>
                <a:cubicBezTo>
                  <a:pt x="11507" y="45738"/>
                  <a:pt x="11780" y="45920"/>
                  <a:pt x="13736" y="47284"/>
                </a:cubicBezTo>
                <a:lnTo>
                  <a:pt x="15919" y="48785"/>
                </a:lnTo>
                <a:lnTo>
                  <a:pt x="15600" y="48967"/>
                </a:lnTo>
                <a:cubicBezTo>
                  <a:pt x="15418" y="49058"/>
                  <a:pt x="15236" y="49194"/>
                  <a:pt x="15145" y="49285"/>
                </a:cubicBezTo>
                <a:cubicBezTo>
                  <a:pt x="14918" y="49649"/>
                  <a:pt x="15100" y="49831"/>
                  <a:pt x="16464" y="50922"/>
                </a:cubicBezTo>
                <a:cubicBezTo>
                  <a:pt x="18693" y="52651"/>
                  <a:pt x="19602" y="53697"/>
                  <a:pt x="21194" y="56289"/>
                </a:cubicBezTo>
                <a:cubicBezTo>
                  <a:pt x="22286" y="58154"/>
                  <a:pt x="22695" y="59154"/>
                  <a:pt x="23013" y="60837"/>
                </a:cubicBezTo>
                <a:lnTo>
                  <a:pt x="23241" y="62110"/>
                </a:lnTo>
                <a:lnTo>
                  <a:pt x="22786" y="62156"/>
                </a:lnTo>
                <a:cubicBezTo>
                  <a:pt x="21967" y="62247"/>
                  <a:pt x="21422" y="62702"/>
                  <a:pt x="21285" y="63429"/>
                </a:cubicBezTo>
                <a:cubicBezTo>
                  <a:pt x="21285" y="63611"/>
                  <a:pt x="21376" y="64111"/>
                  <a:pt x="21513" y="64566"/>
                </a:cubicBezTo>
                <a:cubicBezTo>
                  <a:pt x="21649" y="65021"/>
                  <a:pt x="21740" y="65521"/>
                  <a:pt x="21740" y="65794"/>
                </a:cubicBezTo>
                <a:cubicBezTo>
                  <a:pt x="21695" y="66022"/>
                  <a:pt x="21695" y="66294"/>
                  <a:pt x="21695" y="66385"/>
                </a:cubicBezTo>
                <a:cubicBezTo>
                  <a:pt x="21740" y="66476"/>
                  <a:pt x="21422" y="67431"/>
                  <a:pt x="21012" y="68523"/>
                </a:cubicBezTo>
                <a:cubicBezTo>
                  <a:pt x="19830" y="71434"/>
                  <a:pt x="19102" y="73480"/>
                  <a:pt x="19148" y="73708"/>
                </a:cubicBezTo>
                <a:cubicBezTo>
                  <a:pt x="19148" y="73844"/>
                  <a:pt x="19102" y="73981"/>
                  <a:pt x="19011" y="74026"/>
                </a:cubicBezTo>
                <a:cubicBezTo>
                  <a:pt x="18920" y="74117"/>
                  <a:pt x="18920" y="74208"/>
                  <a:pt x="18920" y="74299"/>
                </a:cubicBezTo>
                <a:cubicBezTo>
                  <a:pt x="18985" y="74429"/>
                  <a:pt x="19518" y="74536"/>
                  <a:pt x="19898" y="74536"/>
                </a:cubicBezTo>
                <a:cubicBezTo>
                  <a:pt x="20048" y="74536"/>
                  <a:pt x="20175" y="74520"/>
                  <a:pt x="20239" y="74481"/>
                </a:cubicBezTo>
                <a:cubicBezTo>
                  <a:pt x="20376" y="74390"/>
                  <a:pt x="20558" y="74299"/>
                  <a:pt x="20694" y="74253"/>
                </a:cubicBezTo>
                <a:cubicBezTo>
                  <a:pt x="20876" y="74208"/>
                  <a:pt x="20967" y="74026"/>
                  <a:pt x="21149" y="73344"/>
                </a:cubicBezTo>
                <a:cubicBezTo>
                  <a:pt x="21876" y="71024"/>
                  <a:pt x="22786" y="68978"/>
                  <a:pt x="24196" y="66658"/>
                </a:cubicBezTo>
                <a:cubicBezTo>
                  <a:pt x="24969" y="65385"/>
                  <a:pt x="25606" y="64202"/>
                  <a:pt x="26652" y="61974"/>
                </a:cubicBezTo>
                <a:cubicBezTo>
                  <a:pt x="26788" y="61701"/>
                  <a:pt x="26879" y="61656"/>
                  <a:pt x="27652" y="61610"/>
                </a:cubicBezTo>
                <a:cubicBezTo>
                  <a:pt x="28005" y="61587"/>
                  <a:pt x="28370" y="61575"/>
                  <a:pt x="28743" y="61575"/>
                </a:cubicBezTo>
                <a:cubicBezTo>
                  <a:pt x="29816" y="61575"/>
                  <a:pt x="30963" y="61669"/>
                  <a:pt x="32109" y="61837"/>
                </a:cubicBezTo>
                <a:cubicBezTo>
                  <a:pt x="33792" y="62065"/>
                  <a:pt x="34611" y="62247"/>
                  <a:pt x="37203" y="63065"/>
                </a:cubicBezTo>
                <a:cubicBezTo>
                  <a:pt x="38354" y="63408"/>
                  <a:pt x="38965" y="63580"/>
                  <a:pt x="39283" y="63580"/>
                </a:cubicBezTo>
                <a:cubicBezTo>
                  <a:pt x="39556" y="63580"/>
                  <a:pt x="39614" y="63454"/>
                  <a:pt x="39614" y="63202"/>
                </a:cubicBezTo>
                <a:cubicBezTo>
                  <a:pt x="39614" y="63008"/>
                  <a:pt x="39614" y="62952"/>
                  <a:pt x="39793" y="62952"/>
                </a:cubicBezTo>
                <a:cubicBezTo>
                  <a:pt x="39866" y="62952"/>
                  <a:pt x="39969" y="62961"/>
                  <a:pt x="40114" y="62974"/>
                </a:cubicBezTo>
                <a:cubicBezTo>
                  <a:pt x="40341" y="62974"/>
                  <a:pt x="40933" y="63020"/>
                  <a:pt x="41433" y="63065"/>
                </a:cubicBezTo>
                <a:cubicBezTo>
                  <a:pt x="41888" y="63156"/>
                  <a:pt x="42661" y="63202"/>
                  <a:pt x="43116" y="63202"/>
                </a:cubicBezTo>
                <a:cubicBezTo>
                  <a:pt x="43570" y="63247"/>
                  <a:pt x="44025" y="63293"/>
                  <a:pt x="44162" y="63338"/>
                </a:cubicBezTo>
                <a:cubicBezTo>
                  <a:pt x="44230" y="63361"/>
                  <a:pt x="44298" y="63372"/>
                  <a:pt x="44355" y="63372"/>
                </a:cubicBezTo>
                <a:cubicBezTo>
                  <a:pt x="44412" y="63372"/>
                  <a:pt x="44457" y="63361"/>
                  <a:pt x="44480" y="63338"/>
                </a:cubicBezTo>
                <a:cubicBezTo>
                  <a:pt x="44480" y="63293"/>
                  <a:pt x="44935" y="63293"/>
                  <a:pt x="45481" y="63293"/>
                </a:cubicBezTo>
                <a:cubicBezTo>
                  <a:pt x="45981" y="63293"/>
                  <a:pt x="47118" y="63247"/>
                  <a:pt x="48027" y="63156"/>
                </a:cubicBezTo>
                <a:cubicBezTo>
                  <a:pt x="48528" y="63111"/>
                  <a:pt x="48937" y="63088"/>
                  <a:pt x="49238" y="63088"/>
                </a:cubicBezTo>
                <a:cubicBezTo>
                  <a:pt x="49540" y="63088"/>
                  <a:pt x="49733" y="63111"/>
                  <a:pt x="49801" y="63156"/>
                </a:cubicBezTo>
                <a:cubicBezTo>
                  <a:pt x="49912" y="63193"/>
                  <a:pt x="50022" y="63260"/>
                  <a:pt x="50084" y="63260"/>
                </a:cubicBezTo>
                <a:cubicBezTo>
                  <a:pt x="50099" y="63260"/>
                  <a:pt x="50111" y="63256"/>
                  <a:pt x="50119" y="63247"/>
                </a:cubicBezTo>
                <a:cubicBezTo>
                  <a:pt x="50210" y="63202"/>
                  <a:pt x="50165" y="63111"/>
                  <a:pt x="50029" y="63020"/>
                </a:cubicBezTo>
                <a:cubicBezTo>
                  <a:pt x="49892" y="62929"/>
                  <a:pt x="49847" y="62838"/>
                  <a:pt x="49938" y="62838"/>
                </a:cubicBezTo>
                <a:cubicBezTo>
                  <a:pt x="49983" y="62793"/>
                  <a:pt x="50029" y="62656"/>
                  <a:pt x="50029" y="62565"/>
                </a:cubicBezTo>
                <a:cubicBezTo>
                  <a:pt x="50029" y="62383"/>
                  <a:pt x="50074" y="62338"/>
                  <a:pt x="50301" y="62338"/>
                </a:cubicBezTo>
                <a:cubicBezTo>
                  <a:pt x="51939" y="62338"/>
                  <a:pt x="55304" y="61837"/>
                  <a:pt x="55986" y="61519"/>
                </a:cubicBezTo>
                <a:cubicBezTo>
                  <a:pt x="56259" y="61383"/>
                  <a:pt x="56305" y="61019"/>
                  <a:pt x="56077" y="60837"/>
                </a:cubicBezTo>
                <a:cubicBezTo>
                  <a:pt x="55941" y="60746"/>
                  <a:pt x="55941" y="60700"/>
                  <a:pt x="56441" y="60519"/>
                </a:cubicBezTo>
                <a:cubicBezTo>
                  <a:pt x="56714" y="60428"/>
                  <a:pt x="57851" y="59927"/>
                  <a:pt x="58988" y="59427"/>
                </a:cubicBezTo>
                <a:cubicBezTo>
                  <a:pt x="62035" y="58017"/>
                  <a:pt x="62172" y="57926"/>
                  <a:pt x="62035" y="57562"/>
                </a:cubicBezTo>
                <a:cubicBezTo>
                  <a:pt x="61944" y="57426"/>
                  <a:pt x="61990" y="57380"/>
                  <a:pt x="62354" y="57153"/>
                </a:cubicBezTo>
                <a:cubicBezTo>
                  <a:pt x="62854" y="56926"/>
                  <a:pt x="63127" y="56607"/>
                  <a:pt x="62945" y="56471"/>
                </a:cubicBezTo>
                <a:cubicBezTo>
                  <a:pt x="62620" y="56268"/>
                  <a:pt x="63200" y="55813"/>
                  <a:pt x="63748" y="55813"/>
                </a:cubicBezTo>
                <a:cubicBezTo>
                  <a:pt x="63815" y="55813"/>
                  <a:pt x="63881" y="55819"/>
                  <a:pt x="63945" y="55834"/>
                </a:cubicBezTo>
                <a:cubicBezTo>
                  <a:pt x="63999" y="55847"/>
                  <a:pt x="64056" y="55853"/>
                  <a:pt x="64111" y="55853"/>
                </a:cubicBezTo>
                <a:cubicBezTo>
                  <a:pt x="64245" y="55853"/>
                  <a:pt x="64368" y="55821"/>
                  <a:pt x="64400" y="55789"/>
                </a:cubicBezTo>
                <a:cubicBezTo>
                  <a:pt x="64446" y="55743"/>
                  <a:pt x="64400" y="55698"/>
                  <a:pt x="64309" y="55652"/>
                </a:cubicBezTo>
                <a:cubicBezTo>
                  <a:pt x="64218" y="55652"/>
                  <a:pt x="64036" y="55607"/>
                  <a:pt x="63945" y="55561"/>
                </a:cubicBezTo>
                <a:cubicBezTo>
                  <a:pt x="63763" y="55516"/>
                  <a:pt x="64719" y="54970"/>
                  <a:pt x="66083" y="54333"/>
                </a:cubicBezTo>
                <a:cubicBezTo>
                  <a:pt x="67129" y="53879"/>
                  <a:pt x="67311" y="53560"/>
                  <a:pt x="66583" y="53469"/>
                </a:cubicBezTo>
                <a:cubicBezTo>
                  <a:pt x="66401" y="53424"/>
                  <a:pt x="66174" y="53378"/>
                  <a:pt x="66128" y="53333"/>
                </a:cubicBezTo>
                <a:cubicBezTo>
                  <a:pt x="66083" y="53333"/>
                  <a:pt x="66492" y="53105"/>
                  <a:pt x="67038" y="52832"/>
                </a:cubicBezTo>
                <a:cubicBezTo>
                  <a:pt x="68039" y="52423"/>
                  <a:pt x="71086" y="50558"/>
                  <a:pt x="71495" y="50149"/>
                </a:cubicBezTo>
                <a:cubicBezTo>
                  <a:pt x="71677" y="50013"/>
                  <a:pt x="71677" y="49922"/>
                  <a:pt x="71540" y="49785"/>
                </a:cubicBezTo>
                <a:lnTo>
                  <a:pt x="71404" y="49649"/>
                </a:lnTo>
                <a:lnTo>
                  <a:pt x="71904" y="49285"/>
                </a:lnTo>
                <a:cubicBezTo>
                  <a:pt x="72223" y="49058"/>
                  <a:pt x="72814" y="48557"/>
                  <a:pt x="73314" y="48148"/>
                </a:cubicBezTo>
                <a:cubicBezTo>
                  <a:pt x="74042" y="47511"/>
                  <a:pt x="74178" y="47375"/>
                  <a:pt x="74133" y="47193"/>
                </a:cubicBezTo>
                <a:cubicBezTo>
                  <a:pt x="74087" y="47011"/>
                  <a:pt x="74042" y="46966"/>
                  <a:pt x="73814" y="46920"/>
                </a:cubicBezTo>
                <a:cubicBezTo>
                  <a:pt x="73678" y="46920"/>
                  <a:pt x="73587" y="46875"/>
                  <a:pt x="73633" y="46829"/>
                </a:cubicBezTo>
                <a:cubicBezTo>
                  <a:pt x="73633" y="46829"/>
                  <a:pt x="74178" y="46420"/>
                  <a:pt x="74815" y="45920"/>
                </a:cubicBezTo>
                <a:cubicBezTo>
                  <a:pt x="75588" y="45374"/>
                  <a:pt x="76088" y="44919"/>
                  <a:pt x="76361" y="44555"/>
                </a:cubicBezTo>
                <a:lnTo>
                  <a:pt x="76725" y="44055"/>
                </a:lnTo>
                <a:lnTo>
                  <a:pt x="76407" y="43827"/>
                </a:lnTo>
                <a:lnTo>
                  <a:pt x="76043" y="43646"/>
                </a:lnTo>
                <a:lnTo>
                  <a:pt x="76771" y="43100"/>
                </a:lnTo>
                <a:cubicBezTo>
                  <a:pt x="77135" y="42827"/>
                  <a:pt x="77999" y="42099"/>
                  <a:pt x="78635" y="41508"/>
                </a:cubicBezTo>
                <a:cubicBezTo>
                  <a:pt x="80682" y="39689"/>
                  <a:pt x="80955" y="39325"/>
                  <a:pt x="80500" y="39007"/>
                </a:cubicBezTo>
                <a:cubicBezTo>
                  <a:pt x="80364" y="38961"/>
                  <a:pt x="79909" y="38825"/>
                  <a:pt x="79454" y="38688"/>
                </a:cubicBezTo>
                <a:cubicBezTo>
                  <a:pt x="78999" y="38597"/>
                  <a:pt x="77498" y="38279"/>
                  <a:pt x="76134" y="37915"/>
                </a:cubicBezTo>
                <a:cubicBezTo>
                  <a:pt x="72814" y="37142"/>
                  <a:pt x="70267" y="36733"/>
                  <a:pt x="67766" y="36596"/>
                </a:cubicBezTo>
                <a:cubicBezTo>
                  <a:pt x="65492" y="36505"/>
                  <a:pt x="65310" y="36460"/>
                  <a:pt x="65355" y="36187"/>
                </a:cubicBezTo>
                <a:cubicBezTo>
                  <a:pt x="65355" y="36050"/>
                  <a:pt x="65310" y="35914"/>
                  <a:pt x="65219" y="35869"/>
                </a:cubicBezTo>
                <a:cubicBezTo>
                  <a:pt x="65155" y="35826"/>
                  <a:pt x="64987" y="35807"/>
                  <a:pt x="64740" y="35807"/>
                </a:cubicBezTo>
                <a:cubicBezTo>
                  <a:pt x="63400" y="35807"/>
                  <a:pt x="59740" y="36377"/>
                  <a:pt x="57897" y="36915"/>
                </a:cubicBezTo>
                <a:lnTo>
                  <a:pt x="56487" y="37369"/>
                </a:lnTo>
                <a:lnTo>
                  <a:pt x="56532" y="36960"/>
                </a:lnTo>
                <a:cubicBezTo>
                  <a:pt x="56532" y="36596"/>
                  <a:pt x="56487" y="36551"/>
                  <a:pt x="56305" y="36551"/>
                </a:cubicBezTo>
                <a:cubicBezTo>
                  <a:pt x="56268" y="36545"/>
                  <a:pt x="56225" y="36543"/>
                  <a:pt x="56177" y="36543"/>
                </a:cubicBezTo>
                <a:cubicBezTo>
                  <a:pt x="55027" y="36543"/>
                  <a:pt x="50675" y="38067"/>
                  <a:pt x="47664" y="39507"/>
                </a:cubicBezTo>
                <a:cubicBezTo>
                  <a:pt x="47077" y="39800"/>
                  <a:pt x="46748" y="39930"/>
                  <a:pt x="46624" y="39930"/>
                </a:cubicBezTo>
                <a:cubicBezTo>
                  <a:pt x="46576" y="39930"/>
                  <a:pt x="46559" y="39909"/>
                  <a:pt x="46572" y="39871"/>
                </a:cubicBezTo>
                <a:cubicBezTo>
                  <a:pt x="46742" y="39497"/>
                  <a:pt x="46658" y="39225"/>
                  <a:pt x="46415" y="39225"/>
                </a:cubicBezTo>
                <a:cubicBezTo>
                  <a:pt x="46333" y="39225"/>
                  <a:pt x="46232" y="39256"/>
                  <a:pt x="46117" y="39325"/>
                </a:cubicBezTo>
                <a:cubicBezTo>
                  <a:pt x="45981" y="39416"/>
                  <a:pt x="44662" y="40189"/>
                  <a:pt x="43161" y="41008"/>
                </a:cubicBezTo>
                <a:cubicBezTo>
                  <a:pt x="40296" y="42645"/>
                  <a:pt x="39477" y="43191"/>
                  <a:pt x="37522" y="44874"/>
                </a:cubicBezTo>
                <a:lnTo>
                  <a:pt x="36248" y="45920"/>
                </a:lnTo>
                <a:lnTo>
                  <a:pt x="36248" y="45556"/>
                </a:lnTo>
                <a:lnTo>
                  <a:pt x="36248" y="45192"/>
                </a:lnTo>
                <a:lnTo>
                  <a:pt x="35930" y="45283"/>
                </a:lnTo>
                <a:cubicBezTo>
                  <a:pt x="35293" y="45419"/>
                  <a:pt x="33246" y="47420"/>
                  <a:pt x="31427" y="49740"/>
                </a:cubicBezTo>
                <a:cubicBezTo>
                  <a:pt x="30472" y="50922"/>
                  <a:pt x="29017" y="53105"/>
                  <a:pt x="28517" y="54151"/>
                </a:cubicBezTo>
                <a:lnTo>
                  <a:pt x="28289" y="54606"/>
                </a:lnTo>
                <a:lnTo>
                  <a:pt x="28380" y="53606"/>
                </a:lnTo>
                <a:cubicBezTo>
                  <a:pt x="28653" y="50377"/>
                  <a:pt x="28653" y="49649"/>
                  <a:pt x="28562" y="49285"/>
                </a:cubicBezTo>
                <a:cubicBezTo>
                  <a:pt x="28462" y="48884"/>
                  <a:pt x="28337" y="48728"/>
                  <a:pt x="28061" y="48728"/>
                </a:cubicBezTo>
                <a:cubicBezTo>
                  <a:pt x="27962" y="48728"/>
                  <a:pt x="27842" y="48749"/>
                  <a:pt x="27698" y="48785"/>
                </a:cubicBezTo>
                <a:lnTo>
                  <a:pt x="27198" y="48921"/>
                </a:lnTo>
                <a:lnTo>
                  <a:pt x="27380" y="47602"/>
                </a:lnTo>
                <a:cubicBezTo>
                  <a:pt x="27789" y="43827"/>
                  <a:pt x="27834" y="42918"/>
                  <a:pt x="27607" y="41417"/>
                </a:cubicBezTo>
                <a:cubicBezTo>
                  <a:pt x="27479" y="40649"/>
                  <a:pt x="27231" y="40321"/>
                  <a:pt x="26787" y="40321"/>
                </a:cubicBezTo>
                <a:cubicBezTo>
                  <a:pt x="26758" y="40321"/>
                  <a:pt x="26728" y="40323"/>
                  <a:pt x="26697" y="40326"/>
                </a:cubicBezTo>
                <a:cubicBezTo>
                  <a:pt x="26648" y="40334"/>
                  <a:pt x="26608" y="40345"/>
                  <a:pt x="26575" y="40345"/>
                </a:cubicBezTo>
                <a:cubicBezTo>
                  <a:pt x="26424" y="40345"/>
                  <a:pt x="26424" y="40114"/>
                  <a:pt x="26424" y="38324"/>
                </a:cubicBezTo>
                <a:cubicBezTo>
                  <a:pt x="26424" y="35914"/>
                  <a:pt x="25970" y="33458"/>
                  <a:pt x="25106" y="31184"/>
                </a:cubicBezTo>
                <a:cubicBezTo>
                  <a:pt x="24787" y="30365"/>
                  <a:pt x="24651" y="30093"/>
                  <a:pt x="24423" y="29956"/>
                </a:cubicBezTo>
                <a:cubicBezTo>
                  <a:pt x="24324" y="29897"/>
                  <a:pt x="24251" y="29863"/>
                  <a:pt x="24177" y="29863"/>
                </a:cubicBezTo>
                <a:cubicBezTo>
                  <a:pt x="24082" y="29863"/>
                  <a:pt x="23986" y="29919"/>
                  <a:pt x="23832" y="30047"/>
                </a:cubicBezTo>
                <a:cubicBezTo>
                  <a:pt x="23721" y="30121"/>
                  <a:pt x="23579" y="30196"/>
                  <a:pt x="23531" y="30196"/>
                </a:cubicBezTo>
                <a:cubicBezTo>
                  <a:pt x="23520" y="30196"/>
                  <a:pt x="23514" y="30192"/>
                  <a:pt x="23514" y="30184"/>
                </a:cubicBezTo>
                <a:cubicBezTo>
                  <a:pt x="23468" y="30184"/>
                  <a:pt x="23377" y="29774"/>
                  <a:pt x="23332" y="29228"/>
                </a:cubicBezTo>
                <a:cubicBezTo>
                  <a:pt x="23195" y="28001"/>
                  <a:pt x="22149" y="23134"/>
                  <a:pt x="21786" y="22179"/>
                </a:cubicBezTo>
                <a:cubicBezTo>
                  <a:pt x="21473" y="21336"/>
                  <a:pt x="21139" y="20921"/>
                  <a:pt x="20769" y="20921"/>
                </a:cubicBezTo>
                <a:cubicBezTo>
                  <a:pt x="20601" y="20921"/>
                  <a:pt x="20424" y="21008"/>
                  <a:pt x="20239" y="21179"/>
                </a:cubicBezTo>
                <a:cubicBezTo>
                  <a:pt x="20137" y="21266"/>
                  <a:pt x="20072" y="21335"/>
                  <a:pt x="20017" y="21335"/>
                </a:cubicBezTo>
                <a:cubicBezTo>
                  <a:pt x="19903" y="21335"/>
                  <a:pt x="19834" y="21030"/>
                  <a:pt x="19557" y="19951"/>
                </a:cubicBezTo>
                <a:cubicBezTo>
                  <a:pt x="19148" y="18632"/>
                  <a:pt x="18056" y="15948"/>
                  <a:pt x="17738" y="15766"/>
                </a:cubicBezTo>
                <a:cubicBezTo>
                  <a:pt x="17671" y="15700"/>
                  <a:pt x="17556" y="15658"/>
                  <a:pt x="17445" y="15658"/>
                </a:cubicBezTo>
                <a:cubicBezTo>
                  <a:pt x="17405" y="15658"/>
                  <a:pt x="17365" y="15663"/>
                  <a:pt x="17328" y="15676"/>
                </a:cubicBezTo>
                <a:cubicBezTo>
                  <a:pt x="17316" y="15680"/>
                  <a:pt x="17304" y="15682"/>
                  <a:pt x="17292" y="15682"/>
                </a:cubicBezTo>
                <a:cubicBezTo>
                  <a:pt x="17174" y="15682"/>
                  <a:pt x="17076" y="15456"/>
                  <a:pt x="16828" y="14629"/>
                </a:cubicBezTo>
                <a:cubicBezTo>
                  <a:pt x="16101" y="12219"/>
                  <a:pt x="15236" y="10309"/>
                  <a:pt x="14054" y="8490"/>
                </a:cubicBezTo>
                <a:cubicBezTo>
                  <a:pt x="13736" y="7989"/>
                  <a:pt x="13144" y="6943"/>
                  <a:pt x="12735" y="6125"/>
                </a:cubicBezTo>
                <a:cubicBezTo>
                  <a:pt x="11962" y="4578"/>
                  <a:pt x="10643" y="1486"/>
                  <a:pt x="10643" y="1213"/>
                </a:cubicBezTo>
                <a:cubicBezTo>
                  <a:pt x="10688" y="1122"/>
                  <a:pt x="10734" y="895"/>
                  <a:pt x="10779" y="667"/>
                </a:cubicBezTo>
                <a:cubicBezTo>
                  <a:pt x="10870" y="303"/>
                  <a:pt x="10825" y="212"/>
                  <a:pt x="10688" y="76"/>
                </a:cubicBezTo>
                <a:cubicBezTo>
                  <a:pt x="10609" y="23"/>
                  <a:pt x="10529" y="1"/>
                  <a:pt x="1045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
    <p:bg>
      <p:bgPr>
        <a:solidFill>
          <a:srgbClr val="3F3F3A"/>
        </a:solidFill>
        <a:effectLst/>
      </p:bgPr>
    </p:bg>
    <p:spTree>
      <p:nvGrpSpPr>
        <p:cNvPr id="1" name="Shape 84"/>
        <p:cNvGrpSpPr/>
        <p:nvPr/>
      </p:nvGrpSpPr>
      <p:grpSpPr>
        <a:xfrm>
          <a:off x="0" y="0"/>
          <a:ext cx="0" cy="0"/>
          <a:chOff x="0" y="0"/>
          <a:chExt cx="0" cy="0"/>
        </a:xfrm>
      </p:grpSpPr>
      <p:sp>
        <p:nvSpPr>
          <p:cNvPr id="85" name="Google Shape;85;p14"/>
          <p:cNvSpPr/>
          <p:nvPr/>
        </p:nvSpPr>
        <p:spPr>
          <a:xfrm>
            <a:off x="152100" y="570401"/>
            <a:ext cx="5091001" cy="4396956"/>
          </a:xfrm>
          <a:custGeom>
            <a:avLst/>
            <a:gdLst/>
            <a:ahLst/>
            <a:cxnLst/>
            <a:rect l="l" t="t" r="r" b="b"/>
            <a:pathLst>
              <a:path w="73360" h="63359" extrusionOk="0">
                <a:moveTo>
                  <a:pt x="47066" y="973"/>
                </a:moveTo>
                <a:cubicBezTo>
                  <a:pt x="47069" y="973"/>
                  <a:pt x="47071" y="973"/>
                  <a:pt x="47072" y="974"/>
                </a:cubicBezTo>
                <a:cubicBezTo>
                  <a:pt x="47118" y="974"/>
                  <a:pt x="46572" y="1793"/>
                  <a:pt x="45935" y="2748"/>
                </a:cubicBezTo>
                <a:cubicBezTo>
                  <a:pt x="43909" y="5720"/>
                  <a:pt x="40679" y="10162"/>
                  <a:pt x="40571" y="10162"/>
                </a:cubicBezTo>
                <a:cubicBezTo>
                  <a:pt x="40570" y="10162"/>
                  <a:pt x="40569" y="10162"/>
                  <a:pt x="40568" y="10161"/>
                </a:cubicBezTo>
                <a:cubicBezTo>
                  <a:pt x="40523" y="10070"/>
                  <a:pt x="40659" y="9433"/>
                  <a:pt x="40841" y="8615"/>
                </a:cubicBezTo>
                <a:cubicBezTo>
                  <a:pt x="41205" y="7341"/>
                  <a:pt x="41296" y="7068"/>
                  <a:pt x="42297" y="5249"/>
                </a:cubicBezTo>
                <a:cubicBezTo>
                  <a:pt x="43297" y="3476"/>
                  <a:pt x="43479" y="3248"/>
                  <a:pt x="43934" y="2930"/>
                </a:cubicBezTo>
                <a:cubicBezTo>
                  <a:pt x="44606" y="2392"/>
                  <a:pt x="46909" y="973"/>
                  <a:pt x="47066" y="973"/>
                </a:cubicBezTo>
                <a:close/>
                <a:moveTo>
                  <a:pt x="42933" y="3521"/>
                </a:moveTo>
                <a:lnTo>
                  <a:pt x="41933" y="5386"/>
                </a:lnTo>
                <a:cubicBezTo>
                  <a:pt x="41205" y="6659"/>
                  <a:pt x="40887" y="7478"/>
                  <a:pt x="40705" y="8069"/>
                </a:cubicBezTo>
                <a:cubicBezTo>
                  <a:pt x="40568" y="8569"/>
                  <a:pt x="40387" y="9388"/>
                  <a:pt x="40296" y="9888"/>
                </a:cubicBezTo>
                <a:lnTo>
                  <a:pt x="40114" y="10843"/>
                </a:lnTo>
                <a:lnTo>
                  <a:pt x="38340" y="13481"/>
                </a:lnTo>
                <a:cubicBezTo>
                  <a:pt x="37385" y="14891"/>
                  <a:pt x="36475" y="16164"/>
                  <a:pt x="36384" y="16301"/>
                </a:cubicBezTo>
                <a:cubicBezTo>
                  <a:pt x="36374" y="16309"/>
                  <a:pt x="36364" y="16313"/>
                  <a:pt x="36355" y="16313"/>
                </a:cubicBezTo>
                <a:cubicBezTo>
                  <a:pt x="36214" y="16313"/>
                  <a:pt x="36314" y="15234"/>
                  <a:pt x="36657" y="11935"/>
                </a:cubicBezTo>
                <a:cubicBezTo>
                  <a:pt x="36959" y="8703"/>
                  <a:pt x="37138" y="7512"/>
                  <a:pt x="37233" y="7512"/>
                </a:cubicBezTo>
                <a:cubicBezTo>
                  <a:pt x="37239" y="7512"/>
                  <a:pt x="37244" y="7516"/>
                  <a:pt x="37248" y="7523"/>
                </a:cubicBezTo>
                <a:cubicBezTo>
                  <a:pt x="37306" y="7581"/>
                  <a:pt x="37361" y="7619"/>
                  <a:pt x="37440" y="7619"/>
                </a:cubicBezTo>
                <a:cubicBezTo>
                  <a:pt x="37669" y="7619"/>
                  <a:pt x="38098" y="7300"/>
                  <a:pt x="39386" y="6250"/>
                </a:cubicBezTo>
                <a:cubicBezTo>
                  <a:pt x="40159" y="5613"/>
                  <a:pt x="41296" y="4749"/>
                  <a:pt x="41887" y="4294"/>
                </a:cubicBezTo>
                <a:lnTo>
                  <a:pt x="42933" y="3521"/>
                </a:lnTo>
                <a:close/>
                <a:moveTo>
                  <a:pt x="36672" y="7743"/>
                </a:moveTo>
                <a:cubicBezTo>
                  <a:pt x="36748" y="7743"/>
                  <a:pt x="36740" y="8449"/>
                  <a:pt x="36612" y="9479"/>
                </a:cubicBezTo>
                <a:cubicBezTo>
                  <a:pt x="36523" y="10454"/>
                  <a:pt x="36391" y="11300"/>
                  <a:pt x="36300" y="11300"/>
                </a:cubicBezTo>
                <a:cubicBezTo>
                  <a:pt x="36298" y="11300"/>
                  <a:pt x="36296" y="11299"/>
                  <a:pt x="36293" y="11298"/>
                </a:cubicBezTo>
                <a:cubicBezTo>
                  <a:pt x="36292" y="11298"/>
                  <a:pt x="36290" y="11297"/>
                  <a:pt x="36289" y="11297"/>
                </a:cubicBezTo>
                <a:cubicBezTo>
                  <a:pt x="36129" y="11297"/>
                  <a:pt x="34839" y="13345"/>
                  <a:pt x="34974" y="13390"/>
                </a:cubicBezTo>
                <a:cubicBezTo>
                  <a:pt x="34980" y="13393"/>
                  <a:pt x="34985" y="13394"/>
                  <a:pt x="34992" y="13394"/>
                </a:cubicBezTo>
                <a:cubicBezTo>
                  <a:pt x="35097" y="13394"/>
                  <a:pt x="35361" y="13039"/>
                  <a:pt x="35748" y="12481"/>
                </a:cubicBezTo>
                <a:cubicBezTo>
                  <a:pt x="36123" y="11867"/>
                  <a:pt x="36293" y="11636"/>
                  <a:pt x="36355" y="11636"/>
                </a:cubicBezTo>
                <a:cubicBezTo>
                  <a:pt x="36376" y="11636"/>
                  <a:pt x="36384" y="11662"/>
                  <a:pt x="36384" y="11707"/>
                </a:cubicBezTo>
                <a:cubicBezTo>
                  <a:pt x="36384" y="12026"/>
                  <a:pt x="36293" y="12208"/>
                  <a:pt x="35475" y="13527"/>
                </a:cubicBezTo>
                <a:cubicBezTo>
                  <a:pt x="35156" y="14027"/>
                  <a:pt x="34974" y="14436"/>
                  <a:pt x="35065" y="14482"/>
                </a:cubicBezTo>
                <a:cubicBezTo>
                  <a:pt x="35111" y="14482"/>
                  <a:pt x="35384" y="14163"/>
                  <a:pt x="35702" y="13663"/>
                </a:cubicBezTo>
                <a:lnTo>
                  <a:pt x="36248" y="12799"/>
                </a:lnTo>
                <a:lnTo>
                  <a:pt x="36020" y="15118"/>
                </a:lnTo>
                <a:lnTo>
                  <a:pt x="35748" y="17438"/>
                </a:lnTo>
                <a:lnTo>
                  <a:pt x="33201" y="21304"/>
                </a:lnTo>
                <a:lnTo>
                  <a:pt x="30699" y="25169"/>
                </a:lnTo>
                <a:lnTo>
                  <a:pt x="30745" y="24396"/>
                </a:lnTo>
                <a:cubicBezTo>
                  <a:pt x="30790" y="23987"/>
                  <a:pt x="30836" y="23032"/>
                  <a:pt x="30836" y="22259"/>
                </a:cubicBezTo>
                <a:cubicBezTo>
                  <a:pt x="30881" y="20621"/>
                  <a:pt x="30927" y="20485"/>
                  <a:pt x="32064" y="18075"/>
                </a:cubicBezTo>
                <a:cubicBezTo>
                  <a:pt x="32473" y="17120"/>
                  <a:pt x="32837" y="16301"/>
                  <a:pt x="32837" y="16255"/>
                </a:cubicBezTo>
                <a:cubicBezTo>
                  <a:pt x="32828" y="16211"/>
                  <a:pt x="32812" y="16187"/>
                  <a:pt x="32788" y="16187"/>
                </a:cubicBezTo>
                <a:cubicBezTo>
                  <a:pt x="32690" y="16187"/>
                  <a:pt x="32457" y="16587"/>
                  <a:pt x="32018" y="17574"/>
                </a:cubicBezTo>
                <a:cubicBezTo>
                  <a:pt x="31233" y="19236"/>
                  <a:pt x="31029" y="19693"/>
                  <a:pt x="30981" y="19693"/>
                </a:cubicBezTo>
                <a:cubicBezTo>
                  <a:pt x="30957" y="19693"/>
                  <a:pt x="30972" y="19576"/>
                  <a:pt x="30972" y="19439"/>
                </a:cubicBezTo>
                <a:cubicBezTo>
                  <a:pt x="31018" y="18984"/>
                  <a:pt x="31427" y="18029"/>
                  <a:pt x="32200" y="16528"/>
                </a:cubicBezTo>
                <a:cubicBezTo>
                  <a:pt x="32519" y="15937"/>
                  <a:pt x="32746" y="15482"/>
                  <a:pt x="32700" y="15437"/>
                </a:cubicBezTo>
                <a:cubicBezTo>
                  <a:pt x="32696" y="15434"/>
                  <a:pt x="32691" y="15433"/>
                  <a:pt x="32685" y="15433"/>
                </a:cubicBezTo>
                <a:cubicBezTo>
                  <a:pt x="32582" y="15433"/>
                  <a:pt x="32314" y="15839"/>
                  <a:pt x="31882" y="16574"/>
                </a:cubicBezTo>
                <a:lnTo>
                  <a:pt x="31200" y="17756"/>
                </a:lnTo>
                <a:lnTo>
                  <a:pt x="31336" y="16528"/>
                </a:lnTo>
                <a:cubicBezTo>
                  <a:pt x="31427" y="15846"/>
                  <a:pt x="31609" y="14755"/>
                  <a:pt x="31745" y="14118"/>
                </a:cubicBezTo>
                <a:cubicBezTo>
                  <a:pt x="32034" y="12997"/>
                  <a:pt x="32119" y="12643"/>
                  <a:pt x="32144" y="12643"/>
                </a:cubicBezTo>
                <a:cubicBezTo>
                  <a:pt x="32155" y="12643"/>
                  <a:pt x="32155" y="12705"/>
                  <a:pt x="32155" y="12799"/>
                </a:cubicBezTo>
                <a:cubicBezTo>
                  <a:pt x="32170" y="12967"/>
                  <a:pt x="32206" y="13053"/>
                  <a:pt x="32273" y="13053"/>
                </a:cubicBezTo>
                <a:cubicBezTo>
                  <a:pt x="32405" y="13053"/>
                  <a:pt x="32657" y="12720"/>
                  <a:pt x="33110" y="12026"/>
                </a:cubicBezTo>
                <a:cubicBezTo>
                  <a:pt x="33974" y="10661"/>
                  <a:pt x="35884" y="8342"/>
                  <a:pt x="36657" y="7751"/>
                </a:cubicBezTo>
                <a:cubicBezTo>
                  <a:pt x="36662" y="7746"/>
                  <a:pt x="36667" y="7743"/>
                  <a:pt x="36672" y="7743"/>
                </a:cubicBezTo>
                <a:close/>
                <a:moveTo>
                  <a:pt x="47875" y="1101"/>
                </a:moveTo>
                <a:cubicBezTo>
                  <a:pt x="47882" y="1101"/>
                  <a:pt x="47887" y="1104"/>
                  <a:pt x="47891" y="1111"/>
                </a:cubicBezTo>
                <a:cubicBezTo>
                  <a:pt x="47891" y="1202"/>
                  <a:pt x="47618" y="1975"/>
                  <a:pt x="47254" y="2839"/>
                </a:cubicBezTo>
                <a:cubicBezTo>
                  <a:pt x="46890" y="3657"/>
                  <a:pt x="46344" y="4931"/>
                  <a:pt x="46072" y="5659"/>
                </a:cubicBezTo>
                <a:cubicBezTo>
                  <a:pt x="45799" y="6341"/>
                  <a:pt x="45162" y="7614"/>
                  <a:pt x="44662" y="8478"/>
                </a:cubicBezTo>
                <a:cubicBezTo>
                  <a:pt x="43843" y="9934"/>
                  <a:pt x="43798" y="10025"/>
                  <a:pt x="43979" y="10161"/>
                </a:cubicBezTo>
                <a:cubicBezTo>
                  <a:pt x="44252" y="10343"/>
                  <a:pt x="44070" y="10798"/>
                  <a:pt x="42479" y="13345"/>
                </a:cubicBezTo>
                <a:cubicBezTo>
                  <a:pt x="41705" y="14527"/>
                  <a:pt x="41114" y="15573"/>
                  <a:pt x="41114" y="15664"/>
                </a:cubicBezTo>
                <a:cubicBezTo>
                  <a:pt x="41114" y="15801"/>
                  <a:pt x="41205" y="15892"/>
                  <a:pt x="41387" y="15937"/>
                </a:cubicBezTo>
                <a:cubicBezTo>
                  <a:pt x="41615" y="15983"/>
                  <a:pt x="41569" y="16073"/>
                  <a:pt x="40387" y="18075"/>
                </a:cubicBezTo>
                <a:cubicBezTo>
                  <a:pt x="39204" y="20030"/>
                  <a:pt x="37840" y="22850"/>
                  <a:pt x="37703" y="23669"/>
                </a:cubicBezTo>
                <a:cubicBezTo>
                  <a:pt x="37658" y="23851"/>
                  <a:pt x="37703" y="24032"/>
                  <a:pt x="37885" y="24123"/>
                </a:cubicBezTo>
                <a:cubicBezTo>
                  <a:pt x="38158" y="24305"/>
                  <a:pt x="38204" y="24533"/>
                  <a:pt x="37931" y="24624"/>
                </a:cubicBezTo>
                <a:cubicBezTo>
                  <a:pt x="37840" y="24669"/>
                  <a:pt x="37612" y="24851"/>
                  <a:pt x="37476" y="25033"/>
                </a:cubicBezTo>
                <a:cubicBezTo>
                  <a:pt x="37294" y="25215"/>
                  <a:pt x="36885" y="25624"/>
                  <a:pt x="36475" y="25943"/>
                </a:cubicBezTo>
                <a:cubicBezTo>
                  <a:pt x="36100" y="26268"/>
                  <a:pt x="35849" y="26441"/>
                  <a:pt x="35752" y="26441"/>
                </a:cubicBezTo>
                <a:cubicBezTo>
                  <a:pt x="35672" y="26441"/>
                  <a:pt x="35695" y="26325"/>
                  <a:pt x="35839" y="26079"/>
                </a:cubicBezTo>
                <a:cubicBezTo>
                  <a:pt x="35930" y="25943"/>
                  <a:pt x="35930" y="25806"/>
                  <a:pt x="35884" y="25761"/>
                </a:cubicBezTo>
                <a:cubicBezTo>
                  <a:pt x="35873" y="25755"/>
                  <a:pt x="35862" y="25752"/>
                  <a:pt x="35850" y="25752"/>
                </a:cubicBezTo>
                <a:cubicBezTo>
                  <a:pt x="35769" y="25752"/>
                  <a:pt x="35680" y="25896"/>
                  <a:pt x="35520" y="26215"/>
                </a:cubicBezTo>
                <a:cubicBezTo>
                  <a:pt x="35384" y="26534"/>
                  <a:pt x="35247" y="26807"/>
                  <a:pt x="35247" y="26898"/>
                </a:cubicBezTo>
                <a:cubicBezTo>
                  <a:pt x="35117" y="27072"/>
                  <a:pt x="32900" y="28498"/>
                  <a:pt x="32713" y="28498"/>
                </a:cubicBezTo>
                <a:cubicBezTo>
                  <a:pt x="32705" y="28498"/>
                  <a:pt x="32700" y="28495"/>
                  <a:pt x="32700" y="28489"/>
                </a:cubicBezTo>
                <a:cubicBezTo>
                  <a:pt x="32700" y="28444"/>
                  <a:pt x="32837" y="27898"/>
                  <a:pt x="33064" y="27307"/>
                </a:cubicBezTo>
                <a:cubicBezTo>
                  <a:pt x="33292" y="26761"/>
                  <a:pt x="33428" y="26261"/>
                  <a:pt x="33383" y="26215"/>
                </a:cubicBezTo>
                <a:cubicBezTo>
                  <a:pt x="33376" y="26212"/>
                  <a:pt x="33370" y="26211"/>
                  <a:pt x="33363" y="26211"/>
                </a:cubicBezTo>
                <a:cubicBezTo>
                  <a:pt x="33266" y="26211"/>
                  <a:pt x="33085" y="26517"/>
                  <a:pt x="32746" y="27534"/>
                </a:cubicBezTo>
                <a:cubicBezTo>
                  <a:pt x="32519" y="28126"/>
                  <a:pt x="32382" y="28626"/>
                  <a:pt x="32428" y="28671"/>
                </a:cubicBezTo>
                <a:cubicBezTo>
                  <a:pt x="32473" y="28717"/>
                  <a:pt x="32109" y="28990"/>
                  <a:pt x="31654" y="29308"/>
                </a:cubicBezTo>
                <a:cubicBezTo>
                  <a:pt x="31200" y="29626"/>
                  <a:pt x="30517" y="30081"/>
                  <a:pt x="30245" y="30309"/>
                </a:cubicBezTo>
                <a:cubicBezTo>
                  <a:pt x="29926" y="30536"/>
                  <a:pt x="29653" y="30672"/>
                  <a:pt x="29653" y="30672"/>
                </a:cubicBezTo>
                <a:cubicBezTo>
                  <a:pt x="29653" y="30627"/>
                  <a:pt x="29972" y="29808"/>
                  <a:pt x="30381" y="28853"/>
                </a:cubicBezTo>
                <a:cubicBezTo>
                  <a:pt x="31074" y="27338"/>
                  <a:pt x="31189" y="26894"/>
                  <a:pt x="31042" y="26894"/>
                </a:cubicBezTo>
                <a:cubicBezTo>
                  <a:pt x="31035" y="26894"/>
                  <a:pt x="31026" y="26895"/>
                  <a:pt x="31018" y="26898"/>
                </a:cubicBezTo>
                <a:cubicBezTo>
                  <a:pt x="30881" y="26943"/>
                  <a:pt x="29380" y="30582"/>
                  <a:pt x="29426" y="30672"/>
                </a:cubicBezTo>
                <a:cubicBezTo>
                  <a:pt x="29426" y="30763"/>
                  <a:pt x="29289" y="30945"/>
                  <a:pt x="29062" y="31082"/>
                </a:cubicBezTo>
                <a:cubicBezTo>
                  <a:pt x="28903" y="31195"/>
                  <a:pt x="28812" y="31252"/>
                  <a:pt x="28772" y="31252"/>
                </a:cubicBezTo>
                <a:cubicBezTo>
                  <a:pt x="28732" y="31252"/>
                  <a:pt x="28744" y="31195"/>
                  <a:pt x="28789" y="31082"/>
                </a:cubicBezTo>
                <a:cubicBezTo>
                  <a:pt x="28835" y="30945"/>
                  <a:pt x="28835" y="30763"/>
                  <a:pt x="28789" y="30718"/>
                </a:cubicBezTo>
                <a:cubicBezTo>
                  <a:pt x="28516" y="30536"/>
                  <a:pt x="29244" y="28899"/>
                  <a:pt x="30517" y="26943"/>
                </a:cubicBezTo>
                <a:cubicBezTo>
                  <a:pt x="31836" y="24806"/>
                  <a:pt x="32064" y="24533"/>
                  <a:pt x="35020" y="22077"/>
                </a:cubicBezTo>
                <a:cubicBezTo>
                  <a:pt x="36703" y="20667"/>
                  <a:pt x="39886" y="17301"/>
                  <a:pt x="39795" y="17074"/>
                </a:cubicBezTo>
                <a:cubicBezTo>
                  <a:pt x="39765" y="17024"/>
                  <a:pt x="39731" y="16994"/>
                  <a:pt x="39681" y="16994"/>
                </a:cubicBezTo>
                <a:cubicBezTo>
                  <a:pt x="39502" y="16994"/>
                  <a:pt x="39123" y="17377"/>
                  <a:pt x="38022" y="18620"/>
                </a:cubicBezTo>
                <a:cubicBezTo>
                  <a:pt x="37112" y="19621"/>
                  <a:pt x="36111" y="20621"/>
                  <a:pt x="35202" y="21395"/>
                </a:cubicBezTo>
                <a:cubicBezTo>
                  <a:pt x="34429" y="22077"/>
                  <a:pt x="33519" y="22850"/>
                  <a:pt x="33155" y="23168"/>
                </a:cubicBezTo>
                <a:lnTo>
                  <a:pt x="32564" y="23714"/>
                </a:lnTo>
                <a:lnTo>
                  <a:pt x="32564" y="23714"/>
                </a:lnTo>
                <a:lnTo>
                  <a:pt x="34338" y="20894"/>
                </a:lnTo>
                <a:cubicBezTo>
                  <a:pt x="36293" y="17847"/>
                  <a:pt x="36521" y="17529"/>
                  <a:pt x="38977" y="15209"/>
                </a:cubicBezTo>
                <a:cubicBezTo>
                  <a:pt x="40432" y="13799"/>
                  <a:pt x="42752" y="11344"/>
                  <a:pt x="42752" y="11207"/>
                </a:cubicBezTo>
                <a:cubicBezTo>
                  <a:pt x="42742" y="11170"/>
                  <a:pt x="42725" y="11148"/>
                  <a:pt x="42693" y="11148"/>
                </a:cubicBezTo>
                <a:cubicBezTo>
                  <a:pt x="42566" y="11148"/>
                  <a:pt x="42201" y="11485"/>
                  <a:pt x="41114" y="12572"/>
                </a:cubicBezTo>
                <a:cubicBezTo>
                  <a:pt x="40387" y="13390"/>
                  <a:pt x="39250" y="14436"/>
                  <a:pt x="38658" y="14982"/>
                </a:cubicBezTo>
                <a:lnTo>
                  <a:pt x="37612" y="15983"/>
                </a:lnTo>
                <a:lnTo>
                  <a:pt x="39068" y="13799"/>
                </a:lnTo>
                <a:cubicBezTo>
                  <a:pt x="40387" y="11753"/>
                  <a:pt x="40614" y="11480"/>
                  <a:pt x="41660" y="10434"/>
                </a:cubicBezTo>
                <a:cubicBezTo>
                  <a:pt x="42661" y="9433"/>
                  <a:pt x="43570" y="8433"/>
                  <a:pt x="45207" y="6386"/>
                </a:cubicBezTo>
                <a:cubicBezTo>
                  <a:pt x="45465" y="6043"/>
                  <a:pt x="45560" y="5700"/>
                  <a:pt x="45380" y="5700"/>
                </a:cubicBezTo>
                <a:cubicBezTo>
                  <a:pt x="45369" y="5700"/>
                  <a:pt x="45357" y="5701"/>
                  <a:pt x="45344" y="5704"/>
                </a:cubicBezTo>
                <a:cubicBezTo>
                  <a:pt x="45298" y="5750"/>
                  <a:pt x="44798" y="6295"/>
                  <a:pt x="44252" y="6978"/>
                </a:cubicBezTo>
                <a:cubicBezTo>
                  <a:pt x="43707" y="7660"/>
                  <a:pt x="42979" y="8478"/>
                  <a:pt x="42661" y="8797"/>
                </a:cubicBezTo>
                <a:lnTo>
                  <a:pt x="42069" y="9388"/>
                </a:lnTo>
                <a:lnTo>
                  <a:pt x="42615" y="8615"/>
                </a:lnTo>
                <a:cubicBezTo>
                  <a:pt x="44207" y="6432"/>
                  <a:pt x="45981" y="3885"/>
                  <a:pt x="46845" y="2521"/>
                </a:cubicBezTo>
                <a:cubicBezTo>
                  <a:pt x="47393" y="1635"/>
                  <a:pt x="47785" y="1101"/>
                  <a:pt x="47875" y="1101"/>
                </a:cubicBezTo>
                <a:close/>
                <a:moveTo>
                  <a:pt x="28531" y="30205"/>
                </a:moveTo>
                <a:cubicBezTo>
                  <a:pt x="28551" y="30205"/>
                  <a:pt x="28544" y="30256"/>
                  <a:pt x="28516" y="30354"/>
                </a:cubicBezTo>
                <a:cubicBezTo>
                  <a:pt x="28471" y="30536"/>
                  <a:pt x="28289" y="30900"/>
                  <a:pt x="28152" y="31127"/>
                </a:cubicBezTo>
                <a:cubicBezTo>
                  <a:pt x="28016" y="31355"/>
                  <a:pt x="27743" y="31673"/>
                  <a:pt x="27607" y="31809"/>
                </a:cubicBezTo>
                <a:cubicBezTo>
                  <a:pt x="27554" y="31851"/>
                  <a:pt x="27517" y="31874"/>
                  <a:pt x="27496" y="31874"/>
                </a:cubicBezTo>
                <a:cubicBezTo>
                  <a:pt x="27427" y="31874"/>
                  <a:pt x="27550" y="31621"/>
                  <a:pt x="27971" y="30991"/>
                </a:cubicBezTo>
                <a:cubicBezTo>
                  <a:pt x="28316" y="30457"/>
                  <a:pt x="28488" y="30205"/>
                  <a:pt x="28531" y="30205"/>
                </a:cubicBezTo>
                <a:close/>
                <a:moveTo>
                  <a:pt x="31705" y="31364"/>
                </a:moveTo>
                <a:cubicBezTo>
                  <a:pt x="31715" y="31364"/>
                  <a:pt x="31714" y="31390"/>
                  <a:pt x="31700" y="31446"/>
                </a:cubicBezTo>
                <a:cubicBezTo>
                  <a:pt x="31609" y="31628"/>
                  <a:pt x="31427" y="31855"/>
                  <a:pt x="31336" y="31991"/>
                </a:cubicBezTo>
                <a:cubicBezTo>
                  <a:pt x="31298" y="32042"/>
                  <a:pt x="31274" y="32065"/>
                  <a:pt x="31264" y="32065"/>
                </a:cubicBezTo>
                <a:cubicBezTo>
                  <a:pt x="31239" y="32065"/>
                  <a:pt x="31309" y="31915"/>
                  <a:pt x="31473" y="31719"/>
                </a:cubicBezTo>
                <a:cubicBezTo>
                  <a:pt x="31599" y="31497"/>
                  <a:pt x="31681" y="31364"/>
                  <a:pt x="31705" y="31364"/>
                </a:cubicBezTo>
                <a:close/>
                <a:moveTo>
                  <a:pt x="28389" y="32428"/>
                </a:moveTo>
                <a:cubicBezTo>
                  <a:pt x="28401" y="32428"/>
                  <a:pt x="28413" y="32434"/>
                  <a:pt x="28425" y="32446"/>
                </a:cubicBezTo>
                <a:cubicBezTo>
                  <a:pt x="28425" y="32492"/>
                  <a:pt x="28380" y="32583"/>
                  <a:pt x="28289" y="32628"/>
                </a:cubicBezTo>
                <a:cubicBezTo>
                  <a:pt x="28257" y="32660"/>
                  <a:pt x="28236" y="32675"/>
                  <a:pt x="28226" y="32675"/>
                </a:cubicBezTo>
                <a:cubicBezTo>
                  <a:pt x="28209" y="32675"/>
                  <a:pt x="28230" y="32625"/>
                  <a:pt x="28289" y="32537"/>
                </a:cubicBezTo>
                <a:cubicBezTo>
                  <a:pt x="28322" y="32471"/>
                  <a:pt x="28356" y="32428"/>
                  <a:pt x="28389" y="32428"/>
                </a:cubicBezTo>
                <a:close/>
                <a:moveTo>
                  <a:pt x="72083" y="25350"/>
                </a:moveTo>
                <a:cubicBezTo>
                  <a:pt x="72085" y="25350"/>
                  <a:pt x="72086" y="25350"/>
                  <a:pt x="72086" y="25351"/>
                </a:cubicBezTo>
                <a:cubicBezTo>
                  <a:pt x="72086" y="25351"/>
                  <a:pt x="71768" y="25761"/>
                  <a:pt x="71404" y="26170"/>
                </a:cubicBezTo>
                <a:cubicBezTo>
                  <a:pt x="70358" y="27307"/>
                  <a:pt x="68811" y="28671"/>
                  <a:pt x="67629" y="29490"/>
                </a:cubicBezTo>
                <a:cubicBezTo>
                  <a:pt x="67083" y="29854"/>
                  <a:pt x="66537" y="30263"/>
                  <a:pt x="66492" y="30354"/>
                </a:cubicBezTo>
                <a:cubicBezTo>
                  <a:pt x="66310" y="30627"/>
                  <a:pt x="63900" y="31309"/>
                  <a:pt x="60352" y="32128"/>
                </a:cubicBezTo>
                <a:lnTo>
                  <a:pt x="57032" y="32856"/>
                </a:lnTo>
                <a:lnTo>
                  <a:pt x="57032" y="32856"/>
                </a:lnTo>
                <a:lnTo>
                  <a:pt x="58760" y="32037"/>
                </a:lnTo>
                <a:cubicBezTo>
                  <a:pt x="59670" y="31582"/>
                  <a:pt x="61944" y="30491"/>
                  <a:pt x="63718" y="29581"/>
                </a:cubicBezTo>
                <a:cubicBezTo>
                  <a:pt x="70276" y="26213"/>
                  <a:pt x="71999" y="25350"/>
                  <a:pt x="72083" y="25350"/>
                </a:cubicBezTo>
                <a:close/>
                <a:moveTo>
                  <a:pt x="29776" y="30938"/>
                </a:moveTo>
                <a:cubicBezTo>
                  <a:pt x="29784" y="30938"/>
                  <a:pt x="29788" y="30940"/>
                  <a:pt x="29790" y="30945"/>
                </a:cubicBezTo>
                <a:cubicBezTo>
                  <a:pt x="29790" y="30991"/>
                  <a:pt x="29608" y="31218"/>
                  <a:pt x="29380" y="31491"/>
                </a:cubicBezTo>
                <a:cubicBezTo>
                  <a:pt x="29182" y="31729"/>
                  <a:pt x="28983" y="31864"/>
                  <a:pt x="28906" y="31864"/>
                </a:cubicBezTo>
                <a:cubicBezTo>
                  <a:pt x="28895" y="31864"/>
                  <a:pt x="28886" y="31861"/>
                  <a:pt x="28880" y="31855"/>
                </a:cubicBezTo>
                <a:cubicBezTo>
                  <a:pt x="28876" y="31851"/>
                  <a:pt x="28870" y="31849"/>
                  <a:pt x="28862" y="31849"/>
                </a:cubicBezTo>
                <a:cubicBezTo>
                  <a:pt x="28772" y="31849"/>
                  <a:pt x="28432" y="32068"/>
                  <a:pt x="28016" y="32401"/>
                </a:cubicBezTo>
                <a:cubicBezTo>
                  <a:pt x="27639" y="32702"/>
                  <a:pt x="27387" y="32879"/>
                  <a:pt x="27338" y="32879"/>
                </a:cubicBezTo>
                <a:cubicBezTo>
                  <a:pt x="27328" y="32879"/>
                  <a:pt x="27326" y="32871"/>
                  <a:pt x="27334" y="32856"/>
                </a:cubicBezTo>
                <a:cubicBezTo>
                  <a:pt x="27465" y="32636"/>
                  <a:pt x="29583" y="30938"/>
                  <a:pt x="29776" y="30938"/>
                </a:cubicBezTo>
                <a:close/>
                <a:moveTo>
                  <a:pt x="30840" y="32473"/>
                </a:moveTo>
                <a:cubicBezTo>
                  <a:pt x="30851" y="32473"/>
                  <a:pt x="30850" y="32493"/>
                  <a:pt x="30836" y="32537"/>
                </a:cubicBezTo>
                <a:cubicBezTo>
                  <a:pt x="30790" y="32628"/>
                  <a:pt x="30699" y="32810"/>
                  <a:pt x="30608" y="32946"/>
                </a:cubicBezTo>
                <a:cubicBezTo>
                  <a:pt x="30573" y="32970"/>
                  <a:pt x="30550" y="32981"/>
                  <a:pt x="30538" y="32981"/>
                </a:cubicBezTo>
                <a:cubicBezTo>
                  <a:pt x="30502" y="32981"/>
                  <a:pt x="30553" y="32888"/>
                  <a:pt x="30654" y="32719"/>
                </a:cubicBezTo>
                <a:cubicBezTo>
                  <a:pt x="30747" y="32565"/>
                  <a:pt x="30818" y="32473"/>
                  <a:pt x="30840" y="32473"/>
                </a:cubicBezTo>
                <a:close/>
                <a:moveTo>
                  <a:pt x="31700" y="13163"/>
                </a:moveTo>
                <a:lnTo>
                  <a:pt x="31427" y="14300"/>
                </a:lnTo>
                <a:cubicBezTo>
                  <a:pt x="31291" y="14982"/>
                  <a:pt x="31063" y="16574"/>
                  <a:pt x="30927" y="17847"/>
                </a:cubicBezTo>
                <a:cubicBezTo>
                  <a:pt x="30745" y="19121"/>
                  <a:pt x="30608" y="20985"/>
                  <a:pt x="30608" y="21895"/>
                </a:cubicBezTo>
                <a:cubicBezTo>
                  <a:pt x="30563" y="22850"/>
                  <a:pt x="30472" y="24123"/>
                  <a:pt x="30472" y="24715"/>
                </a:cubicBezTo>
                <a:lnTo>
                  <a:pt x="30381" y="25761"/>
                </a:lnTo>
                <a:lnTo>
                  <a:pt x="28062" y="29354"/>
                </a:lnTo>
                <a:cubicBezTo>
                  <a:pt x="26834" y="31355"/>
                  <a:pt x="25697" y="32992"/>
                  <a:pt x="25606" y="33037"/>
                </a:cubicBezTo>
                <a:cubicBezTo>
                  <a:pt x="25587" y="33056"/>
                  <a:pt x="25571" y="33065"/>
                  <a:pt x="25557" y="33065"/>
                </a:cubicBezTo>
                <a:cubicBezTo>
                  <a:pt x="25502" y="33065"/>
                  <a:pt x="25487" y="32919"/>
                  <a:pt x="25560" y="32628"/>
                </a:cubicBezTo>
                <a:cubicBezTo>
                  <a:pt x="25878" y="30718"/>
                  <a:pt x="26515" y="26443"/>
                  <a:pt x="26879" y="23441"/>
                </a:cubicBezTo>
                <a:cubicBezTo>
                  <a:pt x="27334" y="20076"/>
                  <a:pt x="27379" y="19894"/>
                  <a:pt x="27652" y="19803"/>
                </a:cubicBezTo>
                <a:cubicBezTo>
                  <a:pt x="27925" y="19757"/>
                  <a:pt x="28016" y="19621"/>
                  <a:pt x="28562" y="18529"/>
                </a:cubicBezTo>
                <a:cubicBezTo>
                  <a:pt x="29199" y="17165"/>
                  <a:pt x="30790" y="14345"/>
                  <a:pt x="31336" y="13618"/>
                </a:cubicBezTo>
                <a:lnTo>
                  <a:pt x="31700" y="13163"/>
                </a:lnTo>
                <a:close/>
                <a:moveTo>
                  <a:pt x="30526" y="31531"/>
                </a:moveTo>
                <a:cubicBezTo>
                  <a:pt x="30568" y="31531"/>
                  <a:pt x="30411" y="31820"/>
                  <a:pt x="29972" y="32583"/>
                </a:cubicBezTo>
                <a:cubicBezTo>
                  <a:pt x="29426" y="33538"/>
                  <a:pt x="29153" y="33947"/>
                  <a:pt x="28926" y="34083"/>
                </a:cubicBezTo>
                <a:cubicBezTo>
                  <a:pt x="28811" y="34165"/>
                  <a:pt x="28738" y="34217"/>
                  <a:pt x="28710" y="34217"/>
                </a:cubicBezTo>
                <a:cubicBezTo>
                  <a:pt x="28660" y="34217"/>
                  <a:pt x="28754" y="34050"/>
                  <a:pt x="29017" y="33583"/>
                </a:cubicBezTo>
                <a:cubicBezTo>
                  <a:pt x="29653" y="32537"/>
                  <a:pt x="29790" y="32310"/>
                  <a:pt x="30290" y="31764"/>
                </a:cubicBezTo>
                <a:cubicBezTo>
                  <a:pt x="30419" y="31619"/>
                  <a:pt x="30503" y="31531"/>
                  <a:pt x="30526" y="31531"/>
                </a:cubicBezTo>
                <a:close/>
                <a:moveTo>
                  <a:pt x="25842" y="34157"/>
                </a:moveTo>
                <a:cubicBezTo>
                  <a:pt x="25854" y="34157"/>
                  <a:pt x="25866" y="34162"/>
                  <a:pt x="25878" y="34174"/>
                </a:cubicBezTo>
                <a:cubicBezTo>
                  <a:pt x="25878" y="34220"/>
                  <a:pt x="25833" y="34311"/>
                  <a:pt x="25742" y="34356"/>
                </a:cubicBezTo>
                <a:cubicBezTo>
                  <a:pt x="25710" y="34389"/>
                  <a:pt x="25689" y="34404"/>
                  <a:pt x="25680" y="34404"/>
                </a:cubicBezTo>
                <a:cubicBezTo>
                  <a:pt x="25662" y="34404"/>
                  <a:pt x="25683" y="34353"/>
                  <a:pt x="25742" y="34265"/>
                </a:cubicBezTo>
                <a:cubicBezTo>
                  <a:pt x="25775" y="34199"/>
                  <a:pt x="25809" y="34157"/>
                  <a:pt x="25842" y="34157"/>
                </a:cubicBezTo>
                <a:close/>
                <a:moveTo>
                  <a:pt x="32155" y="32492"/>
                </a:moveTo>
                <a:lnTo>
                  <a:pt x="31563" y="33447"/>
                </a:lnTo>
                <a:cubicBezTo>
                  <a:pt x="31245" y="33992"/>
                  <a:pt x="30881" y="34493"/>
                  <a:pt x="30745" y="34584"/>
                </a:cubicBezTo>
                <a:cubicBezTo>
                  <a:pt x="30665" y="34648"/>
                  <a:pt x="30613" y="34683"/>
                  <a:pt x="30591" y="34683"/>
                </a:cubicBezTo>
                <a:cubicBezTo>
                  <a:pt x="30551" y="34683"/>
                  <a:pt x="30613" y="34561"/>
                  <a:pt x="30790" y="34265"/>
                </a:cubicBezTo>
                <a:cubicBezTo>
                  <a:pt x="30972" y="33947"/>
                  <a:pt x="31382" y="33447"/>
                  <a:pt x="31654" y="33128"/>
                </a:cubicBezTo>
                <a:lnTo>
                  <a:pt x="32155" y="32492"/>
                </a:lnTo>
                <a:close/>
                <a:moveTo>
                  <a:pt x="46055" y="34429"/>
                </a:moveTo>
                <a:cubicBezTo>
                  <a:pt x="46065" y="34429"/>
                  <a:pt x="46072" y="34435"/>
                  <a:pt x="46072" y="34447"/>
                </a:cubicBezTo>
                <a:cubicBezTo>
                  <a:pt x="46072" y="34493"/>
                  <a:pt x="46026" y="34584"/>
                  <a:pt x="45935" y="34675"/>
                </a:cubicBezTo>
                <a:cubicBezTo>
                  <a:pt x="45912" y="34686"/>
                  <a:pt x="45895" y="34692"/>
                  <a:pt x="45884" y="34692"/>
                </a:cubicBezTo>
                <a:cubicBezTo>
                  <a:pt x="45850" y="34692"/>
                  <a:pt x="45867" y="34641"/>
                  <a:pt x="45935" y="34538"/>
                </a:cubicBezTo>
                <a:cubicBezTo>
                  <a:pt x="45968" y="34472"/>
                  <a:pt x="46026" y="34429"/>
                  <a:pt x="46055" y="34429"/>
                </a:cubicBezTo>
                <a:close/>
                <a:moveTo>
                  <a:pt x="28471" y="33947"/>
                </a:moveTo>
                <a:lnTo>
                  <a:pt x="28243" y="34356"/>
                </a:lnTo>
                <a:cubicBezTo>
                  <a:pt x="28107" y="34584"/>
                  <a:pt x="27925" y="34811"/>
                  <a:pt x="27789" y="34902"/>
                </a:cubicBezTo>
                <a:cubicBezTo>
                  <a:pt x="27718" y="34937"/>
                  <a:pt x="27675" y="34959"/>
                  <a:pt x="27656" y="34959"/>
                </a:cubicBezTo>
                <a:cubicBezTo>
                  <a:pt x="27627" y="34959"/>
                  <a:pt x="27660" y="34905"/>
                  <a:pt x="27743" y="34766"/>
                </a:cubicBezTo>
                <a:cubicBezTo>
                  <a:pt x="27789" y="34675"/>
                  <a:pt x="28016" y="34402"/>
                  <a:pt x="28152" y="34265"/>
                </a:cubicBezTo>
                <a:lnTo>
                  <a:pt x="28471" y="33947"/>
                </a:lnTo>
                <a:close/>
                <a:moveTo>
                  <a:pt x="37612" y="25260"/>
                </a:moveTo>
                <a:lnTo>
                  <a:pt x="36521" y="26989"/>
                </a:lnTo>
                <a:cubicBezTo>
                  <a:pt x="35930" y="27989"/>
                  <a:pt x="35020" y="29354"/>
                  <a:pt x="34520" y="30127"/>
                </a:cubicBezTo>
                <a:cubicBezTo>
                  <a:pt x="34056" y="30801"/>
                  <a:pt x="33632" y="31319"/>
                  <a:pt x="33536" y="31319"/>
                </a:cubicBezTo>
                <a:cubicBezTo>
                  <a:pt x="33528" y="31319"/>
                  <a:pt x="33522" y="31316"/>
                  <a:pt x="33519" y="31309"/>
                </a:cubicBezTo>
                <a:cubicBezTo>
                  <a:pt x="33511" y="31301"/>
                  <a:pt x="33502" y="31298"/>
                  <a:pt x="33492" y="31298"/>
                </a:cubicBezTo>
                <a:cubicBezTo>
                  <a:pt x="33442" y="31298"/>
                  <a:pt x="33367" y="31386"/>
                  <a:pt x="33292" y="31537"/>
                </a:cubicBezTo>
                <a:cubicBezTo>
                  <a:pt x="33179" y="31687"/>
                  <a:pt x="33066" y="31776"/>
                  <a:pt x="33004" y="31776"/>
                </a:cubicBezTo>
                <a:cubicBezTo>
                  <a:pt x="32992" y="31776"/>
                  <a:pt x="32981" y="31772"/>
                  <a:pt x="32973" y="31764"/>
                </a:cubicBezTo>
                <a:cubicBezTo>
                  <a:pt x="32928" y="31719"/>
                  <a:pt x="32882" y="31673"/>
                  <a:pt x="32928" y="31582"/>
                </a:cubicBezTo>
                <a:cubicBezTo>
                  <a:pt x="32973" y="31491"/>
                  <a:pt x="32973" y="31309"/>
                  <a:pt x="32928" y="31218"/>
                </a:cubicBezTo>
                <a:cubicBezTo>
                  <a:pt x="32851" y="31090"/>
                  <a:pt x="32803" y="31034"/>
                  <a:pt x="32743" y="31034"/>
                </a:cubicBezTo>
                <a:cubicBezTo>
                  <a:pt x="32697" y="31034"/>
                  <a:pt x="32643" y="31068"/>
                  <a:pt x="32564" y="31127"/>
                </a:cubicBezTo>
                <a:cubicBezTo>
                  <a:pt x="32473" y="31264"/>
                  <a:pt x="32155" y="31719"/>
                  <a:pt x="31836" y="32173"/>
                </a:cubicBezTo>
                <a:cubicBezTo>
                  <a:pt x="31124" y="33331"/>
                  <a:pt x="29627" y="35360"/>
                  <a:pt x="29564" y="35360"/>
                </a:cubicBezTo>
                <a:cubicBezTo>
                  <a:pt x="29563" y="35360"/>
                  <a:pt x="29562" y="35359"/>
                  <a:pt x="29562" y="35357"/>
                </a:cubicBezTo>
                <a:cubicBezTo>
                  <a:pt x="29562" y="35311"/>
                  <a:pt x="30154" y="34356"/>
                  <a:pt x="30836" y="33219"/>
                </a:cubicBezTo>
                <a:cubicBezTo>
                  <a:pt x="31745" y="31855"/>
                  <a:pt x="32109" y="31173"/>
                  <a:pt x="32109" y="31036"/>
                </a:cubicBezTo>
                <a:cubicBezTo>
                  <a:pt x="32018" y="30945"/>
                  <a:pt x="32200" y="30672"/>
                  <a:pt x="32746" y="30081"/>
                </a:cubicBezTo>
                <a:cubicBezTo>
                  <a:pt x="33565" y="29035"/>
                  <a:pt x="33747" y="28762"/>
                  <a:pt x="33610" y="28671"/>
                </a:cubicBezTo>
                <a:cubicBezTo>
                  <a:pt x="33609" y="28671"/>
                  <a:pt x="33608" y="28671"/>
                  <a:pt x="33606" y="28671"/>
                </a:cubicBezTo>
                <a:cubicBezTo>
                  <a:pt x="33483" y="28671"/>
                  <a:pt x="31956" y="30558"/>
                  <a:pt x="30517" y="32401"/>
                </a:cubicBezTo>
                <a:lnTo>
                  <a:pt x="29835" y="33356"/>
                </a:lnTo>
                <a:lnTo>
                  <a:pt x="30426" y="32355"/>
                </a:lnTo>
                <a:cubicBezTo>
                  <a:pt x="30836" y="31673"/>
                  <a:pt x="31018" y="31309"/>
                  <a:pt x="30972" y="31218"/>
                </a:cubicBezTo>
                <a:cubicBezTo>
                  <a:pt x="30881" y="31127"/>
                  <a:pt x="31063" y="30900"/>
                  <a:pt x="31518" y="30445"/>
                </a:cubicBezTo>
                <a:cubicBezTo>
                  <a:pt x="32229" y="29734"/>
                  <a:pt x="32440" y="29484"/>
                  <a:pt x="32292" y="29484"/>
                </a:cubicBezTo>
                <a:cubicBezTo>
                  <a:pt x="32279" y="29484"/>
                  <a:pt x="32264" y="29486"/>
                  <a:pt x="32246" y="29490"/>
                </a:cubicBezTo>
                <a:cubicBezTo>
                  <a:pt x="32109" y="29535"/>
                  <a:pt x="31654" y="29945"/>
                  <a:pt x="31154" y="30491"/>
                </a:cubicBezTo>
                <a:cubicBezTo>
                  <a:pt x="30654" y="30991"/>
                  <a:pt x="30199" y="31446"/>
                  <a:pt x="30154" y="31446"/>
                </a:cubicBezTo>
                <a:cubicBezTo>
                  <a:pt x="30063" y="31446"/>
                  <a:pt x="29699" y="31855"/>
                  <a:pt x="29335" y="32355"/>
                </a:cubicBezTo>
                <a:cubicBezTo>
                  <a:pt x="28926" y="32901"/>
                  <a:pt x="28471" y="33447"/>
                  <a:pt x="28289" y="33629"/>
                </a:cubicBezTo>
                <a:cubicBezTo>
                  <a:pt x="28215" y="33703"/>
                  <a:pt x="28171" y="33737"/>
                  <a:pt x="28153" y="33737"/>
                </a:cubicBezTo>
                <a:cubicBezTo>
                  <a:pt x="28039" y="33737"/>
                  <a:pt x="28971" y="32376"/>
                  <a:pt x="29835" y="31355"/>
                </a:cubicBezTo>
                <a:cubicBezTo>
                  <a:pt x="30563" y="30445"/>
                  <a:pt x="30927" y="30127"/>
                  <a:pt x="32018" y="29399"/>
                </a:cubicBezTo>
                <a:cubicBezTo>
                  <a:pt x="32700" y="28944"/>
                  <a:pt x="33747" y="28217"/>
                  <a:pt x="34338" y="27807"/>
                </a:cubicBezTo>
                <a:cubicBezTo>
                  <a:pt x="34883" y="27443"/>
                  <a:pt x="35566" y="26943"/>
                  <a:pt x="35839" y="26761"/>
                </a:cubicBezTo>
                <a:cubicBezTo>
                  <a:pt x="36111" y="26579"/>
                  <a:pt x="36612" y="26170"/>
                  <a:pt x="36976" y="25852"/>
                </a:cubicBezTo>
                <a:lnTo>
                  <a:pt x="37612" y="25260"/>
                </a:lnTo>
                <a:close/>
                <a:moveTo>
                  <a:pt x="30234" y="35277"/>
                </a:moveTo>
                <a:cubicBezTo>
                  <a:pt x="30242" y="35277"/>
                  <a:pt x="30245" y="35288"/>
                  <a:pt x="30245" y="35311"/>
                </a:cubicBezTo>
                <a:cubicBezTo>
                  <a:pt x="30199" y="35448"/>
                  <a:pt x="30063" y="35630"/>
                  <a:pt x="29972" y="35721"/>
                </a:cubicBezTo>
                <a:cubicBezTo>
                  <a:pt x="29943" y="35764"/>
                  <a:pt x="29923" y="35785"/>
                  <a:pt x="29914" y="35785"/>
                </a:cubicBezTo>
                <a:cubicBezTo>
                  <a:pt x="29895" y="35785"/>
                  <a:pt x="29924" y="35693"/>
                  <a:pt x="30017" y="35539"/>
                </a:cubicBezTo>
                <a:cubicBezTo>
                  <a:pt x="30152" y="35370"/>
                  <a:pt x="30212" y="35277"/>
                  <a:pt x="30234" y="35277"/>
                </a:cubicBezTo>
                <a:close/>
                <a:moveTo>
                  <a:pt x="26453" y="35703"/>
                </a:moveTo>
                <a:cubicBezTo>
                  <a:pt x="26463" y="35703"/>
                  <a:pt x="26470" y="35709"/>
                  <a:pt x="26470" y="35721"/>
                </a:cubicBezTo>
                <a:cubicBezTo>
                  <a:pt x="26470" y="35766"/>
                  <a:pt x="26424" y="35857"/>
                  <a:pt x="26379" y="35903"/>
                </a:cubicBezTo>
                <a:cubicBezTo>
                  <a:pt x="26347" y="35935"/>
                  <a:pt x="26320" y="35950"/>
                  <a:pt x="26303" y="35950"/>
                </a:cubicBezTo>
                <a:cubicBezTo>
                  <a:pt x="26273" y="35950"/>
                  <a:pt x="26275" y="35900"/>
                  <a:pt x="26333" y="35812"/>
                </a:cubicBezTo>
                <a:cubicBezTo>
                  <a:pt x="26367" y="35745"/>
                  <a:pt x="26424" y="35703"/>
                  <a:pt x="26453" y="35703"/>
                </a:cubicBezTo>
                <a:close/>
                <a:moveTo>
                  <a:pt x="27679" y="33088"/>
                </a:moveTo>
                <a:cubicBezTo>
                  <a:pt x="27721" y="33088"/>
                  <a:pt x="27730" y="33129"/>
                  <a:pt x="27698" y="33219"/>
                </a:cubicBezTo>
                <a:cubicBezTo>
                  <a:pt x="27652" y="33401"/>
                  <a:pt x="27470" y="33720"/>
                  <a:pt x="27334" y="33947"/>
                </a:cubicBezTo>
                <a:cubicBezTo>
                  <a:pt x="27209" y="34172"/>
                  <a:pt x="27152" y="34274"/>
                  <a:pt x="27120" y="34274"/>
                </a:cubicBezTo>
                <a:cubicBezTo>
                  <a:pt x="27093" y="34274"/>
                  <a:pt x="27081" y="34206"/>
                  <a:pt x="27061" y="34083"/>
                </a:cubicBezTo>
                <a:cubicBezTo>
                  <a:pt x="27043" y="33978"/>
                  <a:pt x="27033" y="33913"/>
                  <a:pt x="27005" y="33913"/>
                </a:cubicBezTo>
                <a:cubicBezTo>
                  <a:pt x="26961" y="33913"/>
                  <a:pt x="26875" y="34075"/>
                  <a:pt x="26652" y="34493"/>
                </a:cubicBezTo>
                <a:cubicBezTo>
                  <a:pt x="26310" y="35134"/>
                  <a:pt x="25687" y="35774"/>
                  <a:pt x="25500" y="35774"/>
                </a:cubicBezTo>
                <a:cubicBezTo>
                  <a:pt x="25488" y="35774"/>
                  <a:pt x="25477" y="35772"/>
                  <a:pt x="25469" y="35766"/>
                </a:cubicBezTo>
                <a:cubicBezTo>
                  <a:pt x="25463" y="35760"/>
                  <a:pt x="25455" y="35757"/>
                  <a:pt x="25445" y="35757"/>
                </a:cubicBezTo>
                <a:cubicBezTo>
                  <a:pt x="25377" y="35757"/>
                  <a:pt x="25224" y="35887"/>
                  <a:pt x="25105" y="36085"/>
                </a:cubicBezTo>
                <a:cubicBezTo>
                  <a:pt x="24969" y="36312"/>
                  <a:pt x="24787" y="36539"/>
                  <a:pt x="24651" y="36630"/>
                </a:cubicBezTo>
                <a:cubicBezTo>
                  <a:pt x="24630" y="36640"/>
                  <a:pt x="24615" y="36645"/>
                  <a:pt x="24603" y="36645"/>
                </a:cubicBezTo>
                <a:cubicBezTo>
                  <a:pt x="24514" y="36645"/>
                  <a:pt x="24711" y="36322"/>
                  <a:pt x="25196" y="35675"/>
                </a:cubicBezTo>
                <a:cubicBezTo>
                  <a:pt x="25977" y="34583"/>
                  <a:pt x="27427" y="33088"/>
                  <a:pt x="27679" y="33088"/>
                </a:cubicBezTo>
                <a:close/>
                <a:moveTo>
                  <a:pt x="29318" y="36676"/>
                </a:moveTo>
                <a:cubicBezTo>
                  <a:pt x="29330" y="36676"/>
                  <a:pt x="29335" y="36691"/>
                  <a:pt x="29335" y="36721"/>
                </a:cubicBezTo>
                <a:cubicBezTo>
                  <a:pt x="29335" y="36812"/>
                  <a:pt x="29244" y="36949"/>
                  <a:pt x="29153" y="37040"/>
                </a:cubicBezTo>
                <a:cubicBezTo>
                  <a:pt x="29129" y="37064"/>
                  <a:pt x="29111" y="37075"/>
                  <a:pt x="29100" y="37075"/>
                </a:cubicBezTo>
                <a:cubicBezTo>
                  <a:pt x="29069" y="37075"/>
                  <a:pt x="29086" y="36991"/>
                  <a:pt x="29153" y="36858"/>
                </a:cubicBezTo>
                <a:cubicBezTo>
                  <a:pt x="29244" y="36736"/>
                  <a:pt x="29295" y="36676"/>
                  <a:pt x="29318" y="36676"/>
                </a:cubicBezTo>
                <a:close/>
                <a:moveTo>
                  <a:pt x="24219" y="36486"/>
                </a:moveTo>
                <a:cubicBezTo>
                  <a:pt x="24230" y="36486"/>
                  <a:pt x="24223" y="36517"/>
                  <a:pt x="24196" y="36585"/>
                </a:cubicBezTo>
                <a:cubicBezTo>
                  <a:pt x="24059" y="36812"/>
                  <a:pt x="23877" y="37176"/>
                  <a:pt x="23695" y="37358"/>
                </a:cubicBezTo>
                <a:cubicBezTo>
                  <a:pt x="23642" y="37424"/>
                  <a:pt x="23616" y="37456"/>
                  <a:pt x="23612" y="37456"/>
                </a:cubicBezTo>
                <a:cubicBezTo>
                  <a:pt x="23601" y="37456"/>
                  <a:pt x="23716" y="37271"/>
                  <a:pt x="23877" y="36949"/>
                </a:cubicBezTo>
                <a:cubicBezTo>
                  <a:pt x="24069" y="36661"/>
                  <a:pt x="24193" y="36486"/>
                  <a:pt x="24219" y="36486"/>
                </a:cubicBezTo>
                <a:close/>
                <a:moveTo>
                  <a:pt x="26897" y="20944"/>
                </a:moveTo>
                <a:cubicBezTo>
                  <a:pt x="26910" y="20944"/>
                  <a:pt x="26918" y="20959"/>
                  <a:pt x="26925" y="20985"/>
                </a:cubicBezTo>
                <a:cubicBezTo>
                  <a:pt x="26925" y="21031"/>
                  <a:pt x="26743" y="22441"/>
                  <a:pt x="26515" y="24123"/>
                </a:cubicBezTo>
                <a:cubicBezTo>
                  <a:pt x="26288" y="25852"/>
                  <a:pt x="25969" y="28262"/>
                  <a:pt x="25742" y="29535"/>
                </a:cubicBezTo>
                <a:cubicBezTo>
                  <a:pt x="25560" y="30809"/>
                  <a:pt x="25333" y="32219"/>
                  <a:pt x="25287" y="32765"/>
                </a:cubicBezTo>
                <a:cubicBezTo>
                  <a:pt x="25196" y="33492"/>
                  <a:pt x="25105" y="33811"/>
                  <a:pt x="24787" y="34311"/>
                </a:cubicBezTo>
                <a:lnTo>
                  <a:pt x="24423" y="34902"/>
                </a:lnTo>
                <a:lnTo>
                  <a:pt x="24605" y="33992"/>
                </a:lnTo>
                <a:cubicBezTo>
                  <a:pt x="24696" y="33447"/>
                  <a:pt x="24787" y="32946"/>
                  <a:pt x="24832" y="32810"/>
                </a:cubicBezTo>
                <a:cubicBezTo>
                  <a:pt x="24832" y="32719"/>
                  <a:pt x="24787" y="32583"/>
                  <a:pt x="24741" y="32583"/>
                </a:cubicBezTo>
                <a:cubicBezTo>
                  <a:pt x="24651" y="32583"/>
                  <a:pt x="24469" y="33174"/>
                  <a:pt x="24332" y="33947"/>
                </a:cubicBezTo>
                <a:cubicBezTo>
                  <a:pt x="24059" y="35357"/>
                  <a:pt x="24014" y="35402"/>
                  <a:pt x="22786" y="36767"/>
                </a:cubicBezTo>
                <a:cubicBezTo>
                  <a:pt x="22479" y="37099"/>
                  <a:pt x="22287" y="37273"/>
                  <a:pt x="22227" y="37273"/>
                </a:cubicBezTo>
                <a:cubicBezTo>
                  <a:pt x="22179" y="37273"/>
                  <a:pt x="22212" y="37168"/>
                  <a:pt x="22331" y="36949"/>
                </a:cubicBezTo>
                <a:cubicBezTo>
                  <a:pt x="22434" y="36776"/>
                  <a:pt x="22381" y="36552"/>
                  <a:pt x="22270" y="36552"/>
                </a:cubicBezTo>
                <a:cubicBezTo>
                  <a:pt x="22235" y="36552"/>
                  <a:pt x="22193" y="36575"/>
                  <a:pt x="22149" y="36630"/>
                </a:cubicBezTo>
                <a:cubicBezTo>
                  <a:pt x="22116" y="36697"/>
                  <a:pt x="22034" y="36739"/>
                  <a:pt x="21939" y="36739"/>
                </a:cubicBezTo>
                <a:cubicBezTo>
                  <a:pt x="21904" y="36739"/>
                  <a:pt x="21867" y="36733"/>
                  <a:pt x="21831" y="36721"/>
                </a:cubicBezTo>
                <a:cubicBezTo>
                  <a:pt x="21814" y="36716"/>
                  <a:pt x="21794" y="36713"/>
                  <a:pt x="21772" y="36713"/>
                </a:cubicBezTo>
                <a:cubicBezTo>
                  <a:pt x="21614" y="36713"/>
                  <a:pt x="21320" y="36857"/>
                  <a:pt x="20921" y="37176"/>
                </a:cubicBezTo>
                <a:cubicBezTo>
                  <a:pt x="20564" y="37479"/>
                  <a:pt x="20406" y="37615"/>
                  <a:pt x="20327" y="37615"/>
                </a:cubicBezTo>
                <a:cubicBezTo>
                  <a:pt x="20275" y="37615"/>
                  <a:pt x="20257" y="37557"/>
                  <a:pt x="20239" y="37449"/>
                </a:cubicBezTo>
                <a:cubicBezTo>
                  <a:pt x="20239" y="37313"/>
                  <a:pt x="20421" y="36903"/>
                  <a:pt x="20603" y="36494"/>
                </a:cubicBezTo>
                <a:cubicBezTo>
                  <a:pt x="20967" y="35766"/>
                  <a:pt x="22331" y="31809"/>
                  <a:pt x="23286" y="28853"/>
                </a:cubicBezTo>
                <a:cubicBezTo>
                  <a:pt x="23808" y="27081"/>
                  <a:pt x="23904" y="26742"/>
                  <a:pt x="24042" y="26742"/>
                </a:cubicBezTo>
                <a:cubicBezTo>
                  <a:pt x="24085" y="26742"/>
                  <a:pt x="24131" y="26775"/>
                  <a:pt x="24196" y="26807"/>
                </a:cubicBezTo>
                <a:cubicBezTo>
                  <a:pt x="24241" y="26852"/>
                  <a:pt x="24309" y="26875"/>
                  <a:pt x="24378" y="26875"/>
                </a:cubicBezTo>
                <a:cubicBezTo>
                  <a:pt x="24446" y="26875"/>
                  <a:pt x="24514" y="26852"/>
                  <a:pt x="24560" y="26807"/>
                </a:cubicBezTo>
                <a:cubicBezTo>
                  <a:pt x="24651" y="26761"/>
                  <a:pt x="25196" y="25397"/>
                  <a:pt x="25742" y="23896"/>
                </a:cubicBezTo>
                <a:cubicBezTo>
                  <a:pt x="26600" y="21516"/>
                  <a:pt x="26823" y="20944"/>
                  <a:pt x="26897" y="20944"/>
                </a:cubicBezTo>
                <a:close/>
                <a:moveTo>
                  <a:pt x="24250" y="37795"/>
                </a:moveTo>
                <a:cubicBezTo>
                  <a:pt x="24262" y="37795"/>
                  <a:pt x="24275" y="37801"/>
                  <a:pt x="24287" y="37813"/>
                </a:cubicBezTo>
                <a:cubicBezTo>
                  <a:pt x="24287" y="37858"/>
                  <a:pt x="24241" y="37949"/>
                  <a:pt x="24150" y="38040"/>
                </a:cubicBezTo>
                <a:cubicBezTo>
                  <a:pt x="24128" y="38052"/>
                  <a:pt x="24110" y="38057"/>
                  <a:pt x="24099" y="38057"/>
                </a:cubicBezTo>
                <a:cubicBezTo>
                  <a:pt x="24065" y="38057"/>
                  <a:pt x="24082" y="38006"/>
                  <a:pt x="24150" y="37904"/>
                </a:cubicBezTo>
                <a:cubicBezTo>
                  <a:pt x="24184" y="37837"/>
                  <a:pt x="24217" y="37795"/>
                  <a:pt x="24250" y="37795"/>
                </a:cubicBezTo>
                <a:close/>
                <a:moveTo>
                  <a:pt x="21826" y="36853"/>
                </a:moveTo>
                <a:cubicBezTo>
                  <a:pt x="21829" y="36853"/>
                  <a:pt x="21831" y="36854"/>
                  <a:pt x="21831" y="36858"/>
                </a:cubicBezTo>
                <a:cubicBezTo>
                  <a:pt x="21831" y="36903"/>
                  <a:pt x="21512" y="37222"/>
                  <a:pt x="21058" y="37631"/>
                </a:cubicBezTo>
                <a:cubicBezTo>
                  <a:pt x="20648" y="37995"/>
                  <a:pt x="20284" y="38268"/>
                  <a:pt x="20194" y="38268"/>
                </a:cubicBezTo>
                <a:cubicBezTo>
                  <a:pt x="20148" y="38222"/>
                  <a:pt x="20194" y="38131"/>
                  <a:pt x="20239" y="38086"/>
                </a:cubicBezTo>
                <a:cubicBezTo>
                  <a:pt x="20330" y="38040"/>
                  <a:pt x="20694" y="37722"/>
                  <a:pt x="21103" y="37403"/>
                </a:cubicBezTo>
                <a:cubicBezTo>
                  <a:pt x="21482" y="37109"/>
                  <a:pt x="21783" y="36853"/>
                  <a:pt x="21826" y="36853"/>
                </a:cubicBezTo>
                <a:close/>
                <a:moveTo>
                  <a:pt x="21792" y="37505"/>
                </a:moveTo>
                <a:cubicBezTo>
                  <a:pt x="21826" y="37505"/>
                  <a:pt x="21780" y="37596"/>
                  <a:pt x="21694" y="37767"/>
                </a:cubicBezTo>
                <a:cubicBezTo>
                  <a:pt x="21603" y="37949"/>
                  <a:pt x="21330" y="38404"/>
                  <a:pt x="21103" y="38677"/>
                </a:cubicBezTo>
                <a:cubicBezTo>
                  <a:pt x="20882" y="38926"/>
                  <a:pt x="20761" y="39040"/>
                  <a:pt x="20721" y="39040"/>
                </a:cubicBezTo>
                <a:cubicBezTo>
                  <a:pt x="20696" y="39040"/>
                  <a:pt x="20704" y="38993"/>
                  <a:pt x="20739" y="38904"/>
                </a:cubicBezTo>
                <a:cubicBezTo>
                  <a:pt x="20785" y="38722"/>
                  <a:pt x="20785" y="38540"/>
                  <a:pt x="20694" y="38540"/>
                </a:cubicBezTo>
                <a:cubicBezTo>
                  <a:pt x="20603" y="38495"/>
                  <a:pt x="20603" y="38450"/>
                  <a:pt x="20648" y="38404"/>
                </a:cubicBezTo>
                <a:cubicBezTo>
                  <a:pt x="20694" y="38404"/>
                  <a:pt x="21012" y="38131"/>
                  <a:pt x="21330" y="37858"/>
                </a:cubicBezTo>
                <a:cubicBezTo>
                  <a:pt x="21619" y="37618"/>
                  <a:pt x="21755" y="37505"/>
                  <a:pt x="21792" y="37505"/>
                </a:cubicBezTo>
                <a:close/>
                <a:moveTo>
                  <a:pt x="20507" y="38623"/>
                </a:moveTo>
                <a:cubicBezTo>
                  <a:pt x="20545" y="38623"/>
                  <a:pt x="20524" y="38686"/>
                  <a:pt x="20466" y="38859"/>
                </a:cubicBezTo>
                <a:cubicBezTo>
                  <a:pt x="20421" y="39041"/>
                  <a:pt x="20330" y="39268"/>
                  <a:pt x="20239" y="39359"/>
                </a:cubicBezTo>
                <a:cubicBezTo>
                  <a:pt x="20200" y="39437"/>
                  <a:pt x="20178" y="39482"/>
                  <a:pt x="20165" y="39482"/>
                </a:cubicBezTo>
                <a:cubicBezTo>
                  <a:pt x="20148" y="39482"/>
                  <a:pt x="20148" y="39404"/>
                  <a:pt x="20148" y="39223"/>
                </a:cubicBezTo>
                <a:cubicBezTo>
                  <a:pt x="20194" y="38995"/>
                  <a:pt x="20284" y="38768"/>
                  <a:pt x="20375" y="38677"/>
                </a:cubicBezTo>
                <a:cubicBezTo>
                  <a:pt x="20442" y="38644"/>
                  <a:pt x="20484" y="38623"/>
                  <a:pt x="20507" y="38623"/>
                </a:cubicBezTo>
                <a:close/>
                <a:moveTo>
                  <a:pt x="66795" y="30730"/>
                </a:moveTo>
                <a:cubicBezTo>
                  <a:pt x="66865" y="30730"/>
                  <a:pt x="66914" y="30741"/>
                  <a:pt x="66947" y="30763"/>
                </a:cubicBezTo>
                <a:cubicBezTo>
                  <a:pt x="66992" y="30809"/>
                  <a:pt x="66992" y="30854"/>
                  <a:pt x="66947" y="30945"/>
                </a:cubicBezTo>
                <a:cubicBezTo>
                  <a:pt x="66856" y="30991"/>
                  <a:pt x="66401" y="31400"/>
                  <a:pt x="65855" y="31809"/>
                </a:cubicBezTo>
                <a:cubicBezTo>
                  <a:pt x="64855" y="32674"/>
                  <a:pt x="63263" y="34311"/>
                  <a:pt x="62899" y="34902"/>
                </a:cubicBezTo>
                <a:cubicBezTo>
                  <a:pt x="62581" y="35357"/>
                  <a:pt x="62626" y="35584"/>
                  <a:pt x="63081" y="35857"/>
                </a:cubicBezTo>
                <a:cubicBezTo>
                  <a:pt x="63536" y="36176"/>
                  <a:pt x="63399" y="36357"/>
                  <a:pt x="62171" y="36994"/>
                </a:cubicBezTo>
                <a:cubicBezTo>
                  <a:pt x="60079" y="38086"/>
                  <a:pt x="57896" y="38631"/>
                  <a:pt x="55349" y="38722"/>
                </a:cubicBezTo>
                <a:cubicBezTo>
                  <a:pt x="54349" y="38722"/>
                  <a:pt x="53121" y="38813"/>
                  <a:pt x="52575" y="38859"/>
                </a:cubicBezTo>
                <a:cubicBezTo>
                  <a:pt x="52075" y="38904"/>
                  <a:pt x="50801" y="38950"/>
                  <a:pt x="49801" y="39041"/>
                </a:cubicBezTo>
                <a:cubicBezTo>
                  <a:pt x="47345" y="39132"/>
                  <a:pt x="45708" y="39314"/>
                  <a:pt x="44207" y="39587"/>
                </a:cubicBezTo>
                <a:lnTo>
                  <a:pt x="42979" y="39814"/>
                </a:lnTo>
                <a:lnTo>
                  <a:pt x="44025" y="39268"/>
                </a:lnTo>
                <a:cubicBezTo>
                  <a:pt x="44571" y="38995"/>
                  <a:pt x="46390" y="38040"/>
                  <a:pt x="48118" y="37085"/>
                </a:cubicBezTo>
                <a:cubicBezTo>
                  <a:pt x="49846" y="36176"/>
                  <a:pt x="52166" y="34993"/>
                  <a:pt x="53348" y="34447"/>
                </a:cubicBezTo>
                <a:cubicBezTo>
                  <a:pt x="55395" y="33538"/>
                  <a:pt x="55713" y="33447"/>
                  <a:pt x="59943" y="32446"/>
                </a:cubicBezTo>
                <a:cubicBezTo>
                  <a:pt x="62399" y="31900"/>
                  <a:pt x="64855" y="31309"/>
                  <a:pt x="65400" y="31082"/>
                </a:cubicBezTo>
                <a:cubicBezTo>
                  <a:pt x="66158" y="30841"/>
                  <a:pt x="66577" y="30730"/>
                  <a:pt x="66795" y="30730"/>
                </a:cubicBezTo>
                <a:close/>
                <a:moveTo>
                  <a:pt x="21840" y="40232"/>
                </a:moveTo>
                <a:cubicBezTo>
                  <a:pt x="21846" y="40232"/>
                  <a:pt x="21843" y="40243"/>
                  <a:pt x="21831" y="40269"/>
                </a:cubicBezTo>
                <a:cubicBezTo>
                  <a:pt x="21831" y="40360"/>
                  <a:pt x="21740" y="40496"/>
                  <a:pt x="21649" y="40587"/>
                </a:cubicBezTo>
                <a:cubicBezTo>
                  <a:pt x="21624" y="40611"/>
                  <a:pt x="21607" y="40623"/>
                  <a:pt x="21596" y="40623"/>
                </a:cubicBezTo>
                <a:cubicBezTo>
                  <a:pt x="21568" y="40623"/>
                  <a:pt x="21594" y="40538"/>
                  <a:pt x="21694" y="40405"/>
                </a:cubicBezTo>
                <a:cubicBezTo>
                  <a:pt x="21760" y="40307"/>
                  <a:pt x="21825" y="40232"/>
                  <a:pt x="21840" y="40232"/>
                </a:cubicBezTo>
                <a:close/>
                <a:moveTo>
                  <a:pt x="23205" y="40369"/>
                </a:moveTo>
                <a:cubicBezTo>
                  <a:pt x="23210" y="40369"/>
                  <a:pt x="23207" y="40381"/>
                  <a:pt x="23195" y="40405"/>
                </a:cubicBezTo>
                <a:cubicBezTo>
                  <a:pt x="23195" y="40496"/>
                  <a:pt x="23104" y="40633"/>
                  <a:pt x="23013" y="40724"/>
                </a:cubicBezTo>
                <a:cubicBezTo>
                  <a:pt x="22988" y="40749"/>
                  <a:pt x="22970" y="40760"/>
                  <a:pt x="22959" y="40760"/>
                </a:cubicBezTo>
                <a:cubicBezTo>
                  <a:pt x="22933" y="40760"/>
                  <a:pt x="22960" y="40685"/>
                  <a:pt x="23059" y="40587"/>
                </a:cubicBezTo>
                <a:cubicBezTo>
                  <a:pt x="23125" y="40454"/>
                  <a:pt x="23192" y="40369"/>
                  <a:pt x="23205" y="40369"/>
                </a:cubicBezTo>
                <a:close/>
                <a:moveTo>
                  <a:pt x="21229" y="39042"/>
                </a:moveTo>
                <a:cubicBezTo>
                  <a:pt x="21384" y="39042"/>
                  <a:pt x="21034" y="39983"/>
                  <a:pt x="20466" y="40996"/>
                </a:cubicBezTo>
                <a:cubicBezTo>
                  <a:pt x="20190" y="41527"/>
                  <a:pt x="20013" y="41791"/>
                  <a:pt x="19940" y="41791"/>
                </a:cubicBezTo>
                <a:cubicBezTo>
                  <a:pt x="19857" y="41791"/>
                  <a:pt x="19909" y="41448"/>
                  <a:pt x="20103" y="40769"/>
                </a:cubicBezTo>
                <a:cubicBezTo>
                  <a:pt x="20330" y="39950"/>
                  <a:pt x="20557" y="39587"/>
                  <a:pt x="21149" y="39086"/>
                </a:cubicBezTo>
                <a:cubicBezTo>
                  <a:pt x="21183" y="39056"/>
                  <a:pt x="21210" y="39042"/>
                  <a:pt x="21229" y="39042"/>
                </a:cubicBezTo>
                <a:close/>
                <a:moveTo>
                  <a:pt x="21388" y="41381"/>
                </a:moveTo>
                <a:cubicBezTo>
                  <a:pt x="21404" y="41381"/>
                  <a:pt x="21416" y="41389"/>
                  <a:pt x="21421" y="41406"/>
                </a:cubicBezTo>
                <a:cubicBezTo>
                  <a:pt x="21421" y="41406"/>
                  <a:pt x="21240" y="41633"/>
                  <a:pt x="21058" y="41860"/>
                </a:cubicBezTo>
                <a:cubicBezTo>
                  <a:pt x="20915" y="42003"/>
                  <a:pt x="20827" y="42074"/>
                  <a:pt x="20802" y="42074"/>
                </a:cubicBezTo>
                <a:cubicBezTo>
                  <a:pt x="20788" y="42074"/>
                  <a:pt x="20796" y="42048"/>
                  <a:pt x="20830" y="41997"/>
                </a:cubicBezTo>
                <a:cubicBezTo>
                  <a:pt x="20950" y="41758"/>
                  <a:pt x="21277" y="41381"/>
                  <a:pt x="21388" y="41381"/>
                </a:cubicBezTo>
                <a:close/>
                <a:moveTo>
                  <a:pt x="22142" y="41613"/>
                </a:moveTo>
                <a:cubicBezTo>
                  <a:pt x="22161" y="41613"/>
                  <a:pt x="22164" y="41633"/>
                  <a:pt x="22149" y="41679"/>
                </a:cubicBezTo>
                <a:cubicBezTo>
                  <a:pt x="22104" y="41770"/>
                  <a:pt x="21876" y="42088"/>
                  <a:pt x="21603" y="42361"/>
                </a:cubicBezTo>
                <a:cubicBezTo>
                  <a:pt x="21399" y="42591"/>
                  <a:pt x="21295" y="42706"/>
                  <a:pt x="21275" y="42706"/>
                </a:cubicBezTo>
                <a:cubicBezTo>
                  <a:pt x="21260" y="42706"/>
                  <a:pt x="21296" y="42636"/>
                  <a:pt x="21376" y="42497"/>
                </a:cubicBezTo>
                <a:cubicBezTo>
                  <a:pt x="21603" y="42118"/>
                  <a:pt x="22052" y="41613"/>
                  <a:pt x="22142" y="41613"/>
                </a:cubicBezTo>
                <a:close/>
                <a:moveTo>
                  <a:pt x="19675" y="40759"/>
                </a:moveTo>
                <a:cubicBezTo>
                  <a:pt x="19683" y="40759"/>
                  <a:pt x="19689" y="40762"/>
                  <a:pt x="19693" y="40769"/>
                </a:cubicBezTo>
                <a:cubicBezTo>
                  <a:pt x="19693" y="40814"/>
                  <a:pt x="19648" y="41224"/>
                  <a:pt x="19511" y="41633"/>
                </a:cubicBezTo>
                <a:cubicBezTo>
                  <a:pt x="19329" y="42179"/>
                  <a:pt x="19147" y="42497"/>
                  <a:pt x="18920" y="42725"/>
                </a:cubicBezTo>
                <a:lnTo>
                  <a:pt x="18556" y="43088"/>
                </a:lnTo>
                <a:lnTo>
                  <a:pt x="18693" y="42634"/>
                </a:lnTo>
                <a:cubicBezTo>
                  <a:pt x="18909" y="41942"/>
                  <a:pt x="19535" y="40759"/>
                  <a:pt x="19675" y="40759"/>
                </a:cubicBezTo>
                <a:close/>
                <a:moveTo>
                  <a:pt x="19034" y="43076"/>
                </a:moveTo>
                <a:cubicBezTo>
                  <a:pt x="19044" y="43076"/>
                  <a:pt x="19052" y="43080"/>
                  <a:pt x="19057" y="43088"/>
                </a:cubicBezTo>
                <a:cubicBezTo>
                  <a:pt x="19057" y="43134"/>
                  <a:pt x="18875" y="43316"/>
                  <a:pt x="18647" y="43543"/>
                </a:cubicBezTo>
                <a:cubicBezTo>
                  <a:pt x="18503" y="43687"/>
                  <a:pt x="18414" y="43776"/>
                  <a:pt x="18391" y="43776"/>
                </a:cubicBezTo>
                <a:cubicBezTo>
                  <a:pt x="18378" y="43776"/>
                  <a:pt x="18386" y="43746"/>
                  <a:pt x="18420" y="43680"/>
                </a:cubicBezTo>
                <a:cubicBezTo>
                  <a:pt x="18584" y="43433"/>
                  <a:pt x="18934" y="43076"/>
                  <a:pt x="19034" y="43076"/>
                </a:cubicBezTo>
                <a:close/>
                <a:moveTo>
                  <a:pt x="16986" y="42824"/>
                </a:moveTo>
                <a:cubicBezTo>
                  <a:pt x="16999" y="42824"/>
                  <a:pt x="16994" y="42865"/>
                  <a:pt x="16964" y="42952"/>
                </a:cubicBezTo>
                <a:cubicBezTo>
                  <a:pt x="16828" y="43179"/>
                  <a:pt x="16646" y="43498"/>
                  <a:pt x="16464" y="43725"/>
                </a:cubicBezTo>
                <a:cubicBezTo>
                  <a:pt x="16428" y="43773"/>
                  <a:pt x="16408" y="43796"/>
                  <a:pt x="16403" y="43796"/>
                </a:cubicBezTo>
                <a:cubicBezTo>
                  <a:pt x="16388" y="43796"/>
                  <a:pt x="16490" y="43618"/>
                  <a:pt x="16692" y="43316"/>
                </a:cubicBezTo>
                <a:cubicBezTo>
                  <a:pt x="16846" y="43007"/>
                  <a:pt x="16959" y="42824"/>
                  <a:pt x="16986" y="42824"/>
                </a:cubicBezTo>
                <a:close/>
                <a:moveTo>
                  <a:pt x="18632" y="41265"/>
                </a:moveTo>
                <a:cubicBezTo>
                  <a:pt x="18788" y="41265"/>
                  <a:pt x="18819" y="41606"/>
                  <a:pt x="18647" y="41906"/>
                </a:cubicBezTo>
                <a:cubicBezTo>
                  <a:pt x="18556" y="42088"/>
                  <a:pt x="18374" y="42270"/>
                  <a:pt x="18238" y="42270"/>
                </a:cubicBezTo>
                <a:cubicBezTo>
                  <a:pt x="18056" y="42315"/>
                  <a:pt x="17965" y="42452"/>
                  <a:pt x="17783" y="42907"/>
                </a:cubicBezTo>
                <a:cubicBezTo>
                  <a:pt x="17647" y="43225"/>
                  <a:pt x="17419" y="43634"/>
                  <a:pt x="17237" y="43816"/>
                </a:cubicBezTo>
                <a:cubicBezTo>
                  <a:pt x="17101" y="43953"/>
                  <a:pt x="17021" y="44021"/>
                  <a:pt x="16987" y="44021"/>
                </a:cubicBezTo>
                <a:cubicBezTo>
                  <a:pt x="16953" y="44021"/>
                  <a:pt x="16964" y="43953"/>
                  <a:pt x="17010" y="43816"/>
                </a:cubicBezTo>
                <a:cubicBezTo>
                  <a:pt x="17146" y="43407"/>
                  <a:pt x="18465" y="41315"/>
                  <a:pt x="18602" y="41269"/>
                </a:cubicBezTo>
                <a:cubicBezTo>
                  <a:pt x="18612" y="41267"/>
                  <a:pt x="18622" y="41265"/>
                  <a:pt x="18632" y="41265"/>
                </a:cubicBezTo>
                <a:close/>
                <a:moveTo>
                  <a:pt x="18230" y="42937"/>
                </a:moveTo>
                <a:cubicBezTo>
                  <a:pt x="18253" y="42937"/>
                  <a:pt x="18255" y="42973"/>
                  <a:pt x="18238" y="43043"/>
                </a:cubicBezTo>
                <a:cubicBezTo>
                  <a:pt x="18238" y="43179"/>
                  <a:pt x="18056" y="43543"/>
                  <a:pt x="17920" y="43771"/>
                </a:cubicBezTo>
                <a:cubicBezTo>
                  <a:pt x="17777" y="43999"/>
                  <a:pt x="17688" y="44102"/>
                  <a:pt x="17653" y="44102"/>
                </a:cubicBezTo>
                <a:cubicBezTo>
                  <a:pt x="17632" y="44102"/>
                  <a:pt x="17630" y="44066"/>
                  <a:pt x="17647" y="43998"/>
                </a:cubicBezTo>
                <a:cubicBezTo>
                  <a:pt x="17692" y="43816"/>
                  <a:pt x="17829" y="43498"/>
                  <a:pt x="17965" y="43225"/>
                </a:cubicBezTo>
                <a:cubicBezTo>
                  <a:pt x="18105" y="43029"/>
                  <a:pt x="18193" y="42937"/>
                  <a:pt x="18230" y="42937"/>
                </a:cubicBezTo>
                <a:close/>
                <a:moveTo>
                  <a:pt x="18632" y="44117"/>
                </a:moveTo>
                <a:cubicBezTo>
                  <a:pt x="18641" y="44117"/>
                  <a:pt x="18647" y="44123"/>
                  <a:pt x="18647" y="44134"/>
                </a:cubicBezTo>
                <a:cubicBezTo>
                  <a:pt x="18647" y="44225"/>
                  <a:pt x="18602" y="44316"/>
                  <a:pt x="18556" y="44362"/>
                </a:cubicBezTo>
                <a:cubicBezTo>
                  <a:pt x="18523" y="44379"/>
                  <a:pt x="18496" y="44389"/>
                  <a:pt x="18479" y="44389"/>
                </a:cubicBezTo>
                <a:cubicBezTo>
                  <a:pt x="18450" y="44389"/>
                  <a:pt x="18453" y="44357"/>
                  <a:pt x="18511" y="44271"/>
                </a:cubicBezTo>
                <a:cubicBezTo>
                  <a:pt x="18545" y="44169"/>
                  <a:pt x="18605" y="44117"/>
                  <a:pt x="18632" y="44117"/>
                </a:cubicBezTo>
                <a:close/>
                <a:moveTo>
                  <a:pt x="17697" y="44453"/>
                </a:moveTo>
                <a:cubicBezTo>
                  <a:pt x="17707" y="44453"/>
                  <a:pt x="17707" y="44468"/>
                  <a:pt x="17692" y="44498"/>
                </a:cubicBezTo>
                <a:cubicBezTo>
                  <a:pt x="17692" y="44589"/>
                  <a:pt x="17601" y="44726"/>
                  <a:pt x="17510" y="44817"/>
                </a:cubicBezTo>
                <a:cubicBezTo>
                  <a:pt x="17486" y="44841"/>
                  <a:pt x="17468" y="44852"/>
                  <a:pt x="17458" y="44852"/>
                </a:cubicBezTo>
                <a:cubicBezTo>
                  <a:pt x="17429" y="44852"/>
                  <a:pt x="17456" y="44768"/>
                  <a:pt x="17556" y="44635"/>
                </a:cubicBezTo>
                <a:cubicBezTo>
                  <a:pt x="17616" y="44513"/>
                  <a:pt x="17677" y="44453"/>
                  <a:pt x="17697" y="44453"/>
                </a:cubicBezTo>
                <a:close/>
                <a:moveTo>
                  <a:pt x="17116" y="44481"/>
                </a:moveTo>
                <a:cubicBezTo>
                  <a:pt x="17120" y="44481"/>
                  <a:pt x="17115" y="44502"/>
                  <a:pt x="17101" y="44544"/>
                </a:cubicBezTo>
                <a:cubicBezTo>
                  <a:pt x="17055" y="44680"/>
                  <a:pt x="16919" y="44908"/>
                  <a:pt x="16828" y="44999"/>
                </a:cubicBezTo>
                <a:cubicBezTo>
                  <a:pt x="16790" y="45036"/>
                  <a:pt x="16767" y="45053"/>
                  <a:pt x="16756" y="45053"/>
                </a:cubicBezTo>
                <a:cubicBezTo>
                  <a:pt x="16727" y="45053"/>
                  <a:pt x="16787" y="44936"/>
                  <a:pt x="16919" y="44771"/>
                </a:cubicBezTo>
                <a:cubicBezTo>
                  <a:pt x="17045" y="44583"/>
                  <a:pt x="17105" y="44481"/>
                  <a:pt x="17116" y="44481"/>
                </a:cubicBezTo>
                <a:close/>
                <a:moveTo>
                  <a:pt x="61717" y="37540"/>
                </a:moveTo>
                <a:lnTo>
                  <a:pt x="61717" y="37540"/>
                </a:lnTo>
                <a:cubicBezTo>
                  <a:pt x="61762" y="37585"/>
                  <a:pt x="60943" y="38177"/>
                  <a:pt x="59988" y="38950"/>
                </a:cubicBezTo>
                <a:cubicBezTo>
                  <a:pt x="58988" y="39677"/>
                  <a:pt x="57578" y="40678"/>
                  <a:pt x="56896" y="41178"/>
                </a:cubicBezTo>
                <a:cubicBezTo>
                  <a:pt x="56168" y="41633"/>
                  <a:pt x="55531" y="42133"/>
                  <a:pt x="55486" y="42179"/>
                </a:cubicBezTo>
                <a:cubicBezTo>
                  <a:pt x="55349" y="42406"/>
                  <a:pt x="55531" y="42861"/>
                  <a:pt x="55804" y="43088"/>
                </a:cubicBezTo>
                <a:lnTo>
                  <a:pt x="56123" y="43270"/>
                </a:lnTo>
                <a:lnTo>
                  <a:pt x="55531" y="43498"/>
                </a:lnTo>
                <a:cubicBezTo>
                  <a:pt x="55213" y="43634"/>
                  <a:pt x="54258" y="43907"/>
                  <a:pt x="53394" y="44089"/>
                </a:cubicBezTo>
                <a:cubicBezTo>
                  <a:pt x="51631" y="44442"/>
                  <a:pt x="49595" y="44575"/>
                  <a:pt x="46543" y="44575"/>
                </a:cubicBezTo>
                <a:cubicBezTo>
                  <a:pt x="45659" y="44575"/>
                  <a:pt x="44689" y="44564"/>
                  <a:pt x="43616" y="44544"/>
                </a:cubicBezTo>
                <a:cubicBezTo>
                  <a:pt x="42490" y="44512"/>
                  <a:pt x="41183" y="44479"/>
                  <a:pt x="40240" y="44479"/>
                </a:cubicBezTo>
                <a:cubicBezTo>
                  <a:pt x="39849" y="44479"/>
                  <a:pt x="39521" y="44485"/>
                  <a:pt x="39295" y="44498"/>
                </a:cubicBezTo>
                <a:cubicBezTo>
                  <a:pt x="37430" y="44589"/>
                  <a:pt x="33792" y="44862"/>
                  <a:pt x="32973" y="44999"/>
                </a:cubicBezTo>
                <a:cubicBezTo>
                  <a:pt x="32787" y="45052"/>
                  <a:pt x="32616" y="45074"/>
                  <a:pt x="32506" y="45074"/>
                </a:cubicBezTo>
                <a:cubicBezTo>
                  <a:pt x="32429" y="45074"/>
                  <a:pt x="32382" y="45063"/>
                  <a:pt x="32382" y="45044"/>
                </a:cubicBezTo>
                <a:cubicBezTo>
                  <a:pt x="32428" y="45044"/>
                  <a:pt x="32700" y="44862"/>
                  <a:pt x="33019" y="44726"/>
                </a:cubicBezTo>
                <a:cubicBezTo>
                  <a:pt x="33428" y="44498"/>
                  <a:pt x="34156" y="44362"/>
                  <a:pt x="35657" y="44225"/>
                </a:cubicBezTo>
                <a:cubicBezTo>
                  <a:pt x="36794" y="44134"/>
                  <a:pt x="37703" y="44044"/>
                  <a:pt x="37658" y="43953"/>
                </a:cubicBezTo>
                <a:cubicBezTo>
                  <a:pt x="37635" y="43930"/>
                  <a:pt x="37442" y="43918"/>
                  <a:pt x="37152" y="43918"/>
                </a:cubicBezTo>
                <a:cubicBezTo>
                  <a:pt x="36862" y="43918"/>
                  <a:pt x="36475" y="43930"/>
                  <a:pt x="36066" y="43953"/>
                </a:cubicBezTo>
                <a:cubicBezTo>
                  <a:pt x="35202" y="44044"/>
                  <a:pt x="34520" y="44089"/>
                  <a:pt x="34429" y="44089"/>
                </a:cubicBezTo>
                <a:cubicBezTo>
                  <a:pt x="34383" y="44044"/>
                  <a:pt x="35065" y="43725"/>
                  <a:pt x="35930" y="43316"/>
                </a:cubicBezTo>
                <a:cubicBezTo>
                  <a:pt x="37521" y="42543"/>
                  <a:pt x="37931" y="42452"/>
                  <a:pt x="42069" y="41815"/>
                </a:cubicBezTo>
                <a:cubicBezTo>
                  <a:pt x="42433" y="41770"/>
                  <a:pt x="42706" y="41679"/>
                  <a:pt x="42706" y="41588"/>
                </a:cubicBezTo>
                <a:cubicBezTo>
                  <a:pt x="42716" y="41568"/>
                  <a:pt x="42678" y="41559"/>
                  <a:pt x="42600" y="41559"/>
                </a:cubicBezTo>
                <a:cubicBezTo>
                  <a:pt x="42322" y="41559"/>
                  <a:pt x="41537" y="41673"/>
                  <a:pt x="40614" y="41815"/>
                </a:cubicBezTo>
                <a:cubicBezTo>
                  <a:pt x="39551" y="41979"/>
                  <a:pt x="38672" y="42069"/>
                  <a:pt x="38571" y="42085"/>
                </a:cubicBezTo>
                <a:lnTo>
                  <a:pt x="38571" y="42085"/>
                </a:lnTo>
                <a:cubicBezTo>
                  <a:pt x="38974" y="41774"/>
                  <a:pt x="40522" y="41040"/>
                  <a:pt x="40693" y="41040"/>
                </a:cubicBezTo>
                <a:cubicBezTo>
                  <a:pt x="40699" y="41040"/>
                  <a:pt x="40702" y="41041"/>
                  <a:pt x="40705" y="41042"/>
                </a:cubicBezTo>
                <a:cubicBezTo>
                  <a:pt x="40728" y="41065"/>
                  <a:pt x="40910" y="41076"/>
                  <a:pt x="41188" y="41076"/>
                </a:cubicBezTo>
                <a:cubicBezTo>
                  <a:pt x="41467" y="41076"/>
                  <a:pt x="41842" y="41065"/>
                  <a:pt x="42251" y="41042"/>
                </a:cubicBezTo>
                <a:cubicBezTo>
                  <a:pt x="43889" y="40996"/>
                  <a:pt x="43752" y="40996"/>
                  <a:pt x="43798" y="40814"/>
                </a:cubicBezTo>
                <a:cubicBezTo>
                  <a:pt x="43798" y="40782"/>
                  <a:pt x="43502" y="40750"/>
                  <a:pt x="43071" y="40750"/>
                </a:cubicBezTo>
                <a:cubicBezTo>
                  <a:pt x="42893" y="40750"/>
                  <a:pt x="42692" y="40756"/>
                  <a:pt x="42479" y="40769"/>
                </a:cubicBezTo>
                <a:cubicBezTo>
                  <a:pt x="41705" y="40814"/>
                  <a:pt x="41114" y="40814"/>
                  <a:pt x="41114" y="40814"/>
                </a:cubicBezTo>
                <a:cubicBezTo>
                  <a:pt x="41069" y="40633"/>
                  <a:pt x="42433" y="40223"/>
                  <a:pt x="43661" y="39950"/>
                </a:cubicBezTo>
                <a:cubicBezTo>
                  <a:pt x="45571" y="39587"/>
                  <a:pt x="46890" y="39450"/>
                  <a:pt x="49573" y="39359"/>
                </a:cubicBezTo>
                <a:cubicBezTo>
                  <a:pt x="50847" y="39268"/>
                  <a:pt x="52302" y="39177"/>
                  <a:pt x="52848" y="39132"/>
                </a:cubicBezTo>
                <a:cubicBezTo>
                  <a:pt x="53348" y="39086"/>
                  <a:pt x="54576" y="39041"/>
                  <a:pt x="55577" y="38995"/>
                </a:cubicBezTo>
                <a:cubicBezTo>
                  <a:pt x="57032" y="38950"/>
                  <a:pt x="57714" y="38859"/>
                  <a:pt x="58942" y="38495"/>
                </a:cubicBezTo>
                <a:cubicBezTo>
                  <a:pt x="59761" y="38268"/>
                  <a:pt x="60716" y="37949"/>
                  <a:pt x="61080" y="37813"/>
                </a:cubicBezTo>
                <a:cubicBezTo>
                  <a:pt x="61444" y="37631"/>
                  <a:pt x="61717" y="37540"/>
                  <a:pt x="61717" y="37540"/>
                </a:cubicBezTo>
                <a:close/>
                <a:moveTo>
                  <a:pt x="19632" y="36717"/>
                </a:moveTo>
                <a:cubicBezTo>
                  <a:pt x="19638" y="36717"/>
                  <a:pt x="19643" y="36718"/>
                  <a:pt x="19648" y="36721"/>
                </a:cubicBezTo>
                <a:cubicBezTo>
                  <a:pt x="19693" y="36767"/>
                  <a:pt x="19784" y="36858"/>
                  <a:pt x="19830" y="36949"/>
                </a:cubicBezTo>
                <a:cubicBezTo>
                  <a:pt x="19921" y="37040"/>
                  <a:pt x="19966" y="37313"/>
                  <a:pt x="19966" y="37585"/>
                </a:cubicBezTo>
                <a:lnTo>
                  <a:pt x="19966" y="38040"/>
                </a:lnTo>
                <a:lnTo>
                  <a:pt x="18784" y="39041"/>
                </a:lnTo>
                <a:cubicBezTo>
                  <a:pt x="17792" y="39826"/>
                  <a:pt x="17438" y="40236"/>
                  <a:pt x="17655" y="40236"/>
                </a:cubicBezTo>
                <a:cubicBezTo>
                  <a:pt x="17677" y="40236"/>
                  <a:pt x="17704" y="40232"/>
                  <a:pt x="17738" y="40223"/>
                </a:cubicBezTo>
                <a:cubicBezTo>
                  <a:pt x="17783" y="40178"/>
                  <a:pt x="18283" y="39814"/>
                  <a:pt x="18784" y="39359"/>
                </a:cubicBezTo>
                <a:cubicBezTo>
                  <a:pt x="19388" y="38822"/>
                  <a:pt x="19818" y="38508"/>
                  <a:pt x="19930" y="38508"/>
                </a:cubicBezTo>
                <a:cubicBezTo>
                  <a:pt x="19969" y="38508"/>
                  <a:pt x="19968" y="38548"/>
                  <a:pt x="19921" y="38631"/>
                </a:cubicBezTo>
                <a:cubicBezTo>
                  <a:pt x="19875" y="38677"/>
                  <a:pt x="19420" y="39132"/>
                  <a:pt x="18875" y="39632"/>
                </a:cubicBezTo>
                <a:cubicBezTo>
                  <a:pt x="18139" y="40329"/>
                  <a:pt x="17898" y="40663"/>
                  <a:pt x="18039" y="40663"/>
                </a:cubicBezTo>
                <a:cubicBezTo>
                  <a:pt x="18063" y="40663"/>
                  <a:pt x="18100" y="40653"/>
                  <a:pt x="18147" y="40633"/>
                </a:cubicBezTo>
                <a:cubicBezTo>
                  <a:pt x="18238" y="40633"/>
                  <a:pt x="18602" y="40360"/>
                  <a:pt x="18966" y="39996"/>
                </a:cubicBezTo>
                <a:cubicBezTo>
                  <a:pt x="19476" y="39512"/>
                  <a:pt x="19717" y="39298"/>
                  <a:pt x="19810" y="39298"/>
                </a:cubicBezTo>
                <a:cubicBezTo>
                  <a:pt x="19874" y="39298"/>
                  <a:pt x="19867" y="39401"/>
                  <a:pt x="19830" y="39587"/>
                </a:cubicBezTo>
                <a:cubicBezTo>
                  <a:pt x="19784" y="39905"/>
                  <a:pt x="19693" y="40087"/>
                  <a:pt x="19420" y="40314"/>
                </a:cubicBezTo>
                <a:cubicBezTo>
                  <a:pt x="19255" y="40479"/>
                  <a:pt x="19176" y="40559"/>
                  <a:pt x="19156" y="40559"/>
                </a:cubicBezTo>
                <a:cubicBezTo>
                  <a:pt x="19139" y="40559"/>
                  <a:pt x="19173" y="40491"/>
                  <a:pt x="19238" y="40360"/>
                </a:cubicBezTo>
                <a:cubicBezTo>
                  <a:pt x="19329" y="40178"/>
                  <a:pt x="19375" y="40041"/>
                  <a:pt x="19284" y="40041"/>
                </a:cubicBezTo>
                <a:cubicBezTo>
                  <a:pt x="19193" y="40041"/>
                  <a:pt x="18784" y="40542"/>
                  <a:pt x="18374" y="41133"/>
                </a:cubicBezTo>
                <a:cubicBezTo>
                  <a:pt x="17881" y="41790"/>
                  <a:pt x="17520" y="42184"/>
                  <a:pt x="17440" y="42184"/>
                </a:cubicBezTo>
                <a:cubicBezTo>
                  <a:pt x="17387" y="42184"/>
                  <a:pt x="17457" y="42013"/>
                  <a:pt x="17692" y="41633"/>
                </a:cubicBezTo>
                <a:cubicBezTo>
                  <a:pt x="17874" y="41315"/>
                  <a:pt x="17920" y="41178"/>
                  <a:pt x="17829" y="41133"/>
                </a:cubicBezTo>
                <a:cubicBezTo>
                  <a:pt x="17823" y="41130"/>
                  <a:pt x="17817" y="41129"/>
                  <a:pt x="17810" y="41129"/>
                </a:cubicBezTo>
                <a:cubicBezTo>
                  <a:pt x="17708" y="41129"/>
                  <a:pt x="17485" y="41446"/>
                  <a:pt x="17101" y="42042"/>
                </a:cubicBezTo>
                <a:cubicBezTo>
                  <a:pt x="16788" y="42543"/>
                  <a:pt x="16647" y="42764"/>
                  <a:pt x="16605" y="42764"/>
                </a:cubicBezTo>
                <a:cubicBezTo>
                  <a:pt x="16585" y="42764"/>
                  <a:pt x="16586" y="42719"/>
                  <a:pt x="16601" y="42634"/>
                </a:cubicBezTo>
                <a:cubicBezTo>
                  <a:pt x="16646" y="42406"/>
                  <a:pt x="16646" y="42224"/>
                  <a:pt x="16601" y="42179"/>
                </a:cubicBezTo>
                <a:cubicBezTo>
                  <a:pt x="16581" y="42172"/>
                  <a:pt x="16564" y="42169"/>
                  <a:pt x="16548" y="42169"/>
                </a:cubicBezTo>
                <a:cubicBezTo>
                  <a:pt x="16450" y="42169"/>
                  <a:pt x="16400" y="42307"/>
                  <a:pt x="16282" y="42816"/>
                </a:cubicBezTo>
                <a:cubicBezTo>
                  <a:pt x="16086" y="43522"/>
                  <a:pt x="15958" y="43890"/>
                  <a:pt x="15897" y="43890"/>
                </a:cubicBezTo>
                <a:cubicBezTo>
                  <a:pt x="15887" y="43890"/>
                  <a:pt x="15879" y="43880"/>
                  <a:pt x="15873" y="43862"/>
                </a:cubicBezTo>
                <a:cubicBezTo>
                  <a:pt x="15867" y="43850"/>
                  <a:pt x="15859" y="43845"/>
                  <a:pt x="15847" y="43845"/>
                </a:cubicBezTo>
                <a:cubicBezTo>
                  <a:pt x="15768" y="43845"/>
                  <a:pt x="15549" y="44123"/>
                  <a:pt x="15191" y="44680"/>
                </a:cubicBezTo>
                <a:lnTo>
                  <a:pt x="14554" y="45635"/>
                </a:lnTo>
                <a:lnTo>
                  <a:pt x="14599" y="45090"/>
                </a:lnTo>
                <a:cubicBezTo>
                  <a:pt x="14690" y="44635"/>
                  <a:pt x="14872" y="44271"/>
                  <a:pt x="15873" y="42679"/>
                </a:cubicBezTo>
                <a:cubicBezTo>
                  <a:pt x="16510" y="41633"/>
                  <a:pt x="17374" y="40178"/>
                  <a:pt x="17783" y="39405"/>
                </a:cubicBezTo>
                <a:cubicBezTo>
                  <a:pt x="18532" y="38039"/>
                  <a:pt x="19451" y="36717"/>
                  <a:pt x="19632" y="36717"/>
                </a:cubicBezTo>
                <a:close/>
                <a:moveTo>
                  <a:pt x="15396" y="44917"/>
                </a:moveTo>
                <a:cubicBezTo>
                  <a:pt x="15407" y="44917"/>
                  <a:pt x="15400" y="44943"/>
                  <a:pt x="15373" y="44999"/>
                </a:cubicBezTo>
                <a:cubicBezTo>
                  <a:pt x="15282" y="45135"/>
                  <a:pt x="15100" y="45453"/>
                  <a:pt x="14963" y="45590"/>
                </a:cubicBezTo>
                <a:cubicBezTo>
                  <a:pt x="14923" y="45644"/>
                  <a:pt x="14902" y="45670"/>
                  <a:pt x="14898" y="45670"/>
                </a:cubicBezTo>
                <a:cubicBezTo>
                  <a:pt x="14889" y="45670"/>
                  <a:pt x="14972" y="45527"/>
                  <a:pt x="15100" y="45271"/>
                </a:cubicBezTo>
                <a:cubicBezTo>
                  <a:pt x="15258" y="45050"/>
                  <a:pt x="15372" y="44917"/>
                  <a:pt x="15396" y="44917"/>
                </a:cubicBezTo>
                <a:close/>
                <a:moveTo>
                  <a:pt x="16601" y="44190"/>
                </a:moveTo>
                <a:cubicBezTo>
                  <a:pt x="16669" y="44190"/>
                  <a:pt x="16621" y="44412"/>
                  <a:pt x="16419" y="44817"/>
                </a:cubicBezTo>
                <a:cubicBezTo>
                  <a:pt x="16328" y="44999"/>
                  <a:pt x="16100" y="45271"/>
                  <a:pt x="15964" y="45499"/>
                </a:cubicBezTo>
                <a:cubicBezTo>
                  <a:pt x="15856" y="45655"/>
                  <a:pt x="15789" y="45723"/>
                  <a:pt x="15758" y="45723"/>
                </a:cubicBezTo>
                <a:cubicBezTo>
                  <a:pt x="15673" y="45723"/>
                  <a:pt x="15869" y="45203"/>
                  <a:pt x="16237" y="44635"/>
                </a:cubicBezTo>
                <a:cubicBezTo>
                  <a:pt x="16419" y="44332"/>
                  <a:pt x="16546" y="44190"/>
                  <a:pt x="16601" y="44190"/>
                </a:cubicBezTo>
                <a:close/>
                <a:moveTo>
                  <a:pt x="16714" y="45576"/>
                </a:moveTo>
                <a:cubicBezTo>
                  <a:pt x="16729" y="45576"/>
                  <a:pt x="16737" y="45598"/>
                  <a:pt x="16737" y="45635"/>
                </a:cubicBezTo>
                <a:cubicBezTo>
                  <a:pt x="16692" y="45726"/>
                  <a:pt x="16646" y="45817"/>
                  <a:pt x="16555" y="45863"/>
                </a:cubicBezTo>
                <a:cubicBezTo>
                  <a:pt x="16530" y="45888"/>
                  <a:pt x="16515" y="45899"/>
                  <a:pt x="16509" y="45899"/>
                </a:cubicBezTo>
                <a:cubicBezTo>
                  <a:pt x="16493" y="45899"/>
                  <a:pt x="16535" y="45825"/>
                  <a:pt x="16601" y="45726"/>
                </a:cubicBezTo>
                <a:cubicBezTo>
                  <a:pt x="16654" y="45620"/>
                  <a:pt x="16692" y="45576"/>
                  <a:pt x="16714" y="45576"/>
                </a:cubicBezTo>
                <a:close/>
                <a:moveTo>
                  <a:pt x="15316" y="46145"/>
                </a:moveTo>
                <a:cubicBezTo>
                  <a:pt x="15324" y="46145"/>
                  <a:pt x="15327" y="46157"/>
                  <a:pt x="15327" y="46181"/>
                </a:cubicBezTo>
                <a:cubicBezTo>
                  <a:pt x="15327" y="46272"/>
                  <a:pt x="15236" y="46408"/>
                  <a:pt x="15145" y="46499"/>
                </a:cubicBezTo>
                <a:cubicBezTo>
                  <a:pt x="15120" y="46525"/>
                  <a:pt x="15102" y="46536"/>
                  <a:pt x="15090" y="46536"/>
                </a:cubicBezTo>
                <a:cubicBezTo>
                  <a:pt x="15061" y="46536"/>
                  <a:pt x="15080" y="46461"/>
                  <a:pt x="15145" y="46363"/>
                </a:cubicBezTo>
                <a:cubicBezTo>
                  <a:pt x="15245" y="46230"/>
                  <a:pt x="15296" y="46145"/>
                  <a:pt x="15316" y="46145"/>
                </a:cubicBezTo>
                <a:close/>
                <a:moveTo>
                  <a:pt x="12194" y="46509"/>
                </a:moveTo>
                <a:cubicBezTo>
                  <a:pt x="12204" y="46509"/>
                  <a:pt x="12203" y="46535"/>
                  <a:pt x="12189" y="46590"/>
                </a:cubicBezTo>
                <a:cubicBezTo>
                  <a:pt x="12098" y="46772"/>
                  <a:pt x="11916" y="47045"/>
                  <a:pt x="11825" y="47182"/>
                </a:cubicBezTo>
                <a:cubicBezTo>
                  <a:pt x="11790" y="47217"/>
                  <a:pt x="11766" y="47234"/>
                  <a:pt x="11756" y="47234"/>
                </a:cubicBezTo>
                <a:cubicBezTo>
                  <a:pt x="11725" y="47234"/>
                  <a:pt x="11794" y="47098"/>
                  <a:pt x="11962" y="46863"/>
                </a:cubicBezTo>
                <a:cubicBezTo>
                  <a:pt x="12088" y="46642"/>
                  <a:pt x="12170" y="46509"/>
                  <a:pt x="12194" y="46509"/>
                </a:cubicBezTo>
                <a:close/>
                <a:moveTo>
                  <a:pt x="14338" y="45126"/>
                </a:moveTo>
                <a:cubicBezTo>
                  <a:pt x="14388" y="45126"/>
                  <a:pt x="14174" y="45645"/>
                  <a:pt x="13735" y="46590"/>
                </a:cubicBezTo>
                <a:cubicBezTo>
                  <a:pt x="13291" y="47553"/>
                  <a:pt x="13058" y="47973"/>
                  <a:pt x="12962" y="47973"/>
                </a:cubicBezTo>
                <a:cubicBezTo>
                  <a:pt x="12940" y="47973"/>
                  <a:pt x="12925" y="47952"/>
                  <a:pt x="12917" y="47909"/>
                </a:cubicBezTo>
                <a:cubicBezTo>
                  <a:pt x="12917" y="47818"/>
                  <a:pt x="13963" y="45681"/>
                  <a:pt x="14190" y="45317"/>
                </a:cubicBezTo>
                <a:cubicBezTo>
                  <a:pt x="14272" y="45188"/>
                  <a:pt x="14321" y="45126"/>
                  <a:pt x="14338" y="45126"/>
                </a:cubicBezTo>
                <a:close/>
                <a:moveTo>
                  <a:pt x="14197" y="47683"/>
                </a:moveTo>
                <a:cubicBezTo>
                  <a:pt x="14205" y="47683"/>
                  <a:pt x="14205" y="47699"/>
                  <a:pt x="14190" y="47727"/>
                </a:cubicBezTo>
                <a:cubicBezTo>
                  <a:pt x="14145" y="47864"/>
                  <a:pt x="14054" y="48000"/>
                  <a:pt x="13963" y="48091"/>
                </a:cubicBezTo>
                <a:cubicBezTo>
                  <a:pt x="13938" y="48116"/>
                  <a:pt x="13924" y="48127"/>
                  <a:pt x="13918" y="48127"/>
                </a:cubicBezTo>
                <a:cubicBezTo>
                  <a:pt x="13903" y="48127"/>
                  <a:pt x="13954" y="48042"/>
                  <a:pt x="14054" y="47909"/>
                </a:cubicBezTo>
                <a:cubicBezTo>
                  <a:pt x="14116" y="47754"/>
                  <a:pt x="14178" y="47683"/>
                  <a:pt x="14197" y="47683"/>
                </a:cubicBezTo>
                <a:close/>
                <a:moveTo>
                  <a:pt x="13160" y="46432"/>
                </a:moveTo>
                <a:cubicBezTo>
                  <a:pt x="13292" y="46432"/>
                  <a:pt x="13135" y="46922"/>
                  <a:pt x="12689" y="47773"/>
                </a:cubicBezTo>
                <a:cubicBezTo>
                  <a:pt x="12468" y="48178"/>
                  <a:pt x="12366" y="48345"/>
                  <a:pt x="12287" y="48345"/>
                </a:cubicBezTo>
                <a:cubicBezTo>
                  <a:pt x="12269" y="48345"/>
                  <a:pt x="12252" y="48336"/>
                  <a:pt x="12235" y="48319"/>
                </a:cubicBezTo>
                <a:cubicBezTo>
                  <a:pt x="12144" y="48137"/>
                  <a:pt x="12826" y="46636"/>
                  <a:pt x="13099" y="46454"/>
                </a:cubicBezTo>
                <a:cubicBezTo>
                  <a:pt x="13123" y="46439"/>
                  <a:pt x="13144" y="46432"/>
                  <a:pt x="13160" y="46432"/>
                </a:cubicBezTo>
                <a:close/>
                <a:moveTo>
                  <a:pt x="12512" y="46197"/>
                </a:moveTo>
                <a:cubicBezTo>
                  <a:pt x="12531" y="46197"/>
                  <a:pt x="12561" y="46208"/>
                  <a:pt x="12598" y="46227"/>
                </a:cubicBezTo>
                <a:cubicBezTo>
                  <a:pt x="12735" y="46318"/>
                  <a:pt x="12689" y="46545"/>
                  <a:pt x="12325" y="47182"/>
                </a:cubicBezTo>
                <a:cubicBezTo>
                  <a:pt x="12098" y="47682"/>
                  <a:pt x="11780" y="48228"/>
                  <a:pt x="11689" y="48455"/>
                </a:cubicBezTo>
                <a:cubicBezTo>
                  <a:pt x="11611" y="48636"/>
                  <a:pt x="11578" y="48714"/>
                  <a:pt x="11555" y="48714"/>
                </a:cubicBezTo>
                <a:cubicBezTo>
                  <a:pt x="11538" y="48714"/>
                  <a:pt x="11526" y="48670"/>
                  <a:pt x="11507" y="48592"/>
                </a:cubicBezTo>
                <a:cubicBezTo>
                  <a:pt x="11507" y="48455"/>
                  <a:pt x="11734" y="47909"/>
                  <a:pt x="12053" y="47409"/>
                </a:cubicBezTo>
                <a:cubicBezTo>
                  <a:pt x="12325" y="46863"/>
                  <a:pt x="12507" y="46363"/>
                  <a:pt x="12507" y="46272"/>
                </a:cubicBezTo>
                <a:cubicBezTo>
                  <a:pt x="12481" y="46219"/>
                  <a:pt x="12485" y="46197"/>
                  <a:pt x="12512" y="46197"/>
                </a:cubicBezTo>
                <a:close/>
                <a:moveTo>
                  <a:pt x="11952" y="48937"/>
                </a:moveTo>
                <a:cubicBezTo>
                  <a:pt x="11958" y="48937"/>
                  <a:pt x="11962" y="48943"/>
                  <a:pt x="11962" y="48955"/>
                </a:cubicBezTo>
                <a:cubicBezTo>
                  <a:pt x="11962" y="49001"/>
                  <a:pt x="11916" y="49092"/>
                  <a:pt x="11871" y="49137"/>
                </a:cubicBezTo>
                <a:cubicBezTo>
                  <a:pt x="11838" y="49169"/>
                  <a:pt x="11818" y="49185"/>
                  <a:pt x="11806" y="49185"/>
                </a:cubicBezTo>
                <a:cubicBezTo>
                  <a:pt x="11785" y="49185"/>
                  <a:pt x="11796" y="49134"/>
                  <a:pt x="11825" y="49046"/>
                </a:cubicBezTo>
                <a:cubicBezTo>
                  <a:pt x="11892" y="48980"/>
                  <a:pt x="11934" y="48937"/>
                  <a:pt x="11952" y="48937"/>
                </a:cubicBezTo>
                <a:close/>
                <a:moveTo>
                  <a:pt x="12225" y="49392"/>
                </a:moveTo>
                <a:cubicBezTo>
                  <a:pt x="12231" y="49392"/>
                  <a:pt x="12235" y="49398"/>
                  <a:pt x="12235" y="49410"/>
                </a:cubicBezTo>
                <a:cubicBezTo>
                  <a:pt x="12280" y="49456"/>
                  <a:pt x="12235" y="49547"/>
                  <a:pt x="12144" y="49638"/>
                </a:cubicBezTo>
                <a:cubicBezTo>
                  <a:pt x="12121" y="49649"/>
                  <a:pt x="12104" y="49655"/>
                  <a:pt x="12092" y="49655"/>
                </a:cubicBezTo>
                <a:cubicBezTo>
                  <a:pt x="12055" y="49655"/>
                  <a:pt x="12064" y="49603"/>
                  <a:pt x="12098" y="49501"/>
                </a:cubicBezTo>
                <a:cubicBezTo>
                  <a:pt x="12165" y="49435"/>
                  <a:pt x="12207" y="49392"/>
                  <a:pt x="12225" y="49392"/>
                </a:cubicBezTo>
                <a:close/>
                <a:moveTo>
                  <a:pt x="12727" y="49602"/>
                </a:moveTo>
                <a:cubicBezTo>
                  <a:pt x="12749" y="49602"/>
                  <a:pt x="12768" y="49613"/>
                  <a:pt x="12780" y="49638"/>
                </a:cubicBezTo>
                <a:cubicBezTo>
                  <a:pt x="12780" y="49683"/>
                  <a:pt x="12780" y="49865"/>
                  <a:pt x="12689" y="49956"/>
                </a:cubicBezTo>
                <a:cubicBezTo>
                  <a:pt x="12644" y="50047"/>
                  <a:pt x="12507" y="50138"/>
                  <a:pt x="12416" y="50138"/>
                </a:cubicBezTo>
                <a:cubicBezTo>
                  <a:pt x="12371" y="50138"/>
                  <a:pt x="12371" y="50001"/>
                  <a:pt x="12507" y="49819"/>
                </a:cubicBezTo>
                <a:cubicBezTo>
                  <a:pt x="12574" y="49686"/>
                  <a:pt x="12665" y="49602"/>
                  <a:pt x="12727" y="49602"/>
                </a:cubicBezTo>
                <a:close/>
                <a:moveTo>
                  <a:pt x="25047" y="50361"/>
                </a:moveTo>
                <a:cubicBezTo>
                  <a:pt x="25075" y="50361"/>
                  <a:pt x="25077" y="50376"/>
                  <a:pt x="25060" y="50411"/>
                </a:cubicBezTo>
                <a:cubicBezTo>
                  <a:pt x="25060" y="50456"/>
                  <a:pt x="24878" y="50456"/>
                  <a:pt x="24696" y="50502"/>
                </a:cubicBezTo>
                <a:lnTo>
                  <a:pt x="24332" y="50547"/>
                </a:lnTo>
                <a:lnTo>
                  <a:pt x="24696" y="50456"/>
                </a:lnTo>
                <a:cubicBezTo>
                  <a:pt x="24893" y="50400"/>
                  <a:pt x="25003" y="50361"/>
                  <a:pt x="25047" y="50361"/>
                </a:cubicBezTo>
                <a:close/>
                <a:moveTo>
                  <a:pt x="24256" y="50454"/>
                </a:moveTo>
                <a:cubicBezTo>
                  <a:pt x="24296" y="50454"/>
                  <a:pt x="24303" y="50469"/>
                  <a:pt x="24287" y="50502"/>
                </a:cubicBezTo>
                <a:cubicBezTo>
                  <a:pt x="24287" y="50502"/>
                  <a:pt x="24014" y="50593"/>
                  <a:pt x="23650" y="50638"/>
                </a:cubicBezTo>
                <a:lnTo>
                  <a:pt x="23059" y="50775"/>
                </a:lnTo>
                <a:lnTo>
                  <a:pt x="23059" y="50775"/>
                </a:lnTo>
                <a:lnTo>
                  <a:pt x="23650" y="50593"/>
                </a:lnTo>
                <a:cubicBezTo>
                  <a:pt x="24002" y="50505"/>
                  <a:pt x="24184" y="50454"/>
                  <a:pt x="24256" y="50454"/>
                </a:cubicBezTo>
                <a:close/>
                <a:moveTo>
                  <a:pt x="63472" y="24164"/>
                </a:moveTo>
                <a:cubicBezTo>
                  <a:pt x="65655" y="24164"/>
                  <a:pt x="72371" y="24448"/>
                  <a:pt x="72541" y="24533"/>
                </a:cubicBezTo>
                <a:cubicBezTo>
                  <a:pt x="72632" y="24578"/>
                  <a:pt x="72586" y="24624"/>
                  <a:pt x="72495" y="24624"/>
                </a:cubicBezTo>
                <a:cubicBezTo>
                  <a:pt x="72404" y="24624"/>
                  <a:pt x="69903" y="25852"/>
                  <a:pt x="66947" y="27307"/>
                </a:cubicBezTo>
                <a:cubicBezTo>
                  <a:pt x="60758" y="30423"/>
                  <a:pt x="55755" y="32820"/>
                  <a:pt x="55373" y="32820"/>
                </a:cubicBezTo>
                <a:cubicBezTo>
                  <a:pt x="55359" y="32820"/>
                  <a:pt x="55351" y="32816"/>
                  <a:pt x="55349" y="32810"/>
                </a:cubicBezTo>
                <a:cubicBezTo>
                  <a:pt x="55349" y="32719"/>
                  <a:pt x="56668" y="31537"/>
                  <a:pt x="58988" y="29581"/>
                </a:cubicBezTo>
                <a:cubicBezTo>
                  <a:pt x="60580" y="28262"/>
                  <a:pt x="63126" y="26397"/>
                  <a:pt x="64627" y="25488"/>
                </a:cubicBezTo>
                <a:cubicBezTo>
                  <a:pt x="65901" y="24715"/>
                  <a:pt x="65901" y="24715"/>
                  <a:pt x="65764" y="24578"/>
                </a:cubicBezTo>
                <a:cubicBezTo>
                  <a:pt x="65762" y="24577"/>
                  <a:pt x="65759" y="24577"/>
                  <a:pt x="65756" y="24577"/>
                </a:cubicBezTo>
                <a:cubicBezTo>
                  <a:pt x="65556" y="24577"/>
                  <a:pt x="63461" y="25873"/>
                  <a:pt x="61717" y="27125"/>
                </a:cubicBezTo>
                <a:cubicBezTo>
                  <a:pt x="60170" y="28262"/>
                  <a:pt x="58579" y="29581"/>
                  <a:pt x="56168" y="31673"/>
                </a:cubicBezTo>
                <a:lnTo>
                  <a:pt x="54440" y="33174"/>
                </a:lnTo>
                <a:lnTo>
                  <a:pt x="52348" y="34129"/>
                </a:lnTo>
                <a:cubicBezTo>
                  <a:pt x="51211" y="34675"/>
                  <a:pt x="49255" y="35630"/>
                  <a:pt x="48027" y="36266"/>
                </a:cubicBezTo>
                <a:cubicBezTo>
                  <a:pt x="45351" y="37694"/>
                  <a:pt x="40836" y="39953"/>
                  <a:pt x="40664" y="39953"/>
                </a:cubicBezTo>
                <a:cubicBezTo>
                  <a:pt x="40661" y="39953"/>
                  <a:pt x="40659" y="39952"/>
                  <a:pt x="40659" y="39950"/>
                </a:cubicBezTo>
                <a:cubicBezTo>
                  <a:pt x="40614" y="39814"/>
                  <a:pt x="43570" y="36994"/>
                  <a:pt x="44935" y="35857"/>
                </a:cubicBezTo>
                <a:cubicBezTo>
                  <a:pt x="45799" y="35129"/>
                  <a:pt x="48027" y="33037"/>
                  <a:pt x="50028" y="30991"/>
                </a:cubicBezTo>
                <a:cubicBezTo>
                  <a:pt x="54076" y="26989"/>
                  <a:pt x="55031" y="25988"/>
                  <a:pt x="55213" y="25533"/>
                </a:cubicBezTo>
                <a:cubicBezTo>
                  <a:pt x="55280" y="25399"/>
                  <a:pt x="55312" y="25320"/>
                  <a:pt x="55282" y="25320"/>
                </a:cubicBezTo>
                <a:cubicBezTo>
                  <a:pt x="55210" y="25320"/>
                  <a:pt x="54789" y="25770"/>
                  <a:pt x="53667" y="26989"/>
                </a:cubicBezTo>
                <a:cubicBezTo>
                  <a:pt x="52894" y="27807"/>
                  <a:pt x="51347" y="29354"/>
                  <a:pt x="50301" y="30400"/>
                </a:cubicBezTo>
                <a:cubicBezTo>
                  <a:pt x="49255" y="31446"/>
                  <a:pt x="47891" y="32765"/>
                  <a:pt x="47300" y="33356"/>
                </a:cubicBezTo>
                <a:cubicBezTo>
                  <a:pt x="46679" y="33976"/>
                  <a:pt x="46358" y="34270"/>
                  <a:pt x="46321" y="34270"/>
                </a:cubicBezTo>
                <a:cubicBezTo>
                  <a:pt x="46274" y="34270"/>
                  <a:pt x="46686" y="33793"/>
                  <a:pt x="47527" y="32901"/>
                </a:cubicBezTo>
                <a:cubicBezTo>
                  <a:pt x="48209" y="32219"/>
                  <a:pt x="48755" y="31582"/>
                  <a:pt x="48755" y="31537"/>
                </a:cubicBezTo>
                <a:cubicBezTo>
                  <a:pt x="48755" y="31495"/>
                  <a:pt x="48744" y="31471"/>
                  <a:pt x="48716" y="31471"/>
                </a:cubicBezTo>
                <a:cubicBezTo>
                  <a:pt x="48593" y="31471"/>
                  <a:pt x="48135" y="31929"/>
                  <a:pt x="46799" y="33265"/>
                </a:cubicBezTo>
                <a:cubicBezTo>
                  <a:pt x="45981" y="34129"/>
                  <a:pt x="45162" y="34948"/>
                  <a:pt x="44980" y="35084"/>
                </a:cubicBezTo>
                <a:cubicBezTo>
                  <a:pt x="44798" y="35266"/>
                  <a:pt x="44707" y="35402"/>
                  <a:pt x="44753" y="35448"/>
                </a:cubicBezTo>
                <a:cubicBezTo>
                  <a:pt x="44798" y="35539"/>
                  <a:pt x="44434" y="35903"/>
                  <a:pt x="43934" y="36357"/>
                </a:cubicBezTo>
                <a:cubicBezTo>
                  <a:pt x="43434" y="36767"/>
                  <a:pt x="42433" y="37722"/>
                  <a:pt x="41705" y="38495"/>
                </a:cubicBezTo>
                <a:cubicBezTo>
                  <a:pt x="40978" y="39223"/>
                  <a:pt x="40341" y="39859"/>
                  <a:pt x="40296" y="39859"/>
                </a:cubicBezTo>
                <a:cubicBezTo>
                  <a:pt x="40293" y="39862"/>
                  <a:pt x="40291" y="39863"/>
                  <a:pt x="40290" y="39863"/>
                </a:cubicBezTo>
                <a:cubicBezTo>
                  <a:pt x="40271" y="39863"/>
                  <a:pt x="40448" y="39515"/>
                  <a:pt x="40705" y="39086"/>
                </a:cubicBezTo>
                <a:cubicBezTo>
                  <a:pt x="41023" y="38586"/>
                  <a:pt x="41160" y="38268"/>
                  <a:pt x="41114" y="38222"/>
                </a:cubicBezTo>
                <a:cubicBezTo>
                  <a:pt x="41109" y="38220"/>
                  <a:pt x="41104" y="38218"/>
                  <a:pt x="41097" y="38218"/>
                </a:cubicBezTo>
                <a:cubicBezTo>
                  <a:pt x="40992" y="38218"/>
                  <a:pt x="40723" y="38586"/>
                  <a:pt x="40250" y="39359"/>
                </a:cubicBezTo>
                <a:lnTo>
                  <a:pt x="39522" y="40587"/>
                </a:lnTo>
                <a:lnTo>
                  <a:pt x="37931" y="41360"/>
                </a:lnTo>
                <a:cubicBezTo>
                  <a:pt x="37021" y="41770"/>
                  <a:pt x="34974" y="42725"/>
                  <a:pt x="33383" y="43498"/>
                </a:cubicBezTo>
                <a:cubicBezTo>
                  <a:pt x="31805" y="44243"/>
                  <a:pt x="30522" y="44819"/>
                  <a:pt x="30432" y="44819"/>
                </a:cubicBezTo>
                <a:cubicBezTo>
                  <a:pt x="30428" y="44819"/>
                  <a:pt x="30426" y="44818"/>
                  <a:pt x="30426" y="44817"/>
                </a:cubicBezTo>
                <a:cubicBezTo>
                  <a:pt x="30426" y="44680"/>
                  <a:pt x="33474" y="40451"/>
                  <a:pt x="34156" y="39677"/>
                </a:cubicBezTo>
                <a:cubicBezTo>
                  <a:pt x="35566" y="38086"/>
                  <a:pt x="37749" y="35948"/>
                  <a:pt x="40841" y="33128"/>
                </a:cubicBezTo>
                <a:cubicBezTo>
                  <a:pt x="42524" y="31582"/>
                  <a:pt x="44480" y="29808"/>
                  <a:pt x="45162" y="29172"/>
                </a:cubicBezTo>
                <a:cubicBezTo>
                  <a:pt x="46435" y="27989"/>
                  <a:pt x="47345" y="26898"/>
                  <a:pt x="47209" y="26807"/>
                </a:cubicBezTo>
                <a:cubicBezTo>
                  <a:pt x="47203" y="26803"/>
                  <a:pt x="47196" y="26801"/>
                  <a:pt x="47188" y="26801"/>
                </a:cubicBezTo>
                <a:cubicBezTo>
                  <a:pt x="46983" y="26801"/>
                  <a:pt x="45919" y="27829"/>
                  <a:pt x="45526" y="28353"/>
                </a:cubicBezTo>
                <a:cubicBezTo>
                  <a:pt x="45344" y="28626"/>
                  <a:pt x="43707" y="30172"/>
                  <a:pt x="41887" y="31809"/>
                </a:cubicBezTo>
                <a:cubicBezTo>
                  <a:pt x="37794" y="35539"/>
                  <a:pt x="37157" y="36176"/>
                  <a:pt x="35566" y="37813"/>
                </a:cubicBezTo>
                <a:cubicBezTo>
                  <a:pt x="33610" y="39814"/>
                  <a:pt x="33337" y="40132"/>
                  <a:pt x="31563" y="42725"/>
                </a:cubicBezTo>
                <a:lnTo>
                  <a:pt x="29881" y="45135"/>
                </a:lnTo>
                <a:lnTo>
                  <a:pt x="28516" y="45817"/>
                </a:lnTo>
                <a:cubicBezTo>
                  <a:pt x="27197" y="46499"/>
                  <a:pt x="19420" y="50593"/>
                  <a:pt x="18693" y="51047"/>
                </a:cubicBezTo>
                <a:cubicBezTo>
                  <a:pt x="18552" y="51104"/>
                  <a:pt x="18464" y="51142"/>
                  <a:pt x="18427" y="51142"/>
                </a:cubicBezTo>
                <a:cubicBezTo>
                  <a:pt x="18405" y="51142"/>
                  <a:pt x="18402" y="51128"/>
                  <a:pt x="18420" y="51093"/>
                </a:cubicBezTo>
                <a:cubicBezTo>
                  <a:pt x="18602" y="50729"/>
                  <a:pt x="21285" y="47500"/>
                  <a:pt x="22695" y="45863"/>
                </a:cubicBezTo>
                <a:cubicBezTo>
                  <a:pt x="28380" y="39450"/>
                  <a:pt x="29062" y="38586"/>
                  <a:pt x="30245" y="36994"/>
                </a:cubicBezTo>
                <a:cubicBezTo>
                  <a:pt x="31882" y="34766"/>
                  <a:pt x="32200" y="34447"/>
                  <a:pt x="34520" y="32765"/>
                </a:cubicBezTo>
                <a:cubicBezTo>
                  <a:pt x="36566" y="31309"/>
                  <a:pt x="37749" y="30582"/>
                  <a:pt x="39568" y="29672"/>
                </a:cubicBezTo>
                <a:cubicBezTo>
                  <a:pt x="40025" y="29444"/>
                  <a:pt x="40249" y="29341"/>
                  <a:pt x="40397" y="29341"/>
                </a:cubicBezTo>
                <a:cubicBezTo>
                  <a:pt x="40485" y="29341"/>
                  <a:pt x="40546" y="29377"/>
                  <a:pt x="40614" y="29445"/>
                </a:cubicBezTo>
                <a:cubicBezTo>
                  <a:pt x="40663" y="29493"/>
                  <a:pt x="40715" y="29522"/>
                  <a:pt x="40797" y="29522"/>
                </a:cubicBezTo>
                <a:cubicBezTo>
                  <a:pt x="41022" y="29522"/>
                  <a:pt x="41474" y="29304"/>
                  <a:pt x="42706" y="28671"/>
                </a:cubicBezTo>
                <a:cubicBezTo>
                  <a:pt x="45513" y="27268"/>
                  <a:pt x="46849" y="26667"/>
                  <a:pt x="47203" y="26667"/>
                </a:cubicBezTo>
                <a:cubicBezTo>
                  <a:pt x="47261" y="26667"/>
                  <a:pt x="47293" y="26683"/>
                  <a:pt x="47300" y="26716"/>
                </a:cubicBezTo>
                <a:cubicBezTo>
                  <a:pt x="47300" y="26807"/>
                  <a:pt x="47390" y="26943"/>
                  <a:pt x="47436" y="26989"/>
                </a:cubicBezTo>
                <a:cubicBezTo>
                  <a:pt x="47441" y="26991"/>
                  <a:pt x="47450" y="26992"/>
                  <a:pt x="47463" y="26992"/>
                </a:cubicBezTo>
                <a:cubicBezTo>
                  <a:pt x="47682" y="26992"/>
                  <a:pt x="48981" y="26642"/>
                  <a:pt x="50483" y="26170"/>
                </a:cubicBezTo>
                <a:cubicBezTo>
                  <a:pt x="53733" y="25159"/>
                  <a:pt x="55119" y="24779"/>
                  <a:pt x="55575" y="24779"/>
                </a:cubicBezTo>
                <a:cubicBezTo>
                  <a:pt x="55694" y="24779"/>
                  <a:pt x="55749" y="24804"/>
                  <a:pt x="55759" y="24851"/>
                </a:cubicBezTo>
                <a:cubicBezTo>
                  <a:pt x="55800" y="24954"/>
                  <a:pt x="55896" y="25001"/>
                  <a:pt x="56110" y="25001"/>
                </a:cubicBezTo>
                <a:cubicBezTo>
                  <a:pt x="56371" y="25001"/>
                  <a:pt x="56808" y="24931"/>
                  <a:pt x="57532" y="24806"/>
                </a:cubicBezTo>
                <a:cubicBezTo>
                  <a:pt x="59215" y="24487"/>
                  <a:pt x="61444" y="24214"/>
                  <a:pt x="63081" y="24169"/>
                </a:cubicBezTo>
                <a:cubicBezTo>
                  <a:pt x="63186" y="24166"/>
                  <a:pt x="63318" y="24164"/>
                  <a:pt x="63472" y="24164"/>
                </a:cubicBezTo>
                <a:close/>
                <a:moveTo>
                  <a:pt x="56151" y="43529"/>
                </a:moveTo>
                <a:cubicBezTo>
                  <a:pt x="56182" y="43529"/>
                  <a:pt x="56187" y="43551"/>
                  <a:pt x="56168" y="43589"/>
                </a:cubicBezTo>
                <a:cubicBezTo>
                  <a:pt x="56123" y="43725"/>
                  <a:pt x="55759" y="44044"/>
                  <a:pt x="55349" y="44316"/>
                </a:cubicBezTo>
                <a:cubicBezTo>
                  <a:pt x="54212" y="45181"/>
                  <a:pt x="52894" y="45908"/>
                  <a:pt x="52439" y="45999"/>
                </a:cubicBezTo>
                <a:cubicBezTo>
                  <a:pt x="51938" y="46090"/>
                  <a:pt x="51757" y="46272"/>
                  <a:pt x="52075" y="46318"/>
                </a:cubicBezTo>
                <a:cubicBezTo>
                  <a:pt x="52211" y="46363"/>
                  <a:pt x="52211" y="46408"/>
                  <a:pt x="52120" y="46590"/>
                </a:cubicBezTo>
                <a:cubicBezTo>
                  <a:pt x="52029" y="46681"/>
                  <a:pt x="52075" y="46863"/>
                  <a:pt x="52166" y="47000"/>
                </a:cubicBezTo>
                <a:cubicBezTo>
                  <a:pt x="52484" y="47318"/>
                  <a:pt x="52484" y="47364"/>
                  <a:pt x="47936" y="49547"/>
                </a:cubicBezTo>
                <a:cubicBezTo>
                  <a:pt x="46754" y="50138"/>
                  <a:pt x="45753" y="50684"/>
                  <a:pt x="45662" y="50775"/>
                </a:cubicBezTo>
                <a:cubicBezTo>
                  <a:pt x="45585" y="50903"/>
                  <a:pt x="45090" y="50959"/>
                  <a:pt x="44175" y="50959"/>
                </a:cubicBezTo>
                <a:cubicBezTo>
                  <a:pt x="43467" y="50959"/>
                  <a:pt x="42507" y="50925"/>
                  <a:pt x="41296" y="50865"/>
                </a:cubicBezTo>
                <a:cubicBezTo>
                  <a:pt x="40250" y="50775"/>
                  <a:pt x="38113" y="50684"/>
                  <a:pt x="36566" y="50593"/>
                </a:cubicBezTo>
                <a:cubicBezTo>
                  <a:pt x="32382" y="50365"/>
                  <a:pt x="31882" y="50320"/>
                  <a:pt x="31836" y="50229"/>
                </a:cubicBezTo>
                <a:cubicBezTo>
                  <a:pt x="31836" y="50130"/>
                  <a:pt x="30159" y="50056"/>
                  <a:pt x="28405" y="50056"/>
                </a:cubicBezTo>
                <a:cubicBezTo>
                  <a:pt x="27725" y="50056"/>
                  <a:pt x="27034" y="50067"/>
                  <a:pt x="26424" y="50092"/>
                </a:cubicBezTo>
                <a:cubicBezTo>
                  <a:pt x="24514" y="50138"/>
                  <a:pt x="22195" y="50502"/>
                  <a:pt x="22149" y="50775"/>
                </a:cubicBezTo>
                <a:cubicBezTo>
                  <a:pt x="22104" y="50865"/>
                  <a:pt x="21785" y="51002"/>
                  <a:pt x="21330" y="51093"/>
                </a:cubicBezTo>
                <a:lnTo>
                  <a:pt x="20603" y="51229"/>
                </a:lnTo>
                <a:lnTo>
                  <a:pt x="20603" y="51229"/>
                </a:lnTo>
                <a:lnTo>
                  <a:pt x="21149" y="50911"/>
                </a:lnTo>
                <a:cubicBezTo>
                  <a:pt x="21467" y="50775"/>
                  <a:pt x="22286" y="50320"/>
                  <a:pt x="23013" y="49910"/>
                </a:cubicBezTo>
                <a:cubicBezTo>
                  <a:pt x="23741" y="49547"/>
                  <a:pt x="25014" y="48864"/>
                  <a:pt x="25878" y="48364"/>
                </a:cubicBezTo>
                <a:cubicBezTo>
                  <a:pt x="26697" y="47909"/>
                  <a:pt x="28289" y="47091"/>
                  <a:pt x="29380" y="46545"/>
                </a:cubicBezTo>
                <a:cubicBezTo>
                  <a:pt x="31154" y="45635"/>
                  <a:pt x="31518" y="45499"/>
                  <a:pt x="32655" y="45317"/>
                </a:cubicBezTo>
                <a:cubicBezTo>
                  <a:pt x="34885" y="44977"/>
                  <a:pt x="38151" y="44794"/>
                  <a:pt x="41253" y="44794"/>
                </a:cubicBezTo>
                <a:cubicBezTo>
                  <a:pt x="41884" y="44794"/>
                  <a:pt x="42508" y="44801"/>
                  <a:pt x="43115" y="44817"/>
                </a:cubicBezTo>
                <a:cubicBezTo>
                  <a:pt x="44831" y="44886"/>
                  <a:pt x="46238" y="44922"/>
                  <a:pt x="47440" y="44922"/>
                </a:cubicBezTo>
                <a:cubicBezTo>
                  <a:pt x="50157" y="44922"/>
                  <a:pt x="51824" y="44740"/>
                  <a:pt x="53621" y="44362"/>
                </a:cubicBezTo>
                <a:cubicBezTo>
                  <a:pt x="54667" y="44134"/>
                  <a:pt x="55668" y="43816"/>
                  <a:pt x="55850" y="43680"/>
                </a:cubicBezTo>
                <a:cubicBezTo>
                  <a:pt x="56010" y="43573"/>
                  <a:pt x="56107" y="43529"/>
                  <a:pt x="56151" y="43529"/>
                </a:cubicBezTo>
                <a:close/>
                <a:moveTo>
                  <a:pt x="10196" y="50811"/>
                </a:moveTo>
                <a:cubicBezTo>
                  <a:pt x="10203" y="50811"/>
                  <a:pt x="10200" y="50828"/>
                  <a:pt x="10188" y="50865"/>
                </a:cubicBezTo>
                <a:cubicBezTo>
                  <a:pt x="10142" y="50956"/>
                  <a:pt x="10006" y="51184"/>
                  <a:pt x="9915" y="51275"/>
                </a:cubicBezTo>
                <a:cubicBezTo>
                  <a:pt x="9886" y="51319"/>
                  <a:pt x="9871" y="51339"/>
                  <a:pt x="9868" y="51339"/>
                </a:cubicBezTo>
                <a:cubicBezTo>
                  <a:pt x="9863" y="51339"/>
                  <a:pt x="9913" y="51247"/>
                  <a:pt x="10006" y="51093"/>
                </a:cubicBezTo>
                <a:cubicBezTo>
                  <a:pt x="10105" y="50928"/>
                  <a:pt x="10180" y="50811"/>
                  <a:pt x="10196" y="50811"/>
                </a:cubicBezTo>
                <a:close/>
                <a:moveTo>
                  <a:pt x="10327" y="51273"/>
                </a:moveTo>
                <a:cubicBezTo>
                  <a:pt x="10339" y="51273"/>
                  <a:pt x="10340" y="51288"/>
                  <a:pt x="10324" y="51320"/>
                </a:cubicBezTo>
                <a:cubicBezTo>
                  <a:pt x="10324" y="51411"/>
                  <a:pt x="10233" y="51548"/>
                  <a:pt x="10188" y="51593"/>
                </a:cubicBezTo>
                <a:cubicBezTo>
                  <a:pt x="10172" y="51601"/>
                  <a:pt x="10159" y="51605"/>
                  <a:pt x="10148" y="51605"/>
                </a:cubicBezTo>
                <a:cubicBezTo>
                  <a:pt x="10100" y="51605"/>
                  <a:pt x="10113" y="51524"/>
                  <a:pt x="10188" y="51411"/>
                </a:cubicBezTo>
                <a:cubicBezTo>
                  <a:pt x="10247" y="51323"/>
                  <a:pt x="10305" y="51273"/>
                  <a:pt x="10327" y="51273"/>
                </a:cubicBezTo>
                <a:close/>
                <a:moveTo>
                  <a:pt x="11552" y="47773"/>
                </a:moveTo>
                <a:cubicBezTo>
                  <a:pt x="11552" y="47818"/>
                  <a:pt x="11007" y="48773"/>
                  <a:pt x="10324" y="49865"/>
                </a:cubicBezTo>
                <a:cubicBezTo>
                  <a:pt x="9688" y="51002"/>
                  <a:pt x="9005" y="52139"/>
                  <a:pt x="8914" y="52412"/>
                </a:cubicBezTo>
                <a:cubicBezTo>
                  <a:pt x="8784" y="52689"/>
                  <a:pt x="8712" y="52815"/>
                  <a:pt x="8690" y="52815"/>
                </a:cubicBezTo>
                <a:cubicBezTo>
                  <a:pt x="8651" y="52815"/>
                  <a:pt x="8772" y="52416"/>
                  <a:pt x="9005" y="51775"/>
                </a:cubicBezTo>
                <a:cubicBezTo>
                  <a:pt x="9324" y="51002"/>
                  <a:pt x="9597" y="50547"/>
                  <a:pt x="10461" y="49274"/>
                </a:cubicBezTo>
                <a:cubicBezTo>
                  <a:pt x="11052" y="48455"/>
                  <a:pt x="11507" y="47773"/>
                  <a:pt x="11552" y="47773"/>
                </a:cubicBezTo>
                <a:close/>
                <a:moveTo>
                  <a:pt x="11044" y="50557"/>
                </a:moveTo>
                <a:cubicBezTo>
                  <a:pt x="11132" y="50557"/>
                  <a:pt x="10842" y="51741"/>
                  <a:pt x="10552" y="52321"/>
                </a:cubicBezTo>
                <a:cubicBezTo>
                  <a:pt x="10415" y="52685"/>
                  <a:pt x="10279" y="52776"/>
                  <a:pt x="9915" y="52912"/>
                </a:cubicBezTo>
                <a:lnTo>
                  <a:pt x="9415" y="53049"/>
                </a:lnTo>
                <a:lnTo>
                  <a:pt x="9597" y="52776"/>
                </a:lnTo>
                <a:cubicBezTo>
                  <a:pt x="9688" y="52639"/>
                  <a:pt x="9824" y="52412"/>
                  <a:pt x="9870" y="52230"/>
                </a:cubicBezTo>
                <a:cubicBezTo>
                  <a:pt x="9910" y="52107"/>
                  <a:pt x="9933" y="52040"/>
                  <a:pt x="9945" y="52040"/>
                </a:cubicBezTo>
                <a:cubicBezTo>
                  <a:pt x="9961" y="52040"/>
                  <a:pt x="9961" y="52141"/>
                  <a:pt x="9961" y="52366"/>
                </a:cubicBezTo>
                <a:cubicBezTo>
                  <a:pt x="9944" y="52582"/>
                  <a:pt x="9964" y="52689"/>
                  <a:pt x="10013" y="52689"/>
                </a:cubicBezTo>
                <a:cubicBezTo>
                  <a:pt x="10099" y="52689"/>
                  <a:pt x="10275" y="52365"/>
                  <a:pt x="10506" y="51730"/>
                </a:cubicBezTo>
                <a:cubicBezTo>
                  <a:pt x="10688" y="51229"/>
                  <a:pt x="10916" y="50729"/>
                  <a:pt x="11007" y="50593"/>
                </a:cubicBezTo>
                <a:cubicBezTo>
                  <a:pt x="11023" y="50568"/>
                  <a:pt x="11035" y="50557"/>
                  <a:pt x="11044" y="50557"/>
                </a:cubicBezTo>
                <a:close/>
                <a:moveTo>
                  <a:pt x="9710" y="51714"/>
                </a:moveTo>
                <a:cubicBezTo>
                  <a:pt x="9746" y="51714"/>
                  <a:pt x="9621" y="52010"/>
                  <a:pt x="9460" y="52412"/>
                </a:cubicBezTo>
                <a:cubicBezTo>
                  <a:pt x="9278" y="52912"/>
                  <a:pt x="9096" y="53321"/>
                  <a:pt x="9005" y="53367"/>
                </a:cubicBezTo>
                <a:cubicBezTo>
                  <a:pt x="9003" y="53370"/>
                  <a:pt x="9001" y="53371"/>
                  <a:pt x="8999" y="53371"/>
                </a:cubicBezTo>
                <a:cubicBezTo>
                  <a:pt x="8950" y="53371"/>
                  <a:pt x="9511" y="51994"/>
                  <a:pt x="9688" y="51730"/>
                </a:cubicBezTo>
                <a:cubicBezTo>
                  <a:pt x="9698" y="51719"/>
                  <a:pt x="9706" y="51714"/>
                  <a:pt x="9710" y="51714"/>
                </a:cubicBezTo>
                <a:close/>
                <a:moveTo>
                  <a:pt x="29075" y="35327"/>
                </a:moveTo>
                <a:cubicBezTo>
                  <a:pt x="29175" y="35327"/>
                  <a:pt x="29181" y="35464"/>
                  <a:pt x="29153" y="35766"/>
                </a:cubicBezTo>
                <a:cubicBezTo>
                  <a:pt x="29153" y="36039"/>
                  <a:pt x="28971" y="36539"/>
                  <a:pt x="28698" y="37085"/>
                </a:cubicBezTo>
                <a:cubicBezTo>
                  <a:pt x="28374" y="37704"/>
                  <a:pt x="28222" y="38093"/>
                  <a:pt x="28291" y="38093"/>
                </a:cubicBezTo>
                <a:cubicBezTo>
                  <a:pt x="28328" y="38093"/>
                  <a:pt x="28431" y="37978"/>
                  <a:pt x="28607" y="37722"/>
                </a:cubicBezTo>
                <a:cubicBezTo>
                  <a:pt x="28806" y="37443"/>
                  <a:pt x="28936" y="37304"/>
                  <a:pt x="28995" y="37304"/>
                </a:cubicBezTo>
                <a:cubicBezTo>
                  <a:pt x="29004" y="37304"/>
                  <a:pt x="29011" y="37307"/>
                  <a:pt x="29017" y="37313"/>
                </a:cubicBezTo>
                <a:cubicBezTo>
                  <a:pt x="29041" y="37337"/>
                  <a:pt x="29072" y="37348"/>
                  <a:pt x="29107" y="37348"/>
                </a:cubicBezTo>
                <a:cubicBezTo>
                  <a:pt x="29202" y="37348"/>
                  <a:pt x="29326" y="37264"/>
                  <a:pt x="29426" y="37131"/>
                </a:cubicBezTo>
                <a:cubicBezTo>
                  <a:pt x="29490" y="37066"/>
                  <a:pt x="29529" y="37035"/>
                  <a:pt x="29543" y="37035"/>
                </a:cubicBezTo>
                <a:cubicBezTo>
                  <a:pt x="29580" y="37035"/>
                  <a:pt x="29460" y="37239"/>
                  <a:pt x="29199" y="37631"/>
                </a:cubicBezTo>
                <a:cubicBezTo>
                  <a:pt x="28607" y="38450"/>
                  <a:pt x="27698" y="39496"/>
                  <a:pt x="23604" y="44134"/>
                </a:cubicBezTo>
                <a:cubicBezTo>
                  <a:pt x="21058" y="47000"/>
                  <a:pt x="17510" y="51275"/>
                  <a:pt x="17419" y="51684"/>
                </a:cubicBezTo>
                <a:cubicBezTo>
                  <a:pt x="17374" y="51730"/>
                  <a:pt x="16646" y="52230"/>
                  <a:pt x="15691" y="52730"/>
                </a:cubicBezTo>
                <a:lnTo>
                  <a:pt x="14008" y="53731"/>
                </a:lnTo>
                <a:lnTo>
                  <a:pt x="15054" y="52048"/>
                </a:lnTo>
                <a:cubicBezTo>
                  <a:pt x="15600" y="51138"/>
                  <a:pt x="16009" y="50320"/>
                  <a:pt x="16009" y="50229"/>
                </a:cubicBezTo>
                <a:cubicBezTo>
                  <a:pt x="16008" y="50223"/>
                  <a:pt x="16005" y="50220"/>
                  <a:pt x="15999" y="50220"/>
                </a:cubicBezTo>
                <a:cubicBezTo>
                  <a:pt x="15843" y="50220"/>
                  <a:pt x="14045" y="52795"/>
                  <a:pt x="13781" y="53367"/>
                </a:cubicBezTo>
                <a:cubicBezTo>
                  <a:pt x="13690" y="53640"/>
                  <a:pt x="13508" y="53958"/>
                  <a:pt x="13372" y="54049"/>
                </a:cubicBezTo>
                <a:cubicBezTo>
                  <a:pt x="13289" y="54124"/>
                  <a:pt x="13232" y="54160"/>
                  <a:pt x="13200" y="54160"/>
                </a:cubicBezTo>
                <a:cubicBezTo>
                  <a:pt x="13058" y="54160"/>
                  <a:pt x="13434" y="53416"/>
                  <a:pt x="14327" y="52002"/>
                </a:cubicBezTo>
                <a:cubicBezTo>
                  <a:pt x="15083" y="50807"/>
                  <a:pt x="15407" y="50175"/>
                  <a:pt x="15328" y="50175"/>
                </a:cubicBezTo>
                <a:cubicBezTo>
                  <a:pt x="15260" y="50175"/>
                  <a:pt x="14889" y="50648"/>
                  <a:pt x="14236" y="51639"/>
                </a:cubicBezTo>
                <a:cubicBezTo>
                  <a:pt x="13797" y="52286"/>
                  <a:pt x="13560" y="52636"/>
                  <a:pt x="13546" y="52636"/>
                </a:cubicBezTo>
                <a:cubicBezTo>
                  <a:pt x="13530" y="52636"/>
                  <a:pt x="13824" y="52151"/>
                  <a:pt x="14463" y="51093"/>
                </a:cubicBezTo>
                <a:cubicBezTo>
                  <a:pt x="15555" y="49365"/>
                  <a:pt x="15691" y="49092"/>
                  <a:pt x="15555" y="49046"/>
                </a:cubicBezTo>
                <a:cubicBezTo>
                  <a:pt x="15191" y="48955"/>
                  <a:pt x="16919" y="46408"/>
                  <a:pt x="17920" y="45408"/>
                </a:cubicBezTo>
                <a:cubicBezTo>
                  <a:pt x="18374" y="44999"/>
                  <a:pt x="18829" y="44635"/>
                  <a:pt x="18966" y="44589"/>
                </a:cubicBezTo>
                <a:cubicBezTo>
                  <a:pt x="19102" y="44544"/>
                  <a:pt x="19329" y="44316"/>
                  <a:pt x="19466" y="44134"/>
                </a:cubicBezTo>
                <a:cubicBezTo>
                  <a:pt x="19568" y="43930"/>
                  <a:pt x="19670" y="43827"/>
                  <a:pt x="19754" y="43827"/>
                </a:cubicBezTo>
                <a:cubicBezTo>
                  <a:pt x="19781" y="43827"/>
                  <a:pt x="19807" y="43839"/>
                  <a:pt x="19830" y="43862"/>
                </a:cubicBezTo>
                <a:cubicBezTo>
                  <a:pt x="19854" y="43874"/>
                  <a:pt x="19882" y="43879"/>
                  <a:pt x="19912" y="43879"/>
                </a:cubicBezTo>
                <a:cubicBezTo>
                  <a:pt x="19994" y="43879"/>
                  <a:pt x="20094" y="43837"/>
                  <a:pt x="20194" y="43771"/>
                </a:cubicBezTo>
                <a:cubicBezTo>
                  <a:pt x="20251" y="43684"/>
                  <a:pt x="20309" y="43652"/>
                  <a:pt x="20355" y="43652"/>
                </a:cubicBezTo>
                <a:cubicBezTo>
                  <a:pt x="20382" y="43652"/>
                  <a:pt x="20404" y="43663"/>
                  <a:pt x="20421" y="43680"/>
                </a:cubicBezTo>
                <a:cubicBezTo>
                  <a:pt x="20455" y="43756"/>
                  <a:pt x="20502" y="43799"/>
                  <a:pt x="20572" y="43799"/>
                </a:cubicBezTo>
                <a:cubicBezTo>
                  <a:pt x="20877" y="43799"/>
                  <a:pt x="21624" y="42982"/>
                  <a:pt x="23695" y="40542"/>
                </a:cubicBezTo>
                <a:cubicBezTo>
                  <a:pt x="25878" y="37949"/>
                  <a:pt x="27652" y="36221"/>
                  <a:pt x="28744" y="35493"/>
                </a:cubicBezTo>
                <a:cubicBezTo>
                  <a:pt x="28905" y="35386"/>
                  <a:pt x="29010" y="35327"/>
                  <a:pt x="29075" y="35327"/>
                </a:cubicBezTo>
                <a:close/>
                <a:moveTo>
                  <a:pt x="8141" y="53276"/>
                </a:moveTo>
                <a:lnTo>
                  <a:pt x="7959" y="53776"/>
                </a:lnTo>
                <a:cubicBezTo>
                  <a:pt x="7868" y="54140"/>
                  <a:pt x="7732" y="54322"/>
                  <a:pt x="7596" y="54322"/>
                </a:cubicBezTo>
                <a:cubicBezTo>
                  <a:pt x="7579" y="54327"/>
                  <a:pt x="7566" y="54330"/>
                  <a:pt x="7556" y="54330"/>
                </a:cubicBezTo>
                <a:cubicBezTo>
                  <a:pt x="7483" y="54330"/>
                  <a:pt x="7578" y="54181"/>
                  <a:pt x="7777" y="53822"/>
                </a:cubicBezTo>
                <a:lnTo>
                  <a:pt x="8141" y="53276"/>
                </a:lnTo>
                <a:close/>
                <a:moveTo>
                  <a:pt x="12835" y="53969"/>
                </a:moveTo>
                <a:cubicBezTo>
                  <a:pt x="12840" y="53969"/>
                  <a:pt x="12838" y="53980"/>
                  <a:pt x="12826" y="54004"/>
                </a:cubicBezTo>
                <a:cubicBezTo>
                  <a:pt x="12826" y="54140"/>
                  <a:pt x="12689" y="54322"/>
                  <a:pt x="12598" y="54413"/>
                </a:cubicBezTo>
                <a:cubicBezTo>
                  <a:pt x="12569" y="54457"/>
                  <a:pt x="12549" y="54477"/>
                  <a:pt x="12540" y="54477"/>
                </a:cubicBezTo>
                <a:cubicBezTo>
                  <a:pt x="12521" y="54477"/>
                  <a:pt x="12551" y="54385"/>
                  <a:pt x="12644" y="54231"/>
                </a:cubicBezTo>
                <a:cubicBezTo>
                  <a:pt x="12745" y="54062"/>
                  <a:pt x="12821" y="53969"/>
                  <a:pt x="12835" y="53969"/>
                </a:cubicBezTo>
                <a:close/>
                <a:moveTo>
                  <a:pt x="14236" y="50865"/>
                </a:moveTo>
                <a:lnTo>
                  <a:pt x="13099" y="52821"/>
                </a:lnTo>
                <a:cubicBezTo>
                  <a:pt x="12371" y="54140"/>
                  <a:pt x="11916" y="54822"/>
                  <a:pt x="11734" y="54913"/>
                </a:cubicBezTo>
                <a:cubicBezTo>
                  <a:pt x="11717" y="54926"/>
                  <a:pt x="11705" y="54932"/>
                  <a:pt x="11697" y="54932"/>
                </a:cubicBezTo>
                <a:cubicBezTo>
                  <a:pt x="11617" y="54932"/>
                  <a:pt x="11963" y="54319"/>
                  <a:pt x="12871" y="52958"/>
                </a:cubicBezTo>
                <a:lnTo>
                  <a:pt x="14236" y="50865"/>
                </a:lnTo>
                <a:close/>
                <a:moveTo>
                  <a:pt x="8778" y="51639"/>
                </a:moveTo>
                <a:lnTo>
                  <a:pt x="7868" y="53230"/>
                </a:lnTo>
                <a:cubicBezTo>
                  <a:pt x="7050" y="54595"/>
                  <a:pt x="6868" y="54868"/>
                  <a:pt x="6504" y="55095"/>
                </a:cubicBezTo>
                <a:lnTo>
                  <a:pt x="6049" y="55413"/>
                </a:lnTo>
                <a:lnTo>
                  <a:pt x="6368" y="55004"/>
                </a:lnTo>
                <a:cubicBezTo>
                  <a:pt x="6504" y="54822"/>
                  <a:pt x="7141" y="53958"/>
                  <a:pt x="7732" y="53139"/>
                </a:cubicBezTo>
                <a:lnTo>
                  <a:pt x="8778" y="51639"/>
                </a:lnTo>
                <a:close/>
                <a:moveTo>
                  <a:pt x="28938" y="50632"/>
                </a:moveTo>
                <a:cubicBezTo>
                  <a:pt x="30705" y="50632"/>
                  <a:pt x="32630" y="50677"/>
                  <a:pt x="34019" y="50775"/>
                </a:cubicBezTo>
                <a:cubicBezTo>
                  <a:pt x="35293" y="50865"/>
                  <a:pt x="36430" y="50911"/>
                  <a:pt x="36475" y="50911"/>
                </a:cubicBezTo>
                <a:cubicBezTo>
                  <a:pt x="36566" y="50911"/>
                  <a:pt x="38113" y="50956"/>
                  <a:pt x="39886" y="51093"/>
                </a:cubicBezTo>
                <a:cubicBezTo>
                  <a:pt x="41660" y="51184"/>
                  <a:pt x="43616" y="51229"/>
                  <a:pt x="44252" y="51229"/>
                </a:cubicBezTo>
                <a:cubicBezTo>
                  <a:pt x="44494" y="51211"/>
                  <a:pt x="44701" y="51202"/>
                  <a:pt x="44877" y="51202"/>
                </a:cubicBezTo>
                <a:cubicBezTo>
                  <a:pt x="45561" y="51202"/>
                  <a:pt x="45762" y="51340"/>
                  <a:pt x="45617" y="51593"/>
                </a:cubicBezTo>
                <a:cubicBezTo>
                  <a:pt x="45427" y="51821"/>
                  <a:pt x="45047" y="52081"/>
                  <a:pt x="44900" y="52081"/>
                </a:cubicBezTo>
                <a:cubicBezTo>
                  <a:pt x="44871" y="52081"/>
                  <a:pt x="44851" y="52070"/>
                  <a:pt x="44844" y="52048"/>
                </a:cubicBezTo>
                <a:cubicBezTo>
                  <a:pt x="44831" y="52023"/>
                  <a:pt x="44786" y="52011"/>
                  <a:pt x="44716" y="52011"/>
                </a:cubicBezTo>
                <a:cubicBezTo>
                  <a:pt x="44533" y="52011"/>
                  <a:pt x="44178" y="52086"/>
                  <a:pt x="43752" y="52184"/>
                </a:cubicBezTo>
                <a:cubicBezTo>
                  <a:pt x="41569" y="52821"/>
                  <a:pt x="40296" y="53094"/>
                  <a:pt x="39068" y="53185"/>
                </a:cubicBezTo>
                <a:cubicBezTo>
                  <a:pt x="37784" y="53268"/>
                  <a:pt x="37518" y="53464"/>
                  <a:pt x="38511" y="53464"/>
                </a:cubicBezTo>
                <a:cubicBezTo>
                  <a:pt x="38609" y="53464"/>
                  <a:pt x="38718" y="53462"/>
                  <a:pt x="38840" y="53458"/>
                </a:cubicBezTo>
                <a:cubicBezTo>
                  <a:pt x="39704" y="53458"/>
                  <a:pt x="42024" y="52958"/>
                  <a:pt x="43798" y="52503"/>
                </a:cubicBezTo>
                <a:cubicBezTo>
                  <a:pt x="44182" y="52375"/>
                  <a:pt x="44408" y="52319"/>
                  <a:pt x="44482" y="52319"/>
                </a:cubicBezTo>
                <a:cubicBezTo>
                  <a:pt x="44540" y="52319"/>
                  <a:pt x="44508" y="52352"/>
                  <a:pt x="44389" y="52412"/>
                </a:cubicBezTo>
                <a:cubicBezTo>
                  <a:pt x="42752" y="53230"/>
                  <a:pt x="39295" y="54413"/>
                  <a:pt x="35702" y="55459"/>
                </a:cubicBezTo>
                <a:cubicBezTo>
                  <a:pt x="33565" y="56050"/>
                  <a:pt x="33474" y="56096"/>
                  <a:pt x="33474" y="56414"/>
                </a:cubicBezTo>
                <a:cubicBezTo>
                  <a:pt x="33474" y="56641"/>
                  <a:pt x="33292" y="56687"/>
                  <a:pt x="32109" y="56687"/>
                </a:cubicBezTo>
                <a:cubicBezTo>
                  <a:pt x="31801" y="56695"/>
                  <a:pt x="31539" y="56700"/>
                  <a:pt x="31301" y="56700"/>
                </a:cubicBezTo>
                <a:cubicBezTo>
                  <a:pt x="30207" y="56700"/>
                  <a:pt x="29629" y="56590"/>
                  <a:pt x="27425" y="56141"/>
                </a:cubicBezTo>
                <a:cubicBezTo>
                  <a:pt x="23911" y="55444"/>
                  <a:pt x="21270" y="55106"/>
                  <a:pt x="18714" y="55106"/>
                </a:cubicBezTo>
                <a:cubicBezTo>
                  <a:pt x="17101" y="55106"/>
                  <a:pt x="15523" y="55241"/>
                  <a:pt x="13781" y="55504"/>
                </a:cubicBezTo>
                <a:lnTo>
                  <a:pt x="12826" y="55641"/>
                </a:lnTo>
                <a:lnTo>
                  <a:pt x="13553" y="55232"/>
                </a:lnTo>
                <a:cubicBezTo>
                  <a:pt x="14144" y="54921"/>
                  <a:pt x="14416" y="54780"/>
                  <a:pt x="14543" y="54780"/>
                </a:cubicBezTo>
                <a:cubicBezTo>
                  <a:pt x="14602" y="54780"/>
                  <a:pt x="14631" y="54810"/>
                  <a:pt x="14645" y="54868"/>
                </a:cubicBezTo>
                <a:cubicBezTo>
                  <a:pt x="14645" y="54913"/>
                  <a:pt x="14463" y="55004"/>
                  <a:pt x="14236" y="55095"/>
                </a:cubicBezTo>
                <a:cubicBezTo>
                  <a:pt x="13706" y="55228"/>
                  <a:pt x="13701" y="55298"/>
                  <a:pt x="14112" y="55298"/>
                </a:cubicBezTo>
                <a:cubicBezTo>
                  <a:pt x="14407" y="55298"/>
                  <a:pt x="14917" y="55262"/>
                  <a:pt x="15600" y="55186"/>
                </a:cubicBezTo>
                <a:cubicBezTo>
                  <a:pt x="16555" y="55095"/>
                  <a:pt x="17965" y="55004"/>
                  <a:pt x="18784" y="55004"/>
                </a:cubicBezTo>
                <a:cubicBezTo>
                  <a:pt x="20194" y="54959"/>
                  <a:pt x="20557" y="54913"/>
                  <a:pt x="20284" y="54777"/>
                </a:cubicBezTo>
                <a:cubicBezTo>
                  <a:pt x="20246" y="54751"/>
                  <a:pt x="19946" y="54740"/>
                  <a:pt x="19511" y="54740"/>
                </a:cubicBezTo>
                <a:cubicBezTo>
                  <a:pt x="18387" y="54740"/>
                  <a:pt x="16367" y="54815"/>
                  <a:pt x="15646" y="54913"/>
                </a:cubicBezTo>
                <a:cubicBezTo>
                  <a:pt x="15476" y="54932"/>
                  <a:pt x="15322" y="54943"/>
                  <a:pt x="15200" y="54943"/>
                </a:cubicBezTo>
                <a:cubicBezTo>
                  <a:pt x="15027" y="54943"/>
                  <a:pt x="14918" y="54921"/>
                  <a:pt x="14918" y="54868"/>
                </a:cubicBezTo>
                <a:cubicBezTo>
                  <a:pt x="14918" y="54822"/>
                  <a:pt x="15282" y="54686"/>
                  <a:pt x="15736" y="54640"/>
                </a:cubicBezTo>
                <a:cubicBezTo>
                  <a:pt x="16237" y="54640"/>
                  <a:pt x="17010" y="54458"/>
                  <a:pt x="17510" y="54322"/>
                </a:cubicBezTo>
                <a:cubicBezTo>
                  <a:pt x="18056" y="54186"/>
                  <a:pt x="19011" y="54095"/>
                  <a:pt x="19693" y="54095"/>
                </a:cubicBezTo>
                <a:cubicBezTo>
                  <a:pt x="19906" y="54108"/>
                  <a:pt x="20108" y="54113"/>
                  <a:pt x="20286" y="54113"/>
                </a:cubicBezTo>
                <a:cubicBezTo>
                  <a:pt x="20717" y="54113"/>
                  <a:pt x="21012" y="54081"/>
                  <a:pt x="21012" y="54049"/>
                </a:cubicBezTo>
                <a:cubicBezTo>
                  <a:pt x="21149" y="53867"/>
                  <a:pt x="21194" y="53867"/>
                  <a:pt x="17055" y="53867"/>
                </a:cubicBezTo>
                <a:cubicBezTo>
                  <a:pt x="16237" y="53867"/>
                  <a:pt x="15873" y="54004"/>
                  <a:pt x="16191" y="54186"/>
                </a:cubicBezTo>
                <a:cubicBezTo>
                  <a:pt x="16237" y="54231"/>
                  <a:pt x="16282" y="54254"/>
                  <a:pt x="16322" y="54254"/>
                </a:cubicBezTo>
                <a:cubicBezTo>
                  <a:pt x="16362" y="54254"/>
                  <a:pt x="16396" y="54231"/>
                  <a:pt x="16419" y="54186"/>
                </a:cubicBezTo>
                <a:cubicBezTo>
                  <a:pt x="16464" y="54140"/>
                  <a:pt x="16646" y="54095"/>
                  <a:pt x="16873" y="54095"/>
                </a:cubicBezTo>
                <a:lnTo>
                  <a:pt x="17283" y="54095"/>
                </a:lnTo>
                <a:lnTo>
                  <a:pt x="16783" y="54231"/>
                </a:lnTo>
                <a:cubicBezTo>
                  <a:pt x="16510" y="54322"/>
                  <a:pt x="16009" y="54367"/>
                  <a:pt x="15646" y="54413"/>
                </a:cubicBezTo>
                <a:lnTo>
                  <a:pt x="15009" y="54458"/>
                </a:lnTo>
                <a:lnTo>
                  <a:pt x="15918" y="53913"/>
                </a:lnTo>
                <a:cubicBezTo>
                  <a:pt x="16555" y="53549"/>
                  <a:pt x="16964" y="53412"/>
                  <a:pt x="17419" y="53367"/>
                </a:cubicBezTo>
                <a:cubicBezTo>
                  <a:pt x="17783" y="53367"/>
                  <a:pt x="18329" y="53321"/>
                  <a:pt x="18647" y="53230"/>
                </a:cubicBezTo>
                <a:cubicBezTo>
                  <a:pt x="18806" y="53208"/>
                  <a:pt x="19102" y="53196"/>
                  <a:pt x="19449" y="53196"/>
                </a:cubicBezTo>
                <a:cubicBezTo>
                  <a:pt x="19796" y="53196"/>
                  <a:pt x="20194" y="53208"/>
                  <a:pt x="20557" y="53230"/>
                </a:cubicBezTo>
                <a:cubicBezTo>
                  <a:pt x="21042" y="53284"/>
                  <a:pt x="21399" y="53310"/>
                  <a:pt x="21634" y="53310"/>
                </a:cubicBezTo>
                <a:cubicBezTo>
                  <a:pt x="21995" y="53310"/>
                  <a:pt x="22069" y="53250"/>
                  <a:pt x="21876" y="53139"/>
                </a:cubicBezTo>
                <a:cubicBezTo>
                  <a:pt x="21694" y="53018"/>
                  <a:pt x="20320" y="52937"/>
                  <a:pt x="19262" y="52937"/>
                </a:cubicBezTo>
                <a:cubicBezTo>
                  <a:pt x="18733" y="52937"/>
                  <a:pt x="18283" y="52958"/>
                  <a:pt x="18101" y="53003"/>
                </a:cubicBezTo>
                <a:cubicBezTo>
                  <a:pt x="17844" y="53079"/>
                  <a:pt x="17667" y="53114"/>
                  <a:pt x="17571" y="53114"/>
                </a:cubicBezTo>
                <a:cubicBezTo>
                  <a:pt x="17379" y="53114"/>
                  <a:pt x="17510" y="52973"/>
                  <a:pt x="17965" y="52730"/>
                </a:cubicBezTo>
                <a:cubicBezTo>
                  <a:pt x="18227" y="52618"/>
                  <a:pt x="18427" y="52536"/>
                  <a:pt x="18490" y="52536"/>
                </a:cubicBezTo>
                <a:cubicBezTo>
                  <a:pt x="18504" y="52536"/>
                  <a:pt x="18511" y="52540"/>
                  <a:pt x="18511" y="52548"/>
                </a:cubicBezTo>
                <a:cubicBezTo>
                  <a:pt x="18543" y="52580"/>
                  <a:pt x="18780" y="52613"/>
                  <a:pt x="19093" y="52613"/>
                </a:cubicBezTo>
                <a:cubicBezTo>
                  <a:pt x="19222" y="52613"/>
                  <a:pt x="19365" y="52607"/>
                  <a:pt x="19511" y="52594"/>
                </a:cubicBezTo>
                <a:lnTo>
                  <a:pt x="20557" y="52594"/>
                </a:lnTo>
                <a:cubicBezTo>
                  <a:pt x="20583" y="52611"/>
                  <a:pt x="20674" y="52619"/>
                  <a:pt x="20803" y="52619"/>
                </a:cubicBezTo>
                <a:cubicBezTo>
                  <a:pt x="21350" y="52619"/>
                  <a:pt x="22587" y="52485"/>
                  <a:pt x="22513" y="52412"/>
                </a:cubicBezTo>
                <a:cubicBezTo>
                  <a:pt x="22457" y="52356"/>
                  <a:pt x="22140" y="52317"/>
                  <a:pt x="21434" y="52317"/>
                </a:cubicBezTo>
                <a:cubicBezTo>
                  <a:pt x="20997" y="52317"/>
                  <a:pt x="20412" y="52332"/>
                  <a:pt x="19648" y="52366"/>
                </a:cubicBezTo>
                <a:lnTo>
                  <a:pt x="18556" y="52366"/>
                </a:lnTo>
                <a:lnTo>
                  <a:pt x="19193" y="52048"/>
                </a:lnTo>
                <a:cubicBezTo>
                  <a:pt x="19921" y="51639"/>
                  <a:pt x="23286" y="50911"/>
                  <a:pt x="25151" y="50729"/>
                </a:cubicBezTo>
                <a:cubicBezTo>
                  <a:pt x="25995" y="50666"/>
                  <a:pt x="27408" y="50632"/>
                  <a:pt x="28938" y="50632"/>
                </a:cubicBezTo>
                <a:close/>
                <a:moveTo>
                  <a:pt x="2712" y="59095"/>
                </a:moveTo>
                <a:cubicBezTo>
                  <a:pt x="2724" y="59095"/>
                  <a:pt x="2729" y="59111"/>
                  <a:pt x="2729" y="59143"/>
                </a:cubicBezTo>
                <a:cubicBezTo>
                  <a:pt x="2775" y="59188"/>
                  <a:pt x="2729" y="59279"/>
                  <a:pt x="2638" y="59325"/>
                </a:cubicBezTo>
                <a:cubicBezTo>
                  <a:pt x="2605" y="59341"/>
                  <a:pt x="2584" y="59352"/>
                  <a:pt x="2573" y="59352"/>
                </a:cubicBezTo>
                <a:cubicBezTo>
                  <a:pt x="2553" y="59352"/>
                  <a:pt x="2564" y="59320"/>
                  <a:pt x="2593" y="59234"/>
                </a:cubicBezTo>
                <a:cubicBezTo>
                  <a:pt x="2652" y="59146"/>
                  <a:pt x="2691" y="59095"/>
                  <a:pt x="2712" y="59095"/>
                </a:cubicBezTo>
                <a:close/>
                <a:moveTo>
                  <a:pt x="15704" y="46851"/>
                </a:moveTo>
                <a:cubicBezTo>
                  <a:pt x="15741" y="46851"/>
                  <a:pt x="15852" y="46925"/>
                  <a:pt x="15964" y="47000"/>
                </a:cubicBezTo>
                <a:lnTo>
                  <a:pt x="16237" y="47136"/>
                </a:lnTo>
                <a:lnTo>
                  <a:pt x="13644" y="51229"/>
                </a:lnTo>
                <a:lnTo>
                  <a:pt x="11052" y="55323"/>
                </a:lnTo>
                <a:lnTo>
                  <a:pt x="10461" y="55686"/>
                </a:lnTo>
                <a:cubicBezTo>
                  <a:pt x="10097" y="55868"/>
                  <a:pt x="8914" y="56732"/>
                  <a:pt x="7777" y="57506"/>
                </a:cubicBezTo>
                <a:cubicBezTo>
                  <a:pt x="3720" y="60416"/>
                  <a:pt x="1673" y="61830"/>
                  <a:pt x="1511" y="61830"/>
                </a:cubicBezTo>
                <a:cubicBezTo>
                  <a:pt x="1506" y="61830"/>
                  <a:pt x="1503" y="61829"/>
                  <a:pt x="1501" y="61826"/>
                </a:cubicBezTo>
                <a:cubicBezTo>
                  <a:pt x="1410" y="61644"/>
                  <a:pt x="2229" y="60280"/>
                  <a:pt x="3275" y="58870"/>
                </a:cubicBezTo>
                <a:cubicBezTo>
                  <a:pt x="4230" y="57596"/>
                  <a:pt x="4503" y="57278"/>
                  <a:pt x="5322" y="56687"/>
                </a:cubicBezTo>
                <a:cubicBezTo>
                  <a:pt x="6595" y="55686"/>
                  <a:pt x="9870" y="53458"/>
                  <a:pt x="10233" y="53276"/>
                </a:cubicBezTo>
                <a:cubicBezTo>
                  <a:pt x="10643" y="53094"/>
                  <a:pt x="11598" y="52002"/>
                  <a:pt x="12553" y="50775"/>
                </a:cubicBezTo>
                <a:cubicBezTo>
                  <a:pt x="12962" y="50274"/>
                  <a:pt x="13281" y="49865"/>
                  <a:pt x="13372" y="49865"/>
                </a:cubicBezTo>
                <a:cubicBezTo>
                  <a:pt x="13417" y="49865"/>
                  <a:pt x="13508" y="49728"/>
                  <a:pt x="13553" y="49592"/>
                </a:cubicBezTo>
                <a:cubicBezTo>
                  <a:pt x="13599" y="49501"/>
                  <a:pt x="14054" y="48819"/>
                  <a:pt x="14645" y="48137"/>
                </a:cubicBezTo>
                <a:cubicBezTo>
                  <a:pt x="15191" y="47455"/>
                  <a:pt x="15691" y="46863"/>
                  <a:pt x="15691" y="46863"/>
                </a:cubicBezTo>
                <a:cubicBezTo>
                  <a:pt x="15691" y="46855"/>
                  <a:pt x="15696" y="46851"/>
                  <a:pt x="15704" y="46851"/>
                </a:cubicBezTo>
                <a:close/>
                <a:moveTo>
                  <a:pt x="18945" y="55365"/>
                </a:moveTo>
                <a:cubicBezTo>
                  <a:pt x="20768" y="55365"/>
                  <a:pt x="24322" y="55805"/>
                  <a:pt x="26925" y="56369"/>
                </a:cubicBezTo>
                <a:cubicBezTo>
                  <a:pt x="29295" y="56851"/>
                  <a:pt x="30601" y="57013"/>
                  <a:pt x="31908" y="57013"/>
                </a:cubicBezTo>
                <a:cubicBezTo>
                  <a:pt x="32080" y="57013"/>
                  <a:pt x="32253" y="57011"/>
                  <a:pt x="32428" y="57005"/>
                </a:cubicBezTo>
                <a:cubicBezTo>
                  <a:pt x="32928" y="56983"/>
                  <a:pt x="33189" y="56971"/>
                  <a:pt x="33320" y="56971"/>
                </a:cubicBezTo>
                <a:cubicBezTo>
                  <a:pt x="33451" y="56971"/>
                  <a:pt x="33451" y="56983"/>
                  <a:pt x="33428" y="57005"/>
                </a:cubicBezTo>
                <a:cubicBezTo>
                  <a:pt x="33383" y="57051"/>
                  <a:pt x="30927" y="57415"/>
                  <a:pt x="30563" y="57415"/>
                </a:cubicBezTo>
                <a:cubicBezTo>
                  <a:pt x="30517" y="57415"/>
                  <a:pt x="30472" y="57506"/>
                  <a:pt x="30472" y="57596"/>
                </a:cubicBezTo>
                <a:cubicBezTo>
                  <a:pt x="30449" y="57642"/>
                  <a:pt x="30552" y="57665"/>
                  <a:pt x="30739" y="57665"/>
                </a:cubicBezTo>
                <a:cubicBezTo>
                  <a:pt x="30927" y="57665"/>
                  <a:pt x="31200" y="57642"/>
                  <a:pt x="31518" y="57596"/>
                </a:cubicBezTo>
                <a:cubicBezTo>
                  <a:pt x="31951" y="57530"/>
                  <a:pt x="32311" y="57488"/>
                  <a:pt x="32472" y="57488"/>
                </a:cubicBezTo>
                <a:cubicBezTo>
                  <a:pt x="32531" y="57488"/>
                  <a:pt x="32564" y="57493"/>
                  <a:pt x="32564" y="57506"/>
                </a:cubicBezTo>
                <a:cubicBezTo>
                  <a:pt x="32428" y="57687"/>
                  <a:pt x="29199" y="58643"/>
                  <a:pt x="27197" y="59052"/>
                </a:cubicBezTo>
                <a:cubicBezTo>
                  <a:pt x="22195" y="60052"/>
                  <a:pt x="18556" y="60598"/>
                  <a:pt x="13781" y="60917"/>
                </a:cubicBezTo>
                <a:cubicBezTo>
                  <a:pt x="10597" y="61098"/>
                  <a:pt x="8642" y="61371"/>
                  <a:pt x="4958" y="62054"/>
                </a:cubicBezTo>
                <a:cubicBezTo>
                  <a:pt x="3817" y="62257"/>
                  <a:pt x="2859" y="62424"/>
                  <a:pt x="2672" y="62424"/>
                </a:cubicBezTo>
                <a:cubicBezTo>
                  <a:pt x="2650" y="62424"/>
                  <a:pt x="2638" y="62422"/>
                  <a:pt x="2638" y="62417"/>
                </a:cubicBezTo>
                <a:cubicBezTo>
                  <a:pt x="2638" y="62344"/>
                  <a:pt x="2876" y="62211"/>
                  <a:pt x="2991" y="62211"/>
                </a:cubicBezTo>
                <a:cubicBezTo>
                  <a:pt x="3019" y="62211"/>
                  <a:pt x="3039" y="62218"/>
                  <a:pt x="3048" y="62235"/>
                </a:cubicBezTo>
                <a:cubicBezTo>
                  <a:pt x="3048" y="62243"/>
                  <a:pt x="3062" y="62247"/>
                  <a:pt x="3089" y="62247"/>
                </a:cubicBezTo>
                <a:cubicBezTo>
                  <a:pt x="3221" y="62247"/>
                  <a:pt x="3642" y="62159"/>
                  <a:pt x="4094" y="62008"/>
                </a:cubicBezTo>
                <a:cubicBezTo>
                  <a:pt x="4639" y="61781"/>
                  <a:pt x="5685" y="61462"/>
                  <a:pt x="6368" y="61280"/>
                </a:cubicBezTo>
                <a:cubicBezTo>
                  <a:pt x="7095" y="61053"/>
                  <a:pt x="7687" y="60826"/>
                  <a:pt x="7687" y="60780"/>
                </a:cubicBezTo>
                <a:cubicBezTo>
                  <a:pt x="7676" y="60748"/>
                  <a:pt x="7637" y="60731"/>
                  <a:pt x="7560" y="60731"/>
                </a:cubicBezTo>
                <a:cubicBezTo>
                  <a:pt x="7310" y="60731"/>
                  <a:pt x="6655" y="60909"/>
                  <a:pt x="5231" y="61326"/>
                </a:cubicBezTo>
                <a:lnTo>
                  <a:pt x="4321" y="61599"/>
                </a:lnTo>
                <a:lnTo>
                  <a:pt x="4321" y="61599"/>
                </a:lnTo>
                <a:lnTo>
                  <a:pt x="5367" y="61098"/>
                </a:lnTo>
                <a:cubicBezTo>
                  <a:pt x="5958" y="60826"/>
                  <a:pt x="7004" y="60416"/>
                  <a:pt x="7641" y="60189"/>
                </a:cubicBezTo>
                <a:cubicBezTo>
                  <a:pt x="8824" y="59734"/>
                  <a:pt x="9051" y="59598"/>
                  <a:pt x="8869" y="59507"/>
                </a:cubicBezTo>
                <a:cubicBezTo>
                  <a:pt x="8865" y="59503"/>
                  <a:pt x="8857" y="59501"/>
                  <a:pt x="8845" y="59501"/>
                </a:cubicBezTo>
                <a:cubicBezTo>
                  <a:pt x="8559" y="59501"/>
                  <a:pt x="6057" y="60480"/>
                  <a:pt x="5185" y="60917"/>
                </a:cubicBezTo>
                <a:cubicBezTo>
                  <a:pt x="4884" y="61067"/>
                  <a:pt x="4614" y="61156"/>
                  <a:pt x="4530" y="61156"/>
                </a:cubicBezTo>
                <a:cubicBezTo>
                  <a:pt x="4512" y="61156"/>
                  <a:pt x="4503" y="61152"/>
                  <a:pt x="4503" y="61144"/>
                </a:cubicBezTo>
                <a:cubicBezTo>
                  <a:pt x="4503" y="61144"/>
                  <a:pt x="4912" y="60780"/>
                  <a:pt x="5504" y="60416"/>
                </a:cubicBezTo>
                <a:cubicBezTo>
                  <a:pt x="6640" y="59643"/>
                  <a:pt x="8687" y="58824"/>
                  <a:pt x="10415" y="58415"/>
                </a:cubicBezTo>
                <a:cubicBezTo>
                  <a:pt x="11007" y="58279"/>
                  <a:pt x="11461" y="58142"/>
                  <a:pt x="11461" y="58097"/>
                </a:cubicBezTo>
                <a:cubicBezTo>
                  <a:pt x="11449" y="58047"/>
                  <a:pt x="11372" y="58025"/>
                  <a:pt x="11245" y="58025"/>
                </a:cubicBezTo>
                <a:cubicBezTo>
                  <a:pt x="10908" y="58025"/>
                  <a:pt x="10220" y="58184"/>
                  <a:pt x="9460" y="58415"/>
                </a:cubicBezTo>
                <a:cubicBezTo>
                  <a:pt x="8395" y="58763"/>
                  <a:pt x="7896" y="58921"/>
                  <a:pt x="7770" y="58921"/>
                </a:cubicBezTo>
                <a:cubicBezTo>
                  <a:pt x="7650" y="58921"/>
                  <a:pt x="7876" y="58774"/>
                  <a:pt x="8278" y="58506"/>
                </a:cubicBezTo>
                <a:cubicBezTo>
                  <a:pt x="9369" y="57687"/>
                  <a:pt x="9506" y="57642"/>
                  <a:pt x="10643" y="57551"/>
                </a:cubicBezTo>
                <a:cubicBezTo>
                  <a:pt x="11234" y="57460"/>
                  <a:pt x="11734" y="57415"/>
                  <a:pt x="11734" y="57415"/>
                </a:cubicBezTo>
                <a:cubicBezTo>
                  <a:pt x="11780" y="57415"/>
                  <a:pt x="11825" y="57369"/>
                  <a:pt x="11825" y="57278"/>
                </a:cubicBezTo>
                <a:cubicBezTo>
                  <a:pt x="11858" y="57212"/>
                  <a:pt x="11697" y="57169"/>
                  <a:pt x="11429" y="57169"/>
                </a:cubicBezTo>
                <a:cubicBezTo>
                  <a:pt x="11331" y="57169"/>
                  <a:pt x="11219" y="57175"/>
                  <a:pt x="11098" y="57187"/>
                </a:cubicBezTo>
                <a:cubicBezTo>
                  <a:pt x="10601" y="57247"/>
                  <a:pt x="10304" y="57280"/>
                  <a:pt x="10161" y="57280"/>
                </a:cubicBezTo>
                <a:cubicBezTo>
                  <a:pt x="9976" y="57280"/>
                  <a:pt x="10048" y="57224"/>
                  <a:pt x="10279" y="57096"/>
                </a:cubicBezTo>
                <a:cubicBezTo>
                  <a:pt x="10734" y="56823"/>
                  <a:pt x="11552" y="56687"/>
                  <a:pt x="13462" y="56550"/>
                </a:cubicBezTo>
                <a:cubicBezTo>
                  <a:pt x="14281" y="56505"/>
                  <a:pt x="14963" y="56414"/>
                  <a:pt x="15009" y="56414"/>
                </a:cubicBezTo>
                <a:cubicBezTo>
                  <a:pt x="15054" y="56414"/>
                  <a:pt x="15054" y="56369"/>
                  <a:pt x="15100" y="56278"/>
                </a:cubicBezTo>
                <a:cubicBezTo>
                  <a:pt x="15100" y="56251"/>
                  <a:pt x="14872" y="56225"/>
                  <a:pt x="14514" y="56225"/>
                </a:cubicBezTo>
                <a:cubicBezTo>
                  <a:pt x="14251" y="56225"/>
                  <a:pt x="13919" y="56239"/>
                  <a:pt x="13553" y="56278"/>
                </a:cubicBezTo>
                <a:cubicBezTo>
                  <a:pt x="12458" y="56363"/>
                  <a:pt x="11880" y="56409"/>
                  <a:pt x="11647" y="56409"/>
                </a:cubicBezTo>
                <a:cubicBezTo>
                  <a:pt x="11386" y="56409"/>
                  <a:pt x="11556" y="56352"/>
                  <a:pt x="11916" y="56232"/>
                </a:cubicBezTo>
                <a:cubicBezTo>
                  <a:pt x="12235" y="56096"/>
                  <a:pt x="12826" y="55959"/>
                  <a:pt x="13190" y="55868"/>
                </a:cubicBezTo>
                <a:cubicBezTo>
                  <a:pt x="14236" y="55686"/>
                  <a:pt x="17328" y="55368"/>
                  <a:pt x="18693" y="55368"/>
                </a:cubicBezTo>
                <a:cubicBezTo>
                  <a:pt x="18773" y="55366"/>
                  <a:pt x="18857" y="55365"/>
                  <a:pt x="18945" y="55365"/>
                </a:cubicBezTo>
                <a:close/>
                <a:moveTo>
                  <a:pt x="48110" y="0"/>
                </a:moveTo>
                <a:cubicBezTo>
                  <a:pt x="48066" y="0"/>
                  <a:pt x="48022" y="6"/>
                  <a:pt x="47982" y="19"/>
                </a:cubicBezTo>
                <a:cubicBezTo>
                  <a:pt x="47436" y="201"/>
                  <a:pt x="45116" y="1565"/>
                  <a:pt x="43388" y="2748"/>
                </a:cubicBezTo>
                <a:cubicBezTo>
                  <a:pt x="41660" y="3885"/>
                  <a:pt x="39886" y="5204"/>
                  <a:pt x="38658" y="6250"/>
                </a:cubicBezTo>
                <a:cubicBezTo>
                  <a:pt x="38033" y="6809"/>
                  <a:pt x="37789" y="7012"/>
                  <a:pt x="37632" y="7012"/>
                </a:cubicBezTo>
                <a:cubicBezTo>
                  <a:pt x="37573" y="7012"/>
                  <a:pt x="37526" y="6982"/>
                  <a:pt x="37476" y="6932"/>
                </a:cubicBezTo>
                <a:cubicBezTo>
                  <a:pt x="37426" y="6857"/>
                  <a:pt x="37348" y="6823"/>
                  <a:pt x="37258" y="6823"/>
                </a:cubicBezTo>
                <a:cubicBezTo>
                  <a:pt x="37185" y="6823"/>
                  <a:pt x="37103" y="6846"/>
                  <a:pt x="37021" y="6887"/>
                </a:cubicBezTo>
                <a:cubicBezTo>
                  <a:pt x="36566" y="7068"/>
                  <a:pt x="34474" y="9342"/>
                  <a:pt x="33610" y="10570"/>
                </a:cubicBezTo>
                <a:cubicBezTo>
                  <a:pt x="33095" y="11301"/>
                  <a:pt x="32823" y="11666"/>
                  <a:pt x="32717" y="11666"/>
                </a:cubicBezTo>
                <a:cubicBezTo>
                  <a:pt x="32711" y="11666"/>
                  <a:pt x="32706" y="11664"/>
                  <a:pt x="32700" y="11662"/>
                </a:cubicBezTo>
                <a:cubicBezTo>
                  <a:pt x="32584" y="11558"/>
                  <a:pt x="32504" y="11480"/>
                  <a:pt x="32413" y="11480"/>
                </a:cubicBezTo>
                <a:cubicBezTo>
                  <a:pt x="32187" y="11480"/>
                  <a:pt x="31895" y="11967"/>
                  <a:pt x="30790" y="13754"/>
                </a:cubicBezTo>
                <a:cubicBezTo>
                  <a:pt x="29972" y="15073"/>
                  <a:pt x="28926" y="16801"/>
                  <a:pt x="28516" y="17665"/>
                </a:cubicBezTo>
                <a:cubicBezTo>
                  <a:pt x="27789" y="19030"/>
                  <a:pt x="27698" y="19166"/>
                  <a:pt x="27516" y="19166"/>
                </a:cubicBezTo>
                <a:cubicBezTo>
                  <a:pt x="27506" y="19165"/>
                  <a:pt x="27496" y="19164"/>
                  <a:pt x="27486" y="19164"/>
                </a:cubicBezTo>
                <a:cubicBezTo>
                  <a:pt x="27086" y="19164"/>
                  <a:pt x="26662" y="20082"/>
                  <a:pt x="25242" y="23987"/>
                </a:cubicBezTo>
                <a:cubicBezTo>
                  <a:pt x="24787" y="25169"/>
                  <a:pt x="24423" y="26170"/>
                  <a:pt x="24423" y="26170"/>
                </a:cubicBezTo>
                <a:cubicBezTo>
                  <a:pt x="24423" y="26170"/>
                  <a:pt x="24287" y="26125"/>
                  <a:pt x="24150" y="26079"/>
                </a:cubicBezTo>
                <a:cubicBezTo>
                  <a:pt x="24086" y="26053"/>
                  <a:pt x="24037" y="26039"/>
                  <a:pt x="23994" y="26039"/>
                </a:cubicBezTo>
                <a:cubicBezTo>
                  <a:pt x="23883" y="26039"/>
                  <a:pt x="23814" y="26136"/>
                  <a:pt x="23650" y="26397"/>
                </a:cubicBezTo>
                <a:cubicBezTo>
                  <a:pt x="23514" y="26625"/>
                  <a:pt x="22740" y="28762"/>
                  <a:pt x="21967" y="31173"/>
                </a:cubicBezTo>
                <a:cubicBezTo>
                  <a:pt x="21194" y="33538"/>
                  <a:pt x="20421" y="35675"/>
                  <a:pt x="20330" y="35903"/>
                </a:cubicBezTo>
                <a:cubicBezTo>
                  <a:pt x="20175" y="36181"/>
                  <a:pt x="20105" y="36270"/>
                  <a:pt x="20004" y="36270"/>
                </a:cubicBezTo>
                <a:cubicBezTo>
                  <a:pt x="19957" y="36270"/>
                  <a:pt x="19903" y="36250"/>
                  <a:pt x="19830" y="36221"/>
                </a:cubicBezTo>
                <a:cubicBezTo>
                  <a:pt x="19773" y="36202"/>
                  <a:pt x="19701" y="36191"/>
                  <a:pt x="19626" y="36191"/>
                </a:cubicBezTo>
                <a:cubicBezTo>
                  <a:pt x="19520" y="36191"/>
                  <a:pt x="19409" y="36213"/>
                  <a:pt x="19329" y="36266"/>
                </a:cubicBezTo>
                <a:cubicBezTo>
                  <a:pt x="19193" y="36357"/>
                  <a:pt x="18192" y="37858"/>
                  <a:pt x="16237" y="41087"/>
                </a:cubicBezTo>
                <a:cubicBezTo>
                  <a:pt x="14645" y="43634"/>
                  <a:pt x="13281" y="45772"/>
                  <a:pt x="13190" y="45817"/>
                </a:cubicBezTo>
                <a:cubicBezTo>
                  <a:pt x="13144" y="45840"/>
                  <a:pt x="13065" y="45851"/>
                  <a:pt x="12968" y="45851"/>
                </a:cubicBezTo>
                <a:cubicBezTo>
                  <a:pt x="12871" y="45851"/>
                  <a:pt x="12758" y="45840"/>
                  <a:pt x="12644" y="45817"/>
                </a:cubicBezTo>
                <a:cubicBezTo>
                  <a:pt x="12599" y="45813"/>
                  <a:pt x="12556" y="45811"/>
                  <a:pt x="12515" y="45811"/>
                </a:cubicBezTo>
                <a:cubicBezTo>
                  <a:pt x="12063" y="45811"/>
                  <a:pt x="11845" y="46082"/>
                  <a:pt x="11052" y="47500"/>
                </a:cubicBezTo>
                <a:cubicBezTo>
                  <a:pt x="10188" y="49001"/>
                  <a:pt x="7505" y="53003"/>
                  <a:pt x="6140" y="54822"/>
                </a:cubicBezTo>
                <a:cubicBezTo>
                  <a:pt x="5549" y="55595"/>
                  <a:pt x="4912" y="56278"/>
                  <a:pt x="4457" y="56687"/>
                </a:cubicBezTo>
                <a:cubicBezTo>
                  <a:pt x="3230" y="57733"/>
                  <a:pt x="2638" y="58415"/>
                  <a:pt x="1410" y="60462"/>
                </a:cubicBezTo>
                <a:cubicBezTo>
                  <a:pt x="182" y="62508"/>
                  <a:pt x="0" y="63009"/>
                  <a:pt x="364" y="63236"/>
                </a:cubicBezTo>
                <a:cubicBezTo>
                  <a:pt x="488" y="63313"/>
                  <a:pt x="606" y="63359"/>
                  <a:pt x="857" y="63359"/>
                </a:cubicBezTo>
                <a:cubicBezTo>
                  <a:pt x="1343" y="63359"/>
                  <a:pt x="2329" y="63186"/>
                  <a:pt x="4821" y="62736"/>
                </a:cubicBezTo>
                <a:cubicBezTo>
                  <a:pt x="9142" y="61917"/>
                  <a:pt x="10461" y="61735"/>
                  <a:pt x="13917" y="61508"/>
                </a:cubicBezTo>
                <a:cubicBezTo>
                  <a:pt x="21694" y="60917"/>
                  <a:pt x="30881" y="59052"/>
                  <a:pt x="33565" y="57506"/>
                </a:cubicBezTo>
                <a:cubicBezTo>
                  <a:pt x="34019" y="57233"/>
                  <a:pt x="34065" y="57187"/>
                  <a:pt x="34065" y="56869"/>
                </a:cubicBezTo>
                <a:cubicBezTo>
                  <a:pt x="34065" y="56505"/>
                  <a:pt x="34065" y="56459"/>
                  <a:pt x="35884" y="55914"/>
                </a:cubicBezTo>
                <a:cubicBezTo>
                  <a:pt x="39932" y="54686"/>
                  <a:pt x="43479" y="53367"/>
                  <a:pt x="44935" y="52548"/>
                </a:cubicBezTo>
                <a:cubicBezTo>
                  <a:pt x="45799" y="52048"/>
                  <a:pt x="46253" y="51502"/>
                  <a:pt x="46026" y="51229"/>
                </a:cubicBezTo>
                <a:cubicBezTo>
                  <a:pt x="45890" y="51002"/>
                  <a:pt x="45935" y="51002"/>
                  <a:pt x="49210" y="49365"/>
                </a:cubicBezTo>
                <a:cubicBezTo>
                  <a:pt x="52757" y="47591"/>
                  <a:pt x="52848" y="47500"/>
                  <a:pt x="52621" y="46954"/>
                </a:cubicBezTo>
                <a:cubicBezTo>
                  <a:pt x="52530" y="46681"/>
                  <a:pt x="52530" y="46681"/>
                  <a:pt x="53485" y="46090"/>
                </a:cubicBezTo>
                <a:cubicBezTo>
                  <a:pt x="55077" y="45044"/>
                  <a:pt x="56259" y="44134"/>
                  <a:pt x="56532" y="43771"/>
                </a:cubicBezTo>
                <a:cubicBezTo>
                  <a:pt x="56759" y="43361"/>
                  <a:pt x="56759" y="43316"/>
                  <a:pt x="56168" y="42770"/>
                </a:cubicBezTo>
                <a:cubicBezTo>
                  <a:pt x="55986" y="42588"/>
                  <a:pt x="55895" y="42452"/>
                  <a:pt x="55895" y="42452"/>
                </a:cubicBezTo>
                <a:cubicBezTo>
                  <a:pt x="55895" y="42406"/>
                  <a:pt x="56668" y="41906"/>
                  <a:pt x="57578" y="41224"/>
                </a:cubicBezTo>
                <a:cubicBezTo>
                  <a:pt x="58488" y="40587"/>
                  <a:pt x="59488" y="39859"/>
                  <a:pt x="59806" y="39632"/>
                </a:cubicBezTo>
                <a:cubicBezTo>
                  <a:pt x="60079" y="39359"/>
                  <a:pt x="60898" y="38768"/>
                  <a:pt x="61535" y="38268"/>
                </a:cubicBezTo>
                <a:cubicBezTo>
                  <a:pt x="63900" y="36539"/>
                  <a:pt x="64309" y="35948"/>
                  <a:pt x="63490" y="35630"/>
                </a:cubicBezTo>
                <a:cubicBezTo>
                  <a:pt x="63172" y="35493"/>
                  <a:pt x="63081" y="35402"/>
                  <a:pt x="63126" y="35266"/>
                </a:cubicBezTo>
                <a:cubicBezTo>
                  <a:pt x="63172" y="34993"/>
                  <a:pt x="64991" y="33083"/>
                  <a:pt x="66219" y="32082"/>
                </a:cubicBezTo>
                <a:cubicBezTo>
                  <a:pt x="67493" y="30991"/>
                  <a:pt x="67674" y="30763"/>
                  <a:pt x="67402" y="30491"/>
                </a:cubicBezTo>
                <a:cubicBezTo>
                  <a:pt x="67311" y="30400"/>
                  <a:pt x="67220" y="30309"/>
                  <a:pt x="67265" y="30263"/>
                </a:cubicBezTo>
                <a:cubicBezTo>
                  <a:pt x="67265" y="30263"/>
                  <a:pt x="67629" y="29990"/>
                  <a:pt x="68038" y="29717"/>
                </a:cubicBezTo>
                <a:cubicBezTo>
                  <a:pt x="70358" y="28080"/>
                  <a:pt x="73359" y="24806"/>
                  <a:pt x="73041" y="24305"/>
                </a:cubicBezTo>
                <a:cubicBezTo>
                  <a:pt x="72905" y="24169"/>
                  <a:pt x="66356" y="23760"/>
                  <a:pt x="64082" y="23760"/>
                </a:cubicBezTo>
                <a:cubicBezTo>
                  <a:pt x="61989" y="23760"/>
                  <a:pt x="59716" y="23941"/>
                  <a:pt x="57351" y="24396"/>
                </a:cubicBezTo>
                <a:cubicBezTo>
                  <a:pt x="56964" y="24464"/>
                  <a:pt x="56714" y="24499"/>
                  <a:pt x="56555" y="24499"/>
                </a:cubicBezTo>
                <a:cubicBezTo>
                  <a:pt x="56395" y="24499"/>
                  <a:pt x="56327" y="24464"/>
                  <a:pt x="56305" y="24396"/>
                </a:cubicBezTo>
                <a:cubicBezTo>
                  <a:pt x="56283" y="24333"/>
                  <a:pt x="56213" y="24299"/>
                  <a:pt x="56053" y="24299"/>
                </a:cubicBezTo>
                <a:cubicBezTo>
                  <a:pt x="55869" y="24299"/>
                  <a:pt x="55564" y="24344"/>
                  <a:pt x="55077" y="24442"/>
                </a:cubicBezTo>
                <a:cubicBezTo>
                  <a:pt x="54031" y="24669"/>
                  <a:pt x="49346" y="26034"/>
                  <a:pt x="48164" y="26443"/>
                </a:cubicBezTo>
                <a:cubicBezTo>
                  <a:pt x="48005" y="26502"/>
                  <a:pt x="47907" y="26536"/>
                  <a:pt x="47835" y="26536"/>
                </a:cubicBezTo>
                <a:cubicBezTo>
                  <a:pt x="47743" y="26536"/>
                  <a:pt x="47695" y="26480"/>
                  <a:pt x="47618" y="26352"/>
                </a:cubicBezTo>
                <a:cubicBezTo>
                  <a:pt x="47514" y="26213"/>
                  <a:pt x="47436" y="26154"/>
                  <a:pt x="47283" y="26154"/>
                </a:cubicBezTo>
                <a:cubicBezTo>
                  <a:pt x="47236" y="26154"/>
                  <a:pt x="47182" y="26159"/>
                  <a:pt x="47118" y="26170"/>
                </a:cubicBezTo>
                <a:cubicBezTo>
                  <a:pt x="46663" y="26306"/>
                  <a:pt x="45389" y="26898"/>
                  <a:pt x="42933" y="28126"/>
                </a:cubicBezTo>
                <a:cubicBezTo>
                  <a:pt x="41685" y="28750"/>
                  <a:pt x="41204" y="28951"/>
                  <a:pt x="40965" y="28951"/>
                </a:cubicBezTo>
                <a:cubicBezTo>
                  <a:pt x="40890" y="28951"/>
                  <a:pt x="40839" y="28931"/>
                  <a:pt x="40796" y="28899"/>
                </a:cubicBezTo>
                <a:cubicBezTo>
                  <a:pt x="40728" y="28848"/>
                  <a:pt x="40659" y="28822"/>
                  <a:pt x="40572" y="28822"/>
                </a:cubicBezTo>
                <a:cubicBezTo>
                  <a:pt x="40426" y="28822"/>
                  <a:pt x="40227" y="28893"/>
                  <a:pt x="39886" y="29035"/>
                </a:cubicBezTo>
                <a:cubicBezTo>
                  <a:pt x="37931" y="29990"/>
                  <a:pt x="36430" y="30900"/>
                  <a:pt x="33337" y="33083"/>
                </a:cubicBezTo>
                <a:cubicBezTo>
                  <a:pt x="33336" y="33083"/>
                  <a:pt x="33335" y="33084"/>
                  <a:pt x="33334" y="33084"/>
                </a:cubicBezTo>
                <a:cubicBezTo>
                  <a:pt x="33273" y="33084"/>
                  <a:pt x="34402" y="31235"/>
                  <a:pt x="35930" y="28899"/>
                </a:cubicBezTo>
                <a:cubicBezTo>
                  <a:pt x="38431" y="25078"/>
                  <a:pt x="38704" y="24578"/>
                  <a:pt x="38704" y="24260"/>
                </a:cubicBezTo>
                <a:cubicBezTo>
                  <a:pt x="38704" y="23987"/>
                  <a:pt x="38613" y="23851"/>
                  <a:pt x="38431" y="23805"/>
                </a:cubicBezTo>
                <a:cubicBezTo>
                  <a:pt x="38158" y="23760"/>
                  <a:pt x="38158" y="23760"/>
                  <a:pt x="38931" y="21940"/>
                </a:cubicBezTo>
                <a:cubicBezTo>
                  <a:pt x="39204" y="21304"/>
                  <a:pt x="40068" y="19712"/>
                  <a:pt x="40796" y="18393"/>
                </a:cubicBezTo>
                <a:cubicBezTo>
                  <a:pt x="42160" y="15892"/>
                  <a:pt x="42342" y="15573"/>
                  <a:pt x="42069" y="15437"/>
                </a:cubicBezTo>
                <a:cubicBezTo>
                  <a:pt x="41978" y="15346"/>
                  <a:pt x="42024" y="15164"/>
                  <a:pt x="42433" y="14573"/>
                </a:cubicBezTo>
                <a:cubicBezTo>
                  <a:pt x="43115" y="13436"/>
                  <a:pt x="44662" y="10525"/>
                  <a:pt x="44844" y="10025"/>
                </a:cubicBezTo>
                <a:cubicBezTo>
                  <a:pt x="44935" y="9752"/>
                  <a:pt x="44935" y="9479"/>
                  <a:pt x="44889" y="9388"/>
                </a:cubicBezTo>
                <a:cubicBezTo>
                  <a:pt x="44844" y="9297"/>
                  <a:pt x="44980" y="8888"/>
                  <a:pt x="45344" y="8251"/>
                </a:cubicBezTo>
                <a:cubicBezTo>
                  <a:pt x="45617" y="7705"/>
                  <a:pt x="46026" y="6841"/>
                  <a:pt x="46253" y="6341"/>
                </a:cubicBezTo>
                <a:cubicBezTo>
                  <a:pt x="46435" y="5795"/>
                  <a:pt x="46981" y="4522"/>
                  <a:pt x="47390" y="3430"/>
                </a:cubicBezTo>
                <a:cubicBezTo>
                  <a:pt x="48482" y="883"/>
                  <a:pt x="48664" y="247"/>
                  <a:pt x="48391" y="65"/>
                </a:cubicBezTo>
                <a:cubicBezTo>
                  <a:pt x="48327" y="32"/>
                  <a:pt x="48217" y="0"/>
                  <a:pt x="48110" y="0"/>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5">
    <p:bg>
      <p:bgPr>
        <a:solidFill>
          <a:schemeClr val="accent2"/>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a:off x="5822289" y="3643934"/>
            <a:ext cx="3321718" cy="1499622"/>
            <a:chOff x="5085900" y="2272400"/>
            <a:chExt cx="2376900" cy="1073075"/>
          </a:xfrm>
        </p:grpSpPr>
        <p:sp>
          <p:nvSpPr>
            <p:cNvPr id="88" name="Google Shape;88;p15"/>
            <p:cNvSpPr/>
            <p:nvPr/>
          </p:nvSpPr>
          <p:spPr>
            <a:xfrm>
              <a:off x="6540125" y="3336950"/>
              <a:ext cx="46600" cy="8525"/>
            </a:xfrm>
            <a:custGeom>
              <a:avLst/>
              <a:gdLst/>
              <a:ahLst/>
              <a:cxnLst/>
              <a:rect l="l" t="t" r="r" b="b"/>
              <a:pathLst>
                <a:path w="1864" h="341" extrusionOk="0">
                  <a:moveTo>
                    <a:pt x="1613" y="0"/>
                  </a:moveTo>
                  <a:cubicBezTo>
                    <a:pt x="1377" y="0"/>
                    <a:pt x="811" y="120"/>
                    <a:pt x="0" y="341"/>
                  </a:cubicBezTo>
                  <a:lnTo>
                    <a:pt x="1183" y="341"/>
                  </a:lnTo>
                  <a:cubicBezTo>
                    <a:pt x="1834" y="134"/>
                    <a:pt x="1864" y="75"/>
                    <a:pt x="1716" y="15"/>
                  </a:cubicBezTo>
                  <a:cubicBezTo>
                    <a:pt x="1696" y="5"/>
                    <a:pt x="1661" y="0"/>
                    <a:pt x="16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953400" y="3323650"/>
              <a:ext cx="42900" cy="21825"/>
            </a:xfrm>
            <a:custGeom>
              <a:avLst/>
              <a:gdLst/>
              <a:ahLst/>
              <a:cxnLst/>
              <a:rect l="l" t="t" r="r" b="b"/>
              <a:pathLst>
                <a:path w="1716" h="873" extrusionOk="0">
                  <a:moveTo>
                    <a:pt x="1572" y="0"/>
                  </a:moveTo>
                  <a:cubicBezTo>
                    <a:pt x="1400" y="0"/>
                    <a:pt x="1017" y="197"/>
                    <a:pt x="237" y="695"/>
                  </a:cubicBezTo>
                  <a:cubicBezTo>
                    <a:pt x="148" y="754"/>
                    <a:pt x="60" y="814"/>
                    <a:pt x="0" y="873"/>
                  </a:cubicBezTo>
                  <a:lnTo>
                    <a:pt x="562" y="873"/>
                  </a:lnTo>
                  <a:cubicBezTo>
                    <a:pt x="947" y="607"/>
                    <a:pt x="1302" y="400"/>
                    <a:pt x="1509" y="311"/>
                  </a:cubicBezTo>
                  <a:cubicBezTo>
                    <a:pt x="1627" y="281"/>
                    <a:pt x="1716" y="163"/>
                    <a:pt x="1686" y="74"/>
                  </a:cubicBezTo>
                  <a:cubicBezTo>
                    <a:pt x="1670" y="27"/>
                    <a:pt x="1635"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015500" y="3304000"/>
              <a:ext cx="72475" cy="41475"/>
            </a:xfrm>
            <a:custGeom>
              <a:avLst/>
              <a:gdLst/>
              <a:ahLst/>
              <a:cxnLst/>
              <a:rect l="l" t="t" r="r" b="b"/>
              <a:pathLst>
                <a:path w="2899" h="1659" extrusionOk="0">
                  <a:moveTo>
                    <a:pt x="2680" y="0"/>
                  </a:moveTo>
                  <a:cubicBezTo>
                    <a:pt x="2483" y="0"/>
                    <a:pt x="721" y="1111"/>
                    <a:pt x="1" y="1659"/>
                  </a:cubicBezTo>
                  <a:lnTo>
                    <a:pt x="503" y="1659"/>
                  </a:lnTo>
                  <a:cubicBezTo>
                    <a:pt x="740" y="1511"/>
                    <a:pt x="1006" y="1333"/>
                    <a:pt x="1331" y="1126"/>
                  </a:cubicBezTo>
                  <a:cubicBezTo>
                    <a:pt x="2692" y="269"/>
                    <a:pt x="2899" y="91"/>
                    <a:pt x="2692" y="3"/>
                  </a:cubicBezTo>
                  <a:cubicBezTo>
                    <a:pt x="2689" y="1"/>
                    <a:pt x="2685" y="0"/>
                    <a:pt x="2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589375" y="3263950"/>
              <a:ext cx="114275" cy="81525"/>
            </a:xfrm>
            <a:custGeom>
              <a:avLst/>
              <a:gdLst/>
              <a:ahLst/>
              <a:cxnLst/>
              <a:rect l="l" t="t" r="r" b="b"/>
              <a:pathLst>
                <a:path w="4571" h="3261" extrusionOk="0">
                  <a:moveTo>
                    <a:pt x="4363" y="1"/>
                  </a:moveTo>
                  <a:cubicBezTo>
                    <a:pt x="4336" y="1"/>
                    <a:pt x="4291" y="13"/>
                    <a:pt x="4229" y="37"/>
                  </a:cubicBezTo>
                  <a:cubicBezTo>
                    <a:pt x="3963" y="126"/>
                    <a:pt x="1686" y="1900"/>
                    <a:pt x="0" y="3261"/>
                  </a:cubicBezTo>
                  <a:lnTo>
                    <a:pt x="562" y="3261"/>
                  </a:lnTo>
                  <a:cubicBezTo>
                    <a:pt x="799" y="3054"/>
                    <a:pt x="1095" y="2817"/>
                    <a:pt x="1361" y="2610"/>
                  </a:cubicBezTo>
                  <a:cubicBezTo>
                    <a:pt x="3740" y="728"/>
                    <a:pt x="4571" y="1"/>
                    <a:pt x="4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5453350" y="3082250"/>
              <a:ext cx="304600" cy="263225"/>
            </a:xfrm>
            <a:custGeom>
              <a:avLst/>
              <a:gdLst/>
              <a:ahLst/>
              <a:cxnLst/>
              <a:rect l="l" t="t" r="r" b="b"/>
              <a:pathLst>
                <a:path w="12184" h="10529" extrusionOk="0">
                  <a:moveTo>
                    <a:pt x="11946" y="1"/>
                  </a:moveTo>
                  <a:cubicBezTo>
                    <a:pt x="11825" y="1"/>
                    <a:pt x="8821" y="2593"/>
                    <a:pt x="5146" y="5915"/>
                  </a:cubicBezTo>
                  <a:cubicBezTo>
                    <a:pt x="2957" y="7897"/>
                    <a:pt x="1272" y="9405"/>
                    <a:pt x="0" y="10529"/>
                  </a:cubicBezTo>
                  <a:lnTo>
                    <a:pt x="473" y="10529"/>
                  </a:lnTo>
                  <a:lnTo>
                    <a:pt x="4850" y="6625"/>
                  </a:lnTo>
                  <a:lnTo>
                    <a:pt x="5974" y="6359"/>
                  </a:lnTo>
                  <a:cubicBezTo>
                    <a:pt x="9966" y="5354"/>
                    <a:pt x="11119" y="5058"/>
                    <a:pt x="11149" y="4969"/>
                  </a:cubicBezTo>
                  <a:cubicBezTo>
                    <a:pt x="11191" y="4886"/>
                    <a:pt x="11133" y="4843"/>
                    <a:pt x="10964" y="4843"/>
                  </a:cubicBezTo>
                  <a:cubicBezTo>
                    <a:pt x="10652" y="4843"/>
                    <a:pt x="9962" y="4988"/>
                    <a:pt x="8813" y="5294"/>
                  </a:cubicBezTo>
                  <a:cubicBezTo>
                    <a:pt x="6726" y="5858"/>
                    <a:pt x="5870" y="6076"/>
                    <a:pt x="5615" y="6076"/>
                  </a:cubicBezTo>
                  <a:cubicBezTo>
                    <a:pt x="5468" y="6076"/>
                    <a:pt x="5519" y="6004"/>
                    <a:pt x="5648" y="5886"/>
                  </a:cubicBezTo>
                  <a:cubicBezTo>
                    <a:pt x="5974" y="5620"/>
                    <a:pt x="9079" y="4585"/>
                    <a:pt x="10232" y="4407"/>
                  </a:cubicBezTo>
                  <a:cubicBezTo>
                    <a:pt x="10617" y="4318"/>
                    <a:pt x="10883" y="4230"/>
                    <a:pt x="10853" y="4141"/>
                  </a:cubicBezTo>
                  <a:cubicBezTo>
                    <a:pt x="10822" y="4079"/>
                    <a:pt x="10769" y="4042"/>
                    <a:pt x="10630" y="4042"/>
                  </a:cubicBezTo>
                  <a:cubicBezTo>
                    <a:pt x="10372" y="4042"/>
                    <a:pt x="9815" y="4169"/>
                    <a:pt x="8546" y="4496"/>
                  </a:cubicBezTo>
                  <a:lnTo>
                    <a:pt x="6713" y="4969"/>
                  </a:lnTo>
                  <a:lnTo>
                    <a:pt x="6713" y="4969"/>
                  </a:lnTo>
                  <a:lnTo>
                    <a:pt x="9286" y="2692"/>
                  </a:lnTo>
                  <a:cubicBezTo>
                    <a:pt x="11859" y="415"/>
                    <a:pt x="12184" y="90"/>
                    <a:pt x="11947" y="1"/>
                  </a:cubicBezTo>
                  <a:cubicBezTo>
                    <a:pt x="11947" y="1"/>
                    <a:pt x="11946" y="1"/>
                    <a:pt x="11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5245600" y="3217525"/>
              <a:ext cx="192250" cy="127950"/>
            </a:xfrm>
            <a:custGeom>
              <a:avLst/>
              <a:gdLst/>
              <a:ahLst/>
              <a:cxnLst/>
              <a:rect l="l" t="t" r="r" b="b"/>
              <a:pathLst>
                <a:path w="7690" h="5118" extrusionOk="0">
                  <a:moveTo>
                    <a:pt x="7534" y="0"/>
                  </a:moveTo>
                  <a:cubicBezTo>
                    <a:pt x="7448" y="0"/>
                    <a:pt x="6961" y="403"/>
                    <a:pt x="6447" y="889"/>
                  </a:cubicBezTo>
                  <a:lnTo>
                    <a:pt x="5471" y="1806"/>
                  </a:lnTo>
                  <a:lnTo>
                    <a:pt x="3845" y="2131"/>
                  </a:lnTo>
                  <a:cubicBezTo>
                    <a:pt x="2928" y="2308"/>
                    <a:pt x="2159" y="2515"/>
                    <a:pt x="2100" y="2574"/>
                  </a:cubicBezTo>
                  <a:cubicBezTo>
                    <a:pt x="2022" y="2665"/>
                    <a:pt x="2092" y="2710"/>
                    <a:pt x="2301" y="2710"/>
                  </a:cubicBezTo>
                  <a:cubicBezTo>
                    <a:pt x="2570" y="2710"/>
                    <a:pt x="3070" y="2635"/>
                    <a:pt x="3785" y="2486"/>
                  </a:cubicBezTo>
                  <a:lnTo>
                    <a:pt x="4939" y="2249"/>
                  </a:lnTo>
                  <a:lnTo>
                    <a:pt x="4613" y="2634"/>
                  </a:lnTo>
                  <a:cubicBezTo>
                    <a:pt x="4288" y="2988"/>
                    <a:pt x="4052" y="3077"/>
                    <a:pt x="2307" y="3462"/>
                  </a:cubicBezTo>
                  <a:cubicBezTo>
                    <a:pt x="118" y="3964"/>
                    <a:pt x="0" y="3994"/>
                    <a:pt x="59" y="4171"/>
                  </a:cubicBezTo>
                  <a:cubicBezTo>
                    <a:pt x="65" y="4183"/>
                    <a:pt x="100" y="4189"/>
                    <a:pt x="158" y="4189"/>
                  </a:cubicBezTo>
                  <a:cubicBezTo>
                    <a:pt x="384" y="4189"/>
                    <a:pt x="968" y="4100"/>
                    <a:pt x="1627" y="3935"/>
                  </a:cubicBezTo>
                  <a:cubicBezTo>
                    <a:pt x="2548" y="3718"/>
                    <a:pt x="3066" y="3607"/>
                    <a:pt x="3303" y="3607"/>
                  </a:cubicBezTo>
                  <a:cubicBezTo>
                    <a:pt x="3582" y="3607"/>
                    <a:pt x="3469" y="3762"/>
                    <a:pt x="3164" y="4083"/>
                  </a:cubicBezTo>
                  <a:cubicBezTo>
                    <a:pt x="2750" y="4526"/>
                    <a:pt x="2543" y="4645"/>
                    <a:pt x="1508" y="4911"/>
                  </a:cubicBezTo>
                  <a:cubicBezTo>
                    <a:pt x="1242" y="4999"/>
                    <a:pt x="1035" y="5059"/>
                    <a:pt x="858" y="5118"/>
                  </a:cubicBezTo>
                  <a:lnTo>
                    <a:pt x="2662" y="5118"/>
                  </a:lnTo>
                  <a:cubicBezTo>
                    <a:pt x="2721" y="5088"/>
                    <a:pt x="2750" y="5059"/>
                    <a:pt x="2750" y="5059"/>
                  </a:cubicBezTo>
                  <a:cubicBezTo>
                    <a:pt x="2898" y="4999"/>
                    <a:pt x="3017" y="4881"/>
                    <a:pt x="3017" y="4822"/>
                  </a:cubicBezTo>
                  <a:cubicBezTo>
                    <a:pt x="3046" y="4467"/>
                    <a:pt x="4229" y="3491"/>
                    <a:pt x="4998" y="3195"/>
                  </a:cubicBezTo>
                  <a:cubicBezTo>
                    <a:pt x="5442" y="3048"/>
                    <a:pt x="5767" y="2841"/>
                    <a:pt x="5737" y="2752"/>
                  </a:cubicBezTo>
                  <a:cubicBezTo>
                    <a:pt x="5721" y="2719"/>
                    <a:pt x="5651" y="2696"/>
                    <a:pt x="5558" y="2696"/>
                  </a:cubicBezTo>
                  <a:cubicBezTo>
                    <a:pt x="5481" y="2696"/>
                    <a:pt x="5387" y="2712"/>
                    <a:pt x="5294" y="2752"/>
                  </a:cubicBezTo>
                  <a:lnTo>
                    <a:pt x="4880" y="2900"/>
                  </a:lnTo>
                  <a:lnTo>
                    <a:pt x="4880" y="2900"/>
                  </a:lnTo>
                  <a:lnTo>
                    <a:pt x="5175" y="2545"/>
                  </a:lnTo>
                  <a:cubicBezTo>
                    <a:pt x="5353" y="2308"/>
                    <a:pt x="5678" y="2131"/>
                    <a:pt x="6270" y="1983"/>
                  </a:cubicBezTo>
                  <a:cubicBezTo>
                    <a:pt x="6802" y="1865"/>
                    <a:pt x="7038" y="1746"/>
                    <a:pt x="7009" y="1628"/>
                  </a:cubicBezTo>
                  <a:cubicBezTo>
                    <a:pt x="6994" y="1584"/>
                    <a:pt x="6935" y="1562"/>
                    <a:pt x="6850" y="1562"/>
                  </a:cubicBezTo>
                  <a:cubicBezTo>
                    <a:pt x="6765" y="1562"/>
                    <a:pt x="6654" y="1584"/>
                    <a:pt x="6536" y="1628"/>
                  </a:cubicBezTo>
                  <a:cubicBezTo>
                    <a:pt x="6430" y="1668"/>
                    <a:pt x="6353" y="1688"/>
                    <a:pt x="6304" y="1688"/>
                  </a:cubicBezTo>
                  <a:cubicBezTo>
                    <a:pt x="6135" y="1688"/>
                    <a:pt x="6316" y="1440"/>
                    <a:pt x="6891" y="889"/>
                  </a:cubicBezTo>
                  <a:cubicBezTo>
                    <a:pt x="7512" y="327"/>
                    <a:pt x="7689" y="61"/>
                    <a:pt x="7541" y="2"/>
                  </a:cubicBezTo>
                  <a:cubicBezTo>
                    <a:pt x="7539" y="1"/>
                    <a:pt x="7537" y="0"/>
                    <a:pt x="7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7070200" y="3292900"/>
              <a:ext cx="392600" cy="52575"/>
            </a:xfrm>
            <a:custGeom>
              <a:avLst/>
              <a:gdLst/>
              <a:ahLst/>
              <a:cxnLst/>
              <a:rect l="l" t="t" r="r" b="b"/>
              <a:pathLst>
                <a:path w="15704" h="2103" extrusionOk="0">
                  <a:moveTo>
                    <a:pt x="10727" y="1"/>
                  </a:moveTo>
                  <a:cubicBezTo>
                    <a:pt x="10642" y="1"/>
                    <a:pt x="10049" y="256"/>
                    <a:pt x="9375" y="565"/>
                  </a:cubicBezTo>
                  <a:cubicBezTo>
                    <a:pt x="8518" y="979"/>
                    <a:pt x="7897" y="1186"/>
                    <a:pt x="7453" y="1216"/>
                  </a:cubicBezTo>
                  <a:lnTo>
                    <a:pt x="6803" y="1245"/>
                  </a:lnTo>
                  <a:lnTo>
                    <a:pt x="6803" y="1245"/>
                  </a:lnTo>
                  <a:lnTo>
                    <a:pt x="7749" y="772"/>
                  </a:lnTo>
                  <a:cubicBezTo>
                    <a:pt x="8281" y="506"/>
                    <a:pt x="8666" y="240"/>
                    <a:pt x="8636" y="151"/>
                  </a:cubicBezTo>
                  <a:cubicBezTo>
                    <a:pt x="8621" y="113"/>
                    <a:pt x="8594" y="90"/>
                    <a:pt x="8538" y="90"/>
                  </a:cubicBezTo>
                  <a:cubicBezTo>
                    <a:pt x="8378" y="90"/>
                    <a:pt x="7981" y="275"/>
                    <a:pt x="6950" y="802"/>
                  </a:cubicBezTo>
                  <a:cubicBezTo>
                    <a:pt x="6122" y="1216"/>
                    <a:pt x="5620" y="1393"/>
                    <a:pt x="4939" y="1482"/>
                  </a:cubicBezTo>
                  <a:lnTo>
                    <a:pt x="4082" y="1600"/>
                  </a:lnTo>
                  <a:lnTo>
                    <a:pt x="5176" y="1068"/>
                  </a:lnTo>
                  <a:cubicBezTo>
                    <a:pt x="5767" y="772"/>
                    <a:pt x="6300" y="447"/>
                    <a:pt x="6300" y="358"/>
                  </a:cubicBezTo>
                  <a:cubicBezTo>
                    <a:pt x="6312" y="323"/>
                    <a:pt x="6291" y="305"/>
                    <a:pt x="6238" y="305"/>
                  </a:cubicBezTo>
                  <a:cubicBezTo>
                    <a:pt x="6025" y="305"/>
                    <a:pt x="5296" y="594"/>
                    <a:pt x="4111" y="1186"/>
                  </a:cubicBezTo>
                  <a:cubicBezTo>
                    <a:pt x="3283" y="1600"/>
                    <a:pt x="2751" y="1748"/>
                    <a:pt x="1864" y="1866"/>
                  </a:cubicBezTo>
                  <a:lnTo>
                    <a:pt x="711" y="2014"/>
                  </a:lnTo>
                  <a:lnTo>
                    <a:pt x="1687" y="1423"/>
                  </a:lnTo>
                  <a:cubicBezTo>
                    <a:pt x="2692" y="831"/>
                    <a:pt x="3076" y="506"/>
                    <a:pt x="2869" y="417"/>
                  </a:cubicBezTo>
                  <a:cubicBezTo>
                    <a:pt x="2867" y="416"/>
                    <a:pt x="2864" y="415"/>
                    <a:pt x="2859" y="415"/>
                  </a:cubicBezTo>
                  <a:cubicBezTo>
                    <a:pt x="2660" y="415"/>
                    <a:pt x="529" y="1753"/>
                    <a:pt x="326" y="1984"/>
                  </a:cubicBezTo>
                  <a:cubicBezTo>
                    <a:pt x="297" y="2014"/>
                    <a:pt x="178" y="2044"/>
                    <a:pt x="1" y="2103"/>
                  </a:cubicBezTo>
                  <a:lnTo>
                    <a:pt x="7571" y="2103"/>
                  </a:lnTo>
                  <a:cubicBezTo>
                    <a:pt x="8015" y="2014"/>
                    <a:pt x="8902" y="1896"/>
                    <a:pt x="9967" y="1777"/>
                  </a:cubicBezTo>
                  <a:cubicBezTo>
                    <a:pt x="11327" y="1630"/>
                    <a:pt x="13752" y="1334"/>
                    <a:pt x="15704" y="1068"/>
                  </a:cubicBezTo>
                  <a:lnTo>
                    <a:pt x="15704" y="299"/>
                  </a:lnTo>
                  <a:cubicBezTo>
                    <a:pt x="13868" y="518"/>
                    <a:pt x="12362" y="686"/>
                    <a:pt x="12104" y="686"/>
                  </a:cubicBezTo>
                  <a:cubicBezTo>
                    <a:pt x="12083" y="686"/>
                    <a:pt x="12071" y="685"/>
                    <a:pt x="12066" y="683"/>
                  </a:cubicBezTo>
                  <a:cubicBezTo>
                    <a:pt x="12007" y="654"/>
                    <a:pt x="12155" y="535"/>
                    <a:pt x="12421" y="447"/>
                  </a:cubicBezTo>
                  <a:cubicBezTo>
                    <a:pt x="12658" y="358"/>
                    <a:pt x="12865" y="210"/>
                    <a:pt x="12835" y="121"/>
                  </a:cubicBezTo>
                  <a:cubicBezTo>
                    <a:pt x="12813" y="77"/>
                    <a:pt x="12761" y="57"/>
                    <a:pt x="12687" y="57"/>
                  </a:cubicBezTo>
                  <a:cubicBezTo>
                    <a:pt x="12463" y="57"/>
                    <a:pt x="12045" y="246"/>
                    <a:pt x="11712" y="535"/>
                  </a:cubicBezTo>
                  <a:cubicBezTo>
                    <a:pt x="11475" y="742"/>
                    <a:pt x="11091" y="861"/>
                    <a:pt x="10322" y="949"/>
                  </a:cubicBezTo>
                  <a:lnTo>
                    <a:pt x="9227" y="1038"/>
                  </a:lnTo>
                  <a:lnTo>
                    <a:pt x="9967" y="683"/>
                  </a:lnTo>
                  <a:cubicBezTo>
                    <a:pt x="10647" y="358"/>
                    <a:pt x="10943" y="92"/>
                    <a:pt x="10736" y="3"/>
                  </a:cubicBezTo>
                  <a:cubicBezTo>
                    <a:pt x="10734" y="2"/>
                    <a:pt x="10731" y="1"/>
                    <a:pt x="10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5085900" y="2272400"/>
              <a:ext cx="2376900" cy="1073075"/>
            </a:xfrm>
            <a:custGeom>
              <a:avLst/>
              <a:gdLst/>
              <a:ahLst/>
              <a:cxnLst/>
              <a:rect l="l" t="t" r="r" b="b"/>
              <a:pathLst>
                <a:path w="95076" h="42923" extrusionOk="0">
                  <a:moveTo>
                    <a:pt x="84785" y="2409"/>
                  </a:moveTo>
                  <a:lnTo>
                    <a:pt x="84903" y="3089"/>
                  </a:lnTo>
                  <a:cubicBezTo>
                    <a:pt x="84992" y="3473"/>
                    <a:pt x="85021" y="4449"/>
                    <a:pt x="84992" y="5247"/>
                  </a:cubicBezTo>
                  <a:cubicBezTo>
                    <a:pt x="84932" y="6874"/>
                    <a:pt x="84873" y="7051"/>
                    <a:pt x="84371" y="7377"/>
                  </a:cubicBezTo>
                  <a:cubicBezTo>
                    <a:pt x="84223" y="7480"/>
                    <a:pt x="84134" y="7532"/>
                    <a:pt x="84082" y="7532"/>
                  </a:cubicBezTo>
                  <a:cubicBezTo>
                    <a:pt x="84031" y="7532"/>
                    <a:pt x="84016" y="7480"/>
                    <a:pt x="84016" y="7377"/>
                  </a:cubicBezTo>
                  <a:cubicBezTo>
                    <a:pt x="84016" y="7256"/>
                    <a:pt x="84004" y="7188"/>
                    <a:pt x="83952" y="7188"/>
                  </a:cubicBezTo>
                  <a:cubicBezTo>
                    <a:pt x="83865" y="7188"/>
                    <a:pt x="83664" y="7384"/>
                    <a:pt x="83217" y="7850"/>
                  </a:cubicBezTo>
                  <a:cubicBezTo>
                    <a:pt x="82893" y="8206"/>
                    <a:pt x="82719" y="8362"/>
                    <a:pt x="82675" y="8362"/>
                  </a:cubicBezTo>
                  <a:cubicBezTo>
                    <a:pt x="82598" y="8362"/>
                    <a:pt x="82913" y="7894"/>
                    <a:pt x="83513" y="7199"/>
                  </a:cubicBezTo>
                  <a:cubicBezTo>
                    <a:pt x="83957" y="6697"/>
                    <a:pt x="84252" y="6253"/>
                    <a:pt x="84193" y="6194"/>
                  </a:cubicBezTo>
                  <a:cubicBezTo>
                    <a:pt x="84184" y="6185"/>
                    <a:pt x="84172" y="6181"/>
                    <a:pt x="84156" y="6181"/>
                  </a:cubicBezTo>
                  <a:cubicBezTo>
                    <a:pt x="84065" y="6181"/>
                    <a:pt x="83871" y="6318"/>
                    <a:pt x="83720" y="6519"/>
                  </a:cubicBezTo>
                  <a:cubicBezTo>
                    <a:pt x="83591" y="6659"/>
                    <a:pt x="83509" y="6740"/>
                    <a:pt x="83475" y="6740"/>
                  </a:cubicBezTo>
                  <a:cubicBezTo>
                    <a:pt x="83416" y="6740"/>
                    <a:pt x="83505" y="6490"/>
                    <a:pt x="83750" y="5868"/>
                  </a:cubicBezTo>
                  <a:cubicBezTo>
                    <a:pt x="83986" y="5277"/>
                    <a:pt x="84311" y="4272"/>
                    <a:pt x="84459" y="3621"/>
                  </a:cubicBezTo>
                  <a:lnTo>
                    <a:pt x="84785" y="2409"/>
                  </a:lnTo>
                  <a:close/>
                  <a:moveTo>
                    <a:pt x="84726" y="7605"/>
                  </a:moveTo>
                  <a:cubicBezTo>
                    <a:pt x="84892" y="7605"/>
                    <a:pt x="84902" y="7891"/>
                    <a:pt x="84814" y="8678"/>
                  </a:cubicBezTo>
                  <a:cubicBezTo>
                    <a:pt x="84755" y="9210"/>
                    <a:pt x="84637" y="9535"/>
                    <a:pt x="84489" y="9535"/>
                  </a:cubicBezTo>
                  <a:cubicBezTo>
                    <a:pt x="84341" y="9535"/>
                    <a:pt x="84104" y="9654"/>
                    <a:pt x="83927" y="9831"/>
                  </a:cubicBezTo>
                  <a:cubicBezTo>
                    <a:pt x="83772" y="9967"/>
                    <a:pt x="83667" y="10039"/>
                    <a:pt x="83606" y="10039"/>
                  </a:cubicBezTo>
                  <a:cubicBezTo>
                    <a:pt x="83573" y="10039"/>
                    <a:pt x="83553" y="10020"/>
                    <a:pt x="83543" y="9979"/>
                  </a:cubicBezTo>
                  <a:cubicBezTo>
                    <a:pt x="83520" y="9946"/>
                    <a:pt x="83482" y="9929"/>
                    <a:pt x="83426" y="9929"/>
                  </a:cubicBezTo>
                  <a:cubicBezTo>
                    <a:pt x="83334" y="9929"/>
                    <a:pt x="83195" y="9975"/>
                    <a:pt x="83010" y="10068"/>
                  </a:cubicBezTo>
                  <a:cubicBezTo>
                    <a:pt x="82909" y="10132"/>
                    <a:pt x="82845" y="10168"/>
                    <a:pt x="82822" y="10168"/>
                  </a:cubicBezTo>
                  <a:cubicBezTo>
                    <a:pt x="82771" y="10168"/>
                    <a:pt x="82919" y="9993"/>
                    <a:pt x="83306" y="9565"/>
                  </a:cubicBezTo>
                  <a:cubicBezTo>
                    <a:pt x="83690" y="9151"/>
                    <a:pt x="84016" y="8737"/>
                    <a:pt x="84016" y="8648"/>
                  </a:cubicBezTo>
                  <a:cubicBezTo>
                    <a:pt x="84016" y="8565"/>
                    <a:pt x="84010" y="8513"/>
                    <a:pt x="83970" y="8513"/>
                  </a:cubicBezTo>
                  <a:cubicBezTo>
                    <a:pt x="83882" y="8513"/>
                    <a:pt x="83631" y="8758"/>
                    <a:pt x="82922" y="9447"/>
                  </a:cubicBezTo>
                  <a:cubicBezTo>
                    <a:pt x="82395" y="9974"/>
                    <a:pt x="82035" y="10237"/>
                    <a:pt x="81867" y="10237"/>
                  </a:cubicBezTo>
                  <a:cubicBezTo>
                    <a:pt x="81770" y="10237"/>
                    <a:pt x="81736" y="10151"/>
                    <a:pt x="81768" y="9979"/>
                  </a:cubicBezTo>
                  <a:cubicBezTo>
                    <a:pt x="81827" y="9713"/>
                    <a:pt x="82862" y="8737"/>
                    <a:pt x="83572" y="8293"/>
                  </a:cubicBezTo>
                  <a:cubicBezTo>
                    <a:pt x="83927" y="8086"/>
                    <a:pt x="84311" y="7820"/>
                    <a:pt x="84489" y="7702"/>
                  </a:cubicBezTo>
                  <a:cubicBezTo>
                    <a:pt x="84589" y="7640"/>
                    <a:pt x="84667" y="7605"/>
                    <a:pt x="84726" y="7605"/>
                  </a:cubicBezTo>
                  <a:close/>
                  <a:moveTo>
                    <a:pt x="84522" y="9795"/>
                  </a:moveTo>
                  <a:cubicBezTo>
                    <a:pt x="84660" y="9795"/>
                    <a:pt x="84601" y="10228"/>
                    <a:pt x="84104" y="12463"/>
                  </a:cubicBezTo>
                  <a:cubicBezTo>
                    <a:pt x="83424" y="15716"/>
                    <a:pt x="83247" y="16367"/>
                    <a:pt x="82981" y="16485"/>
                  </a:cubicBezTo>
                  <a:cubicBezTo>
                    <a:pt x="81484" y="17201"/>
                    <a:pt x="80910" y="17471"/>
                    <a:pt x="80792" y="17471"/>
                  </a:cubicBezTo>
                  <a:cubicBezTo>
                    <a:pt x="80749" y="17471"/>
                    <a:pt x="80767" y="17435"/>
                    <a:pt x="80822" y="17372"/>
                  </a:cubicBezTo>
                  <a:cubicBezTo>
                    <a:pt x="80970" y="17224"/>
                    <a:pt x="81266" y="17047"/>
                    <a:pt x="81473" y="16958"/>
                  </a:cubicBezTo>
                  <a:cubicBezTo>
                    <a:pt x="81709" y="16869"/>
                    <a:pt x="81827" y="16751"/>
                    <a:pt x="81768" y="16692"/>
                  </a:cubicBezTo>
                  <a:cubicBezTo>
                    <a:pt x="81620" y="16603"/>
                    <a:pt x="82034" y="16248"/>
                    <a:pt x="82567" y="16041"/>
                  </a:cubicBezTo>
                  <a:cubicBezTo>
                    <a:pt x="82744" y="15982"/>
                    <a:pt x="82862" y="15864"/>
                    <a:pt x="82833" y="15775"/>
                  </a:cubicBezTo>
                  <a:cubicBezTo>
                    <a:pt x="82818" y="15723"/>
                    <a:pt x="82779" y="15696"/>
                    <a:pt x="82708" y="15696"/>
                  </a:cubicBezTo>
                  <a:cubicBezTo>
                    <a:pt x="82495" y="15696"/>
                    <a:pt x="81990" y="15945"/>
                    <a:pt x="80970" y="16544"/>
                  </a:cubicBezTo>
                  <a:cubicBezTo>
                    <a:pt x="80352" y="16937"/>
                    <a:pt x="79761" y="17197"/>
                    <a:pt x="79576" y="17197"/>
                  </a:cubicBezTo>
                  <a:cubicBezTo>
                    <a:pt x="79567" y="17197"/>
                    <a:pt x="79558" y="17196"/>
                    <a:pt x="79550" y="17195"/>
                  </a:cubicBezTo>
                  <a:cubicBezTo>
                    <a:pt x="79107" y="17106"/>
                    <a:pt x="79402" y="16899"/>
                    <a:pt x="81443" y="15775"/>
                  </a:cubicBezTo>
                  <a:cubicBezTo>
                    <a:pt x="82508" y="15213"/>
                    <a:pt x="83424" y="14622"/>
                    <a:pt x="83454" y="14533"/>
                  </a:cubicBezTo>
                  <a:cubicBezTo>
                    <a:pt x="83488" y="14456"/>
                    <a:pt x="83485" y="14413"/>
                    <a:pt x="83425" y="14413"/>
                  </a:cubicBezTo>
                  <a:cubicBezTo>
                    <a:pt x="83277" y="14413"/>
                    <a:pt x="82791" y="14665"/>
                    <a:pt x="81680" y="15273"/>
                  </a:cubicBezTo>
                  <a:cubicBezTo>
                    <a:pt x="80972" y="15669"/>
                    <a:pt x="80372" y="15984"/>
                    <a:pt x="80271" y="15984"/>
                  </a:cubicBezTo>
                  <a:cubicBezTo>
                    <a:pt x="80266" y="15984"/>
                    <a:pt x="80263" y="15983"/>
                    <a:pt x="80260" y="15982"/>
                  </a:cubicBezTo>
                  <a:cubicBezTo>
                    <a:pt x="80112" y="15923"/>
                    <a:pt x="80970" y="15006"/>
                    <a:pt x="81443" y="14711"/>
                  </a:cubicBezTo>
                  <a:cubicBezTo>
                    <a:pt x="82951" y="13764"/>
                    <a:pt x="83720" y="13232"/>
                    <a:pt x="83690" y="13114"/>
                  </a:cubicBezTo>
                  <a:cubicBezTo>
                    <a:pt x="83685" y="13104"/>
                    <a:pt x="83668" y="13099"/>
                    <a:pt x="83640" y="13099"/>
                  </a:cubicBezTo>
                  <a:cubicBezTo>
                    <a:pt x="83507" y="13099"/>
                    <a:pt x="83131" y="13213"/>
                    <a:pt x="82715" y="13409"/>
                  </a:cubicBezTo>
                  <a:cubicBezTo>
                    <a:pt x="82182" y="13616"/>
                    <a:pt x="81768" y="13764"/>
                    <a:pt x="81739" y="13764"/>
                  </a:cubicBezTo>
                  <a:cubicBezTo>
                    <a:pt x="81739" y="13705"/>
                    <a:pt x="82774" y="12877"/>
                    <a:pt x="83543" y="12345"/>
                  </a:cubicBezTo>
                  <a:cubicBezTo>
                    <a:pt x="83927" y="12079"/>
                    <a:pt x="84075" y="11901"/>
                    <a:pt x="83927" y="11842"/>
                  </a:cubicBezTo>
                  <a:cubicBezTo>
                    <a:pt x="83896" y="11827"/>
                    <a:pt x="83862" y="11819"/>
                    <a:pt x="83824" y="11819"/>
                  </a:cubicBezTo>
                  <a:cubicBezTo>
                    <a:pt x="83715" y="11819"/>
                    <a:pt x="83578" y="11880"/>
                    <a:pt x="83424" y="11990"/>
                  </a:cubicBezTo>
                  <a:cubicBezTo>
                    <a:pt x="83276" y="12138"/>
                    <a:pt x="82951" y="12374"/>
                    <a:pt x="82744" y="12522"/>
                  </a:cubicBezTo>
                  <a:cubicBezTo>
                    <a:pt x="82572" y="12637"/>
                    <a:pt x="82476" y="12696"/>
                    <a:pt x="82434" y="12696"/>
                  </a:cubicBezTo>
                  <a:cubicBezTo>
                    <a:pt x="82388" y="12696"/>
                    <a:pt x="82403" y="12630"/>
                    <a:pt x="82448" y="12493"/>
                  </a:cubicBezTo>
                  <a:cubicBezTo>
                    <a:pt x="82508" y="12315"/>
                    <a:pt x="82951" y="11901"/>
                    <a:pt x="83454" y="11517"/>
                  </a:cubicBezTo>
                  <a:cubicBezTo>
                    <a:pt x="83957" y="11132"/>
                    <a:pt x="84341" y="10778"/>
                    <a:pt x="84311" y="10689"/>
                  </a:cubicBezTo>
                  <a:cubicBezTo>
                    <a:pt x="84284" y="10634"/>
                    <a:pt x="84251" y="10605"/>
                    <a:pt x="84201" y="10605"/>
                  </a:cubicBezTo>
                  <a:cubicBezTo>
                    <a:pt x="84087" y="10605"/>
                    <a:pt x="83884" y="10754"/>
                    <a:pt x="83454" y="11103"/>
                  </a:cubicBezTo>
                  <a:cubicBezTo>
                    <a:pt x="83133" y="11373"/>
                    <a:pt x="82899" y="11508"/>
                    <a:pt x="82790" y="11508"/>
                  </a:cubicBezTo>
                  <a:cubicBezTo>
                    <a:pt x="82709" y="11508"/>
                    <a:pt x="82698" y="11432"/>
                    <a:pt x="82774" y="11280"/>
                  </a:cubicBezTo>
                  <a:cubicBezTo>
                    <a:pt x="82862" y="11073"/>
                    <a:pt x="84252" y="9890"/>
                    <a:pt x="84489" y="9802"/>
                  </a:cubicBezTo>
                  <a:cubicBezTo>
                    <a:pt x="84501" y="9798"/>
                    <a:pt x="84512" y="9795"/>
                    <a:pt x="84522" y="9795"/>
                  </a:cubicBezTo>
                  <a:close/>
                  <a:moveTo>
                    <a:pt x="83099" y="16810"/>
                  </a:moveTo>
                  <a:lnTo>
                    <a:pt x="82981" y="17283"/>
                  </a:lnTo>
                  <a:cubicBezTo>
                    <a:pt x="82892" y="17727"/>
                    <a:pt x="82774" y="17816"/>
                    <a:pt x="82094" y="18052"/>
                  </a:cubicBezTo>
                  <a:cubicBezTo>
                    <a:pt x="81680" y="18230"/>
                    <a:pt x="81118" y="18466"/>
                    <a:pt x="80851" y="18614"/>
                  </a:cubicBezTo>
                  <a:lnTo>
                    <a:pt x="80408" y="18910"/>
                  </a:lnTo>
                  <a:lnTo>
                    <a:pt x="80615" y="18407"/>
                  </a:lnTo>
                  <a:cubicBezTo>
                    <a:pt x="80822" y="17964"/>
                    <a:pt x="81029" y="17816"/>
                    <a:pt x="81975" y="17343"/>
                  </a:cubicBezTo>
                  <a:lnTo>
                    <a:pt x="83099" y="16810"/>
                  </a:lnTo>
                  <a:close/>
                  <a:moveTo>
                    <a:pt x="82653" y="18233"/>
                  </a:moveTo>
                  <a:cubicBezTo>
                    <a:pt x="82730" y="18233"/>
                    <a:pt x="82716" y="18300"/>
                    <a:pt x="82655" y="18437"/>
                  </a:cubicBezTo>
                  <a:cubicBezTo>
                    <a:pt x="82537" y="18644"/>
                    <a:pt x="82064" y="18939"/>
                    <a:pt x="81088" y="19383"/>
                  </a:cubicBezTo>
                  <a:cubicBezTo>
                    <a:pt x="80311" y="19733"/>
                    <a:pt x="79942" y="19878"/>
                    <a:pt x="79806" y="19878"/>
                  </a:cubicBezTo>
                  <a:cubicBezTo>
                    <a:pt x="79735" y="19878"/>
                    <a:pt x="79727" y="19839"/>
                    <a:pt x="79757" y="19768"/>
                  </a:cubicBezTo>
                  <a:cubicBezTo>
                    <a:pt x="79876" y="19501"/>
                    <a:pt x="80999" y="18851"/>
                    <a:pt x="82153" y="18407"/>
                  </a:cubicBezTo>
                  <a:cubicBezTo>
                    <a:pt x="82425" y="18292"/>
                    <a:pt x="82580" y="18233"/>
                    <a:pt x="82653" y="18233"/>
                  </a:cubicBezTo>
                  <a:close/>
                  <a:moveTo>
                    <a:pt x="82301" y="19265"/>
                  </a:moveTo>
                  <a:lnTo>
                    <a:pt x="82064" y="19708"/>
                  </a:lnTo>
                  <a:cubicBezTo>
                    <a:pt x="81887" y="20152"/>
                    <a:pt x="81709" y="20241"/>
                    <a:pt x="80083" y="20862"/>
                  </a:cubicBezTo>
                  <a:cubicBezTo>
                    <a:pt x="79097" y="21256"/>
                    <a:pt x="78650" y="21414"/>
                    <a:pt x="78505" y="21414"/>
                  </a:cubicBezTo>
                  <a:cubicBezTo>
                    <a:pt x="78433" y="21414"/>
                    <a:pt x="78436" y="21374"/>
                    <a:pt x="78486" y="21305"/>
                  </a:cubicBezTo>
                  <a:cubicBezTo>
                    <a:pt x="78781" y="20832"/>
                    <a:pt x="79521" y="20389"/>
                    <a:pt x="80940" y="19797"/>
                  </a:cubicBezTo>
                  <a:lnTo>
                    <a:pt x="82301" y="19265"/>
                  </a:lnTo>
                  <a:close/>
                  <a:moveTo>
                    <a:pt x="79323" y="24843"/>
                  </a:moveTo>
                  <a:cubicBezTo>
                    <a:pt x="79336" y="24843"/>
                    <a:pt x="79343" y="24846"/>
                    <a:pt x="79343" y="24854"/>
                  </a:cubicBezTo>
                  <a:cubicBezTo>
                    <a:pt x="79314" y="24884"/>
                    <a:pt x="78781" y="25298"/>
                    <a:pt x="78160" y="25712"/>
                  </a:cubicBezTo>
                  <a:cubicBezTo>
                    <a:pt x="77539" y="26155"/>
                    <a:pt x="76918" y="26569"/>
                    <a:pt x="76771" y="26687"/>
                  </a:cubicBezTo>
                  <a:cubicBezTo>
                    <a:pt x="76745" y="26703"/>
                    <a:pt x="76725" y="26710"/>
                    <a:pt x="76712" y="26710"/>
                  </a:cubicBezTo>
                  <a:cubicBezTo>
                    <a:pt x="76650" y="26710"/>
                    <a:pt x="76728" y="26547"/>
                    <a:pt x="76948" y="26303"/>
                  </a:cubicBezTo>
                  <a:cubicBezTo>
                    <a:pt x="77244" y="25919"/>
                    <a:pt x="77717" y="25564"/>
                    <a:pt x="78397" y="25238"/>
                  </a:cubicBezTo>
                  <a:cubicBezTo>
                    <a:pt x="78860" y="25007"/>
                    <a:pt x="79233" y="24843"/>
                    <a:pt x="79323" y="24843"/>
                  </a:cubicBezTo>
                  <a:close/>
                  <a:moveTo>
                    <a:pt x="75691" y="29875"/>
                  </a:moveTo>
                  <a:cubicBezTo>
                    <a:pt x="75916" y="29875"/>
                    <a:pt x="75578" y="30159"/>
                    <a:pt x="74819" y="30561"/>
                  </a:cubicBezTo>
                  <a:cubicBezTo>
                    <a:pt x="74498" y="30745"/>
                    <a:pt x="74213" y="30857"/>
                    <a:pt x="74059" y="30857"/>
                  </a:cubicBezTo>
                  <a:cubicBezTo>
                    <a:pt x="74015" y="30857"/>
                    <a:pt x="73981" y="30848"/>
                    <a:pt x="73961" y="30828"/>
                  </a:cubicBezTo>
                  <a:cubicBezTo>
                    <a:pt x="73784" y="30709"/>
                    <a:pt x="74434" y="30295"/>
                    <a:pt x="75292" y="29970"/>
                  </a:cubicBezTo>
                  <a:cubicBezTo>
                    <a:pt x="75487" y="29905"/>
                    <a:pt x="75619" y="29875"/>
                    <a:pt x="75691" y="29875"/>
                  </a:cubicBezTo>
                  <a:close/>
                  <a:moveTo>
                    <a:pt x="73996" y="33014"/>
                  </a:moveTo>
                  <a:cubicBezTo>
                    <a:pt x="74063" y="33014"/>
                    <a:pt x="73884" y="33142"/>
                    <a:pt x="73399" y="33460"/>
                  </a:cubicBezTo>
                  <a:cubicBezTo>
                    <a:pt x="72956" y="33755"/>
                    <a:pt x="72542" y="33992"/>
                    <a:pt x="72453" y="34021"/>
                  </a:cubicBezTo>
                  <a:cubicBezTo>
                    <a:pt x="72416" y="34033"/>
                    <a:pt x="72389" y="34038"/>
                    <a:pt x="72370" y="34038"/>
                  </a:cubicBezTo>
                  <a:cubicBezTo>
                    <a:pt x="72157" y="34038"/>
                    <a:pt x="73173" y="33298"/>
                    <a:pt x="73636" y="33134"/>
                  </a:cubicBezTo>
                  <a:cubicBezTo>
                    <a:pt x="73832" y="33058"/>
                    <a:pt x="73956" y="33014"/>
                    <a:pt x="73996" y="33014"/>
                  </a:cubicBezTo>
                  <a:close/>
                  <a:moveTo>
                    <a:pt x="51848" y="35116"/>
                  </a:moveTo>
                  <a:cubicBezTo>
                    <a:pt x="52078" y="35116"/>
                    <a:pt x="52418" y="35145"/>
                    <a:pt x="52846" y="35204"/>
                  </a:cubicBezTo>
                  <a:cubicBezTo>
                    <a:pt x="53615" y="35293"/>
                    <a:pt x="54236" y="35411"/>
                    <a:pt x="54207" y="35470"/>
                  </a:cubicBezTo>
                  <a:cubicBezTo>
                    <a:pt x="54195" y="35483"/>
                    <a:pt x="54091" y="35490"/>
                    <a:pt x="53921" y="35490"/>
                  </a:cubicBezTo>
                  <a:cubicBezTo>
                    <a:pt x="53681" y="35490"/>
                    <a:pt x="53309" y="35476"/>
                    <a:pt x="52876" y="35441"/>
                  </a:cubicBezTo>
                  <a:cubicBezTo>
                    <a:pt x="52166" y="35411"/>
                    <a:pt x="51545" y="35293"/>
                    <a:pt x="51516" y="35204"/>
                  </a:cubicBezTo>
                  <a:cubicBezTo>
                    <a:pt x="51501" y="35145"/>
                    <a:pt x="51619" y="35116"/>
                    <a:pt x="51848" y="35116"/>
                  </a:cubicBezTo>
                  <a:close/>
                  <a:moveTo>
                    <a:pt x="51885" y="35724"/>
                  </a:moveTo>
                  <a:cubicBezTo>
                    <a:pt x="52061" y="35724"/>
                    <a:pt x="52245" y="35728"/>
                    <a:pt x="52432" y="35737"/>
                  </a:cubicBezTo>
                  <a:cubicBezTo>
                    <a:pt x="53763" y="35855"/>
                    <a:pt x="53822" y="35855"/>
                    <a:pt x="53467" y="36121"/>
                  </a:cubicBezTo>
                  <a:cubicBezTo>
                    <a:pt x="53270" y="36279"/>
                    <a:pt x="53060" y="36344"/>
                    <a:pt x="52591" y="36344"/>
                  </a:cubicBezTo>
                  <a:cubicBezTo>
                    <a:pt x="52357" y="36344"/>
                    <a:pt x="52058" y="36328"/>
                    <a:pt x="51664" y="36298"/>
                  </a:cubicBezTo>
                  <a:cubicBezTo>
                    <a:pt x="50895" y="36239"/>
                    <a:pt x="50214" y="36151"/>
                    <a:pt x="50185" y="36091"/>
                  </a:cubicBezTo>
                  <a:cubicBezTo>
                    <a:pt x="50084" y="35865"/>
                    <a:pt x="50864" y="35724"/>
                    <a:pt x="51885" y="35724"/>
                  </a:cubicBezTo>
                  <a:close/>
                  <a:moveTo>
                    <a:pt x="49907" y="36487"/>
                  </a:moveTo>
                  <a:cubicBezTo>
                    <a:pt x="50132" y="36487"/>
                    <a:pt x="50407" y="36503"/>
                    <a:pt x="50747" y="36535"/>
                  </a:cubicBezTo>
                  <a:cubicBezTo>
                    <a:pt x="52018" y="36683"/>
                    <a:pt x="52344" y="36860"/>
                    <a:pt x="51664" y="37067"/>
                  </a:cubicBezTo>
                  <a:cubicBezTo>
                    <a:pt x="51584" y="37094"/>
                    <a:pt x="51396" y="37109"/>
                    <a:pt x="51147" y="37109"/>
                  </a:cubicBezTo>
                  <a:cubicBezTo>
                    <a:pt x="50842" y="37109"/>
                    <a:pt x="50444" y="37087"/>
                    <a:pt x="50037" y="37038"/>
                  </a:cubicBezTo>
                  <a:cubicBezTo>
                    <a:pt x="48854" y="36890"/>
                    <a:pt x="48765" y="36860"/>
                    <a:pt x="49091" y="36653"/>
                  </a:cubicBezTo>
                  <a:cubicBezTo>
                    <a:pt x="49261" y="36540"/>
                    <a:pt x="49505" y="36487"/>
                    <a:pt x="49907" y="36487"/>
                  </a:cubicBezTo>
                  <a:close/>
                  <a:moveTo>
                    <a:pt x="48708" y="37273"/>
                  </a:moveTo>
                  <a:cubicBezTo>
                    <a:pt x="48932" y="37273"/>
                    <a:pt x="49166" y="37283"/>
                    <a:pt x="49386" y="37304"/>
                  </a:cubicBezTo>
                  <a:cubicBezTo>
                    <a:pt x="50451" y="37422"/>
                    <a:pt x="50510" y="37452"/>
                    <a:pt x="50126" y="37629"/>
                  </a:cubicBezTo>
                  <a:cubicBezTo>
                    <a:pt x="49959" y="37713"/>
                    <a:pt x="49708" y="37749"/>
                    <a:pt x="49383" y="37749"/>
                  </a:cubicBezTo>
                  <a:cubicBezTo>
                    <a:pt x="49131" y="37749"/>
                    <a:pt x="48835" y="37727"/>
                    <a:pt x="48499" y="37688"/>
                  </a:cubicBezTo>
                  <a:cubicBezTo>
                    <a:pt x="47376" y="37570"/>
                    <a:pt x="47316" y="37541"/>
                    <a:pt x="47760" y="37363"/>
                  </a:cubicBezTo>
                  <a:cubicBezTo>
                    <a:pt x="47932" y="37306"/>
                    <a:pt x="48301" y="37273"/>
                    <a:pt x="48708" y="37273"/>
                  </a:cubicBezTo>
                  <a:close/>
                  <a:moveTo>
                    <a:pt x="47164" y="37957"/>
                  </a:moveTo>
                  <a:cubicBezTo>
                    <a:pt x="47339" y="37957"/>
                    <a:pt x="47539" y="37965"/>
                    <a:pt x="47760" y="37984"/>
                  </a:cubicBezTo>
                  <a:cubicBezTo>
                    <a:pt x="48647" y="38073"/>
                    <a:pt x="48736" y="38102"/>
                    <a:pt x="48440" y="38250"/>
                  </a:cubicBezTo>
                  <a:cubicBezTo>
                    <a:pt x="48302" y="38329"/>
                    <a:pt x="47993" y="38369"/>
                    <a:pt x="47654" y="38369"/>
                  </a:cubicBezTo>
                  <a:cubicBezTo>
                    <a:pt x="47484" y="38369"/>
                    <a:pt x="47307" y="38359"/>
                    <a:pt x="47139" y="38339"/>
                  </a:cubicBezTo>
                  <a:cubicBezTo>
                    <a:pt x="46020" y="38190"/>
                    <a:pt x="46239" y="37957"/>
                    <a:pt x="47164" y="37957"/>
                  </a:cubicBezTo>
                  <a:close/>
                  <a:moveTo>
                    <a:pt x="41217" y="37999"/>
                  </a:moveTo>
                  <a:cubicBezTo>
                    <a:pt x="41579" y="37999"/>
                    <a:pt x="42097" y="38043"/>
                    <a:pt x="42821" y="38132"/>
                  </a:cubicBezTo>
                  <a:cubicBezTo>
                    <a:pt x="44803" y="38369"/>
                    <a:pt x="44803" y="38369"/>
                    <a:pt x="44241" y="38635"/>
                  </a:cubicBezTo>
                  <a:cubicBezTo>
                    <a:pt x="44004" y="38738"/>
                    <a:pt x="43790" y="38790"/>
                    <a:pt x="43461" y="38790"/>
                  </a:cubicBezTo>
                  <a:cubicBezTo>
                    <a:pt x="43132" y="38790"/>
                    <a:pt x="42688" y="38738"/>
                    <a:pt x="41993" y="38635"/>
                  </a:cubicBezTo>
                  <a:cubicBezTo>
                    <a:pt x="40544" y="38398"/>
                    <a:pt x="40308" y="38309"/>
                    <a:pt x="40544" y="38132"/>
                  </a:cubicBezTo>
                  <a:cubicBezTo>
                    <a:pt x="40648" y="38043"/>
                    <a:pt x="40855" y="37999"/>
                    <a:pt x="41217" y="37999"/>
                  </a:cubicBezTo>
                  <a:close/>
                  <a:moveTo>
                    <a:pt x="46352" y="38528"/>
                  </a:moveTo>
                  <a:cubicBezTo>
                    <a:pt x="46665" y="38528"/>
                    <a:pt x="46907" y="38560"/>
                    <a:pt x="46932" y="38635"/>
                  </a:cubicBezTo>
                  <a:cubicBezTo>
                    <a:pt x="46932" y="38664"/>
                    <a:pt x="46459" y="38842"/>
                    <a:pt x="45867" y="39078"/>
                  </a:cubicBezTo>
                  <a:cubicBezTo>
                    <a:pt x="45306" y="39283"/>
                    <a:pt x="45018" y="39379"/>
                    <a:pt x="44847" y="39379"/>
                  </a:cubicBezTo>
                  <a:cubicBezTo>
                    <a:pt x="44721" y="39379"/>
                    <a:pt x="44658" y="39327"/>
                    <a:pt x="44596" y="39226"/>
                  </a:cubicBezTo>
                  <a:cubicBezTo>
                    <a:pt x="44418" y="38990"/>
                    <a:pt x="44477" y="38930"/>
                    <a:pt x="45039" y="38694"/>
                  </a:cubicBezTo>
                  <a:cubicBezTo>
                    <a:pt x="45349" y="38591"/>
                    <a:pt x="45918" y="38528"/>
                    <a:pt x="46352" y="38528"/>
                  </a:cubicBezTo>
                  <a:close/>
                  <a:moveTo>
                    <a:pt x="40064" y="38712"/>
                  </a:moveTo>
                  <a:cubicBezTo>
                    <a:pt x="40392" y="38712"/>
                    <a:pt x="40843" y="38764"/>
                    <a:pt x="41550" y="38871"/>
                  </a:cubicBezTo>
                  <a:lnTo>
                    <a:pt x="43176" y="39137"/>
                  </a:lnTo>
                  <a:lnTo>
                    <a:pt x="42644" y="39404"/>
                  </a:lnTo>
                  <a:cubicBezTo>
                    <a:pt x="42444" y="39504"/>
                    <a:pt x="42244" y="39555"/>
                    <a:pt x="41937" y="39555"/>
                  </a:cubicBezTo>
                  <a:cubicBezTo>
                    <a:pt x="41609" y="39555"/>
                    <a:pt x="41158" y="39496"/>
                    <a:pt x="40456" y="39374"/>
                  </a:cubicBezTo>
                  <a:lnTo>
                    <a:pt x="38829" y="39108"/>
                  </a:lnTo>
                  <a:lnTo>
                    <a:pt x="39361" y="38842"/>
                  </a:lnTo>
                  <a:cubicBezTo>
                    <a:pt x="39560" y="38756"/>
                    <a:pt x="39759" y="38712"/>
                    <a:pt x="40064" y="38712"/>
                  </a:cubicBezTo>
                  <a:close/>
                  <a:moveTo>
                    <a:pt x="44221" y="39376"/>
                  </a:moveTo>
                  <a:cubicBezTo>
                    <a:pt x="44436" y="39376"/>
                    <a:pt x="44576" y="39414"/>
                    <a:pt x="44537" y="39492"/>
                  </a:cubicBezTo>
                  <a:cubicBezTo>
                    <a:pt x="44537" y="39522"/>
                    <a:pt x="44093" y="39670"/>
                    <a:pt x="43561" y="39818"/>
                  </a:cubicBezTo>
                  <a:cubicBezTo>
                    <a:pt x="43216" y="39906"/>
                    <a:pt x="42963" y="39946"/>
                    <a:pt x="42814" y="39946"/>
                  </a:cubicBezTo>
                  <a:cubicBezTo>
                    <a:pt x="42516" y="39946"/>
                    <a:pt x="42634" y="39788"/>
                    <a:pt x="43265" y="39551"/>
                  </a:cubicBezTo>
                  <a:cubicBezTo>
                    <a:pt x="43562" y="39436"/>
                    <a:pt x="43950" y="39376"/>
                    <a:pt x="44221" y="39376"/>
                  </a:cubicBezTo>
                  <a:close/>
                  <a:moveTo>
                    <a:pt x="47603" y="39991"/>
                  </a:moveTo>
                  <a:cubicBezTo>
                    <a:pt x="47641" y="39991"/>
                    <a:pt x="47637" y="40013"/>
                    <a:pt x="47583" y="40054"/>
                  </a:cubicBezTo>
                  <a:cubicBezTo>
                    <a:pt x="47464" y="40143"/>
                    <a:pt x="47228" y="40232"/>
                    <a:pt x="47080" y="40232"/>
                  </a:cubicBezTo>
                  <a:cubicBezTo>
                    <a:pt x="47060" y="40236"/>
                    <a:pt x="47044" y="40237"/>
                    <a:pt x="47033" y="40237"/>
                  </a:cubicBezTo>
                  <a:cubicBezTo>
                    <a:pt x="46959" y="40237"/>
                    <a:pt x="47060" y="40161"/>
                    <a:pt x="47316" y="40084"/>
                  </a:cubicBezTo>
                  <a:cubicBezTo>
                    <a:pt x="47459" y="40020"/>
                    <a:pt x="47559" y="39991"/>
                    <a:pt x="47603" y="39991"/>
                  </a:cubicBezTo>
                  <a:close/>
                  <a:moveTo>
                    <a:pt x="70400" y="38872"/>
                  </a:moveTo>
                  <a:cubicBezTo>
                    <a:pt x="70595" y="38872"/>
                    <a:pt x="70176" y="39165"/>
                    <a:pt x="69200" y="39729"/>
                  </a:cubicBezTo>
                  <a:cubicBezTo>
                    <a:pt x="68549" y="40069"/>
                    <a:pt x="68006" y="40381"/>
                    <a:pt x="67909" y="40381"/>
                  </a:cubicBezTo>
                  <a:cubicBezTo>
                    <a:pt x="67905" y="40381"/>
                    <a:pt x="67901" y="40381"/>
                    <a:pt x="67899" y="40379"/>
                  </a:cubicBezTo>
                  <a:cubicBezTo>
                    <a:pt x="67780" y="40320"/>
                    <a:pt x="69407" y="39197"/>
                    <a:pt x="69939" y="38990"/>
                  </a:cubicBezTo>
                  <a:cubicBezTo>
                    <a:pt x="70176" y="38911"/>
                    <a:pt x="70329" y="38872"/>
                    <a:pt x="70400" y="38872"/>
                  </a:cubicBezTo>
                  <a:close/>
                  <a:moveTo>
                    <a:pt x="38541" y="39481"/>
                  </a:moveTo>
                  <a:cubicBezTo>
                    <a:pt x="39008" y="39481"/>
                    <a:pt x="39794" y="39574"/>
                    <a:pt x="40810" y="39758"/>
                  </a:cubicBezTo>
                  <a:lnTo>
                    <a:pt x="41638" y="39906"/>
                  </a:lnTo>
                  <a:lnTo>
                    <a:pt x="40722" y="40379"/>
                  </a:lnTo>
                  <a:cubicBezTo>
                    <a:pt x="40219" y="40646"/>
                    <a:pt x="39480" y="40912"/>
                    <a:pt x="39125" y="41000"/>
                  </a:cubicBezTo>
                  <a:cubicBezTo>
                    <a:pt x="38877" y="41058"/>
                    <a:pt x="38604" y="41090"/>
                    <a:pt x="38394" y="41090"/>
                  </a:cubicBezTo>
                  <a:cubicBezTo>
                    <a:pt x="38278" y="41090"/>
                    <a:pt x="38182" y="41081"/>
                    <a:pt x="38119" y="41060"/>
                  </a:cubicBezTo>
                  <a:cubicBezTo>
                    <a:pt x="37972" y="41000"/>
                    <a:pt x="37439" y="40882"/>
                    <a:pt x="36936" y="40793"/>
                  </a:cubicBezTo>
                  <a:lnTo>
                    <a:pt x="36049" y="40646"/>
                  </a:lnTo>
                  <a:lnTo>
                    <a:pt x="36700" y="40350"/>
                  </a:lnTo>
                  <a:cubicBezTo>
                    <a:pt x="37055" y="40192"/>
                    <a:pt x="37344" y="40113"/>
                    <a:pt x="37795" y="40113"/>
                  </a:cubicBezTo>
                  <a:cubicBezTo>
                    <a:pt x="38021" y="40113"/>
                    <a:pt x="38287" y="40133"/>
                    <a:pt x="38622" y="40172"/>
                  </a:cubicBezTo>
                  <a:cubicBezTo>
                    <a:pt x="38949" y="40207"/>
                    <a:pt x="39206" y="40224"/>
                    <a:pt x="39395" y="40224"/>
                  </a:cubicBezTo>
                  <a:cubicBezTo>
                    <a:pt x="39684" y="40224"/>
                    <a:pt x="39811" y="40185"/>
                    <a:pt x="39775" y="40113"/>
                  </a:cubicBezTo>
                  <a:cubicBezTo>
                    <a:pt x="39746" y="39995"/>
                    <a:pt x="39332" y="39877"/>
                    <a:pt x="38829" y="39847"/>
                  </a:cubicBezTo>
                  <a:cubicBezTo>
                    <a:pt x="38326" y="39788"/>
                    <a:pt x="38001" y="39699"/>
                    <a:pt x="38060" y="39581"/>
                  </a:cubicBezTo>
                  <a:cubicBezTo>
                    <a:pt x="38094" y="39514"/>
                    <a:pt x="38260" y="39481"/>
                    <a:pt x="38541" y="39481"/>
                  </a:cubicBezTo>
                  <a:close/>
                  <a:moveTo>
                    <a:pt x="48056" y="40468"/>
                  </a:moveTo>
                  <a:lnTo>
                    <a:pt x="47287" y="40882"/>
                  </a:lnTo>
                  <a:cubicBezTo>
                    <a:pt x="46873" y="41119"/>
                    <a:pt x="46370" y="41296"/>
                    <a:pt x="46193" y="41296"/>
                  </a:cubicBezTo>
                  <a:cubicBezTo>
                    <a:pt x="45956" y="41296"/>
                    <a:pt x="46193" y="41148"/>
                    <a:pt x="46932" y="40882"/>
                  </a:cubicBezTo>
                  <a:lnTo>
                    <a:pt x="48056" y="40468"/>
                  </a:lnTo>
                  <a:close/>
                  <a:moveTo>
                    <a:pt x="45139" y="41222"/>
                  </a:moveTo>
                  <a:cubicBezTo>
                    <a:pt x="45180" y="41222"/>
                    <a:pt x="45202" y="41237"/>
                    <a:pt x="45187" y="41267"/>
                  </a:cubicBezTo>
                  <a:cubicBezTo>
                    <a:pt x="45158" y="41326"/>
                    <a:pt x="45039" y="41385"/>
                    <a:pt x="44921" y="41385"/>
                  </a:cubicBezTo>
                  <a:cubicBezTo>
                    <a:pt x="44773" y="41385"/>
                    <a:pt x="44803" y="41355"/>
                    <a:pt x="44980" y="41267"/>
                  </a:cubicBezTo>
                  <a:cubicBezTo>
                    <a:pt x="45039" y="41237"/>
                    <a:pt x="45098" y="41222"/>
                    <a:pt x="45139" y="41222"/>
                  </a:cubicBezTo>
                  <a:close/>
                  <a:moveTo>
                    <a:pt x="44202" y="41047"/>
                  </a:moveTo>
                  <a:cubicBezTo>
                    <a:pt x="44276" y="41047"/>
                    <a:pt x="44315" y="41060"/>
                    <a:pt x="44300" y="41089"/>
                  </a:cubicBezTo>
                  <a:cubicBezTo>
                    <a:pt x="44270" y="41119"/>
                    <a:pt x="43886" y="41237"/>
                    <a:pt x="43413" y="41326"/>
                  </a:cubicBezTo>
                  <a:cubicBezTo>
                    <a:pt x="43102" y="41396"/>
                    <a:pt x="42920" y="41433"/>
                    <a:pt x="42856" y="41433"/>
                  </a:cubicBezTo>
                  <a:cubicBezTo>
                    <a:pt x="42785" y="41433"/>
                    <a:pt x="42857" y="41389"/>
                    <a:pt x="43058" y="41296"/>
                  </a:cubicBezTo>
                  <a:cubicBezTo>
                    <a:pt x="43435" y="41163"/>
                    <a:pt x="43978" y="41047"/>
                    <a:pt x="44202" y="41047"/>
                  </a:cubicBezTo>
                  <a:close/>
                  <a:moveTo>
                    <a:pt x="73232" y="41210"/>
                  </a:moveTo>
                  <a:cubicBezTo>
                    <a:pt x="73506" y="41210"/>
                    <a:pt x="73704" y="41236"/>
                    <a:pt x="73725" y="41296"/>
                  </a:cubicBezTo>
                  <a:cubicBezTo>
                    <a:pt x="73754" y="41385"/>
                    <a:pt x="73577" y="41503"/>
                    <a:pt x="73311" y="41622"/>
                  </a:cubicBezTo>
                  <a:cubicBezTo>
                    <a:pt x="73111" y="41688"/>
                    <a:pt x="72728" y="41721"/>
                    <a:pt x="72337" y="41721"/>
                  </a:cubicBezTo>
                  <a:cubicBezTo>
                    <a:pt x="72207" y="41721"/>
                    <a:pt x="72076" y="41718"/>
                    <a:pt x="71950" y="41710"/>
                  </a:cubicBezTo>
                  <a:cubicBezTo>
                    <a:pt x="71122" y="41622"/>
                    <a:pt x="71093" y="41622"/>
                    <a:pt x="71536" y="41444"/>
                  </a:cubicBezTo>
                  <a:cubicBezTo>
                    <a:pt x="71887" y="41308"/>
                    <a:pt x="72701" y="41210"/>
                    <a:pt x="73232" y="41210"/>
                  </a:cubicBezTo>
                  <a:close/>
                  <a:moveTo>
                    <a:pt x="35646" y="41027"/>
                  </a:moveTo>
                  <a:cubicBezTo>
                    <a:pt x="35887" y="41027"/>
                    <a:pt x="36188" y="41062"/>
                    <a:pt x="36641" y="41119"/>
                  </a:cubicBezTo>
                  <a:cubicBezTo>
                    <a:pt x="37321" y="41178"/>
                    <a:pt x="37853" y="41296"/>
                    <a:pt x="37853" y="41326"/>
                  </a:cubicBezTo>
                  <a:cubicBezTo>
                    <a:pt x="37824" y="41355"/>
                    <a:pt x="37114" y="41562"/>
                    <a:pt x="36256" y="41769"/>
                  </a:cubicBezTo>
                  <a:cubicBezTo>
                    <a:pt x="35544" y="41958"/>
                    <a:pt x="35040" y="42057"/>
                    <a:pt x="34796" y="42057"/>
                  </a:cubicBezTo>
                  <a:cubicBezTo>
                    <a:pt x="34695" y="42057"/>
                    <a:pt x="34638" y="42040"/>
                    <a:pt x="34630" y="42006"/>
                  </a:cubicBezTo>
                  <a:cubicBezTo>
                    <a:pt x="34571" y="41917"/>
                    <a:pt x="34364" y="41829"/>
                    <a:pt x="34157" y="41799"/>
                  </a:cubicBezTo>
                  <a:cubicBezTo>
                    <a:pt x="33831" y="41769"/>
                    <a:pt x="33891" y="41710"/>
                    <a:pt x="34571" y="41355"/>
                  </a:cubicBezTo>
                  <a:cubicBezTo>
                    <a:pt x="35027" y="41118"/>
                    <a:pt x="35258" y="41027"/>
                    <a:pt x="35646" y="41027"/>
                  </a:cubicBezTo>
                  <a:close/>
                  <a:moveTo>
                    <a:pt x="44999" y="41825"/>
                  </a:moveTo>
                  <a:cubicBezTo>
                    <a:pt x="45021" y="41825"/>
                    <a:pt x="44997" y="41844"/>
                    <a:pt x="44921" y="41888"/>
                  </a:cubicBezTo>
                  <a:cubicBezTo>
                    <a:pt x="44714" y="42006"/>
                    <a:pt x="44359" y="42154"/>
                    <a:pt x="44123" y="42183"/>
                  </a:cubicBezTo>
                  <a:cubicBezTo>
                    <a:pt x="44073" y="42196"/>
                    <a:pt x="44042" y="42202"/>
                    <a:pt x="44027" y="42202"/>
                  </a:cubicBezTo>
                  <a:cubicBezTo>
                    <a:pt x="43972" y="42202"/>
                    <a:pt x="44156" y="42117"/>
                    <a:pt x="44507" y="41976"/>
                  </a:cubicBezTo>
                  <a:cubicBezTo>
                    <a:pt x="44788" y="41883"/>
                    <a:pt x="44962" y="41825"/>
                    <a:pt x="44999" y="41825"/>
                  </a:cubicBezTo>
                  <a:close/>
                  <a:moveTo>
                    <a:pt x="71520" y="42040"/>
                  </a:moveTo>
                  <a:cubicBezTo>
                    <a:pt x="72067" y="42040"/>
                    <a:pt x="72564" y="42113"/>
                    <a:pt x="72423" y="42213"/>
                  </a:cubicBezTo>
                  <a:cubicBezTo>
                    <a:pt x="72364" y="42302"/>
                    <a:pt x="71921" y="42361"/>
                    <a:pt x="71477" y="42361"/>
                  </a:cubicBezTo>
                  <a:cubicBezTo>
                    <a:pt x="70501" y="42361"/>
                    <a:pt x="70087" y="42213"/>
                    <a:pt x="70767" y="42095"/>
                  </a:cubicBezTo>
                  <a:cubicBezTo>
                    <a:pt x="70987" y="42056"/>
                    <a:pt x="71259" y="42040"/>
                    <a:pt x="71520" y="42040"/>
                  </a:cubicBezTo>
                  <a:close/>
                  <a:moveTo>
                    <a:pt x="81680" y="20507"/>
                  </a:moveTo>
                  <a:lnTo>
                    <a:pt x="81384" y="21187"/>
                  </a:lnTo>
                  <a:cubicBezTo>
                    <a:pt x="81236" y="21571"/>
                    <a:pt x="81088" y="22045"/>
                    <a:pt x="81059" y="22281"/>
                  </a:cubicBezTo>
                  <a:cubicBezTo>
                    <a:pt x="81029" y="22606"/>
                    <a:pt x="81118" y="22754"/>
                    <a:pt x="81591" y="23139"/>
                  </a:cubicBezTo>
                  <a:lnTo>
                    <a:pt x="82153" y="23612"/>
                  </a:lnTo>
                  <a:lnTo>
                    <a:pt x="81532" y="24854"/>
                  </a:lnTo>
                  <a:cubicBezTo>
                    <a:pt x="81177" y="25534"/>
                    <a:pt x="80378" y="26806"/>
                    <a:pt x="79728" y="27663"/>
                  </a:cubicBezTo>
                  <a:cubicBezTo>
                    <a:pt x="77924" y="30059"/>
                    <a:pt x="77983" y="29940"/>
                    <a:pt x="78308" y="30473"/>
                  </a:cubicBezTo>
                  <a:cubicBezTo>
                    <a:pt x="78545" y="30916"/>
                    <a:pt x="78545" y="31005"/>
                    <a:pt x="78072" y="31715"/>
                  </a:cubicBezTo>
                  <a:cubicBezTo>
                    <a:pt x="77806" y="32129"/>
                    <a:pt x="76741" y="33371"/>
                    <a:pt x="75706" y="34495"/>
                  </a:cubicBezTo>
                  <a:cubicBezTo>
                    <a:pt x="74671" y="35618"/>
                    <a:pt x="73843" y="36683"/>
                    <a:pt x="73843" y="36831"/>
                  </a:cubicBezTo>
                  <a:cubicBezTo>
                    <a:pt x="73843" y="36979"/>
                    <a:pt x="73932" y="37304"/>
                    <a:pt x="74020" y="37600"/>
                  </a:cubicBezTo>
                  <a:cubicBezTo>
                    <a:pt x="74198" y="38014"/>
                    <a:pt x="74139" y="38162"/>
                    <a:pt x="73754" y="38576"/>
                  </a:cubicBezTo>
                  <a:cubicBezTo>
                    <a:pt x="72778" y="39640"/>
                    <a:pt x="71181" y="40764"/>
                    <a:pt x="70442" y="40941"/>
                  </a:cubicBezTo>
                  <a:cubicBezTo>
                    <a:pt x="70028" y="41030"/>
                    <a:pt x="69170" y="41385"/>
                    <a:pt x="68461" y="41710"/>
                  </a:cubicBezTo>
                  <a:cubicBezTo>
                    <a:pt x="67825" y="42002"/>
                    <a:pt x="67283" y="42222"/>
                    <a:pt x="67135" y="42222"/>
                  </a:cubicBezTo>
                  <a:cubicBezTo>
                    <a:pt x="67118" y="42222"/>
                    <a:pt x="67106" y="42219"/>
                    <a:pt x="67100" y="42213"/>
                  </a:cubicBezTo>
                  <a:cubicBezTo>
                    <a:pt x="67079" y="42192"/>
                    <a:pt x="67032" y="42182"/>
                    <a:pt x="66969" y="42182"/>
                  </a:cubicBezTo>
                  <a:cubicBezTo>
                    <a:pt x="66853" y="42182"/>
                    <a:pt x="66681" y="42215"/>
                    <a:pt x="66509" y="42272"/>
                  </a:cubicBezTo>
                  <a:cubicBezTo>
                    <a:pt x="66491" y="42278"/>
                    <a:pt x="66479" y="42281"/>
                    <a:pt x="66473" y="42281"/>
                  </a:cubicBezTo>
                  <a:cubicBezTo>
                    <a:pt x="66383" y="42281"/>
                    <a:pt x="67382" y="41716"/>
                    <a:pt x="68845" y="40971"/>
                  </a:cubicBezTo>
                  <a:cubicBezTo>
                    <a:pt x="70383" y="40172"/>
                    <a:pt x="71654" y="39463"/>
                    <a:pt x="71684" y="39433"/>
                  </a:cubicBezTo>
                  <a:cubicBezTo>
                    <a:pt x="71718" y="39366"/>
                    <a:pt x="71707" y="39329"/>
                    <a:pt x="71638" y="39329"/>
                  </a:cubicBezTo>
                  <a:cubicBezTo>
                    <a:pt x="71403" y="39329"/>
                    <a:pt x="70492" y="39755"/>
                    <a:pt x="68342" y="40853"/>
                  </a:cubicBezTo>
                  <a:cubicBezTo>
                    <a:pt x="66627" y="41740"/>
                    <a:pt x="65208" y="42420"/>
                    <a:pt x="65149" y="42420"/>
                  </a:cubicBezTo>
                  <a:cubicBezTo>
                    <a:pt x="65030" y="42361"/>
                    <a:pt x="66391" y="41562"/>
                    <a:pt x="67928" y="40764"/>
                  </a:cubicBezTo>
                  <a:cubicBezTo>
                    <a:pt x="69791" y="39788"/>
                    <a:pt x="72808" y="37925"/>
                    <a:pt x="72749" y="37777"/>
                  </a:cubicBezTo>
                  <a:cubicBezTo>
                    <a:pt x="72730" y="37730"/>
                    <a:pt x="72696" y="37704"/>
                    <a:pt x="72637" y="37704"/>
                  </a:cubicBezTo>
                  <a:cubicBezTo>
                    <a:pt x="72514" y="37704"/>
                    <a:pt x="72283" y="37821"/>
                    <a:pt x="71861" y="38102"/>
                  </a:cubicBezTo>
                  <a:cubicBezTo>
                    <a:pt x="71623" y="38262"/>
                    <a:pt x="71337" y="38373"/>
                    <a:pt x="71216" y="38373"/>
                  </a:cubicBezTo>
                  <a:cubicBezTo>
                    <a:pt x="71202" y="38373"/>
                    <a:pt x="71190" y="38372"/>
                    <a:pt x="71181" y="38369"/>
                  </a:cubicBezTo>
                  <a:cubicBezTo>
                    <a:pt x="71150" y="38348"/>
                    <a:pt x="71092" y="38338"/>
                    <a:pt x="71018" y="38338"/>
                  </a:cubicBezTo>
                  <a:cubicBezTo>
                    <a:pt x="70883" y="38338"/>
                    <a:pt x="70692" y="38370"/>
                    <a:pt x="70501" y="38428"/>
                  </a:cubicBezTo>
                  <a:cubicBezTo>
                    <a:pt x="70414" y="38451"/>
                    <a:pt x="70348" y="38465"/>
                    <a:pt x="70308" y="38465"/>
                  </a:cubicBezTo>
                  <a:cubicBezTo>
                    <a:pt x="70144" y="38465"/>
                    <a:pt x="70403" y="38230"/>
                    <a:pt x="71329" y="37422"/>
                  </a:cubicBezTo>
                  <a:cubicBezTo>
                    <a:pt x="72361" y="36543"/>
                    <a:pt x="72899" y="35948"/>
                    <a:pt x="72752" y="35948"/>
                  </a:cubicBezTo>
                  <a:cubicBezTo>
                    <a:pt x="72671" y="35948"/>
                    <a:pt x="72385" y="36127"/>
                    <a:pt x="71861" y="36535"/>
                  </a:cubicBezTo>
                  <a:cubicBezTo>
                    <a:pt x="71783" y="36591"/>
                    <a:pt x="71725" y="36622"/>
                    <a:pt x="71678" y="36622"/>
                  </a:cubicBezTo>
                  <a:cubicBezTo>
                    <a:pt x="71601" y="36622"/>
                    <a:pt x="71550" y="36541"/>
                    <a:pt x="71477" y="36358"/>
                  </a:cubicBezTo>
                  <a:cubicBezTo>
                    <a:pt x="71388" y="36151"/>
                    <a:pt x="71329" y="35973"/>
                    <a:pt x="71329" y="35973"/>
                  </a:cubicBezTo>
                  <a:cubicBezTo>
                    <a:pt x="71329" y="35973"/>
                    <a:pt x="72453" y="35323"/>
                    <a:pt x="73872" y="34524"/>
                  </a:cubicBezTo>
                  <a:cubicBezTo>
                    <a:pt x="75262" y="33755"/>
                    <a:pt x="76416" y="33075"/>
                    <a:pt x="76445" y="32986"/>
                  </a:cubicBezTo>
                  <a:cubicBezTo>
                    <a:pt x="76496" y="32901"/>
                    <a:pt x="76496" y="32855"/>
                    <a:pt x="76430" y="32855"/>
                  </a:cubicBezTo>
                  <a:cubicBezTo>
                    <a:pt x="76267" y="32855"/>
                    <a:pt x="75709" y="33133"/>
                    <a:pt x="74553" y="33785"/>
                  </a:cubicBezTo>
                  <a:cubicBezTo>
                    <a:pt x="73577" y="34317"/>
                    <a:pt x="72335" y="34909"/>
                    <a:pt x="71802" y="35086"/>
                  </a:cubicBezTo>
                  <a:lnTo>
                    <a:pt x="70797" y="35411"/>
                  </a:lnTo>
                  <a:lnTo>
                    <a:pt x="71211" y="34997"/>
                  </a:lnTo>
                  <a:cubicBezTo>
                    <a:pt x="71641" y="34567"/>
                    <a:pt x="72088" y="34207"/>
                    <a:pt x="72182" y="34207"/>
                  </a:cubicBezTo>
                  <a:cubicBezTo>
                    <a:pt x="72210" y="34207"/>
                    <a:pt x="72206" y="34241"/>
                    <a:pt x="72157" y="34317"/>
                  </a:cubicBezTo>
                  <a:cubicBezTo>
                    <a:pt x="72068" y="34435"/>
                    <a:pt x="72039" y="34554"/>
                    <a:pt x="72098" y="34583"/>
                  </a:cubicBezTo>
                  <a:cubicBezTo>
                    <a:pt x="72099" y="34584"/>
                    <a:pt x="72101" y="34584"/>
                    <a:pt x="72103" y="34584"/>
                  </a:cubicBezTo>
                  <a:cubicBezTo>
                    <a:pt x="72337" y="34584"/>
                    <a:pt x="77304" y="31417"/>
                    <a:pt x="77421" y="31212"/>
                  </a:cubicBezTo>
                  <a:cubicBezTo>
                    <a:pt x="77458" y="31129"/>
                    <a:pt x="77443" y="31087"/>
                    <a:pt x="77375" y="31087"/>
                  </a:cubicBezTo>
                  <a:cubicBezTo>
                    <a:pt x="77225" y="31087"/>
                    <a:pt x="76813" y="31296"/>
                    <a:pt x="76120" y="31744"/>
                  </a:cubicBezTo>
                  <a:cubicBezTo>
                    <a:pt x="75458" y="32142"/>
                    <a:pt x="74351" y="32555"/>
                    <a:pt x="74041" y="32555"/>
                  </a:cubicBezTo>
                  <a:cubicBezTo>
                    <a:pt x="73936" y="32555"/>
                    <a:pt x="73922" y="32507"/>
                    <a:pt x="74050" y="32395"/>
                  </a:cubicBezTo>
                  <a:cubicBezTo>
                    <a:pt x="74227" y="32277"/>
                    <a:pt x="74375" y="31951"/>
                    <a:pt x="74405" y="31685"/>
                  </a:cubicBezTo>
                  <a:cubicBezTo>
                    <a:pt x="74464" y="31271"/>
                    <a:pt x="74612" y="31123"/>
                    <a:pt x="75469" y="30591"/>
                  </a:cubicBezTo>
                  <a:cubicBezTo>
                    <a:pt x="76356" y="30029"/>
                    <a:pt x="76445" y="29940"/>
                    <a:pt x="76297" y="29674"/>
                  </a:cubicBezTo>
                  <a:cubicBezTo>
                    <a:pt x="76149" y="29379"/>
                    <a:pt x="76238" y="29319"/>
                    <a:pt x="77332" y="28698"/>
                  </a:cubicBezTo>
                  <a:cubicBezTo>
                    <a:pt x="78427" y="28107"/>
                    <a:pt x="78900" y="27722"/>
                    <a:pt x="78693" y="27634"/>
                  </a:cubicBezTo>
                  <a:lnTo>
                    <a:pt x="78693" y="27634"/>
                  </a:lnTo>
                  <a:cubicBezTo>
                    <a:pt x="78663" y="27634"/>
                    <a:pt x="77746" y="28107"/>
                    <a:pt x="76682" y="28728"/>
                  </a:cubicBezTo>
                  <a:cubicBezTo>
                    <a:pt x="74956" y="29711"/>
                    <a:pt x="74166" y="30113"/>
                    <a:pt x="73919" y="30113"/>
                  </a:cubicBezTo>
                  <a:cubicBezTo>
                    <a:pt x="73832" y="30113"/>
                    <a:pt x="73812" y="30063"/>
                    <a:pt x="73843" y="29970"/>
                  </a:cubicBezTo>
                  <a:cubicBezTo>
                    <a:pt x="73902" y="29822"/>
                    <a:pt x="74079" y="29645"/>
                    <a:pt x="74257" y="29586"/>
                  </a:cubicBezTo>
                  <a:cubicBezTo>
                    <a:pt x="74878" y="29349"/>
                    <a:pt x="79018" y="26687"/>
                    <a:pt x="78988" y="26569"/>
                  </a:cubicBezTo>
                  <a:cubicBezTo>
                    <a:pt x="78969" y="26523"/>
                    <a:pt x="78937" y="26496"/>
                    <a:pt x="78878" y="26496"/>
                  </a:cubicBezTo>
                  <a:cubicBezTo>
                    <a:pt x="78672" y="26496"/>
                    <a:pt x="78132" y="26823"/>
                    <a:pt x="76593" y="27811"/>
                  </a:cubicBezTo>
                  <a:cubicBezTo>
                    <a:pt x="75614" y="28416"/>
                    <a:pt x="74776" y="28936"/>
                    <a:pt x="74705" y="28936"/>
                  </a:cubicBezTo>
                  <a:cubicBezTo>
                    <a:pt x="74703" y="28936"/>
                    <a:pt x="74701" y="28936"/>
                    <a:pt x="74700" y="28935"/>
                  </a:cubicBezTo>
                  <a:cubicBezTo>
                    <a:pt x="74671" y="28935"/>
                    <a:pt x="74967" y="28610"/>
                    <a:pt x="75321" y="28225"/>
                  </a:cubicBezTo>
                  <a:cubicBezTo>
                    <a:pt x="75913" y="27604"/>
                    <a:pt x="76268" y="27397"/>
                    <a:pt x="78042" y="26599"/>
                  </a:cubicBezTo>
                  <a:cubicBezTo>
                    <a:pt x="79166" y="26096"/>
                    <a:pt x="80112" y="25682"/>
                    <a:pt x="80201" y="25652"/>
                  </a:cubicBezTo>
                  <a:cubicBezTo>
                    <a:pt x="80260" y="25623"/>
                    <a:pt x="80230" y="25534"/>
                    <a:pt x="80142" y="25475"/>
                  </a:cubicBezTo>
                  <a:cubicBezTo>
                    <a:pt x="80122" y="25456"/>
                    <a:pt x="80089" y="25446"/>
                    <a:pt x="80042" y="25446"/>
                  </a:cubicBezTo>
                  <a:cubicBezTo>
                    <a:pt x="79874" y="25446"/>
                    <a:pt x="79533" y="25569"/>
                    <a:pt x="79048" y="25800"/>
                  </a:cubicBezTo>
                  <a:cubicBezTo>
                    <a:pt x="78566" y="26026"/>
                    <a:pt x="78330" y="26137"/>
                    <a:pt x="78280" y="26137"/>
                  </a:cubicBezTo>
                  <a:cubicBezTo>
                    <a:pt x="78231" y="26137"/>
                    <a:pt x="78357" y="26033"/>
                    <a:pt x="78604" y="25830"/>
                  </a:cubicBezTo>
                  <a:cubicBezTo>
                    <a:pt x="78900" y="25593"/>
                    <a:pt x="79225" y="25357"/>
                    <a:pt x="79373" y="25298"/>
                  </a:cubicBezTo>
                  <a:cubicBezTo>
                    <a:pt x="79491" y="25238"/>
                    <a:pt x="79669" y="25061"/>
                    <a:pt x="79728" y="24913"/>
                  </a:cubicBezTo>
                  <a:cubicBezTo>
                    <a:pt x="79816" y="24765"/>
                    <a:pt x="79964" y="24558"/>
                    <a:pt x="80112" y="24470"/>
                  </a:cubicBezTo>
                  <a:cubicBezTo>
                    <a:pt x="80260" y="24381"/>
                    <a:pt x="80378" y="24233"/>
                    <a:pt x="80378" y="24115"/>
                  </a:cubicBezTo>
                  <a:cubicBezTo>
                    <a:pt x="80363" y="24037"/>
                    <a:pt x="80331" y="24000"/>
                    <a:pt x="80273" y="24000"/>
                  </a:cubicBezTo>
                  <a:cubicBezTo>
                    <a:pt x="80222" y="24000"/>
                    <a:pt x="80151" y="24029"/>
                    <a:pt x="80053" y="24085"/>
                  </a:cubicBezTo>
                  <a:cubicBezTo>
                    <a:pt x="79876" y="24203"/>
                    <a:pt x="79225" y="24529"/>
                    <a:pt x="78604" y="24795"/>
                  </a:cubicBezTo>
                  <a:cubicBezTo>
                    <a:pt x="77998" y="25079"/>
                    <a:pt x="77708" y="25205"/>
                    <a:pt x="77561" y="25205"/>
                  </a:cubicBezTo>
                  <a:cubicBezTo>
                    <a:pt x="77479" y="25205"/>
                    <a:pt x="77442" y="25165"/>
                    <a:pt x="77421" y="25091"/>
                  </a:cubicBezTo>
                  <a:cubicBezTo>
                    <a:pt x="77362" y="24972"/>
                    <a:pt x="77362" y="24854"/>
                    <a:pt x="77362" y="24854"/>
                  </a:cubicBezTo>
                  <a:cubicBezTo>
                    <a:pt x="77392" y="24824"/>
                    <a:pt x="78042" y="24529"/>
                    <a:pt x="78811" y="24144"/>
                  </a:cubicBezTo>
                  <a:cubicBezTo>
                    <a:pt x="80112" y="23523"/>
                    <a:pt x="80437" y="23316"/>
                    <a:pt x="80230" y="23227"/>
                  </a:cubicBezTo>
                  <a:cubicBezTo>
                    <a:pt x="80227" y="23226"/>
                    <a:pt x="80223" y="23225"/>
                    <a:pt x="80217" y="23225"/>
                  </a:cubicBezTo>
                  <a:cubicBezTo>
                    <a:pt x="80102" y="23225"/>
                    <a:pt x="79451" y="23484"/>
                    <a:pt x="78693" y="23849"/>
                  </a:cubicBezTo>
                  <a:cubicBezTo>
                    <a:pt x="77804" y="24264"/>
                    <a:pt x="77471" y="24414"/>
                    <a:pt x="77208" y="24414"/>
                  </a:cubicBezTo>
                  <a:cubicBezTo>
                    <a:pt x="77059" y="24414"/>
                    <a:pt x="76933" y="24367"/>
                    <a:pt x="76741" y="24292"/>
                  </a:cubicBezTo>
                  <a:cubicBezTo>
                    <a:pt x="76445" y="24144"/>
                    <a:pt x="76209" y="23996"/>
                    <a:pt x="76238" y="23967"/>
                  </a:cubicBezTo>
                  <a:cubicBezTo>
                    <a:pt x="76268" y="23908"/>
                    <a:pt x="76800" y="23671"/>
                    <a:pt x="77421" y="23405"/>
                  </a:cubicBezTo>
                  <a:cubicBezTo>
                    <a:pt x="79728" y="22370"/>
                    <a:pt x="81029" y="21719"/>
                    <a:pt x="80940" y="21601"/>
                  </a:cubicBezTo>
                  <a:cubicBezTo>
                    <a:pt x="80932" y="21590"/>
                    <a:pt x="80912" y="21584"/>
                    <a:pt x="80882" y="21584"/>
                  </a:cubicBezTo>
                  <a:cubicBezTo>
                    <a:pt x="80596" y="21584"/>
                    <a:pt x="79371" y="22079"/>
                    <a:pt x="78220" y="22695"/>
                  </a:cubicBezTo>
                  <a:cubicBezTo>
                    <a:pt x="77717" y="22991"/>
                    <a:pt x="77125" y="23257"/>
                    <a:pt x="76948" y="23346"/>
                  </a:cubicBezTo>
                  <a:cubicBezTo>
                    <a:pt x="76813" y="23394"/>
                    <a:pt x="76725" y="23416"/>
                    <a:pt x="76680" y="23416"/>
                  </a:cubicBezTo>
                  <a:cubicBezTo>
                    <a:pt x="76312" y="23416"/>
                    <a:pt x="78767" y="21922"/>
                    <a:pt x="80822" y="20921"/>
                  </a:cubicBezTo>
                  <a:lnTo>
                    <a:pt x="81680" y="20507"/>
                  </a:lnTo>
                  <a:close/>
                  <a:moveTo>
                    <a:pt x="33715" y="42058"/>
                  </a:moveTo>
                  <a:cubicBezTo>
                    <a:pt x="33757" y="42058"/>
                    <a:pt x="33795" y="42060"/>
                    <a:pt x="33831" y="42065"/>
                  </a:cubicBezTo>
                  <a:cubicBezTo>
                    <a:pt x="34393" y="42124"/>
                    <a:pt x="34186" y="42272"/>
                    <a:pt x="33063" y="42568"/>
                  </a:cubicBezTo>
                  <a:cubicBezTo>
                    <a:pt x="32643" y="42669"/>
                    <a:pt x="32385" y="42722"/>
                    <a:pt x="32273" y="42722"/>
                  </a:cubicBezTo>
                  <a:cubicBezTo>
                    <a:pt x="32188" y="42722"/>
                    <a:pt x="32187" y="42691"/>
                    <a:pt x="32264" y="42627"/>
                  </a:cubicBezTo>
                  <a:cubicBezTo>
                    <a:pt x="32588" y="42330"/>
                    <a:pt x="33282" y="42058"/>
                    <a:pt x="33715" y="42058"/>
                  </a:cubicBezTo>
                  <a:close/>
                  <a:moveTo>
                    <a:pt x="41354" y="41845"/>
                  </a:moveTo>
                  <a:cubicBezTo>
                    <a:pt x="41446" y="41845"/>
                    <a:pt x="41280" y="41933"/>
                    <a:pt x="40929" y="42095"/>
                  </a:cubicBezTo>
                  <a:cubicBezTo>
                    <a:pt x="40331" y="42370"/>
                    <a:pt x="40139" y="42512"/>
                    <a:pt x="40339" y="42512"/>
                  </a:cubicBezTo>
                  <a:cubicBezTo>
                    <a:pt x="40506" y="42512"/>
                    <a:pt x="40941" y="42414"/>
                    <a:pt x="41638" y="42213"/>
                  </a:cubicBezTo>
                  <a:cubicBezTo>
                    <a:pt x="42521" y="41979"/>
                    <a:pt x="43063" y="41860"/>
                    <a:pt x="43246" y="41860"/>
                  </a:cubicBezTo>
                  <a:cubicBezTo>
                    <a:pt x="43455" y="41860"/>
                    <a:pt x="43195" y="42016"/>
                    <a:pt x="42437" y="42331"/>
                  </a:cubicBezTo>
                  <a:cubicBezTo>
                    <a:pt x="41343" y="42775"/>
                    <a:pt x="41047" y="42834"/>
                    <a:pt x="39509" y="42864"/>
                  </a:cubicBezTo>
                  <a:cubicBezTo>
                    <a:pt x="38533" y="42864"/>
                    <a:pt x="37794" y="42864"/>
                    <a:pt x="37824" y="42834"/>
                  </a:cubicBezTo>
                  <a:cubicBezTo>
                    <a:pt x="37824" y="42804"/>
                    <a:pt x="38711" y="42538"/>
                    <a:pt x="39805" y="42243"/>
                  </a:cubicBezTo>
                  <a:cubicBezTo>
                    <a:pt x="40769" y="41969"/>
                    <a:pt x="41244" y="41845"/>
                    <a:pt x="41354" y="41845"/>
                  </a:cubicBezTo>
                  <a:close/>
                  <a:moveTo>
                    <a:pt x="84863" y="0"/>
                  </a:moveTo>
                  <a:cubicBezTo>
                    <a:pt x="84829" y="0"/>
                    <a:pt x="84792" y="5"/>
                    <a:pt x="84755" y="13"/>
                  </a:cubicBezTo>
                  <a:cubicBezTo>
                    <a:pt x="84578" y="43"/>
                    <a:pt x="83631" y="1226"/>
                    <a:pt x="82360" y="3000"/>
                  </a:cubicBezTo>
                  <a:cubicBezTo>
                    <a:pt x="81206" y="4597"/>
                    <a:pt x="79609" y="6726"/>
                    <a:pt x="78841" y="7732"/>
                  </a:cubicBezTo>
                  <a:cubicBezTo>
                    <a:pt x="78042" y="8707"/>
                    <a:pt x="76978" y="10097"/>
                    <a:pt x="76475" y="10807"/>
                  </a:cubicBezTo>
                  <a:cubicBezTo>
                    <a:pt x="75144" y="12611"/>
                    <a:pt x="69939" y="18851"/>
                    <a:pt x="66450" y="22843"/>
                  </a:cubicBezTo>
                  <a:cubicBezTo>
                    <a:pt x="62812" y="26983"/>
                    <a:pt x="59678" y="30325"/>
                    <a:pt x="57075" y="32809"/>
                  </a:cubicBezTo>
                  <a:lnTo>
                    <a:pt x="55094" y="34672"/>
                  </a:lnTo>
                  <a:lnTo>
                    <a:pt x="54029" y="34524"/>
                  </a:lnTo>
                  <a:cubicBezTo>
                    <a:pt x="51516" y="34169"/>
                    <a:pt x="50954" y="34021"/>
                    <a:pt x="50717" y="33607"/>
                  </a:cubicBezTo>
                  <a:cubicBezTo>
                    <a:pt x="50510" y="33282"/>
                    <a:pt x="50067" y="33134"/>
                    <a:pt x="48026" y="32720"/>
                  </a:cubicBezTo>
                  <a:cubicBezTo>
                    <a:pt x="45601" y="32247"/>
                    <a:pt x="45601" y="32247"/>
                    <a:pt x="45601" y="31774"/>
                  </a:cubicBezTo>
                  <a:cubicBezTo>
                    <a:pt x="45601" y="31094"/>
                    <a:pt x="45305" y="31005"/>
                    <a:pt x="42437" y="30621"/>
                  </a:cubicBezTo>
                  <a:cubicBezTo>
                    <a:pt x="39716" y="30266"/>
                    <a:pt x="39361" y="30147"/>
                    <a:pt x="39361" y="29733"/>
                  </a:cubicBezTo>
                  <a:cubicBezTo>
                    <a:pt x="39361" y="29556"/>
                    <a:pt x="39184" y="29319"/>
                    <a:pt x="39007" y="29172"/>
                  </a:cubicBezTo>
                  <a:cubicBezTo>
                    <a:pt x="38499" y="28805"/>
                    <a:pt x="36431" y="28519"/>
                    <a:pt x="34060" y="28519"/>
                  </a:cubicBezTo>
                  <a:cubicBezTo>
                    <a:pt x="33945" y="28519"/>
                    <a:pt x="33829" y="28520"/>
                    <a:pt x="33713" y="28521"/>
                  </a:cubicBezTo>
                  <a:cubicBezTo>
                    <a:pt x="30992" y="28521"/>
                    <a:pt x="30371" y="28462"/>
                    <a:pt x="30431" y="28225"/>
                  </a:cubicBezTo>
                  <a:cubicBezTo>
                    <a:pt x="30497" y="27894"/>
                    <a:pt x="29876" y="27720"/>
                    <a:pt x="28978" y="27720"/>
                  </a:cubicBezTo>
                  <a:cubicBezTo>
                    <a:pt x="28275" y="27720"/>
                    <a:pt x="27401" y="27827"/>
                    <a:pt x="26557" y="28048"/>
                  </a:cubicBezTo>
                  <a:cubicBezTo>
                    <a:pt x="26083" y="28181"/>
                    <a:pt x="25802" y="28247"/>
                    <a:pt x="25614" y="28247"/>
                  </a:cubicBezTo>
                  <a:cubicBezTo>
                    <a:pt x="25425" y="28247"/>
                    <a:pt x="25329" y="28181"/>
                    <a:pt x="25226" y="28048"/>
                  </a:cubicBezTo>
                  <a:cubicBezTo>
                    <a:pt x="25094" y="27894"/>
                    <a:pt x="24950" y="27810"/>
                    <a:pt x="24711" y="27810"/>
                  </a:cubicBezTo>
                  <a:cubicBezTo>
                    <a:pt x="24305" y="27810"/>
                    <a:pt x="23626" y="28052"/>
                    <a:pt x="22269" y="28610"/>
                  </a:cubicBezTo>
                  <a:lnTo>
                    <a:pt x="20406" y="29379"/>
                  </a:lnTo>
                  <a:lnTo>
                    <a:pt x="20110" y="28965"/>
                  </a:lnTo>
                  <a:lnTo>
                    <a:pt x="19814" y="28580"/>
                  </a:lnTo>
                  <a:lnTo>
                    <a:pt x="18720" y="29024"/>
                  </a:lnTo>
                  <a:cubicBezTo>
                    <a:pt x="17774" y="29408"/>
                    <a:pt x="15704" y="30532"/>
                    <a:pt x="14846" y="31094"/>
                  </a:cubicBezTo>
                  <a:cubicBezTo>
                    <a:pt x="14742" y="31168"/>
                    <a:pt x="14661" y="31205"/>
                    <a:pt x="14598" y="31205"/>
                  </a:cubicBezTo>
                  <a:cubicBezTo>
                    <a:pt x="14535" y="31205"/>
                    <a:pt x="14491" y="31168"/>
                    <a:pt x="14461" y="31094"/>
                  </a:cubicBezTo>
                  <a:cubicBezTo>
                    <a:pt x="14432" y="30975"/>
                    <a:pt x="14254" y="30828"/>
                    <a:pt x="14107" y="30768"/>
                  </a:cubicBezTo>
                  <a:cubicBezTo>
                    <a:pt x="14077" y="30757"/>
                    <a:pt x="14046" y="30751"/>
                    <a:pt x="14011" y="30751"/>
                  </a:cubicBezTo>
                  <a:cubicBezTo>
                    <a:pt x="13766" y="30751"/>
                    <a:pt x="13346" y="31049"/>
                    <a:pt x="12155" y="31981"/>
                  </a:cubicBezTo>
                  <a:cubicBezTo>
                    <a:pt x="11268" y="32691"/>
                    <a:pt x="10026" y="33785"/>
                    <a:pt x="9405" y="34376"/>
                  </a:cubicBezTo>
                  <a:cubicBezTo>
                    <a:pt x="8624" y="35133"/>
                    <a:pt x="8373" y="35360"/>
                    <a:pt x="8153" y="35360"/>
                  </a:cubicBezTo>
                  <a:cubicBezTo>
                    <a:pt x="8097" y="35360"/>
                    <a:pt x="8044" y="35346"/>
                    <a:pt x="7985" y="35323"/>
                  </a:cubicBezTo>
                  <a:cubicBezTo>
                    <a:pt x="7887" y="35274"/>
                    <a:pt x="7763" y="35252"/>
                    <a:pt x="7646" y="35252"/>
                  </a:cubicBezTo>
                  <a:cubicBezTo>
                    <a:pt x="7550" y="35252"/>
                    <a:pt x="7460" y="35266"/>
                    <a:pt x="7394" y="35293"/>
                  </a:cubicBezTo>
                  <a:cubicBezTo>
                    <a:pt x="6980" y="35441"/>
                    <a:pt x="5324" y="37422"/>
                    <a:pt x="3815" y="39611"/>
                  </a:cubicBezTo>
                  <a:cubicBezTo>
                    <a:pt x="2802" y="41085"/>
                    <a:pt x="2488" y="41500"/>
                    <a:pt x="2301" y="41500"/>
                  </a:cubicBezTo>
                  <a:cubicBezTo>
                    <a:pt x="2248" y="41500"/>
                    <a:pt x="2205" y="41467"/>
                    <a:pt x="2159" y="41415"/>
                  </a:cubicBezTo>
                  <a:cubicBezTo>
                    <a:pt x="2041" y="41296"/>
                    <a:pt x="1804" y="41178"/>
                    <a:pt x="1686" y="41178"/>
                  </a:cubicBezTo>
                  <a:cubicBezTo>
                    <a:pt x="1420" y="41178"/>
                    <a:pt x="769" y="41858"/>
                    <a:pt x="1" y="42923"/>
                  </a:cubicBezTo>
                  <a:lnTo>
                    <a:pt x="976" y="42923"/>
                  </a:lnTo>
                  <a:cubicBezTo>
                    <a:pt x="1213" y="42597"/>
                    <a:pt x="1390" y="42361"/>
                    <a:pt x="1450" y="42361"/>
                  </a:cubicBezTo>
                  <a:cubicBezTo>
                    <a:pt x="1452" y="42359"/>
                    <a:pt x="1454" y="42358"/>
                    <a:pt x="1456" y="42358"/>
                  </a:cubicBezTo>
                  <a:cubicBezTo>
                    <a:pt x="1490" y="42358"/>
                    <a:pt x="1570" y="42553"/>
                    <a:pt x="1597" y="42775"/>
                  </a:cubicBezTo>
                  <a:cubicBezTo>
                    <a:pt x="1627" y="42834"/>
                    <a:pt x="1627" y="42864"/>
                    <a:pt x="1657" y="42923"/>
                  </a:cubicBezTo>
                  <a:lnTo>
                    <a:pt x="2544" y="42923"/>
                  </a:lnTo>
                  <a:cubicBezTo>
                    <a:pt x="2721" y="42686"/>
                    <a:pt x="3520" y="41592"/>
                    <a:pt x="4348" y="40350"/>
                  </a:cubicBezTo>
                  <a:cubicBezTo>
                    <a:pt x="5649" y="38428"/>
                    <a:pt x="7246" y="36358"/>
                    <a:pt x="7423" y="36269"/>
                  </a:cubicBezTo>
                  <a:cubicBezTo>
                    <a:pt x="7453" y="36269"/>
                    <a:pt x="7571" y="36387"/>
                    <a:pt x="7660" y="36535"/>
                  </a:cubicBezTo>
                  <a:cubicBezTo>
                    <a:pt x="7746" y="36650"/>
                    <a:pt x="7826" y="36715"/>
                    <a:pt x="7930" y="36715"/>
                  </a:cubicBezTo>
                  <a:cubicBezTo>
                    <a:pt x="8149" y="36715"/>
                    <a:pt x="8477" y="36428"/>
                    <a:pt x="9198" y="35707"/>
                  </a:cubicBezTo>
                  <a:cubicBezTo>
                    <a:pt x="10203" y="34731"/>
                    <a:pt x="13486" y="31863"/>
                    <a:pt x="13722" y="31774"/>
                  </a:cubicBezTo>
                  <a:cubicBezTo>
                    <a:pt x="13737" y="31769"/>
                    <a:pt x="13753" y="31766"/>
                    <a:pt x="13768" y="31766"/>
                  </a:cubicBezTo>
                  <a:cubicBezTo>
                    <a:pt x="13840" y="31766"/>
                    <a:pt x="13905" y="31824"/>
                    <a:pt x="13929" y="31922"/>
                  </a:cubicBezTo>
                  <a:cubicBezTo>
                    <a:pt x="13978" y="32038"/>
                    <a:pt x="14067" y="32100"/>
                    <a:pt x="14217" y="32100"/>
                  </a:cubicBezTo>
                  <a:cubicBezTo>
                    <a:pt x="14524" y="32100"/>
                    <a:pt x="15084" y="31838"/>
                    <a:pt x="16058" y="31242"/>
                  </a:cubicBezTo>
                  <a:cubicBezTo>
                    <a:pt x="16857" y="30768"/>
                    <a:pt x="17892" y="30177"/>
                    <a:pt x="18424" y="29940"/>
                  </a:cubicBezTo>
                  <a:lnTo>
                    <a:pt x="19370" y="29467"/>
                  </a:lnTo>
                  <a:lnTo>
                    <a:pt x="19577" y="29852"/>
                  </a:lnTo>
                  <a:lnTo>
                    <a:pt x="19784" y="30266"/>
                  </a:lnTo>
                  <a:lnTo>
                    <a:pt x="22150" y="29349"/>
                  </a:lnTo>
                  <a:cubicBezTo>
                    <a:pt x="23643" y="28775"/>
                    <a:pt x="24207" y="28560"/>
                    <a:pt x="24451" y="28560"/>
                  </a:cubicBezTo>
                  <a:cubicBezTo>
                    <a:pt x="24584" y="28560"/>
                    <a:pt x="24622" y="28624"/>
                    <a:pt x="24664" y="28728"/>
                  </a:cubicBezTo>
                  <a:cubicBezTo>
                    <a:pt x="24723" y="28905"/>
                    <a:pt x="24864" y="28994"/>
                    <a:pt x="25193" y="28994"/>
                  </a:cubicBezTo>
                  <a:cubicBezTo>
                    <a:pt x="25522" y="28994"/>
                    <a:pt x="26039" y="28905"/>
                    <a:pt x="26852" y="28728"/>
                  </a:cubicBezTo>
                  <a:cubicBezTo>
                    <a:pt x="27900" y="28466"/>
                    <a:pt x="28622" y="28340"/>
                    <a:pt x="29092" y="28340"/>
                  </a:cubicBezTo>
                  <a:cubicBezTo>
                    <a:pt x="29472" y="28340"/>
                    <a:pt x="29688" y="28422"/>
                    <a:pt x="29780" y="28580"/>
                  </a:cubicBezTo>
                  <a:cubicBezTo>
                    <a:pt x="30017" y="29083"/>
                    <a:pt x="30549" y="29172"/>
                    <a:pt x="32826" y="29201"/>
                  </a:cubicBezTo>
                  <a:cubicBezTo>
                    <a:pt x="35724" y="29201"/>
                    <a:pt x="36404" y="29260"/>
                    <a:pt x="37558" y="29497"/>
                  </a:cubicBezTo>
                  <a:cubicBezTo>
                    <a:pt x="38386" y="29674"/>
                    <a:pt x="38563" y="29763"/>
                    <a:pt x="38622" y="30088"/>
                  </a:cubicBezTo>
                  <a:cubicBezTo>
                    <a:pt x="38711" y="30650"/>
                    <a:pt x="39421" y="30975"/>
                    <a:pt x="41017" y="31182"/>
                  </a:cubicBezTo>
                  <a:cubicBezTo>
                    <a:pt x="41816" y="31271"/>
                    <a:pt x="42999" y="31449"/>
                    <a:pt x="43679" y="31537"/>
                  </a:cubicBezTo>
                  <a:cubicBezTo>
                    <a:pt x="44862" y="31744"/>
                    <a:pt x="44891" y="31774"/>
                    <a:pt x="44773" y="32188"/>
                  </a:cubicBezTo>
                  <a:cubicBezTo>
                    <a:pt x="44655" y="32750"/>
                    <a:pt x="44832" y="32839"/>
                    <a:pt x="47583" y="33400"/>
                  </a:cubicBezTo>
                  <a:cubicBezTo>
                    <a:pt x="49593" y="33814"/>
                    <a:pt x="49978" y="33933"/>
                    <a:pt x="50126" y="34288"/>
                  </a:cubicBezTo>
                  <a:cubicBezTo>
                    <a:pt x="50244" y="34524"/>
                    <a:pt x="50510" y="34731"/>
                    <a:pt x="50836" y="34790"/>
                  </a:cubicBezTo>
                  <a:cubicBezTo>
                    <a:pt x="51338" y="34938"/>
                    <a:pt x="51338" y="34938"/>
                    <a:pt x="51013" y="35116"/>
                  </a:cubicBezTo>
                  <a:cubicBezTo>
                    <a:pt x="50931" y="35157"/>
                    <a:pt x="50644" y="35179"/>
                    <a:pt x="50234" y="35179"/>
                  </a:cubicBezTo>
                  <a:cubicBezTo>
                    <a:pt x="49761" y="35179"/>
                    <a:pt x="49122" y="35149"/>
                    <a:pt x="48440" y="35086"/>
                  </a:cubicBezTo>
                  <a:cubicBezTo>
                    <a:pt x="47706" y="35014"/>
                    <a:pt x="47037" y="34975"/>
                    <a:pt x="46610" y="34975"/>
                  </a:cubicBezTo>
                  <a:cubicBezTo>
                    <a:pt x="46332" y="34975"/>
                    <a:pt x="46157" y="34992"/>
                    <a:pt x="46134" y="35027"/>
                  </a:cubicBezTo>
                  <a:cubicBezTo>
                    <a:pt x="46104" y="35145"/>
                    <a:pt x="46134" y="35204"/>
                    <a:pt x="46252" y="35204"/>
                  </a:cubicBezTo>
                  <a:cubicBezTo>
                    <a:pt x="46341" y="35204"/>
                    <a:pt x="47257" y="35293"/>
                    <a:pt x="48322" y="35382"/>
                  </a:cubicBezTo>
                  <a:cubicBezTo>
                    <a:pt x="50067" y="35530"/>
                    <a:pt x="50214" y="35589"/>
                    <a:pt x="49889" y="35825"/>
                  </a:cubicBezTo>
                  <a:cubicBezTo>
                    <a:pt x="49746" y="35925"/>
                    <a:pt x="49548" y="35977"/>
                    <a:pt x="49158" y="35977"/>
                  </a:cubicBezTo>
                  <a:cubicBezTo>
                    <a:pt x="48740" y="35977"/>
                    <a:pt x="48104" y="35918"/>
                    <a:pt x="47080" y="35796"/>
                  </a:cubicBezTo>
                  <a:cubicBezTo>
                    <a:pt x="45861" y="35663"/>
                    <a:pt x="44833" y="35555"/>
                    <a:pt x="44589" y="35555"/>
                  </a:cubicBezTo>
                  <a:cubicBezTo>
                    <a:pt x="44561" y="35555"/>
                    <a:pt x="44543" y="35556"/>
                    <a:pt x="44537" y="35559"/>
                  </a:cubicBezTo>
                  <a:cubicBezTo>
                    <a:pt x="44477" y="35559"/>
                    <a:pt x="44477" y="35648"/>
                    <a:pt x="44507" y="35737"/>
                  </a:cubicBezTo>
                  <a:cubicBezTo>
                    <a:pt x="44537" y="35796"/>
                    <a:pt x="45542" y="35973"/>
                    <a:pt x="46725" y="36121"/>
                  </a:cubicBezTo>
                  <a:cubicBezTo>
                    <a:pt x="48765" y="36358"/>
                    <a:pt x="48825" y="36387"/>
                    <a:pt x="48351" y="36624"/>
                  </a:cubicBezTo>
                  <a:cubicBezTo>
                    <a:pt x="48135" y="36717"/>
                    <a:pt x="47886" y="36761"/>
                    <a:pt x="47504" y="36761"/>
                  </a:cubicBezTo>
                  <a:cubicBezTo>
                    <a:pt x="47155" y="36761"/>
                    <a:pt x="46694" y="36724"/>
                    <a:pt x="46045" y="36653"/>
                  </a:cubicBezTo>
                  <a:cubicBezTo>
                    <a:pt x="45235" y="36571"/>
                    <a:pt x="44725" y="36527"/>
                    <a:pt x="44419" y="36527"/>
                  </a:cubicBezTo>
                  <a:cubicBezTo>
                    <a:pt x="44066" y="36527"/>
                    <a:pt x="43986" y="36586"/>
                    <a:pt x="44034" y="36712"/>
                  </a:cubicBezTo>
                  <a:cubicBezTo>
                    <a:pt x="44063" y="36772"/>
                    <a:pt x="44832" y="36890"/>
                    <a:pt x="45779" y="36979"/>
                  </a:cubicBezTo>
                  <a:cubicBezTo>
                    <a:pt x="47257" y="37097"/>
                    <a:pt x="47405" y="37156"/>
                    <a:pt x="46962" y="37304"/>
                  </a:cubicBezTo>
                  <a:cubicBezTo>
                    <a:pt x="46815" y="37371"/>
                    <a:pt x="46590" y="37401"/>
                    <a:pt x="46288" y="37401"/>
                  </a:cubicBezTo>
                  <a:cubicBezTo>
                    <a:pt x="45919" y="37401"/>
                    <a:pt x="45434" y="37356"/>
                    <a:pt x="44832" y="37274"/>
                  </a:cubicBezTo>
                  <a:cubicBezTo>
                    <a:pt x="43960" y="37156"/>
                    <a:pt x="43502" y="37097"/>
                    <a:pt x="43272" y="37097"/>
                  </a:cubicBezTo>
                  <a:cubicBezTo>
                    <a:pt x="43043" y="37097"/>
                    <a:pt x="43043" y="37156"/>
                    <a:pt x="43088" y="37274"/>
                  </a:cubicBezTo>
                  <a:cubicBezTo>
                    <a:pt x="43117" y="37334"/>
                    <a:pt x="43768" y="37481"/>
                    <a:pt x="44566" y="37600"/>
                  </a:cubicBezTo>
                  <a:cubicBezTo>
                    <a:pt x="46105" y="37805"/>
                    <a:pt x="46106" y="37982"/>
                    <a:pt x="45172" y="37982"/>
                  </a:cubicBezTo>
                  <a:cubicBezTo>
                    <a:pt x="44760" y="37982"/>
                    <a:pt x="44166" y="37947"/>
                    <a:pt x="43442" y="37866"/>
                  </a:cubicBezTo>
                  <a:cubicBezTo>
                    <a:pt x="41698" y="37659"/>
                    <a:pt x="41491" y="37629"/>
                    <a:pt x="41786" y="37393"/>
                  </a:cubicBezTo>
                  <a:cubicBezTo>
                    <a:pt x="41964" y="37274"/>
                    <a:pt x="42289" y="37067"/>
                    <a:pt x="42496" y="36979"/>
                  </a:cubicBezTo>
                  <a:cubicBezTo>
                    <a:pt x="42733" y="36890"/>
                    <a:pt x="42910" y="36742"/>
                    <a:pt x="42940" y="36624"/>
                  </a:cubicBezTo>
                  <a:cubicBezTo>
                    <a:pt x="42950" y="36574"/>
                    <a:pt x="42930" y="36548"/>
                    <a:pt x="42875" y="36548"/>
                  </a:cubicBezTo>
                  <a:cubicBezTo>
                    <a:pt x="42766" y="36548"/>
                    <a:pt x="42516" y="36653"/>
                    <a:pt x="42082" y="36890"/>
                  </a:cubicBezTo>
                  <a:cubicBezTo>
                    <a:pt x="41579" y="37127"/>
                    <a:pt x="41047" y="37422"/>
                    <a:pt x="40870" y="37511"/>
                  </a:cubicBezTo>
                  <a:cubicBezTo>
                    <a:pt x="40692" y="37570"/>
                    <a:pt x="40515" y="37718"/>
                    <a:pt x="40485" y="37807"/>
                  </a:cubicBezTo>
                  <a:cubicBezTo>
                    <a:pt x="40366" y="38020"/>
                    <a:pt x="39829" y="38158"/>
                    <a:pt x="39193" y="38158"/>
                  </a:cubicBezTo>
                  <a:cubicBezTo>
                    <a:pt x="39036" y="38158"/>
                    <a:pt x="38874" y="38149"/>
                    <a:pt x="38711" y="38132"/>
                  </a:cubicBezTo>
                  <a:cubicBezTo>
                    <a:pt x="38434" y="38097"/>
                    <a:pt x="38167" y="38083"/>
                    <a:pt x="37975" y="38083"/>
                  </a:cubicBezTo>
                  <a:cubicBezTo>
                    <a:pt x="37840" y="38083"/>
                    <a:pt x="37742" y="38090"/>
                    <a:pt x="37705" y="38102"/>
                  </a:cubicBezTo>
                  <a:cubicBezTo>
                    <a:pt x="37351" y="38221"/>
                    <a:pt x="37676" y="38398"/>
                    <a:pt x="38356" y="38457"/>
                  </a:cubicBezTo>
                  <a:lnTo>
                    <a:pt x="39095" y="38546"/>
                  </a:lnTo>
                  <a:lnTo>
                    <a:pt x="38740" y="38783"/>
                  </a:lnTo>
                  <a:cubicBezTo>
                    <a:pt x="38559" y="38910"/>
                    <a:pt x="38310" y="38970"/>
                    <a:pt x="37815" y="38970"/>
                  </a:cubicBezTo>
                  <a:cubicBezTo>
                    <a:pt x="37505" y="38970"/>
                    <a:pt x="37099" y="38946"/>
                    <a:pt x="36552" y="38901"/>
                  </a:cubicBezTo>
                  <a:cubicBezTo>
                    <a:pt x="35369" y="38812"/>
                    <a:pt x="34837" y="38723"/>
                    <a:pt x="35014" y="38605"/>
                  </a:cubicBezTo>
                  <a:cubicBezTo>
                    <a:pt x="35340" y="38428"/>
                    <a:pt x="35362" y="38339"/>
                    <a:pt x="35059" y="38339"/>
                  </a:cubicBezTo>
                  <a:cubicBezTo>
                    <a:pt x="34756" y="38339"/>
                    <a:pt x="34127" y="38428"/>
                    <a:pt x="33151" y="38605"/>
                  </a:cubicBezTo>
                  <a:cubicBezTo>
                    <a:pt x="32251" y="38767"/>
                    <a:pt x="31712" y="38842"/>
                    <a:pt x="31482" y="38842"/>
                  </a:cubicBezTo>
                  <a:cubicBezTo>
                    <a:pt x="31334" y="38842"/>
                    <a:pt x="31314" y="38811"/>
                    <a:pt x="31406" y="38753"/>
                  </a:cubicBezTo>
                  <a:cubicBezTo>
                    <a:pt x="31673" y="38546"/>
                    <a:pt x="35458" y="37688"/>
                    <a:pt x="36789" y="37511"/>
                  </a:cubicBezTo>
                  <a:cubicBezTo>
                    <a:pt x="37055" y="37481"/>
                    <a:pt x="37114" y="37422"/>
                    <a:pt x="37025" y="37304"/>
                  </a:cubicBezTo>
                  <a:cubicBezTo>
                    <a:pt x="37003" y="37281"/>
                    <a:pt x="36934" y="37270"/>
                    <a:pt x="36822" y="37270"/>
                  </a:cubicBezTo>
                  <a:cubicBezTo>
                    <a:pt x="36498" y="37270"/>
                    <a:pt x="35813" y="37364"/>
                    <a:pt x="34866" y="37541"/>
                  </a:cubicBezTo>
                  <a:cubicBezTo>
                    <a:pt x="34052" y="37717"/>
                    <a:pt x="33385" y="37811"/>
                    <a:pt x="33134" y="37811"/>
                  </a:cubicBezTo>
                  <a:cubicBezTo>
                    <a:pt x="33047" y="37811"/>
                    <a:pt x="33010" y="37800"/>
                    <a:pt x="33033" y="37777"/>
                  </a:cubicBezTo>
                  <a:cubicBezTo>
                    <a:pt x="33151" y="37688"/>
                    <a:pt x="34334" y="37393"/>
                    <a:pt x="35635" y="37097"/>
                  </a:cubicBezTo>
                  <a:cubicBezTo>
                    <a:pt x="36966" y="36801"/>
                    <a:pt x="38060" y="36535"/>
                    <a:pt x="38060" y="36505"/>
                  </a:cubicBezTo>
                  <a:cubicBezTo>
                    <a:pt x="38124" y="36403"/>
                    <a:pt x="38049" y="36350"/>
                    <a:pt x="37833" y="36350"/>
                  </a:cubicBezTo>
                  <a:cubicBezTo>
                    <a:pt x="37550" y="36350"/>
                    <a:pt x="37026" y="36440"/>
                    <a:pt x="36256" y="36624"/>
                  </a:cubicBezTo>
                  <a:cubicBezTo>
                    <a:pt x="35399" y="36831"/>
                    <a:pt x="34600" y="36979"/>
                    <a:pt x="34512" y="36979"/>
                  </a:cubicBezTo>
                  <a:cubicBezTo>
                    <a:pt x="34423" y="36949"/>
                    <a:pt x="35133" y="36417"/>
                    <a:pt x="36138" y="35737"/>
                  </a:cubicBezTo>
                  <a:cubicBezTo>
                    <a:pt x="37114" y="35086"/>
                    <a:pt x="37912" y="34495"/>
                    <a:pt x="37942" y="34435"/>
                  </a:cubicBezTo>
                  <a:cubicBezTo>
                    <a:pt x="37991" y="34337"/>
                    <a:pt x="37990" y="34284"/>
                    <a:pt x="37927" y="34284"/>
                  </a:cubicBezTo>
                  <a:cubicBezTo>
                    <a:pt x="37762" y="34284"/>
                    <a:pt x="37177" y="34639"/>
                    <a:pt x="35961" y="35470"/>
                  </a:cubicBezTo>
                  <a:cubicBezTo>
                    <a:pt x="33329" y="37245"/>
                    <a:pt x="30608" y="38901"/>
                    <a:pt x="29750" y="39197"/>
                  </a:cubicBezTo>
                  <a:cubicBezTo>
                    <a:pt x="29336" y="39374"/>
                    <a:pt x="28982" y="39551"/>
                    <a:pt x="28982" y="39670"/>
                  </a:cubicBezTo>
                  <a:cubicBezTo>
                    <a:pt x="28952" y="39758"/>
                    <a:pt x="28627" y="39965"/>
                    <a:pt x="28272" y="40084"/>
                  </a:cubicBezTo>
                  <a:cubicBezTo>
                    <a:pt x="27917" y="40202"/>
                    <a:pt x="27532" y="40439"/>
                    <a:pt x="27414" y="40557"/>
                  </a:cubicBezTo>
                  <a:cubicBezTo>
                    <a:pt x="27296" y="40675"/>
                    <a:pt x="26616" y="41178"/>
                    <a:pt x="25847" y="41651"/>
                  </a:cubicBezTo>
                  <a:cubicBezTo>
                    <a:pt x="25433" y="41917"/>
                    <a:pt x="24782" y="42390"/>
                    <a:pt x="24072" y="42923"/>
                  </a:cubicBezTo>
                  <a:lnTo>
                    <a:pt x="24605" y="42923"/>
                  </a:lnTo>
                  <a:cubicBezTo>
                    <a:pt x="24901" y="42686"/>
                    <a:pt x="25226" y="42450"/>
                    <a:pt x="25492" y="42272"/>
                  </a:cubicBezTo>
                  <a:cubicBezTo>
                    <a:pt x="27473" y="40882"/>
                    <a:pt x="28775" y="40291"/>
                    <a:pt x="30726" y="39936"/>
                  </a:cubicBezTo>
                  <a:cubicBezTo>
                    <a:pt x="32146" y="39640"/>
                    <a:pt x="32560" y="39492"/>
                    <a:pt x="32264" y="39344"/>
                  </a:cubicBezTo>
                  <a:cubicBezTo>
                    <a:pt x="32252" y="39341"/>
                    <a:pt x="32232" y="39339"/>
                    <a:pt x="32204" y="39339"/>
                  </a:cubicBezTo>
                  <a:cubicBezTo>
                    <a:pt x="32018" y="39339"/>
                    <a:pt x="31494" y="39419"/>
                    <a:pt x="30904" y="39522"/>
                  </a:cubicBezTo>
                  <a:cubicBezTo>
                    <a:pt x="30479" y="39614"/>
                    <a:pt x="30169" y="39660"/>
                    <a:pt x="30047" y="39660"/>
                  </a:cubicBezTo>
                  <a:cubicBezTo>
                    <a:pt x="29974" y="39660"/>
                    <a:pt x="29968" y="39644"/>
                    <a:pt x="30046" y="39611"/>
                  </a:cubicBezTo>
                  <a:cubicBezTo>
                    <a:pt x="30709" y="39330"/>
                    <a:pt x="33548" y="38830"/>
                    <a:pt x="34318" y="38830"/>
                  </a:cubicBezTo>
                  <a:cubicBezTo>
                    <a:pt x="34441" y="38830"/>
                    <a:pt x="34512" y="38843"/>
                    <a:pt x="34512" y="38871"/>
                  </a:cubicBezTo>
                  <a:cubicBezTo>
                    <a:pt x="34512" y="38990"/>
                    <a:pt x="35162" y="39108"/>
                    <a:pt x="36108" y="39197"/>
                  </a:cubicBezTo>
                  <a:cubicBezTo>
                    <a:pt x="37986" y="39367"/>
                    <a:pt x="37813" y="39618"/>
                    <a:pt x="36368" y="39618"/>
                  </a:cubicBezTo>
                  <a:cubicBezTo>
                    <a:pt x="36061" y="39618"/>
                    <a:pt x="35696" y="39607"/>
                    <a:pt x="35280" y="39581"/>
                  </a:cubicBezTo>
                  <a:cubicBezTo>
                    <a:pt x="34822" y="39551"/>
                    <a:pt x="34441" y="39538"/>
                    <a:pt x="34142" y="39538"/>
                  </a:cubicBezTo>
                  <a:cubicBezTo>
                    <a:pt x="32973" y="39538"/>
                    <a:pt x="33071" y="39735"/>
                    <a:pt x="34837" y="39877"/>
                  </a:cubicBezTo>
                  <a:lnTo>
                    <a:pt x="36463" y="39995"/>
                  </a:lnTo>
                  <a:lnTo>
                    <a:pt x="35961" y="40320"/>
                  </a:lnTo>
                  <a:cubicBezTo>
                    <a:pt x="35644" y="40501"/>
                    <a:pt x="35380" y="40578"/>
                    <a:pt x="34930" y="40578"/>
                  </a:cubicBezTo>
                  <a:cubicBezTo>
                    <a:pt x="34791" y="40578"/>
                    <a:pt x="34634" y="40571"/>
                    <a:pt x="34452" y="40557"/>
                  </a:cubicBezTo>
                  <a:cubicBezTo>
                    <a:pt x="34095" y="40526"/>
                    <a:pt x="33836" y="40510"/>
                    <a:pt x="33655" y="40510"/>
                  </a:cubicBezTo>
                  <a:cubicBezTo>
                    <a:pt x="33310" y="40510"/>
                    <a:pt x="33241" y="40569"/>
                    <a:pt x="33299" y="40705"/>
                  </a:cubicBezTo>
                  <a:cubicBezTo>
                    <a:pt x="33329" y="40793"/>
                    <a:pt x="33565" y="40853"/>
                    <a:pt x="33861" y="40853"/>
                  </a:cubicBezTo>
                  <a:cubicBezTo>
                    <a:pt x="34600" y="40882"/>
                    <a:pt x="34541" y="41119"/>
                    <a:pt x="33743" y="41415"/>
                  </a:cubicBezTo>
                  <a:cubicBezTo>
                    <a:pt x="33356" y="41543"/>
                    <a:pt x="32768" y="41627"/>
                    <a:pt x="32095" y="41627"/>
                  </a:cubicBezTo>
                  <a:cubicBezTo>
                    <a:pt x="31996" y="41627"/>
                    <a:pt x="31894" y="41625"/>
                    <a:pt x="31791" y="41622"/>
                  </a:cubicBezTo>
                  <a:cubicBezTo>
                    <a:pt x="31592" y="41613"/>
                    <a:pt x="31395" y="41609"/>
                    <a:pt x="31213" y="41609"/>
                  </a:cubicBezTo>
                  <a:cubicBezTo>
                    <a:pt x="30775" y="41609"/>
                    <a:pt x="30425" y="41630"/>
                    <a:pt x="30342" y="41651"/>
                  </a:cubicBezTo>
                  <a:cubicBezTo>
                    <a:pt x="29928" y="41829"/>
                    <a:pt x="30401" y="41947"/>
                    <a:pt x="31406" y="41947"/>
                  </a:cubicBezTo>
                  <a:cubicBezTo>
                    <a:pt x="32589" y="41947"/>
                    <a:pt x="32560" y="42095"/>
                    <a:pt x="31288" y="42745"/>
                  </a:cubicBezTo>
                  <a:cubicBezTo>
                    <a:pt x="31199" y="42775"/>
                    <a:pt x="31052" y="42834"/>
                    <a:pt x="30815" y="42923"/>
                  </a:cubicBezTo>
                  <a:lnTo>
                    <a:pt x="47523" y="42923"/>
                  </a:lnTo>
                  <a:cubicBezTo>
                    <a:pt x="48913" y="41829"/>
                    <a:pt x="49357" y="41533"/>
                    <a:pt x="49623" y="41533"/>
                  </a:cubicBezTo>
                  <a:cubicBezTo>
                    <a:pt x="49860" y="41533"/>
                    <a:pt x="50629" y="41326"/>
                    <a:pt x="51338" y="41060"/>
                  </a:cubicBezTo>
                  <a:cubicBezTo>
                    <a:pt x="52846" y="40498"/>
                    <a:pt x="54650" y="40054"/>
                    <a:pt x="56809" y="39729"/>
                  </a:cubicBezTo>
                  <a:cubicBezTo>
                    <a:pt x="57667" y="39581"/>
                    <a:pt x="58436" y="39463"/>
                    <a:pt x="58465" y="39463"/>
                  </a:cubicBezTo>
                  <a:cubicBezTo>
                    <a:pt x="58524" y="39463"/>
                    <a:pt x="58554" y="39404"/>
                    <a:pt x="58554" y="39285"/>
                  </a:cubicBezTo>
                  <a:cubicBezTo>
                    <a:pt x="58559" y="39233"/>
                    <a:pt x="58455" y="39209"/>
                    <a:pt x="58268" y="39209"/>
                  </a:cubicBezTo>
                  <a:cubicBezTo>
                    <a:pt x="57300" y="39209"/>
                    <a:pt x="54090" y="39853"/>
                    <a:pt x="52107" y="40498"/>
                  </a:cubicBezTo>
                  <a:cubicBezTo>
                    <a:pt x="51008" y="40846"/>
                    <a:pt x="50079" y="41097"/>
                    <a:pt x="49893" y="41097"/>
                  </a:cubicBezTo>
                  <a:cubicBezTo>
                    <a:pt x="49874" y="41097"/>
                    <a:pt x="49862" y="41095"/>
                    <a:pt x="49860" y="41089"/>
                  </a:cubicBezTo>
                  <a:cubicBezTo>
                    <a:pt x="49830" y="41030"/>
                    <a:pt x="50451" y="40498"/>
                    <a:pt x="51220" y="39877"/>
                  </a:cubicBezTo>
                  <a:lnTo>
                    <a:pt x="52580" y="38753"/>
                  </a:lnTo>
                  <a:lnTo>
                    <a:pt x="61068" y="35559"/>
                  </a:lnTo>
                  <a:cubicBezTo>
                    <a:pt x="65740" y="33785"/>
                    <a:pt x="69555" y="32306"/>
                    <a:pt x="69525" y="32247"/>
                  </a:cubicBezTo>
                  <a:cubicBezTo>
                    <a:pt x="69515" y="32220"/>
                    <a:pt x="69478" y="32207"/>
                    <a:pt x="69411" y="32207"/>
                  </a:cubicBezTo>
                  <a:cubicBezTo>
                    <a:pt x="68880" y="32207"/>
                    <a:pt x="66466" y="33069"/>
                    <a:pt x="60535" y="35352"/>
                  </a:cubicBezTo>
                  <a:lnTo>
                    <a:pt x="53379" y="38132"/>
                  </a:lnTo>
                  <a:lnTo>
                    <a:pt x="55183" y="36476"/>
                  </a:lnTo>
                  <a:cubicBezTo>
                    <a:pt x="56188" y="35559"/>
                    <a:pt x="57460" y="34347"/>
                    <a:pt x="58022" y="33785"/>
                  </a:cubicBezTo>
                  <a:lnTo>
                    <a:pt x="59086" y="32779"/>
                  </a:lnTo>
                  <a:lnTo>
                    <a:pt x="62990" y="31242"/>
                  </a:lnTo>
                  <a:cubicBezTo>
                    <a:pt x="65149" y="30414"/>
                    <a:pt x="66893" y="29645"/>
                    <a:pt x="66864" y="29586"/>
                  </a:cubicBezTo>
                  <a:cubicBezTo>
                    <a:pt x="66861" y="29579"/>
                    <a:pt x="66850" y="29575"/>
                    <a:pt x="66830" y="29575"/>
                  </a:cubicBezTo>
                  <a:cubicBezTo>
                    <a:pt x="66591" y="29575"/>
                    <a:pt x="65121" y="30054"/>
                    <a:pt x="63374" y="30709"/>
                  </a:cubicBezTo>
                  <a:lnTo>
                    <a:pt x="59944" y="31951"/>
                  </a:lnTo>
                  <a:lnTo>
                    <a:pt x="60979" y="30887"/>
                  </a:lnTo>
                  <a:cubicBezTo>
                    <a:pt x="61984" y="29852"/>
                    <a:pt x="62043" y="29822"/>
                    <a:pt x="65119" y="28284"/>
                  </a:cubicBezTo>
                  <a:cubicBezTo>
                    <a:pt x="66834" y="27456"/>
                    <a:pt x="69437" y="26214"/>
                    <a:pt x="70886" y="25564"/>
                  </a:cubicBezTo>
                  <a:cubicBezTo>
                    <a:pt x="72364" y="24913"/>
                    <a:pt x="73606" y="24292"/>
                    <a:pt x="73636" y="24174"/>
                  </a:cubicBezTo>
                  <a:cubicBezTo>
                    <a:pt x="73646" y="24156"/>
                    <a:pt x="73636" y="24147"/>
                    <a:pt x="73609" y="24147"/>
                  </a:cubicBezTo>
                  <a:cubicBezTo>
                    <a:pt x="73143" y="24147"/>
                    <a:pt x="67489" y="26674"/>
                    <a:pt x="64025" y="28462"/>
                  </a:cubicBezTo>
                  <a:cubicBezTo>
                    <a:pt x="63433" y="28787"/>
                    <a:pt x="62901" y="29024"/>
                    <a:pt x="62871" y="29024"/>
                  </a:cubicBezTo>
                  <a:cubicBezTo>
                    <a:pt x="62842" y="29024"/>
                    <a:pt x="63818" y="27900"/>
                    <a:pt x="65030" y="26540"/>
                  </a:cubicBezTo>
                  <a:lnTo>
                    <a:pt x="67219" y="24085"/>
                  </a:lnTo>
                  <a:lnTo>
                    <a:pt x="69230" y="23168"/>
                  </a:lnTo>
                  <a:cubicBezTo>
                    <a:pt x="71566" y="22074"/>
                    <a:pt x="71891" y="21926"/>
                    <a:pt x="71802" y="21719"/>
                  </a:cubicBezTo>
                  <a:cubicBezTo>
                    <a:pt x="71790" y="21670"/>
                    <a:pt x="71752" y="21646"/>
                    <a:pt x="71694" y="21646"/>
                  </a:cubicBezTo>
                  <a:cubicBezTo>
                    <a:pt x="71614" y="21646"/>
                    <a:pt x="71497" y="21692"/>
                    <a:pt x="71359" y="21778"/>
                  </a:cubicBezTo>
                  <a:cubicBezTo>
                    <a:pt x="71152" y="21897"/>
                    <a:pt x="70294" y="22311"/>
                    <a:pt x="69407" y="22695"/>
                  </a:cubicBezTo>
                  <a:lnTo>
                    <a:pt x="67810" y="23375"/>
                  </a:lnTo>
                  <a:lnTo>
                    <a:pt x="68756" y="22311"/>
                  </a:lnTo>
                  <a:cubicBezTo>
                    <a:pt x="69466" y="21483"/>
                    <a:pt x="69910" y="21098"/>
                    <a:pt x="70531" y="20803"/>
                  </a:cubicBezTo>
                  <a:cubicBezTo>
                    <a:pt x="72897" y="19620"/>
                    <a:pt x="77066" y="17343"/>
                    <a:pt x="77007" y="17254"/>
                  </a:cubicBezTo>
                  <a:cubicBezTo>
                    <a:pt x="76995" y="17211"/>
                    <a:pt x="76966" y="17186"/>
                    <a:pt x="76904" y="17186"/>
                  </a:cubicBezTo>
                  <a:cubicBezTo>
                    <a:pt x="76668" y="17186"/>
                    <a:pt x="75956" y="17549"/>
                    <a:pt x="73872" y="18673"/>
                  </a:cubicBezTo>
                  <a:cubicBezTo>
                    <a:pt x="71517" y="19963"/>
                    <a:pt x="70465" y="20482"/>
                    <a:pt x="70362" y="20482"/>
                  </a:cubicBezTo>
                  <a:cubicBezTo>
                    <a:pt x="70356" y="20482"/>
                    <a:pt x="70353" y="20480"/>
                    <a:pt x="70353" y="20477"/>
                  </a:cubicBezTo>
                  <a:cubicBezTo>
                    <a:pt x="70324" y="20418"/>
                    <a:pt x="73104" y="17017"/>
                    <a:pt x="73488" y="16692"/>
                  </a:cubicBezTo>
                  <a:cubicBezTo>
                    <a:pt x="73725" y="16485"/>
                    <a:pt x="74464" y="16041"/>
                    <a:pt x="75174" y="15716"/>
                  </a:cubicBezTo>
                  <a:cubicBezTo>
                    <a:pt x="75913" y="15391"/>
                    <a:pt x="76504" y="15006"/>
                    <a:pt x="76563" y="14888"/>
                  </a:cubicBezTo>
                  <a:cubicBezTo>
                    <a:pt x="76579" y="14857"/>
                    <a:pt x="76566" y="14840"/>
                    <a:pt x="76520" y="14840"/>
                  </a:cubicBezTo>
                  <a:cubicBezTo>
                    <a:pt x="76395" y="14840"/>
                    <a:pt x="76024" y="14968"/>
                    <a:pt x="75351" y="15273"/>
                  </a:cubicBezTo>
                  <a:lnTo>
                    <a:pt x="74079" y="15864"/>
                  </a:lnTo>
                  <a:lnTo>
                    <a:pt x="74760" y="15036"/>
                  </a:lnTo>
                  <a:cubicBezTo>
                    <a:pt x="75381" y="14267"/>
                    <a:pt x="75647" y="14090"/>
                    <a:pt x="77096" y="13380"/>
                  </a:cubicBezTo>
                  <a:cubicBezTo>
                    <a:pt x="79669" y="12138"/>
                    <a:pt x="79935" y="11990"/>
                    <a:pt x="79876" y="11842"/>
                  </a:cubicBezTo>
                  <a:cubicBezTo>
                    <a:pt x="79858" y="11807"/>
                    <a:pt x="79822" y="11790"/>
                    <a:pt x="79767" y="11790"/>
                  </a:cubicBezTo>
                  <a:cubicBezTo>
                    <a:pt x="79637" y="11790"/>
                    <a:pt x="79400" y="11883"/>
                    <a:pt x="79048" y="12049"/>
                  </a:cubicBezTo>
                  <a:cubicBezTo>
                    <a:pt x="78663" y="12256"/>
                    <a:pt x="77806" y="12641"/>
                    <a:pt x="77185" y="12936"/>
                  </a:cubicBezTo>
                  <a:lnTo>
                    <a:pt x="76031" y="13469"/>
                  </a:lnTo>
                  <a:lnTo>
                    <a:pt x="77539" y="11458"/>
                  </a:lnTo>
                  <a:cubicBezTo>
                    <a:pt x="78367" y="10363"/>
                    <a:pt x="79994" y="8146"/>
                    <a:pt x="81147" y="6549"/>
                  </a:cubicBezTo>
                  <a:cubicBezTo>
                    <a:pt x="82301" y="4952"/>
                    <a:pt x="83395" y="3444"/>
                    <a:pt x="83572" y="3177"/>
                  </a:cubicBezTo>
                  <a:cubicBezTo>
                    <a:pt x="83659" y="3063"/>
                    <a:pt x="83719" y="3011"/>
                    <a:pt x="83756" y="3011"/>
                  </a:cubicBezTo>
                  <a:cubicBezTo>
                    <a:pt x="83998" y="3011"/>
                    <a:pt x="83253" y="5227"/>
                    <a:pt x="82330" y="7022"/>
                  </a:cubicBezTo>
                  <a:cubicBezTo>
                    <a:pt x="81827" y="8086"/>
                    <a:pt x="81206" y="9151"/>
                    <a:pt x="80970" y="9388"/>
                  </a:cubicBezTo>
                  <a:cubicBezTo>
                    <a:pt x="80585" y="9802"/>
                    <a:pt x="80556" y="9890"/>
                    <a:pt x="80792" y="10363"/>
                  </a:cubicBezTo>
                  <a:cubicBezTo>
                    <a:pt x="80940" y="10689"/>
                    <a:pt x="81236" y="10985"/>
                    <a:pt x="81561" y="11132"/>
                  </a:cubicBezTo>
                  <a:lnTo>
                    <a:pt x="82123" y="11399"/>
                  </a:lnTo>
                  <a:lnTo>
                    <a:pt x="81650" y="12286"/>
                  </a:lnTo>
                  <a:cubicBezTo>
                    <a:pt x="81147" y="13262"/>
                    <a:pt x="80349" y="14415"/>
                    <a:pt x="79077" y="16012"/>
                  </a:cubicBezTo>
                  <a:cubicBezTo>
                    <a:pt x="78634" y="16574"/>
                    <a:pt x="78249" y="17136"/>
                    <a:pt x="78249" y="17254"/>
                  </a:cubicBezTo>
                  <a:cubicBezTo>
                    <a:pt x="78249" y="17684"/>
                    <a:pt x="78615" y="18064"/>
                    <a:pt x="79036" y="18064"/>
                  </a:cubicBezTo>
                  <a:cubicBezTo>
                    <a:pt x="79079" y="18064"/>
                    <a:pt x="79122" y="18060"/>
                    <a:pt x="79166" y="18052"/>
                  </a:cubicBezTo>
                  <a:cubicBezTo>
                    <a:pt x="79275" y="18036"/>
                    <a:pt x="79368" y="18026"/>
                    <a:pt x="79445" y="18026"/>
                  </a:cubicBezTo>
                  <a:cubicBezTo>
                    <a:pt x="80062" y="18026"/>
                    <a:pt x="79638" y="18631"/>
                    <a:pt x="77510" y="21128"/>
                  </a:cubicBezTo>
                  <a:cubicBezTo>
                    <a:pt x="76504" y="22311"/>
                    <a:pt x="75558" y="23434"/>
                    <a:pt x="75410" y="23641"/>
                  </a:cubicBezTo>
                  <a:cubicBezTo>
                    <a:pt x="75114" y="24085"/>
                    <a:pt x="75233" y="24410"/>
                    <a:pt x="75795" y="24706"/>
                  </a:cubicBezTo>
                  <a:lnTo>
                    <a:pt x="76238" y="24913"/>
                  </a:lnTo>
                  <a:lnTo>
                    <a:pt x="75883" y="25150"/>
                  </a:lnTo>
                  <a:cubicBezTo>
                    <a:pt x="75524" y="25396"/>
                    <a:pt x="75491" y="25569"/>
                    <a:pt x="75669" y="25569"/>
                  </a:cubicBezTo>
                  <a:cubicBezTo>
                    <a:pt x="75769" y="25569"/>
                    <a:pt x="75936" y="25514"/>
                    <a:pt x="76149" y="25386"/>
                  </a:cubicBezTo>
                  <a:lnTo>
                    <a:pt x="76652" y="25091"/>
                  </a:lnTo>
                  <a:lnTo>
                    <a:pt x="76652" y="25091"/>
                  </a:lnTo>
                  <a:lnTo>
                    <a:pt x="76504" y="25505"/>
                  </a:lnTo>
                  <a:cubicBezTo>
                    <a:pt x="76416" y="25712"/>
                    <a:pt x="76179" y="25948"/>
                    <a:pt x="75972" y="26037"/>
                  </a:cubicBezTo>
                  <a:cubicBezTo>
                    <a:pt x="75795" y="26096"/>
                    <a:pt x="75676" y="26244"/>
                    <a:pt x="75706" y="26362"/>
                  </a:cubicBezTo>
                  <a:cubicBezTo>
                    <a:pt x="75735" y="26451"/>
                    <a:pt x="75233" y="27131"/>
                    <a:pt x="74553" y="27841"/>
                  </a:cubicBezTo>
                  <a:cubicBezTo>
                    <a:pt x="72867" y="29615"/>
                    <a:pt x="72453" y="30236"/>
                    <a:pt x="72660" y="30798"/>
                  </a:cubicBezTo>
                  <a:cubicBezTo>
                    <a:pt x="72749" y="31035"/>
                    <a:pt x="72897" y="31242"/>
                    <a:pt x="73015" y="31242"/>
                  </a:cubicBezTo>
                  <a:cubicBezTo>
                    <a:pt x="73399" y="31330"/>
                    <a:pt x="73251" y="31537"/>
                    <a:pt x="72571" y="31892"/>
                  </a:cubicBezTo>
                  <a:cubicBezTo>
                    <a:pt x="72187" y="32099"/>
                    <a:pt x="71891" y="32336"/>
                    <a:pt x="71921" y="32424"/>
                  </a:cubicBezTo>
                  <a:cubicBezTo>
                    <a:pt x="71945" y="32464"/>
                    <a:pt x="71986" y="32485"/>
                    <a:pt x="72046" y="32485"/>
                  </a:cubicBezTo>
                  <a:cubicBezTo>
                    <a:pt x="72208" y="32485"/>
                    <a:pt x="72510" y="32334"/>
                    <a:pt x="72985" y="32010"/>
                  </a:cubicBezTo>
                  <a:cubicBezTo>
                    <a:pt x="73236" y="31849"/>
                    <a:pt x="73384" y="31775"/>
                    <a:pt x="73438" y="31775"/>
                  </a:cubicBezTo>
                  <a:cubicBezTo>
                    <a:pt x="73564" y="31775"/>
                    <a:pt x="73195" y="32170"/>
                    <a:pt x="72453" y="32809"/>
                  </a:cubicBezTo>
                  <a:cubicBezTo>
                    <a:pt x="70738" y="34228"/>
                    <a:pt x="69969" y="34968"/>
                    <a:pt x="69910" y="35204"/>
                  </a:cubicBezTo>
                  <a:cubicBezTo>
                    <a:pt x="69880" y="35323"/>
                    <a:pt x="69939" y="35618"/>
                    <a:pt x="70028" y="35825"/>
                  </a:cubicBezTo>
                  <a:cubicBezTo>
                    <a:pt x="70146" y="36180"/>
                    <a:pt x="70117" y="36269"/>
                    <a:pt x="69732" y="36387"/>
                  </a:cubicBezTo>
                  <a:cubicBezTo>
                    <a:pt x="69496" y="36476"/>
                    <a:pt x="69289" y="36653"/>
                    <a:pt x="69259" y="36742"/>
                  </a:cubicBezTo>
                  <a:cubicBezTo>
                    <a:pt x="69259" y="36791"/>
                    <a:pt x="69300" y="36815"/>
                    <a:pt x="69378" y="36815"/>
                  </a:cubicBezTo>
                  <a:cubicBezTo>
                    <a:pt x="69488" y="36815"/>
                    <a:pt x="69669" y="36769"/>
                    <a:pt x="69910" y="36683"/>
                  </a:cubicBezTo>
                  <a:cubicBezTo>
                    <a:pt x="70173" y="36573"/>
                    <a:pt x="70436" y="36512"/>
                    <a:pt x="70591" y="36512"/>
                  </a:cubicBezTo>
                  <a:cubicBezTo>
                    <a:pt x="70645" y="36512"/>
                    <a:pt x="70685" y="36520"/>
                    <a:pt x="70708" y="36535"/>
                  </a:cubicBezTo>
                  <a:cubicBezTo>
                    <a:pt x="71063" y="36831"/>
                    <a:pt x="67928" y="39433"/>
                    <a:pt x="64114" y="42006"/>
                  </a:cubicBezTo>
                  <a:cubicBezTo>
                    <a:pt x="63670" y="42302"/>
                    <a:pt x="63226" y="42627"/>
                    <a:pt x="62842" y="42923"/>
                  </a:cubicBezTo>
                  <a:lnTo>
                    <a:pt x="66627" y="42923"/>
                  </a:lnTo>
                  <a:cubicBezTo>
                    <a:pt x="66686" y="42893"/>
                    <a:pt x="66716" y="42893"/>
                    <a:pt x="66775" y="42864"/>
                  </a:cubicBezTo>
                  <a:cubicBezTo>
                    <a:pt x="67662" y="42450"/>
                    <a:pt x="68845" y="41917"/>
                    <a:pt x="69377" y="41651"/>
                  </a:cubicBezTo>
                  <a:cubicBezTo>
                    <a:pt x="69829" y="41432"/>
                    <a:pt x="70147" y="41327"/>
                    <a:pt x="70280" y="41327"/>
                  </a:cubicBezTo>
                  <a:cubicBezTo>
                    <a:pt x="70435" y="41327"/>
                    <a:pt x="70339" y="41469"/>
                    <a:pt x="69910" y="41740"/>
                  </a:cubicBezTo>
                  <a:cubicBezTo>
                    <a:pt x="69584" y="41947"/>
                    <a:pt x="69259" y="42479"/>
                    <a:pt x="69141" y="42923"/>
                  </a:cubicBezTo>
                  <a:lnTo>
                    <a:pt x="70146" y="42923"/>
                  </a:lnTo>
                  <a:cubicBezTo>
                    <a:pt x="70028" y="42893"/>
                    <a:pt x="69939" y="42864"/>
                    <a:pt x="69939" y="42834"/>
                  </a:cubicBezTo>
                  <a:cubicBezTo>
                    <a:pt x="69910" y="42745"/>
                    <a:pt x="69969" y="42686"/>
                    <a:pt x="70087" y="42686"/>
                  </a:cubicBezTo>
                  <a:cubicBezTo>
                    <a:pt x="70205" y="42686"/>
                    <a:pt x="70590" y="42657"/>
                    <a:pt x="70945" y="42657"/>
                  </a:cubicBezTo>
                  <a:cubicBezTo>
                    <a:pt x="71625" y="42657"/>
                    <a:pt x="71477" y="42834"/>
                    <a:pt x="70945" y="42923"/>
                  </a:cubicBezTo>
                  <a:lnTo>
                    <a:pt x="72157" y="42923"/>
                  </a:lnTo>
                  <a:cubicBezTo>
                    <a:pt x="72098" y="42893"/>
                    <a:pt x="72068" y="42864"/>
                    <a:pt x="72098" y="42834"/>
                  </a:cubicBezTo>
                  <a:cubicBezTo>
                    <a:pt x="72157" y="42745"/>
                    <a:pt x="72483" y="42686"/>
                    <a:pt x="72837" y="42686"/>
                  </a:cubicBezTo>
                  <a:cubicBezTo>
                    <a:pt x="73000" y="42701"/>
                    <a:pt x="73170" y="42708"/>
                    <a:pt x="73307" y="42708"/>
                  </a:cubicBezTo>
                  <a:cubicBezTo>
                    <a:pt x="73444" y="42708"/>
                    <a:pt x="73547" y="42701"/>
                    <a:pt x="73577" y="42686"/>
                  </a:cubicBezTo>
                  <a:cubicBezTo>
                    <a:pt x="73843" y="42568"/>
                    <a:pt x="73636" y="42390"/>
                    <a:pt x="73251" y="42361"/>
                  </a:cubicBezTo>
                  <a:cubicBezTo>
                    <a:pt x="72926" y="42331"/>
                    <a:pt x="73044" y="42213"/>
                    <a:pt x="74168" y="41474"/>
                  </a:cubicBezTo>
                  <a:cubicBezTo>
                    <a:pt x="74878" y="40971"/>
                    <a:pt x="75469" y="40527"/>
                    <a:pt x="75440" y="40468"/>
                  </a:cubicBezTo>
                  <a:cubicBezTo>
                    <a:pt x="75418" y="40404"/>
                    <a:pt x="75397" y="40367"/>
                    <a:pt x="75346" y="40367"/>
                  </a:cubicBezTo>
                  <a:cubicBezTo>
                    <a:pt x="75256" y="40367"/>
                    <a:pt x="75075" y="40481"/>
                    <a:pt x="74641" y="40764"/>
                  </a:cubicBezTo>
                  <a:cubicBezTo>
                    <a:pt x="74366" y="40955"/>
                    <a:pt x="74182" y="41039"/>
                    <a:pt x="74056" y="41039"/>
                  </a:cubicBezTo>
                  <a:cubicBezTo>
                    <a:pt x="74006" y="41039"/>
                    <a:pt x="73965" y="41026"/>
                    <a:pt x="73932" y="41000"/>
                  </a:cubicBezTo>
                  <a:cubicBezTo>
                    <a:pt x="73834" y="40927"/>
                    <a:pt x="73597" y="40875"/>
                    <a:pt x="73351" y="40875"/>
                  </a:cubicBezTo>
                  <a:cubicBezTo>
                    <a:pt x="73298" y="40875"/>
                    <a:pt x="73245" y="40877"/>
                    <a:pt x="73192" y="40882"/>
                  </a:cubicBezTo>
                  <a:cubicBezTo>
                    <a:pt x="72690" y="40882"/>
                    <a:pt x="72749" y="40853"/>
                    <a:pt x="73932" y="40291"/>
                  </a:cubicBezTo>
                  <a:cubicBezTo>
                    <a:pt x="74671" y="39965"/>
                    <a:pt x="75735" y="39492"/>
                    <a:pt x="76327" y="39197"/>
                  </a:cubicBezTo>
                  <a:cubicBezTo>
                    <a:pt x="76911" y="38928"/>
                    <a:pt x="77183" y="38803"/>
                    <a:pt x="77319" y="38803"/>
                  </a:cubicBezTo>
                  <a:cubicBezTo>
                    <a:pt x="77438" y="38803"/>
                    <a:pt x="77453" y="38899"/>
                    <a:pt x="77480" y="39078"/>
                  </a:cubicBezTo>
                  <a:cubicBezTo>
                    <a:pt x="77498" y="39377"/>
                    <a:pt x="77693" y="39530"/>
                    <a:pt x="78054" y="39530"/>
                  </a:cubicBezTo>
                  <a:cubicBezTo>
                    <a:pt x="78300" y="39530"/>
                    <a:pt x="78622" y="39459"/>
                    <a:pt x="79018" y="39315"/>
                  </a:cubicBezTo>
                  <a:cubicBezTo>
                    <a:pt x="79846" y="39019"/>
                    <a:pt x="82094" y="38428"/>
                    <a:pt x="82803" y="38339"/>
                  </a:cubicBezTo>
                  <a:cubicBezTo>
                    <a:pt x="82909" y="38323"/>
                    <a:pt x="82985" y="38311"/>
                    <a:pt x="83038" y="38311"/>
                  </a:cubicBezTo>
                  <a:cubicBezTo>
                    <a:pt x="83177" y="38311"/>
                    <a:pt x="83147" y="38393"/>
                    <a:pt x="83040" y="38694"/>
                  </a:cubicBezTo>
                  <a:cubicBezTo>
                    <a:pt x="82892" y="39078"/>
                    <a:pt x="82892" y="39078"/>
                    <a:pt x="83306" y="39226"/>
                  </a:cubicBezTo>
                  <a:cubicBezTo>
                    <a:pt x="83382" y="39255"/>
                    <a:pt x="83552" y="39268"/>
                    <a:pt x="83787" y="39268"/>
                  </a:cubicBezTo>
                  <a:cubicBezTo>
                    <a:pt x="84285" y="39268"/>
                    <a:pt x="85075" y="39208"/>
                    <a:pt x="85879" y="39108"/>
                  </a:cubicBezTo>
                  <a:cubicBezTo>
                    <a:pt x="87392" y="38927"/>
                    <a:pt x="88055" y="38847"/>
                    <a:pt x="88344" y="38847"/>
                  </a:cubicBezTo>
                  <a:cubicBezTo>
                    <a:pt x="88576" y="38847"/>
                    <a:pt x="88570" y="38898"/>
                    <a:pt x="88570" y="38990"/>
                  </a:cubicBezTo>
                  <a:cubicBezTo>
                    <a:pt x="88570" y="39463"/>
                    <a:pt x="89132" y="39581"/>
                    <a:pt x="91438" y="39729"/>
                  </a:cubicBezTo>
                  <a:cubicBezTo>
                    <a:pt x="92355" y="39788"/>
                    <a:pt x="93745" y="39877"/>
                    <a:pt x="95076" y="40025"/>
                  </a:cubicBezTo>
                  <a:lnTo>
                    <a:pt x="95076" y="39285"/>
                  </a:lnTo>
                  <a:cubicBezTo>
                    <a:pt x="94218" y="39226"/>
                    <a:pt x="92651" y="39137"/>
                    <a:pt x="91498" y="39108"/>
                  </a:cubicBezTo>
                  <a:cubicBezTo>
                    <a:pt x="89516" y="39019"/>
                    <a:pt x="89368" y="39019"/>
                    <a:pt x="89280" y="38635"/>
                  </a:cubicBezTo>
                  <a:cubicBezTo>
                    <a:pt x="89215" y="38342"/>
                    <a:pt x="89131" y="38210"/>
                    <a:pt x="88626" y="38210"/>
                  </a:cubicBezTo>
                  <a:cubicBezTo>
                    <a:pt x="88213" y="38210"/>
                    <a:pt x="87519" y="38298"/>
                    <a:pt x="86322" y="38457"/>
                  </a:cubicBezTo>
                  <a:cubicBezTo>
                    <a:pt x="85241" y="38586"/>
                    <a:pt x="84294" y="38670"/>
                    <a:pt x="84009" y="38670"/>
                  </a:cubicBezTo>
                  <a:cubicBezTo>
                    <a:pt x="83966" y="38670"/>
                    <a:pt x="83938" y="38668"/>
                    <a:pt x="83927" y="38664"/>
                  </a:cubicBezTo>
                  <a:cubicBezTo>
                    <a:pt x="83838" y="38635"/>
                    <a:pt x="83779" y="38428"/>
                    <a:pt x="83809" y="38221"/>
                  </a:cubicBezTo>
                  <a:cubicBezTo>
                    <a:pt x="83894" y="37824"/>
                    <a:pt x="83680" y="37624"/>
                    <a:pt x="83117" y="37624"/>
                  </a:cubicBezTo>
                  <a:cubicBezTo>
                    <a:pt x="82503" y="37624"/>
                    <a:pt x="81475" y="37861"/>
                    <a:pt x="79964" y="38339"/>
                  </a:cubicBezTo>
                  <a:lnTo>
                    <a:pt x="78190" y="38901"/>
                  </a:lnTo>
                  <a:lnTo>
                    <a:pt x="78042" y="38487"/>
                  </a:lnTo>
                  <a:cubicBezTo>
                    <a:pt x="77955" y="38250"/>
                    <a:pt x="77852" y="38118"/>
                    <a:pt x="77611" y="38118"/>
                  </a:cubicBezTo>
                  <a:cubicBezTo>
                    <a:pt x="77281" y="38118"/>
                    <a:pt x="76691" y="38366"/>
                    <a:pt x="75528" y="38930"/>
                  </a:cubicBezTo>
                  <a:cubicBezTo>
                    <a:pt x="74348" y="39480"/>
                    <a:pt x="73804" y="39738"/>
                    <a:pt x="73675" y="39738"/>
                  </a:cubicBezTo>
                  <a:cubicBezTo>
                    <a:pt x="73567" y="39738"/>
                    <a:pt x="73744" y="39561"/>
                    <a:pt x="74079" y="39226"/>
                  </a:cubicBezTo>
                  <a:cubicBezTo>
                    <a:pt x="74760" y="38546"/>
                    <a:pt x="75026" y="37807"/>
                    <a:pt x="74760" y="37393"/>
                  </a:cubicBezTo>
                  <a:cubicBezTo>
                    <a:pt x="74493" y="37038"/>
                    <a:pt x="74671" y="36772"/>
                    <a:pt x="76356" y="34879"/>
                  </a:cubicBezTo>
                  <a:cubicBezTo>
                    <a:pt x="78781" y="32070"/>
                    <a:pt x="79373" y="31182"/>
                    <a:pt x="79136" y="30443"/>
                  </a:cubicBezTo>
                  <a:cubicBezTo>
                    <a:pt x="79018" y="30118"/>
                    <a:pt x="79195" y="29763"/>
                    <a:pt x="80319" y="28255"/>
                  </a:cubicBezTo>
                  <a:cubicBezTo>
                    <a:pt x="81768" y="26214"/>
                    <a:pt x="82833" y="24115"/>
                    <a:pt x="82774" y="23434"/>
                  </a:cubicBezTo>
                  <a:cubicBezTo>
                    <a:pt x="82744" y="23139"/>
                    <a:pt x="82567" y="22873"/>
                    <a:pt x="82301" y="22636"/>
                  </a:cubicBezTo>
                  <a:lnTo>
                    <a:pt x="81916" y="22311"/>
                  </a:lnTo>
                  <a:lnTo>
                    <a:pt x="82715" y="20536"/>
                  </a:lnTo>
                  <a:cubicBezTo>
                    <a:pt x="83543" y="18762"/>
                    <a:pt x="84223" y="16337"/>
                    <a:pt x="84992" y="12434"/>
                  </a:cubicBezTo>
                  <a:cubicBezTo>
                    <a:pt x="85731" y="8737"/>
                    <a:pt x="85968" y="4390"/>
                    <a:pt x="85554" y="2379"/>
                  </a:cubicBezTo>
                  <a:cubicBezTo>
                    <a:pt x="85406" y="1728"/>
                    <a:pt x="85317" y="1048"/>
                    <a:pt x="85347" y="841"/>
                  </a:cubicBezTo>
                  <a:cubicBezTo>
                    <a:pt x="85400" y="361"/>
                    <a:pt x="85188" y="0"/>
                    <a:pt x="84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15"/>
          <p:cNvGrpSpPr/>
          <p:nvPr/>
        </p:nvGrpSpPr>
        <p:grpSpPr>
          <a:xfrm>
            <a:off x="93" y="2652849"/>
            <a:ext cx="3339732" cy="2482369"/>
            <a:chOff x="1983150" y="2608350"/>
            <a:chExt cx="2108550" cy="1567350"/>
          </a:xfrm>
        </p:grpSpPr>
        <p:sp>
          <p:nvSpPr>
            <p:cNvPr id="97" name="Google Shape;97;p15"/>
            <p:cNvSpPr/>
            <p:nvPr/>
          </p:nvSpPr>
          <p:spPr>
            <a:xfrm>
              <a:off x="2102175" y="4149875"/>
              <a:ext cx="24425" cy="25825"/>
            </a:xfrm>
            <a:custGeom>
              <a:avLst/>
              <a:gdLst/>
              <a:ahLst/>
              <a:cxnLst/>
              <a:rect l="l" t="t" r="r" b="b"/>
              <a:pathLst>
                <a:path w="977" h="1033" extrusionOk="0">
                  <a:moveTo>
                    <a:pt x="927" y="1"/>
                  </a:moveTo>
                  <a:cubicBezTo>
                    <a:pt x="898" y="1"/>
                    <a:pt x="855" y="30"/>
                    <a:pt x="799" y="86"/>
                  </a:cubicBezTo>
                  <a:cubicBezTo>
                    <a:pt x="711" y="175"/>
                    <a:pt x="385" y="559"/>
                    <a:pt x="1" y="1033"/>
                  </a:cubicBezTo>
                  <a:lnTo>
                    <a:pt x="356" y="1033"/>
                  </a:lnTo>
                  <a:cubicBezTo>
                    <a:pt x="740" y="530"/>
                    <a:pt x="977" y="175"/>
                    <a:pt x="977" y="116"/>
                  </a:cubicBezTo>
                  <a:cubicBezTo>
                    <a:pt x="977" y="38"/>
                    <a:pt x="960"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813675" y="4131875"/>
              <a:ext cx="95400" cy="43825"/>
            </a:xfrm>
            <a:custGeom>
              <a:avLst/>
              <a:gdLst/>
              <a:ahLst/>
              <a:cxnLst/>
              <a:rect l="l" t="t" r="r" b="b"/>
              <a:pathLst>
                <a:path w="3816" h="1753" extrusionOk="0">
                  <a:moveTo>
                    <a:pt x="3670" y="1"/>
                  </a:moveTo>
                  <a:cubicBezTo>
                    <a:pt x="3440" y="1"/>
                    <a:pt x="1958" y="718"/>
                    <a:pt x="1" y="1753"/>
                  </a:cubicBezTo>
                  <a:lnTo>
                    <a:pt x="651" y="1753"/>
                  </a:lnTo>
                  <a:cubicBezTo>
                    <a:pt x="1332" y="1398"/>
                    <a:pt x="1982" y="1072"/>
                    <a:pt x="2396" y="865"/>
                  </a:cubicBezTo>
                  <a:cubicBezTo>
                    <a:pt x="3550" y="333"/>
                    <a:pt x="3816" y="156"/>
                    <a:pt x="3697" y="8"/>
                  </a:cubicBezTo>
                  <a:cubicBezTo>
                    <a:pt x="3693" y="3"/>
                    <a:pt x="3683" y="1"/>
                    <a:pt x="3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079275" y="4100275"/>
              <a:ext cx="62850" cy="75425"/>
            </a:xfrm>
            <a:custGeom>
              <a:avLst/>
              <a:gdLst/>
              <a:ahLst/>
              <a:cxnLst/>
              <a:rect l="l" t="t" r="r" b="b"/>
              <a:pathLst>
                <a:path w="2514" h="3017" extrusionOk="0">
                  <a:moveTo>
                    <a:pt x="2277" y="0"/>
                  </a:moveTo>
                  <a:cubicBezTo>
                    <a:pt x="2218" y="0"/>
                    <a:pt x="1538" y="887"/>
                    <a:pt x="739" y="1952"/>
                  </a:cubicBezTo>
                  <a:cubicBezTo>
                    <a:pt x="444" y="2396"/>
                    <a:pt x="207" y="2721"/>
                    <a:pt x="0" y="3017"/>
                  </a:cubicBezTo>
                  <a:lnTo>
                    <a:pt x="384" y="3017"/>
                  </a:lnTo>
                  <a:cubicBezTo>
                    <a:pt x="473" y="2869"/>
                    <a:pt x="591" y="2721"/>
                    <a:pt x="710" y="2543"/>
                  </a:cubicBezTo>
                  <a:cubicBezTo>
                    <a:pt x="2248" y="414"/>
                    <a:pt x="2514" y="0"/>
                    <a:pt x="2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144600" y="4133225"/>
              <a:ext cx="85050" cy="42475"/>
            </a:xfrm>
            <a:custGeom>
              <a:avLst/>
              <a:gdLst/>
              <a:ahLst/>
              <a:cxnLst/>
              <a:rect l="l" t="t" r="r" b="b"/>
              <a:pathLst>
                <a:path w="3402" h="1699" extrusionOk="0">
                  <a:moveTo>
                    <a:pt x="3035" y="1"/>
                  </a:moveTo>
                  <a:cubicBezTo>
                    <a:pt x="2771" y="1"/>
                    <a:pt x="1489" y="734"/>
                    <a:pt x="1" y="1699"/>
                  </a:cubicBezTo>
                  <a:lnTo>
                    <a:pt x="918" y="1699"/>
                  </a:lnTo>
                  <a:cubicBezTo>
                    <a:pt x="3402" y="102"/>
                    <a:pt x="3254" y="220"/>
                    <a:pt x="3076" y="13"/>
                  </a:cubicBezTo>
                  <a:cubicBezTo>
                    <a:pt x="3068" y="5"/>
                    <a:pt x="3054"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256250" y="4156450"/>
              <a:ext cx="40675" cy="19250"/>
            </a:xfrm>
            <a:custGeom>
              <a:avLst/>
              <a:gdLst/>
              <a:ahLst/>
              <a:cxnLst/>
              <a:rect l="l" t="t" r="r" b="b"/>
              <a:pathLst>
                <a:path w="1627" h="770" extrusionOk="0">
                  <a:moveTo>
                    <a:pt x="1331" y="1"/>
                  </a:moveTo>
                  <a:cubicBezTo>
                    <a:pt x="1272" y="1"/>
                    <a:pt x="740" y="296"/>
                    <a:pt x="0" y="770"/>
                  </a:cubicBezTo>
                  <a:lnTo>
                    <a:pt x="592" y="770"/>
                  </a:lnTo>
                  <a:cubicBezTo>
                    <a:pt x="1390" y="267"/>
                    <a:pt x="162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750850" y="4114875"/>
              <a:ext cx="155500" cy="60825"/>
            </a:xfrm>
            <a:custGeom>
              <a:avLst/>
              <a:gdLst/>
              <a:ahLst/>
              <a:cxnLst/>
              <a:rect l="l" t="t" r="r" b="b"/>
              <a:pathLst>
                <a:path w="6220" h="2433" extrusionOk="0">
                  <a:moveTo>
                    <a:pt x="6098" y="0"/>
                  </a:moveTo>
                  <a:cubicBezTo>
                    <a:pt x="5874" y="0"/>
                    <a:pt x="5265" y="204"/>
                    <a:pt x="3845" y="747"/>
                  </a:cubicBezTo>
                  <a:cubicBezTo>
                    <a:pt x="2514" y="1279"/>
                    <a:pt x="1272" y="1812"/>
                    <a:pt x="0" y="2433"/>
                  </a:cubicBezTo>
                  <a:lnTo>
                    <a:pt x="769" y="2433"/>
                  </a:lnTo>
                  <a:cubicBezTo>
                    <a:pt x="1154" y="2255"/>
                    <a:pt x="1538" y="2078"/>
                    <a:pt x="1834" y="1930"/>
                  </a:cubicBezTo>
                  <a:cubicBezTo>
                    <a:pt x="2543" y="1605"/>
                    <a:pt x="3815" y="1072"/>
                    <a:pt x="4673" y="777"/>
                  </a:cubicBezTo>
                  <a:cubicBezTo>
                    <a:pt x="5530" y="451"/>
                    <a:pt x="6210" y="156"/>
                    <a:pt x="6210" y="96"/>
                  </a:cubicBezTo>
                  <a:cubicBezTo>
                    <a:pt x="6219" y="36"/>
                    <a:pt x="6192" y="0"/>
                    <a:pt x="6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133975" y="4151250"/>
              <a:ext cx="21700" cy="24450"/>
            </a:xfrm>
            <a:custGeom>
              <a:avLst/>
              <a:gdLst/>
              <a:ahLst/>
              <a:cxnLst/>
              <a:rect l="l" t="t" r="r" b="b"/>
              <a:pathLst>
                <a:path w="868" h="978" extrusionOk="0">
                  <a:moveTo>
                    <a:pt x="826" y="1"/>
                  </a:moveTo>
                  <a:cubicBezTo>
                    <a:pt x="740" y="1"/>
                    <a:pt x="477" y="302"/>
                    <a:pt x="0" y="978"/>
                  </a:cubicBezTo>
                  <a:lnTo>
                    <a:pt x="355" y="978"/>
                  </a:lnTo>
                  <a:cubicBezTo>
                    <a:pt x="651" y="534"/>
                    <a:pt x="828" y="268"/>
                    <a:pt x="828" y="209"/>
                  </a:cubicBezTo>
                  <a:cubicBezTo>
                    <a:pt x="867" y="73"/>
                    <a:pt x="868"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983150" y="2608350"/>
              <a:ext cx="278750" cy="1567350"/>
            </a:xfrm>
            <a:custGeom>
              <a:avLst/>
              <a:gdLst/>
              <a:ahLst/>
              <a:cxnLst/>
              <a:rect l="l" t="t" r="r" b="b"/>
              <a:pathLst>
                <a:path w="11150" h="62694" extrusionOk="0">
                  <a:moveTo>
                    <a:pt x="4674" y="31725"/>
                  </a:moveTo>
                  <a:lnTo>
                    <a:pt x="4674" y="31725"/>
                  </a:lnTo>
                  <a:cubicBezTo>
                    <a:pt x="4674" y="31725"/>
                    <a:pt x="4674" y="31727"/>
                    <a:pt x="4673" y="31731"/>
                  </a:cubicBezTo>
                  <a:cubicBezTo>
                    <a:pt x="4673" y="31850"/>
                    <a:pt x="4555" y="32796"/>
                    <a:pt x="4377" y="33890"/>
                  </a:cubicBezTo>
                  <a:cubicBezTo>
                    <a:pt x="4229" y="34955"/>
                    <a:pt x="4022" y="35871"/>
                    <a:pt x="3904" y="35960"/>
                  </a:cubicBezTo>
                  <a:cubicBezTo>
                    <a:pt x="3697" y="36078"/>
                    <a:pt x="2751" y="39065"/>
                    <a:pt x="1716" y="42851"/>
                  </a:cubicBezTo>
                  <a:cubicBezTo>
                    <a:pt x="1391" y="44093"/>
                    <a:pt x="1095" y="45128"/>
                    <a:pt x="1065" y="45128"/>
                  </a:cubicBezTo>
                  <a:cubicBezTo>
                    <a:pt x="1064" y="45128"/>
                    <a:pt x="1063" y="45129"/>
                    <a:pt x="1062" y="45129"/>
                  </a:cubicBezTo>
                  <a:cubicBezTo>
                    <a:pt x="1027" y="45129"/>
                    <a:pt x="884" y="44665"/>
                    <a:pt x="769" y="44033"/>
                  </a:cubicBezTo>
                  <a:lnTo>
                    <a:pt x="503" y="42880"/>
                  </a:lnTo>
                  <a:lnTo>
                    <a:pt x="1302" y="40840"/>
                  </a:lnTo>
                  <a:cubicBezTo>
                    <a:pt x="1745" y="39745"/>
                    <a:pt x="2662" y="37202"/>
                    <a:pt x="3401" y="35191"/>
                  </a:cubicBezTo>
                  <a:cubicBezTo>
                    <a:pt x="4086" y="33252"/>
                    <a:pt x="4660" y="31725"/>
                    <a:pt x="4674" y="31725"/>
                  </a:cubicBezTo>
                  <a:close/>
                  <a:moveTo>
                    <a:pt x="3954" y="36573"/>
                  </a:moveTo>
                  <a:cubicBezTo>
                    <a:pt x="4028" y="36573"/>
                    <a:pt x="3909" y="37430"/>
                    <a:pt x="3668" y="39095"/>
                  </a:cubicBezTo>
                  <a:cubicBezTo>
                    <a:pt x="3254" y="41786"/>
                    <a:pt x="2810" y="43915"/>
                    <a:pt x="2307" y="45778"/>
                  </a:cubicBezTo>
                  <a:cubicBezTo>
                    <a:pt x="1993" y="46836"/>
                    <a:pt x="1540" y="48060"/>
                    <a:pt x="1457" y="48060"/>
                  </a:cubicBezTo>
                  <a:cubicBezTo>
                    <a:pt x="1454" y="48060"/>
                    <a:pt x="1452" y="48058"/>
                    <a:pt x="1450" y="48055"/>
                  </a:cubicBezTo>
                  <a:cubicBezTo>
                    <a:pt x="1420" y="48055"/>
                    <a:pt x="1361" y="47612"/>
                    <a:pt x="1272" y="47079"/>
                  </a:cubicBezTo>
                  <a:cubicBezTo>
                    <a:pt x="1124" y="46044"/>
                    <a:pt x="1331" y="45157"/>
                    <a:pt x="2958" y="39627"/>
                  </a:cubicBezTo>
                  <a:cubicBezTo>
                    <a:pt x="3572" y="37571"/>
                    <a:pt x="3875" y="36573"/>
                    <a:pt x="3954" y="36573"/>
                  </a:cubicBezTo>
                  <a:close/>
                  <a:moveTo>
                    <a:pt x="237" y="56638"/>
                  </a:moveTo>
                  <a:cubicBezTo>
                    <a:pt x="263" y="56638"/>
                    <a:pt x="323" y="56687"/>
                    <a:pt x="415" y="56779"/>
                  </a:cubicBezTo>
                  <a:cubicBezTo>
                    <a:pt x="533" y="56897"/>
                    <a:pt x="651" y="57164"/>
                    <a:pt x="651" y="57371"/>
                  </a:cubicBezTo>
                  <a:cubicBezTo>
                    <a:pt x="678" y="57518"/>
                    <a:pt x="687" y="57599"/>
                    <a:pt x="669" y="57599"/>
                  </a:cubicBezTo>
                  <a:cubicBezTo>
                    <a:pt x="647" y="57599"/>
                    <a:pt x="587" y="57481"/>
                    <a:pt x="474" y="57223"/>
                  </a:cubicBezTo>
                  <a:cubicBezTo>
                    <a:pt x="261" y="56816"/>
                    <a:pt x="187" y="56638"/>
                    <a:pt x="237" y="56638"/>
                  </a:cubicBezTo>
                  <a:close/>
                  <a:moveTo>
                    <a:pt x="30" y="0"/>
                  </a:moveTo>
                  <a:lnTo>
                    <a:pt x="30" y="2573"/>
                  </a:lnTo>
                  <a:cubicBezTo>
                    <a:pt x="178" y="2957"/>
                    <a:pt x="326" y="3371"/>
                    <a:pt x="474" y="3756"/>
                  </a:cubicBezTo>
                  <a:cubicBezTo>
                    <a:pt x="1568" y="6713"/>
                    <a:pt x="2514" y="11090"/>
                    <a:pt x="2100" y="11297"/>
                  </a:cubicBezTo>
                  <a:cubicBezTo>
                    <a:pt x="1716" y="11474"/>
                    <a:pt x="444" y="13929"/>
                    <a:pt x="89" y="15141"/>
                  </a:cubicBezTo>
                  <a:cubicBezTo>
                    <a:pt x="89" y="15230"/>
                    <a:pt x="60" y="15289"/>
                    <a:pt x="30" y="15378"/>
                  </a:cubicBezTo>
                  <a:lnTo>
                    <a:pt x="30" y="18572"/>
                  </a:lnTo>
                  <a:cubicBezTo>
                    <a:pt x="385" y="15733"/>
                    <a:pt x="1006" y="13781"/>
                    <a:pt x="2100" y="12184"/>
                  </a:cubicBezTo>
                  <a:lnTo>
                    <a:pt x="2396" y="11770"/>
                  </a:lnTo>
                  <a:lnTo>
                    <a:pt x="2514" y="12982"/>
                  </a:lnTo>
                  <a:cubicBezTo>
                    <a:pt x="2573" y="13663"/>
                    <a:pt x="2692" y="14372"/>
                    <a:pt x="2751" y="14579"/>
                  </a:cubicBezTo>
                  <a:cubicBezTo>
                    <a:pt x="2810" y="14875"/>
                    <a:pt x="2928" y="14964"/>
                    <a:pt x="3283" y="15052"/>
                  </a:cubicBezTo>
                  <a:cubicBezTo>
                    <a:pt x="3608" y="15141"/>
                    <a:pt x="3756" y="15259"/>
                    <a:pt x="3845" y="15496"/>
                  </a:cubicBezTo>
                  <a:cubicBezTo>
                    <a:pt x="4141" y="16324"/>
                    <a:pt x="4762" y="20021"/>
                    <a:pt x="4880" y="21558"/>
                  </a:cubicBezTo>
                  <a:cubicBezTo>
                    <a:pt x="4965" y="23093"/>
                    <a:pt x="5097" y="23645"/>
                    <a:pt x="5584" y="23645"/>
                  </a:cubicBezTo>
                  <a:cubicBezTo>
                    <a:pt x="5773" y="23645"/>
                    <a:pt x="6015" y="23562"/>
                    <a:pt x="6329" y="23421"/>
                  </a:cubicBezTo>
                  <a:cubicBezTo>
                    <a:pt x="6538" y="23308"/>
                    <a:pt x="6746" y="23255"/>
                    <a:pt x="6900" y="23255"/>
                  </a:cubicBezTo>
                  <a:cubicBezTo>
                    <a:pt x="6986" y="23255"/>
                    <a:pt x="7056" y="23271"/>
                    <a:pt x="7098" y="23303"/>
                  </a:cubicBezTo>
                  <a:cubicBezTo>
                    <a:pt x="7305" y="23451"/>
                    <a:pt x="7275" y="23481"/>
                    <a:pt x="7039" y="23481"/>
                  </a:cubicBezTo>
                  <a:cubicBezTo>
                    <a:pt x="6743" y="23510"/>
                    <a:pt x="6625" y="23895"/>
                    <a:pt x="5974" y="26260"/>
                  </a:cubicBezTo>
                  <a:cubicBezTo>
                    <a:pt x="5028" y="29750"/>
                    <a:pt x="681" y="41904"/>
                    <a:pt x="385" y="41904"/>
                  </a:cubicBezTo>
                  <a:cubicBezTo>
                    <a:pt x="326" y="41904"/>
                    <a:pt x="208" y="41579"/>
                    <a:pt x="119" y="41194"/>
                  </a:cubicBezTo>
                  <a:cubicBezTo>
                    <a:pt x="1" y="40603"/>
                    <a:pt x="60" y="40100"/>
                    <a:pt x="533" y="38503"/>
                  </a:cubicBezTo>
                  <a:cubicBezTo>
                    <a:pt x="1627" y="34629"/>
                    <a:pt x="2780" y="31702"/>
                    <a:pt x="4703" y="27946"/>
                  </a:cubicBezTo>
                  <a:cubicBezTo>
                    <a:pt x="5501" y="26320"/>
                    <a:pt x="5649" y="25935"/>
                    <a:pt x="5442" y="25935"/>
                  </a:cubicBezTo>
                  <a:cubicBezTo>
                    <a:pt x="5294" y="25935"/>
                    <a:pt x="3520" y="29454"/>
                    <a:pt x="2514" y="31850"/>
                  </a:cubicBezTo>
                  <a:cubicBezTo>
                    <a:pt x="1509" y="34127"/>
                    <a:pt x="1036" y="35457"/>
                    <a:pt x="444" y="37734"/>
                  </a:cubicBezTo>
                  <a:cubicBezTo>
                    <a:pt x="296" y="38267"/>
                    <a:pt x="148" y="38770"/>
                    <a:pt x="30" y="39095"/>
                  </a:cubicBezTo>
                  <a:lnTo>
                    <a:pt x="30" y="49711"/>
                  </a:lnTo>
                  <a:cubicBezTo>
                    <a:pt x="60" y="49770"/>
                    <a:pt x="89" y="49859"/>
                    <a:pt x="89" y="49948"/>
                  </a:cubicBezTo>
                  <a:cubicBezTo>
                    <a:pt x="173" y="50419"/>
                    <a:pt x="178" y="50631"/>
                    <a:pt x="56" y="50631"/>
                  </a:cubicBezTo>
                  <a:cubicBezTo>
                    <a:pt x="48" y="50631"/>
                    <a:pt x="39" y="50630"/>
                    <a:pt x="30" y="50628"/>
                  </a:cubicBezTo>
                  <a:lnTo>
                    <a:pt x="30" y="51604"/>
                  </a:lnTo>
                  <a:cubicBezTo>
                    <a:pt x="355" y="51929"/>
                    <a:pt x="533" y="53201"/>
                    <a:pt x="296" y="53319"/>
                  </a:cubicBezTo>
                  <a:cubicBezTo>
                    <a:pt x="148" y="53378"/>
                    <a:pt x="148" y="53526"/>
                    <a:pt x="296" y="53763"/>
                  </a:cubicBezTo>
                  <a:cubicBezTo>
                    <a:pt x="444" y="53970"/>
                    <a:pt x="562" y="54679"/>
                    <a:pt x="562" y="55330"/>
                  </a:cubicBezTo>
                  <a:lnTo>
                    <a:pt x="622" y="56572"/>
                  </a:lnTo>
                  <a:lnTo>
                    <a:pt x="30" y="55833"/>
                  </a:lnTo>
                  <a:lnTo>
                    <a:pt x="30" y="58080"/>
                  </a:lnTo>
                  <a:cubicBezTo>
                    <a:pt x="444" y="58938"/>
                    <a:pt x="681" y="59529"/>
                    <a:pt x="622" y="59529"/>
                  </a:cubicBezTo>
                  <a:cubicBezTo>
                    <a:pt x="592" y="59529"/>
                    <a:pt x="355" y="59204"/>
                    <a:pt x="30" y="58731"/>
                  </a:cubicBezTo>
                  <a:lnTo>
                    <a:pt x="30" y="59293"/>
                  </a:lnTo>
                  <a:cubicBezTo>
                    <a:pt x="1124" y="60890"/>
                    <a:pt x="1065" y="60860"/>
                    <a:pt x="1124" y="61836"/>
                  </a:cubicBezTo>
                  <a:lnTo>
                    <a:pt x="1154" y="62694"/>
                  </a:lnTo>
                  <a:lnTo>
                    <a:pt x="3490" y="62694"/>
                  </a:lnTo>
                  <a:cubicBezTo>
                    <a:pt x="3815" y="62220"/>
                    <a:pt x="4229" y="61629"/>
                    <a:pt x="4703" y="61008"/>
                  </a:cubicBezTo>
                  <a:cubicBezTo>
                    <a:pt x="5708" y="59588"/>
                    <a:pt x="6536" y="58435"/>
                    <a:pt x="6536" y="58376"/>
                  </a:cubicBezTo>
                  <a:cubicBezTo>
                    <a:pt x="6542" y="58312"/>
                    <a:pt x="6530" y="58279"/>
                    <a:pt x="6497" y="58279"/>
                  </a:cubicBezTo>
                  <a:cubicBezTo>
                    <a:pt x="6364" y="58279"/>
                    <a:pt x="5890" y="58837"/>
                    <a:pt x="4939" y="60121"/>
                  </a:cubicBezTo>
                  <a:cubicBezTo>
                    <a:pt x="4229" y="61126"/>
                    <a:pt x="3490" y="62132"/>
                    <a:pt x="3342" y="62309"/>
                  </a:cubicBezTo>
                  <a:cubicBezTo>
                    <a:pt x="3325" y="62333"/>
                    <a:pt x="3313" y="62345"/>
                    <a:pt x="3306" y="62345"/>
                  </a:cubicBezTo>
                  <a:cubicBezTo>
                    <a:pt x="3252" y="62345"/>
                    <a:pt x="3483" y="61675"/>
                    <a:pt x="3875" y="60683"/>
                  </a:cubicBezTo>
                  <a:cubicBezTo>
                    <a:pt x="4318" y="59588"/>
                    <a:pt x="4791" y="58287"/>
                    <a:pt x="4939" y="57785"/>
                  </a:cubicBezTo>
                  <a:cubicBezTo>
                    <a:pt x="5176" y="57016"/>
                    <a:pt x="5472" y="56543"/>
                    <a:pt x="6861" y="54768"/>
                  </a:cubicBezTo>
                  <a:cubicBezTo>
                    <a:pt x="8636" y="52432"/>
                    <a:pt x="8724" y="52284"/>
                    <a:pt x="8517" y="52225"/>
                  </a:cubicBezTo>
                  <a:cubicBezTo>
                    <a:pt x="8516" y="52224"/>
                    <a:pt x="8514" y="52224"/>
                    <a:pt x="8512" y="52224"/>
                  </a:cubicBezTo>
                  <a:cubicBezTo>
                    <a:pt x="8404" y="52224"/>
                    <a:pt x="7765" y="52982"/>
                    <a:pt x="7068" y="53940"/>
                  </a:cubicBezTo>
                  <a:cubicBezTo>
                    <a:pt x="6329" y="54916"/>
                    <a:pt x="5708" y="55715"/>
                    <a:pt x="5649" y="55744"/>
                  </a:cubicBezTo>
                  <a:cubicBezTo>
                    <a:pt x="5647" y="55745"/>
                    <a:pt x="5646" y="55745"/>
                    <a:pt x="5645" y="55745"/>
                  </a:cubicBezTo>
                  <a:cubicBezTo>
                    <a:pt x="5469" y="55745"/>
                    <a:pt x="7250" y="49878"/>
                    <a:pt x="7837" y="48440"/>
                  </a:cubicBezTo>
                  <a:cubicBezTo>
                    <a:pt x="8133" y="47700"/>
                    <a:pt x="8695" y="46577"/>
                    <a:pt x="9079" y="45896"/>
                  </a:cubicBezTo>
                  <a:cubicBezTo>
                    <a:pt x="9878" y="44536"/>
                    <a:pt x="9878" y="44477"/>
                    <a:pt x="9552" y="44477"/>
                  </a:cubicBezTo>
                  <a:cubicBezTo>
                    <a:pt x="9550" y="44477"/>
                    <a:pt x="9547" y="44477"/>
                    <a:pt x="9544" y="44477"/>
                  </a:cubicBezTo>
                  <a:cubicBezTo>
                    <a:pt x="9064" y="44477"/>
                    <a:pt x="7714" y="47006"/>
                    <a:pt x="6773" y="49682"/>
                  </a:cubicBezTo>
                  <a:cubicBezTo>
                    <a:pt x="6447" y="50569"/>
                    <a:pt x="5738" y="52905"/>
                    <a:pt x="5176" y="54827"/>
                  </a:cubicBezTo>
                  <a:cubicBezTo>
                    <a:pt x="4614" y="56779"/>
                    <a:pt x="3963" y="58820"/>
                    <a:pt x="3756" y="59352"/>
                  </a:cubicBezTo>
                  <a:cubicBezTo>
                    <a:pt x="3096" y="61015"/>
                    <a:pt x="2860" y="61545"/>
                    <a:pt x="2782" y="61545"/>
                  </a:cubicBezTo>
                  <a:cubicBezTo>
                    <a:pt x="2766" y="61545"/>
                    <a:pt x="2756" y="61522"/>
                    <a:pt x="2751" y="61481"/>
                  </a:cubicBezTo>
                  <a:cubicBezTo>
                    <a:pt x="2514" y="59263"/>
                    <a:pt x="2307" y="56276"/>
                    <a:pt x="2396" y="56188"/>
                  </a:cubicBezTo>
                  <a:cubicBezTo>
                    <a:pt x="2721" y="55892"/>
                    <a:pt x="4200" y="52905"/>
                    <a:pt x="4052" y="52905"/>
                  </a:cubicBezTo>
                  <a:cubicBezTo>
                    <a:pt x="3904" y="52905"/>
                    <a:pt x="2958" y="54532"/>
                    <a:pt x="2426" y="55685"/>
                  </a:cubicBezTo>
                  <a:cubicBezTo>
                    <a:pt x="2417" y="55702"/>
                    <a:pt x="2408" y="55710"/>
                    <a:pt x="2399" y="55710"/>
                  </a:cubicBezTo>
                  <a:cubicBezTo>
                    <a:pt x="2314" y="55710"/>
                    <a:pt x="2210" y="54990"/>
                    <a:pt x="2130" y="54029"/>
                  </a:cubicBezTo>
                  <a:cubicBezTo>
                    <a:pt x="1982" y="52166"/>
                    <a:pt x="1982" y="52018"/>
                    <a:pt x="2396" y="51515"/>
                  </a:cubicBezTo>
                  <a:cubicBezTo>
                    <a:pt x="3520" y="50037"/>
                    <a:pt x="8665" y="41431"/>
                    <a:pt x="8517" y="41283"/>
                  </a:cubicBezTo>
                  <a:cubicBezTo>
                    <a:pt x="8495" y="41256"/>
                    <a:pt x="8472" y="41239"/>
                    <a:pt x="8445" y="41239"/>
                  </a:cubicBezTo>
                  <a:cubicBezTo>
                    <a:pt x="8293" y="41239"/>
                    <a:pt x="7992" y="41756"/>
                    <a:pt x="6714" y="43886"/>
                  </a:cubicBezTo>
                  <a:cubicBezTo>
                    <a:pt x="5264" y="46370"/>
                    <a:pt x="2041" y="51545"/>
                    <a:pt x="1952" y="51545"/>
                  </a:cubicBezTo>
                  <a:cubicBezTo>
                    <a:pt x="1923" y="51545"/>
                    <a:pt x="1893" y="51367"/>
                    <a:pt x="1864" y="51131"/>
                  </a:cubicBezTo>
                  <a:cubicBezTo>
                    <a:pt x="1834" y="50835"/>
                    <a:pt x="2159" y="50155"/>
                    <a:pt x="3342" y="48292"/>
                  </a:cubicBezTo>
                  <a:cubicBezTo>
                    <a:pt x="4732" y="46044"/>
                    <a:pt x="7867" y="40278"/>
                    <a:pt x="8044" y="39686"/>
                  </a:cubicBezTo>
                  <a:cubicBezTo>
                    <a:pt x="8074" y="39538"/>
                    <a:pt x="8044" y="39420"/>
                    <a:pt x="7956" y="39420"/>
                  </a:cubicBezTo>
                  <a:cubicBezTo>
                    <a:pt x="7867" y="39420"/>
                    <a:pt x="7305" y="40455"/>
                    <a:pt x="6684" y="41697"/>
                  </a:cubicBezTo>
                  <a:cubicBezTo>
                    <a:pt x="5679" y="43738"/>
                    <a:pt x="2928" y="48558"/>
                    <a:pt x="2071" y="49711"/>
                  </a:cubicBezTo>
                  <a:lnTo>
                    <a:pt x="1745" y="50184"/>
                  </a:lnTo>
                  <a:lnTo>
                    <a:pt x="1657" y="49770"/>
                  </a:lnTo>
                  <a:cubicBezTo>
                    <a:pt x="1598" y="49475"/>
                    <a:pt x="1864" y="48854"/>
                    <a:pt x="2721" y="47198"/>
                  </a:cubicBezTo>
                  <a:cubicBezTo>
                    <a:pt x="3342" y="45985"/>
                    <a:pt x="4289" y="44063"/>
                    <a:pt x="4791" y="42851"/>
                  </a:cubicBezTo>
                  <a:cubicBezTo>
                    <a:pt x="5324" y="41638"/>
                    <a:pt x="6152" y="39805"/>
                    <a:pt x="6625" y="38740"/>
                  </a:cubicBezTo>
                  <a:cubicBezTo>
                    <a:pt x="7320" y="37225"/>
                    <a:pt x="7598" y="36503"/>
                    <a:pt x="7460" y="36503"/>
                  </a:cubicBezTo>
                  <a:cubicBezTo>
                    <a:pt x="7433" y="36503"/>
                    <a:pt x="7391" y="36529"/>
                    <a:pt x="7335" y="36581"/>
                  </a:cubicBezTo>
                  <a:cubicBezTo>
                    <a:pt x="7187" y="36699"/>
                    <a:pt x="5383" y="40633"/>
                    <a:pt x="4407" y="42969"/>
                  </a:cubicBezTo>
                  <a:cubicBezTo>
                    <a:pt x="3630" y="44783"/>
                    <a:pt x="3132" y="45840"/>
                    <a:pt x="3079" y="45840"/>
                  </a:cubicBezTo>
                  <a:cubicBezTo>
                    <a:pt x="3078" y="45840"/>
                    <a:pt x="3077" y="45839"/>
                    <a:pt x="3076" y="45837"/>
                  </a:cubicBezTo>
                  <a:cubicBezTo>
                    <a:pt x="3047" y="45808"/>
                    <a:pt x="3165" y="45335"/>
                    <a:pt x="3313" y="44743"/>
                  </a:cubicBezTo>
                  <a:cubicBezTo>
                    <a:pt x="3815" y="42880"/>
                    <a:pt x="4229" y="40337"/>
                    <a:pt x="4850" y="35724"/>
                  </a:cubicBezTo>
                  <a:cubicBezTo>
                    <a:pt x="5619" y="30075"/>
                    <a:pt x="6063" y="27946"/>
                    <a:pt x="6832" y="26467"/>
                  </a:cubicBezTo>
                  <a:cubicBezTo>
                    <a:pt x="7157" y="25846"/>
                    <a:pt x="7394" y="25285"/>
                    <a:pt x="7335" y="25225"/>
                  </a:cubicBezTo>
                  <a:cubicBezTo>
                    <a:pt x="7319" y="25215"/>
                    <a:pt x="7303" y="25210"/>
                    <a:pt x="7285" y="25210"/>
                  </a:cubicBezTo>
                  <a:cubicBezTo>
                    <a:pt x="7204" y="25210"/>
                    <a:pt x="7102" y="25321"/>
                    <a:pt x="6980" y="25492"/>
                  </a:cubicBezTo>
                  <a:cubicBezTo>
                    <a:pt x="6880" y="25657"/>
                    <a:pt x="6818" y="25757"/>
                    <a:pt x="6796" y="25757"/>
                  </a:cubicBezTo>
                  <a:cubicBezTo>
                    <a:pt x="6759" y="25757"/>
                    <a:pt x="6835" y="25475"/>
                    <a:pt x="7039" y="24752"/>
                  </a:cubicBezTo>
                  <a:cubicBezTo>
                    <a:pt x="7160" y="24308"/>
                    <a:pt x="7232" y="24072"/>
                    <a:pt x="7289" y="24072"/>
                  </a:cubicBezTo>
                  <a:cubicBezTo>
                    <a:pt x="7356" y="24072"/>
                    <a:pt x="7402" y="24411"/>
                    <a:pt x="7482" y="25137"/>
                  </a:cubicBezTo>
                  <a:cubicBezTo>
                    <a:pt x="7512" y="25610"/>
                    <a:pt x="7571" y="27148"/>
                    <a:pt x="7601" y="28567"/>
                  </a:cubicBezTo>
                  <a:cubicBezTo>
                    <a:pt x="7630" y="31022"/>
                    <a:pt x="7630" y="31169"/>
                    <a:pt x="7039" y="32707"/>
                  </a:cubicBezTo>
                  <a:cubicBezTo>
                    <a:pt x="6684" y="33594"/>
                    <a:pt x="6507" y="34334"/>
                    <a:pt x="6595" y="34363"/>
                  </a:cubicBezTo>
                  <a:cubicBezTo>
                    <a:pt x="6598" y="34364"/>
                    <a:pt x="6601" y="34365"/>
                    <a:pt x="6604" y="34365"/>
                  </a:cubicBezTo>
                  <a:cubicBezTo>
                    <a:pt x="6699" y="34365"/>
                    <a:pt x="6928" y="33929"/>
                    <a:pt x="7157" y="33299"/>
                  </a:cubicBezTo>
                  <a:cubicBezTo>
                    <a:pt x="7358" y="32724"/>
                    <a:pt x="7532" y="32233"/>
                    <a:pt x="7568" y="32233"/>
                  </a:cubicBezTo>
                  <a:cubicBezTo>
                    <a:pt x="7569" y="32233"/>
                    <a:pt x="7570" y="32233"/>
                    <a:pt x="7571" y="32234"/>
                  </a:cubicBezTo>
                  <a:cubicBezTo>
                    <a:pt x="7601" y="32264"/>
                    <a:pt x="7571" y="33151"/>
                    <a:pt x="7542" y="34186"/>
                  </a:cubicBezTo>
                  <a:cubicBezTo>
                    <a:pt x="7512" y="35250"/>
                    <a:pt x="7542" y="36256"/>
                    <a:pt x="7571" y="36404"/>
                  </a:cubicBezTo>
                  <a:cubicBezTo>
                    <a:pt x="7647" y="36669"/>
                    <a:pt x="7905" y="36825"/>
                    <a:pt x="8197" y="36825"/>
                  </a:cubicBezTo>
                  <a:cubicBezTo>
                    <a:pt x="8361" y="36825"/>
                    <a:pt x="8536" y="36776"/>
                    <a:pt x="8695" y="36670"/>
                  </a:cubicBezTo>
                  <a:cubicBezTo>
                    <a:pt x="8901" y="36541"/>
                    <a:pt x="9107" y="36457"/>
                    <a:pt x="9215" y="36457"/>
                  </a:cubicBezTo>
                  <a:cubicBezTo>
                    <a:pt x="9231" y="36457"/>
                    <a:pt x="9245" y="36459"/>
                    <a:pt x="9257" y="36463"/>
                  </a:cubicBezTo>
                  <a:cubicBezTo>
                    <a:pt x="9493" y="36522"/>
                    <a:pt x="9907" y="39124"/>
                    <a:pt x="9967" y="40721"/>
                  </a:cubicBezTo>
                  <a:cubicBezTo>
                    <a:pt x="9967" y="41461"/>
                    <a:pt x="9907" y="42052"/>
                    <a:pt x="9789" y="42170"/>
                  </a:cubicBezTo>
                  <a:cubicBezTo>
                    <a:pt x="9671" y="42289"/>
                    <a:pt x="8902" y="43442"/>
                    <a:pt x="8074" y="44684"/>
                  </a:cubicBezTo>
                  <a:cubicBezTo>
                    <a:pt x="7246" y="45956"/>
                    <a:pt x="5826" y="48055"/>
                    <a:pt x="4939" y="49386"/>
                  </a:cubicBezTo>
                  <a:cubicBezTo>
                    <a:pt x="4022" y="50717"/>
                    <a:pt x="3283" y="51841"/>
                    <a:pt x="3283" y="51900"/>
                  </a:cubicBezTo>
                  <a:cubicBezTo>
                    <a:pt x="3283" y="51965"/>
                    <a:pt x="3298" y="52001"/>
                    <a:pt x="3331" y="52001"/>
                  </a:cubicBezTo>
                  <a:cubicBezTo>
                    <a:pt x="3495" y="52001"/>
                    <a:pt x="4108" y="51160"/>
                    <a:pt x="5679" y="48854"/>
                  </a:cubicBezTo>
                  <a:cubicBezTo>
                    <a:pt x="6891" y="47109"/>
                    <a:pt x="8310" y="44980"/>
                    <a:pt x="8872" y="44122"/>
                  </a:cubicBezTo>
                  <a:cubicBezTo>
                    <a:pt x="9434" y="43265"/>
                    <a:pt x="9937" y="42584"/>
                    <a:pt x="9967" y="42555"/>
                  </a:cubicBezTo>
                  <a:cubicBezTo>
                    <a:pt x="10203" y="42555"/>
                    <a:pt x="9907" y="45068"/>
                    <a:pt x="9434" y="47405"/>
                  </a:cubicBezTo>
                  <a:cubicBezTo>
                    <a:pt x="9138" y="48735"/>
                    <a:pt x="8902" y="50066"/>
                    <a:pt x="8902" y="50391"/>
                  </a:cubicBezTo>
                  <a:cubicBezTo>
                    <a:pt x="8843" y="51072"/>
                    <a:pt x="9168" y="51456"/>
                    <a:pt x="9789" y="51486"/>
                  </a:cubicBezTo>
                  <a:lnTo>
                    <a:pt x="10233" y="51515"/>
                  </a:lnTo>
                  <a:lnTo>
                    <a:pt x="10174" y="52816"/>
                  </a:lnTo>
                  <a:cubicBezTo>
                    <a:pt x="10085" y="54472"/>
                    <a:pt x="9760" y="55715"/>
                    <a:pt x="8606" y="59204"/>
                  </a:cubicBezTo>
                  <a:cubicBezTo>
                    <a:pt x="8103" y="60771"/>
                    <a:pt x="7660" y="62250"/>
                    <a:pt x="7601" y="62487"/>
                  </a:cubicBezTo>
                  <a:cubicBezTo>
                    <a:pt x="7601" y="62546"/>
                    <a:pt x="7571" y="62605"/>
                    <a:pt x="7512" y="62694"/>
                  </a:cubicBezTo>
                  <a:lnTo>
                    <a:pt x="10233" y="62694"/>
                  </a:lnTo>
                  <a:cubicBezTo>
                    <a:pt x="10108" y="62494"/>
                    <a:pt x="9898" y="62420"/>
                    <a:pt x="9515" y="62420"/>
                  </a:cubicBezTo>
                  <a:cubicBezTo>
                    <a:pt x="9445" y="62420"/>
                    <a:pt x="9369" y="62423"/>
                    <a:pt x="9286" y="62427"/>
                  </a:cubicBezTo>
                  <a:lnTo>
                    <a:pt x="8606" y="62487"/>
                  </a:lnTo>
                  <a:lnTo>
                    <a:pt x="9168" y="60712"/>
                  </a:lnTo>
                  <a:cubicBezTo>
                    <a:pt x="10765" y="55626"/>
                    <a:pt x="11031" y="54384"/>
                    <a:pt x="11090" y="52255"/>
                  </a:cubicBezTo>
                  <a:cubicBezTo>
                    <a:pt x="11149" y="51072"/>
                    <a:pt x="10883" y="50598"/>
                    <a:pt x="10174" y="50539"/>
                  </a:cubicBezTo>
                  <a:cubicBezTo>
                    <a:pt x="9760" y="50510"/>
                    <a:pt x="9760" y="50717"/>
                    <a:pt x="10321" y="47700"/>
                  </a:cubicBezTo>
                  <a:cubicBezTo>
                    <a:pt x="10942" y="44329"/>
                    <a:pt x="10942" y="40810"/>
                    <a:pt x="10381" y="37468"/>
                  </a:cubicBezTo>
                  <a:cubicBezTo>
                    <a:pt x="10174" y="36285"/>
                    <a:pt x="10055" y="35871"/>
                    <a:pt x="9760" y="35635"/>
                  </a:cubicBezTo>
                  <a:cubicBezTo>
                    <a:pt x="9602" y="35493"/>
                    <a:pt x="9487" y="35427"/>
                    <a:pt x="9356" y="35427"/>
                  </a:cubicBezTo>
                  <a:cubicBezTo>
                    <a:pt x="9240" y="35427"/>
                    <a:pt x="9112" y="35479"/>
                    <a:pt x="8931" y="35576"/>
                  </a:cubicBezTo>
                  <a:cubicBezTo>
                    <a:pt x="8735" y="35674"/>
                    <a:pt x="8539" y="35731"/>
                    <a:pt x="8461" y="35731"/>
                  </a:cubicBezTo>
                  <a:cubicBezTo>
                    <a:pt x="8445" y="35731"/>
                    <a:pt x="8434" y="35729"/>
                    <a:pt x="8429" y="35724"/>
                  </a:cubicBezTo>
                  <a:cubicBezTo>
                    <a:pt x="8370" y="35694"/>
                    <a:pt x="8399" y="35073"/>
                    <a:pt x="8458" y="34334"/>
                  </a:cubicBezTo>
                  <a:cubicBezTo>
                    <a:pt x="8606" y="32618"/>
                    <a:pt x="8399" y="25610"/>
                    <a:pt x="8163" y="24190"/>
                  </a:cubicBezTo>
                  <a:cubicBezTo>
                    <a:pt x="7922" y="22857"/>
                    <a:pt x="7536" y="22202"/>
                    <a:pt x="6957" y="22202"/>
                  </a:cubicBezTo>
                  <a:cubicBezTo>
                    <a:pt x="6753" y="22202"/>
                    <a:pt x="6524" y="22284"/>
                    <a:pt x="6270" y="22446"/>
                  </a:cubicBezTo>
                  <a:cubicBezTo>
                    <a:pt x="6140" y="22532"/>
                    <a:pt x="6050" y="22604"/>
                    <a:pt x="5984" y="22604"/>
                  </a:cubicBezTo>
                  <a:cubicBezTo>
                    <a:pt x="5823" y="22604"/>
                    <a:pt x="5795" y="22191"/>
                    <a:pt x="5649" y="20582"/>
                  </a:cubicBezTo>
                  <a:cubicBezTo>
                    <a:pt x="5501" y="18601"/>
                    <a:pt x="4643" y="14609"/>
                    <a:pt x="4318" y="14284"/>
                  </a:cubicBezTo>
                  <a:cubicBezTo>
                    <a:pt x="4186" y="14151"/>
                    <a:pt x="3982" y="14042"/>
                    <a:pt x="3835" y="14042"/>
                  </a:cubicBezTo>
                  <a:cubicBezTo>
                    <a:pt x="3818" y="14042"/>
                    <a:pt x="3801" y="14044"/>
                    <a:pt x="3786" y="14047"/>
                  </a:cubicBezTo>
                  <a:cubicBezTo>
                    <a:pt x="3549" y="14047"/>
                    <a:pt x="3461" y="13810"/>
                    <a:pt x="3342" y="12509"/>
                  </a:cubicBezTo>
                  <a:cubicBezTo>
                    <a:pt x="2928" y="8990"/>
                    <a:pt x="2248" y="6092"/>
                    <a:pt x="1154" y="3253"/>
                  </a:cubicBezTo>
                  <a:cubicBezTo>
                    <a:pt x="858" y="2573"/>
                    <a:pt x="385" y="1183"/>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71350" y="4157200"/>
              <a:ext cx="44375" cy="18500"/>
            </a:xfrm>
            <a:custGeom>
              <a:avLst/>
              <a:gdLst/>
              <a:ahLst/>
              <a:cxnLst/>
              <a:rect l="l" t="t" r="r" b="b"/>
              <a:pathLst>
                <a:path w="1775" h="740" extrusionOk="0">
                  <a:moveTo>
                    <a:pt x="1479" y="0"/>
                  </a:moveTo>
                  <a:cubicBezTo>
                    <a:pt x="1420" y="0"/>
                    <a:pt x="829" y="296"/>
                    <a:pt x="1" y="740"/>
                  </a:cubicBezTo>
                  <a:lnTo>
                    <a:pt x="651" y="740"/>
                  </a:lnTo>
                  <a:cubicBezTo>
                    <a:pt x="1538" y="237"/>
                    <a:pt x="1775"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614800" y="4171425"/>
              <a:ext cx="10375" cy="4275"/>
            </a:xfrm>
            <a:custGeom>
              <a:avLst/>
              <a:gdLst/>
              <a:ahLst/>
              <a:cxnLst/>
              <a:rect l="l" t="t" r="r" b="b"/>
              <a:pathLst>
                <a:path w="415" h="171" extrusionOk="0">
                  <a:moveTo>
                    <a:pt x="344" y="0"/>
                  </a:moveTo>
                  <a:cubicBezTo>
                    <a:pt x="287" y="0"/>
                    <a:pt x="176" y="61"/>
                    <a:pt x="1" y="171"/>
                  </a:cubicBezTo>
                  <a:lnTo>
                    <a:pt x="326" y="171"/>
                  </a:lnTo>
                  <a:cubicBezTo>
                    <a:pt x="385" y="82"/>
                    <a:pt x="415" y="23"/>
                    <a:pt x="385" y="23"/>
                  </a:cubicBezTo>
                  <a:cubicBezTo>
                    <a:pt x="378" y="7"/>
                    <a:pt x="364"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1983900" y="3388000"/>
              <a:ext cx="25150" cy="111975"/>
            </a:xfrm>
            <a:custGeom>
              <a:avLst/>
              <a:gdLst/>
              <a:ahLst/>
              <a:cxnLst/>
              <a:rect l="l" t="t" r="r" b="b"/>
              <a:pathLst>
                <a:path w="1006" h="4479" extrusionOk="0">
                  <a:moveTo>
                    <a:pt x="858" y="1"/>
                  </a:moveTo>
                  <a:cubicBezTo>
                    <a:pt x="744" y="1"/>
                    <a:pt x="555" y="594"/>
                    <a:pt x="266" y="1906"/>
                  </a:cubicBezTo>
                  <a:cubicBezTo>
                    <a:pt x="178" y="2260"/>
                    <a:pt x="89" y="2645"/>
                    <a:pt x="0" y="3029"/>
                  </a:cubicBezTo>
                  <a:lnTo>
                    <a:pt x="0" y="4478"/>
                  </a:lnTo>
                  <a:cubicBezTo>
                    <a:pt x="473" y="2882"/>
                    <a:pt x="1006" y="486"/>
                    <a:pt x="947" y="190"/>
                  </a:cubicBezTo>
                  <a:cubicBezTo>
                    <a:pt x="924" y="66"/>
                    <a:pt x="89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983900" y="4123175"/>
              <a:ext cx="27375" cy="52525"/>
            </a:xfrm>
            <a:custGeom>
              <a:avLst/>
              <a:gdLst/>
              <a:ahLst/>
              <a:cxnLst/>
              <a:rect l="l" t="t" r="r" b="b"/>
              <a:pathLst>
                <a:path w="1095" h="2101" extrusionOk="0">
                  <a:moveTo>
                    <a:pt x="0" y="1"/>
                  </a:moveTo>
                  <a:lnTo>
                    <a:pt x="0" y="652"/>
                  </a:lnTo>
                  <a:cubicBezTo>
                    <a:pt x="89" y="829"/>
                    <a:pt x="178" y="1006"/>
                    <a:pt x="296" y="1213"/>
                  </a:cubicBezTo>
                  <a:cubicBezTo>
                    <a:pt x="473" y="1568"/>
                    <a:pt x="621" y="1864"/>
                    <a:pt x="739" y="2101"/>
                  </a:cubicBezTo>
                  <a:lnTo>
                    <a:pt x="1094" y="2101"/>
                  </a:lnTo>
                  <a:lnTo>
                    <a:pt x="414" y="770"/>
                  </a:lnTo>
                  <a:cubicBezTo>
                    <a:pt x="237" y="474"/>
                    <a:pt x="118"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983900" y="3159125"/>
              <a:ext cx="66550" cy="246225"/>
            </a:xfrm>
            <a:custGeom>
              <a:avLst/>
              <a:gdLst/>
              <a:ahLst/>
              <a:cxnLst/>
              <a:rect l="l" t="t" r="r" b="b"/>
              <a:pathLst>
                <a:path w="2662" h="9849" extrusionOk="0">
                  <a:moveTo>
                    <a:pt x="2484" y="1"/>
                  </a:moveTo>
                  <a:cubicBezTo>
                    <a:pt x="2248" y="1"/>
                    <a:pt x="1006" y="3993"/>
                    <a:pt x="621" y="6152"/>
                  </a:cubicBezTo>
                  <a:cubicBezTo>
                    <a:pt x="503" y="6802"/>
                    <a:pt x="266" y="7719"/>
                    <a:pt x="0" y="8665"/>
                  </a:cubicBezTo>
                  <a:lnTo>
                    <a:pt x="0" y="9848"/>
                  </a:lnTo>
                  <a:cubicBezTo>
                    <a:pt x="385" y="8665"/>
                    <a:pt x="710" y="7394"/>
                    <a:pt x="828" y="6713"/>
                  </a:cubicBezTo>
                  <a:cubicBezTo>
                    <a:pt x="1183" y="4762"/>
                    <a:pt x="1656" y="2899"/>
                    <a:pt x="2189" y="1361"/>
                  </a:cubicBezTo>
                  <a:cubicBezTo>
                    <a:pt x="2662" y="30"/>
                    <a:pt x="2662" y="1"/>
                    <a:pt x="24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983900" y="4149800"/>
              <a:ext cx="13325" cy="25900"/>
            </a:xfrm>
            <a:custGeom>
              <a:avLst/>
              <a:gdLst/>
              <a:ahLst/>
              <a:cxnLst/>
              <a:rect l="l" t="t" r="r" b="b"/>
              <a:pathLst>
                <a:path w="533" h="1036" extrusionOk="0">
                  <a:moveTo>
                    <a:pt x="0" y="1"/>
                  </a:moveTo>
                  <a:lnTo>
                    <a:pt x="0" y="740"/>
                  </a:lnTo>
                  <a:cubicBezTo>
                    <a:pt x="59" y="829"/>
                    <a:pt x="118" y="947"/>
                    <a:pt x="148" y="1036"/>
                  </a:cubicBezTo>
                  <a:lnTo>
                    <a:pt x="532" y="1036"/>
                  </a:lnTo>
                  <a:cubicBezTo>
                    <a:pt x="385" y="740"/>
                    <a:pt x="207" y="38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401600" y="3933275"/>
              <a:ext cx="1690100" cy="242425"/>
            </a:xfrm>
            <a:custGeom>
              <a:avLst/>
              <a:gdLst/>
              <a:ahLst/>
              <a:cxnLst/>
              <a:rect l="l" t="t" r="r" b="b"/>
              <a:pathLst>
                <a:path w="67604" h="9697" extrusionOk="0">
                  <a:moveTo>
                    <a:pt x="34326" y="1"/>
                  </a:moveTo>
                  <a:cubicBezTo>
                    <a:pt x="32034" y="1"/>
                    <a:pt x="26580" y="864"/>
                    <a:pt x="22535" y="1919"/>
                  </a:cubicBezTo>
                  <a:cubicBezTo>
                    <a:pt x="21748" y="2125"/>
                    <a:pt x="21270" y="2224"/>
                    <a:pt x="21055" y="2224"/>
                  </a:cubicBezTo>
                  <a:cubicBezTo>
                    <a:pt x="20931" y="2224"/>
                    <a:pt x="20894" y="2191"/>
                    <a:pt x="20938" y="2126"/>
                  </a:cubicBezTo>
                  <a:cubicBezTo>
                    <a:pt x="21322" y="1622"/>
                    <a:pt x="21199" y="1196"/>
                    <a:pt x="20807" y="1196"/>
                  </a:cubicBezTo>
                  <a:cubicBezTo>
                    <a:pt x="20716" y="1196"/>
                    <a:pt x="20611" y="1218"/>
                    <a:pt x="20494" y="1268"/>
                  </a:cubicBezTo>
                  <a:cubicBezTo>
                    <a:pt x="20258" y="1357"/>
                    <a:pt x="18217" y="2067"/>
                    <a:pt x="15940" y="2806"/>
                  </a:cubicBezTo>
                  <a:cubicBezTo>
                    <a:pt x="11593" y="4285"/>
                    <a:pt x="10292" y="4847"/>
                    <a:pt x="7128" y="6651"/>
                  </a:cubicBezTo>
                  <a:lnTo>
                    <a:pt x="5146" y="7774"/>
                  </a:lnTo>
                  <a:lnTo>
                    <a:pt x="5205" y="7272"/>
                  </a:lnTo>
                  <a:lnTo>
                    <a:pt x="5294" y="6739"/>
                  </a:lnTo>
                  <a:lnTo>
                    <a:pt x="4821" y="6769"/>
                  </a:lnTo>
                  <a:cubicBezTo>
                    <a:pt x="4170" y="6798"/>
                    <a:pt x="2219" y="8011"/>
                    <a:pt x="1" y="9697"/>
                  </a:cubicBezTo>
                  <a:lnTo>
                    <a:pt x="1065" y="9697"/>
                  </a:lnTo>
                  <a:cubicBezTo>
                    <a:pt x="1450" y="9401"/>
                    <a:pt x="1834" y="9135"/>
                    <a:pt x="2219" y="8898"/>
                  </a:cubicBezTo>
                  <a:lnTo>
                    <a:pt x="3047" y="8336"/>
                  </a:lnTo>
                  <a:lnTo>
                    <a:pt x="3047" y="8336"/>
                  </a:lnTo>
                  <a:lnTo>
                    <a:pt x="2485" y="9046"/>
                  </a:lnTo>
                  <a:cubicBezTo>
                    <a:pt x="2396" y="9164"/>
                    <a:pt x="2189" y="9401"/>
                    <a:pt x="1893" y="9697"/>
                  </a:cubicBezTo>
                  <a:lnTo>
                    <a:pt x="2544" y="9697"/>
                  </a:lnTo>
                  <a:cubicBezTo>
                    <a:pt x="3283" y="8869"/>
                    <a:pt x="3963" y="8129"/>
                    <a:pt x="4111" y="7922"/>
                  </a:cubicBezTo>
                  <a:lnTo>
                    <a:pt x="4496" y="7449"/>
                  </a:lnTo>
                  <a:lnTo>
                    <a:pt x="4318" y="7952"/>
                  </a:lnTo>
                  <a:cubicBezTo>
                    <a:pt x="4200" y="8218"/>
                    <a:pt x="4141" y="8514"/>
                    <a:pt x="4170" y="8632"/>
                  </a:cubicBezTo>
                  <a:cubicBezTo>
                    <a:pt x="4188" y="8711"/>
                    <a:pt x="4261" y="8749"/>
                    <a:pt x="4376" y="8749"/>
                  </a:cubicBezTo>
                  <a:cubicBezTo>
                    <a:pt x="4648" y="8749"/>
                    <a:pt x="5156" y="8541"/>
                    <a:pt x="5738" y="8188"/>
                  </a:cubicBezTo>
                  <a:cubicBezTo>
                    <a:pt x="6267" y="7854"/>
                    <a:pt x="6573" y="7684"/>
                    <a:pt x="6666" y="7684"/>
                  </a:cubicBezTo>
                  <a:cubicBezTo>
                    <a:pt x="6769" y="7684"/>
                    <a:pt x="6604" y="7898"/>
                    <a:pt x="6181" y="8336"/>
                  </a:cubicBezTo>
                  <a:cubicBezTo>
                    <a:pt x="5945" y="8573"/>
                    <a:pt x="5471" y="9105"/>
                    <a:pt x="4910" y="9697"/>
                  </a:cubicBezTo>
                  <a:lnTo>
                    <a:pt x="5412" y="9697"/>
                  </a:lnTo>
                  <a:cubicBezTo>
                    <a:pt x="5826" y="9253"/>
                    <a:pt x="6211" y="8869"/>
                    <a:pt x="6507" y="8543"/>
                  </a:cubicBezTo>
                  <a:lnTo>
                    <a:pt x="8340" y="6651"/>
                  </a:lnTo>
                  <a:lnTo>
                    <a:pt x="10026" y="5793"/>
                  </a:lnTo>
                  <a:cubicBezTo>
                    <a:pt x="10972" y="5349"/>
                    <a:pt x="13160" y="4462"/>
                    <a:pt x="14935" y="3871"/>
                  </a:cubicBezTo>
                  <a:cubicBezTo>
                    <a:pt x="16679" y="3279"/>
                    <a:pt x="18128" y="2806"/>
                    <a:pt x="18128" y="2806"/>
                  </a:cubicBezTo>
                  <a:lnTo>
                    <a:pt x="18128" y="2806"/>
                  </a:lnTo>
                  <a:cubicBezTo>
                    <a:pt x="18158" y="2806"/>
                    <a:pt x="17182" y="3723"/>
                    <a:pt x="16029" y="4817"/>
                  </a:cubicBezTo>
                  <a:cubicBezTo>
                    <a:pt x="14432" y="6296"/>
                    <a:pt x="13367" y="7390"/>
                    <a:pt x="11386" y="9697"/>
                  </a:cubicBezTo>
                  <a:lnTo>
                    <a:pt x="12451" y="9697"/>
                  </a:lnTo>
                  <a:cubicBezTo>
                    <a:pt x="13900" y="8100"/>
                    <a:pt x="15112" y="6917"/>
                    <a:pt x="16650" y="5497"/>
                  </a:cubicBezTo>
                  <a:cubicBezTo>
                    <a:pt x="18953" y="3413"/>
                    <a:pt x="19646" y="2818"/>
                    <a:pt x="19952" y="2818"/>
                  </a:cubicBezTo>
                  <a:cubicBezTo>
                    <a:pt x="20019" y="2818"/>
                    <a:pt x="20067" y="2847"/>
                    <a:pt x="20110" y="2895"/>
                  </a:cubicBezTo>
                  <a:cubicBezTo>
                    <a:pt x="20215" y="3000"/>
                    <a:pt x="20293" y="3059"/>
                    <a:pt x="20474" y="3059"/>
                  </a:cubicBezTo>
                  <a:cubicBezTo>
                    <a:pt x="20751" y="3059"/>
                    <a:pt x="21271" y="2921"/>
                    <a:pt x="22505" y="2599"/>
                  </a:cubicBezTo>
                  <a:cubicBezTo>
                    <a:pt x="24102" y="2156"/>
                    <a:pt x="29455" y="1032"/>
                    <a:pt x="29928" y="1032"/>
                  </a:cubicBezTo>
                  <a:cubicBezTo>
                    <a:pt x="30046" y="1032"/>
                    <a:pt x="29632" y="1268"/>
                    <a:pt x="29041" y="1535"/>
                  </a:cubicBezTo>
                  <a:cubicBezTo>
                    <a:pt x="27000" y="2481"/>
                    <a:pt x="25403" y="3457"/>
                    <a:pt x="24161" y="4551"/>
                  </a:cubicBezTo>
                  <a:cubicBezTo>
                    <a:pt x="22978" y="5556"/>
                    <a:pt x="22919" y="5616"/>
                    <a:pt x="23126" y="5793"/>
                  </a:cubicBezTo>
                  <a:cubicBezTo>
                    <a:pt x="23193" y="5833"/>
                    <a:pt x="23267" y="5853"/>
                    <a:pt x="23350" y="5853"/>
                  </a:cubicBezTo>
                  <a:cubicBezTo>
                    <a:pt x="23635" y="5853"/>
                    <a:pt x="24025" y="5610"/>
                    <a:pt x="24575" y="5083"/>
                  </a:cubicBezTo>
                  <a:cubicBezTo>
                    <a:pt x="26527" y="3279"/>
                    <a:pt x="31998" y="766"/>
                    <a:pt x="34245" y="618"/>
                  </a:cubicBezTo>
                  <a:cubicBezTo>
                    <a:pt x="34418" y="601"/>
                    <a:pt x="34545" y="591"/>
                    <a:pt x="34634" y="591"/>
                  </a:cubicBezTo>
                  <a:cubicBezTo>
                    <a:pt x="34851" y="591"/>
                    <a:pt x="34844" y="649"/>
                    <a:pt x="34719" y="795"/>
                  </a:cubicBezTo>
                  <a:cubicBezTo>
                    <a:pt x="34600" y="914"/>
                    <a:pt x="34482" y="1150"/>
                    <a:pt x="34452" y="1328"/>
                  </a:cubicBezTo>
                  <a:cubicBezTo>
                    <a:pt x="34368" y="1688"/>
                    <a:pt x="34587" y="1836"/>
                    <a:pt x="35330" y="1836"/>
                  </a:cubicBezTo>
                  <a:cubicBezTo>
                    <a:pt x="35622" y="1836"/>
                    <a:pt x="35995" y="1813"/>
                    <a:pt x="36463" y="1771"/>
                  </a:cubicBezTo>
                  <a:cubicBezTo>
                    <a:pt x="38021" y="1625"/>
                    <a:pt x="39338" y="1519"/>
                    <a:pt x="39789" y="1519"/>
                  </a:cubicBezTo>
                  <a:cubicBezTo>
                    <a:pt x="39886" y="1519"/>
                    <a:pt x="39942" y="1524"/>
                    <a:pt x="39953" y="1535"/>
                  </a:cubicBezTo>
                  <a:cubicBezTo>
                    <a:pt x="39982" y="1564"/>
                    <a:pt x="39598" y="1712"/>
                    <a:pt x="39095" y="1889"/>
                  </a:cubicBezTo>
                  <a:cubicBezTo>
                    <a:pt x="37617" y="2422"/>
                    <a:pt x="35280" y="3427"/>
                    <a:pt x="34186" y="4048"/>
                  </a:cubicBezTo>
                  <a:cubicBezTo>
                    <a:pt x="32146" y="5172"/>
                    <a:pt x="29159" y="7242"/>
                    <a:pt x="26024" y="9697"/>
                  </a:cubicBezTo>
                  <a:lnTo>
                    <a:pt x="26941" y="9697"/>
                  </a:lnTo>
                  <a:cubicBezTo>
                    <a:pt x="27680" y="9105"/>
                    <a:pt x="28390" y="8573"/>
                    <a:pt x="28952" y="8159"/>
                  </a:cubicBezTo>
                  <a:cubicBezTo>
                    <a:pt x="30904" y="6680"/>
                    <a:pt x="33624" y="4876"/>
                    <a:pt x="34926" y="4167"/>
                  </a:cubicBezTo>
                  <a:cubicBezTo>
                    <a:pt x="36375" y="3398"/>
                    <a:pt x="38740" y="2422"/>
                    <a:pt x="40456" y="1949"/>
                  </a:cubicBezTo>
                  <a:cubicBezTo>
                    <a:pt x="41289" y="1689"/>
                    <a:pt x="41739" y="1593"/>
                    <a:pt x="42547" y="1593"/>
                  </a:cubicBezTo>
                  <a:cubicBezTo>
                    <a:pt x="43030" y="1593"/>
                    <a:pt x="43641" y="1627"/>
                    <a:pt x="44537" y="1682"/>
                  </a:cubicBezTo>
                  <a:cubicBezTo>
                    <a:pt x="47080" y="1860"/>
                    <a:pt x="47139" y="1860"/>
                    <a:pt x="47139" y="2274"/>
                  </a:cubicBezTo>
                  <a:cubicBezTo>
                    <a:pt x="47139" y="2599"/>
                    <a:pt x="47198" y="2718"/>
                    <a:pt x="47494" y="2836"/>
                  </a:cubicBezTo>
                  <a:cubicBezTo>
                    <a:pt x="47701" y="2925"/>
                    <a:pt x="47849" y="3043"/>
                    <a:pt x="47790" y="3072"/>
                  </a:cubicBezTo>
                  <a:cubicBezTo>
                    <a:pt x="47760" y="3102"/>
                    <a:pt x="46843" y="3575"/>
                    <a:pt x="45749" y="4107"/>
                  </a:cubicBezTo>
                  <a:cubicBezTo>
                    <a:pt x="43147" y="5349"/>
                    <a:pt x="41520" y="6325"/>
                    <a:pt x="38711" y="8277"/>
                  </a:cubicBezTo>
                  <a:cubicBezTo>
                    <a:pt x="38119" y="8691"/>
                    <a:pt x="37410" y="9194"/>
                    <a:pt x="36670" y="9697"/>
                  </a:cubicBezTo>
                  <a:lnTo>
                    <a:pt x="37883" y="9697"/>
                  </a:lnTo>
                  <a:cubicBezTo>
                    <a:pt x="38001" y="9578"/>
                    <a:pt x="38445" y="9253"/>
                    <a:pt x="39746" y="8336"/>
                  </a:cubicBezTo>
                  <a:cubicBezTo>
                    <a:pt x="41727" y="6887"/>
                    <a:pt x="43620" y="5763"/>
                    <a:pt x="46341" y="4462"/>
                  </a:cubicBezTo>
                  <a:cubicBezTo>
                    <a:pt x="47316" y="3989"/>
                    <a:pt x="48174" y="3516"/>
                    <a:pt x="48263" y="3398"/>
                  </a:cubicBezTo>
                  <a:cubicBezTo>
                    <a:pt x="48294" y="3346"/>
                    <a:pt x="48375" y="3320"/>
                    <a:pt x="48514" y="3320"/>
                  </a:cubicBezTo>
                  <a:cubicBezTo>
                    <a:pt x="48774" y="3320"/>
                    <a:pt x="49235" y="3412"/>
                    <a:pt x="49948" y="3605"/>
                  </a:cubicBezTo>
                  <a:cubicBezTo>
                    <a:pt x="50806" y="3812"/>
                    <a:pt x="51516" y="4019"/>
                    <a:pt x="51516" y="4048"/>
                  </a:cubicBezTo>
                  <a:cubicBezTo>
                    <a:pt x="51516" y="4078"/>
                    <a:pt x="50688" y="4551"/>
                    <a:pt x="49653" y="5083"/>
                  </a:cubicBezTo>
                  <a:cubicBezTo>
                    <a:pt x="47316" y="6325"/>
                    <a:pt x="43028" y="8869"/>
                    <a:pt x="43028" y="9016"/>
                  </a:cubicBezTo>
                  <a:cubicBezTo>
                    <a:pt x="43028" y="9079"/>
                    <a:pt x="43045" y="9117"/>
                    <a:pt x="43105" y="9117"/>
                  </a:cubicBezTo>
                  <a:cubicBezTo>
                    <a:pt x="43273" y="9117"/>
                    <a:pt x="43780" y="8823"/>
                    <a:pt x="45217" y="7952"/>
                  </a:cubicBezTo>
                  <a:cubicBezTo>
                    <a:pt x="47583" y="6562"/>
                    <a:pt x="51131" y="4610"/>
                    <a:pt x="51811" y="4344"/>
                  </a:cubicBezTo>
                  <a:cubicBezTo>
                    <a:pt x="51914" y="4307"/>
                    <a:pt x="52035" y="4287"/>
                    <a:pt x="52185" y="4287"/>
                  </a:cubicBezTo>
                  <a:cubicBezTo>
                    <a:pt x="52508" y="4287"/>
                    <a:pt x="52967" y="4378"/>
                    <a:pt x="53674" y="4581"/>
                  </a:cubicBezTo>
                  <a:cubicBezTo>
                    <a:pt x="55035" y="4965"/>
                    <a:pt x="58613" y="6296"/>
                    <a:pt x="58613" y="6384"/>
                  </a:cubicBezTo>
                  <a:cubicBezTo>
                    <a:pt x="58613" y="6444"/>
                    <a:pt x="57844" y="6739"/>
                    <a:pt x="56898" y="7094"/>
                  </a:cubicBezTo>
                  <a:cubicBezTo>
                    <a:pt x="55774" y="7479"/>
                    <a:pt x="52994" y="8721"/>
                    <a:pt x="50895" y="9697"/>
                  </a:cubicBezTo>
                  <a:lnTo>
                    <a:pt x="51989" y="9697"/>
                  </a:lnTo>
                  <a:cubicBezTo>
                    <a:pt x="54059" y="8691"/>
                    <a:pt x="56336" y="7715"/>
                    <a:pt x="58110" y="7094"/>
                  </a:cubicBezTo>
                  <a:cubicBezTo>
                    <a:pt x="58728" y="6883"/>
                    <a:pt x="59038" y="6780"/>
                    <a:pt x="59312" y="6780"/>
                  </a:cubicBezTo>
                  <a:cubicBezTo>
                    <a:pt x="59575" y="6780"/>
                    <a:pt x="59804" y="6876"/>
                    <a:pt x="60240" y="7065"/>
                  </a:cubicBezTo>
                  <a:cubicBezTo>
                    <a:pt x="60742" y="7301"/>
                    <a:pt x="62369" y="8011"/>
                    <a:pt x="63847" y="8662"/>
                  </a:cubicBezTo>
                  <a:cubicBezTo>
                    <a:pt x="65119" y="9194"/>
                    <a:pt x="65829" y="9519"/>
                    <a:pt x="66243" y="9697"/>
                  </a:cubicBezTo>
                  <a:lnTo>
                    <a:pt x="67603" y="9697"/>
                  </a:lnTo>
                  <a:cubicBezTo>
                    <a:pt x="67337" y="9549"/>
                    <a:pt x="66952" y="9342"/>
                    <a:pt x="66568" y="9194"/>
                  </a:cubicBezTo>
                  <a:cubicBezTo>
                    <a:pt x="65977" y="8928"/>
                    <a:pt x="64025" y="8070"/>
                    <a:pt x="62191" y="7242"/>
                  </a:cubicBezTo>
                  <a:cubicBezTo>
                    <a:pt x="57874" y="5290"/>
                    <a:pt x="54443" y="4078"/>
                    <a:pt x="51013" y="3220"/>
                  </a:cubicBezTo>
                  <a:cubicBezTo>
                    <a:pt x="47908" y="2451"/>
                    <a:pt x="47671" y="2363"/>
                    <a:pt x="47790" y="1978"/>
                  </a:cubicBezTo>
                  <a:cubicBezTo>
                    <a:pt x="47849" y="1830"/>
                    <a:pt x="47790" y="1623"/>
                    <a:pt x="47671" y="1505"/>
                  </a:cubicBezTo>
                  <a:cubicBezTo>
                    <a:pt x="47357" y="1170"/>
                    <a:pt x="43890" y="924"/>
                    <a:pt x="40779" y="924"/>
                  </a:cubicBezTo>
                  <a:cubicBezTo>
                    <a:pt x="39493" y="924"/>
                    <a:pt x="38267" y="966"/>
                    <a:pt x="37351" y="1061"/>
                  </a:cubicBezTo>
                  <a:lnTo>
                    <a:pt x="35280" y="1268"/>
                  </a:lnTo>
                  <a:lnTo>
                    <a:pt x="35280" y="1268"/>
                  </a:lnTo>
                  <a:lnTo>
                    <a:pt x="35399" y="736"/>
                  </a:lnTo>
                  <a:cubicBezTo>
                    <a:pt x="35547" y="263"/>
                    <a:pt x="35517" y="174"/>
                    <a:pt x="35221" y="86"/>
                  </a:cubicBezTo>
                  <a:cubicBezTo>
                    <a:pt x="35039" y="28"/>
                    <a:pt x="34732" y="1"/>
                    <a:pt x="34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983900" y="2912375"/>
              <a:ext cx="5200" cy="14625"/>
            </a:xfrm>
            <a:custGeom>
              <a:avLst/>
              <a:gdLst/>
              <a:ahLst/>
              <a:cxnLst/>
              <a:rect l="l" t="t" r="r" b="b"/>
              <a:pathLst>
                <a:path w="208" h="585" extrusionOk="0">
                  <a:moveTo>
                    <a:pt x="111" y="1"/>
                  </a:moveTo>
                  <a:cubicBezTo>
                    <a:pt x="82" y="1"/>
                    <a:pt x="45" y="23"/>
                    <a:pt x="0" y="82"/>
                  </a:cubicBezTo>
                  <a:lnTo>
                    <a:pt x="0" y="585"/>
                  </a:lnTo>
                  <a:cubicBezTo>
                    <a:pt x="148" y="260"/>
                    <a:pt x="207" y="53"/>
                    <a:pt x="178" y="53"/>
                  </a:cubicBezTo>
                  <a:cubicBezTo>
                    <a:pt x="163" y="23"/>
                    <a:pt x="141"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885100" y="4096950"/>
              <a:ext cx="96875" cy="78750"/>
            </a:xfrm>
            <a:custGeom>
              <a:avLst/>
              <a:gdLst/>
              <a:ahLst/>
              <a:cxnLst/>
              <a:rect l="l" t="t" r="r" b="b"/>
              <a:pathLst>
                <a:path w="3875" h="3150" extrusionOk="0">
                  <a:moveTo>
                    <a:pt x="3548" y="1"/>
                  </a:moveTo>
                  <a:cubicBezTo>
                    <a:pt x="3345" y="1"/>
                    <a:pt x="2894" y="398"/>
                    <a:pt x="1273" y="1967"/>
                  </a:cubicBezTo>
                  <a:cubicBezTo>
                    <a:pt x="740" y="2469"/>
                    <a:pt x="326" y="2854"/>
                    <a:pt x="1" y="3150"/>
                  </a:cubicBezTo>
                  <a:lnTo>
                    <a:pt x="1213" y="3150"/>
                  </a:lnTo>
                  <a:cubicBezTo>
                    <a:pt x="3372" y="1139"/>
                    <a:pt x="3875" y="606"/>
                    <a:pt x="3845" y="399"/>
                  </a:cubicBezTo>
                  <a:cubicBezTo>
                    <a:pt x="3845" y="251"/>
                    <a:pt x="3727" y="74"/>
                    <a:pt x="3609" y="15"/>
                  </a:cubicBezTo>
                  <a:cubicBezTo>
                    <a:pt x="3591" y="6"/>
                    <a:pt x="3571" y="1"/>
                    <a:pt x="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410025" y="4040050"/>
              <a:ext cx="234375" cy="135650"/>
            </a:xfrm>
            <a:custGeom>
              <a:avLst/>
              <a:gdLst/>
              <a:ahLst/>
              <a:cxnLst/>
              <a:rect l="l" t="t" r="r" b="b"/>
              <a:pathLst>
                <a:path w="9375" h="5426" extrusionOk="0">
                  <a:moveTo>
                    <a:pt x="9123" y="1"/>
                  </a:moveTo>
                  <a:cubicBezTo>
                    <a:pt x="8503" y="1"/>
                    <a:pt x="2434" y="3594"/>
                    <a:pt x="148" y="5337"/>
                  </a:cubicBezTo>
                  <a:cubicBezTo>
                    <a:pt x="89" y="5366"/>
                    <a:pt x="59" y="5396"/>
                    <a:pt x="0" y="5426"/>
                  </a:cubicBezTo>
                  <a:lnTo>
                    <a:pt x="858" y="5426"/>
                  </a:lnTo>
                  <a:cubicBezTo>
                    <a:pt x="2958" y="3977"/>
                    <a:pt x="5915" y="2084"/>
                    <a:pt x="7630" y="1138"/>
                  </a:cubicBezTo>
                  <a:cubicBezTo>
                    <a:pt x="9316" y="250"/>
                    <a:pt x="9375" y="221"/>
                    <a:pt x="9168" y="14"/>
                  </a:cubicBezTo>
                  <a:cubicBezTo>
                    <a:pt x="9160" y="5"/>
                    <a:pt x="9145"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569700" y="4174950"/>
              <a:ext cx="5200" cy="750"/>
            </a:xfrm>
            <a:custGeom>
              <a:avLst/>
              <a:gdLst/>
              <a:ahLst/>
              <a:cxnLst/>
              <a:rect l="l" t="t" r="r" b="b"/>
              <a:pathLst>
                <a:path w="208" h="30" extrusionOk="0">
                  <a:moveTo>
                    <a:pt x="119" y="0"/>
                  </a:moveTo>
                  <a:cubicBezTo>
                    <a:pt x="90" y="0"/>
                    <a:pt x="60" y="0"/>
                    <a:pt x="1" y="30"/>
                  </a:cubicBezTo>
                  <a:lnTo>
                    <a:pt x="208" y="30"/>
                  </a:lnTo>
                  <a:cubicBezTo>
                    <a:pt x="208" y="0"/>
                    <a:pt x="178" y="0"/>
                    <a:pt x="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089900" y="3994475"/>
              <a:ext cx="320875" cy="181225"/>
            </a:xfrm>
            <a:custGeom>
              <a:avLst/>
              <a:gdLst/>
              <a:ahLst/>
              <a:cxnLst/>
              <a:rect l="l" t="t" r="r" b="b"/>
              <a:pathLst>
                <a:path w="12835" h="7249" extrusionOk="0">
                  <a:moveTo>
                    <a:pt x="12675" y="0"/>
                  </a:moveTo>
                  <a:cubicBezTo>
                    <a:pt x="12422" y="0"/>
                    <a:pt x="8649" y="1833"/>
                    <a:pt x="6684" y="2931"/>
                  </a:cubicBezTo>
                  <a:cubicBezTo>
                    <a:pt x="5383" y="3670"/>
                    <a:pt x="2958" y="5179"/>
                    <a:pt x="917" y="6598"/>
                  </a:cubicBezTo>
                  <a:cubicBezTo>
                    <a:pt x="710" y="6746"/>
                    <a:pt x="385" y="6982"/>
                    <a:pt x="0" y="7249"/>
                  </a:cubicBezTo>
                  <a:lnTo>
                    <a:pt x="533" y="7249"/>
                  </a:lnTo>
                  <a:cubicBezTo>
                    <a:pt x="562" y="7219"/>
                    <a:pt x="592" y="7189"/>
                    <a:pt x="622" y="7189"/>
                  </a:cubicBezTo>
                  <a:cubicBezTo>
                    <a:pt x="3845" y="4912"/>
                    <a:pt x="7482" y="2754"/>
                    <a:pt x="10587" y="1275"/>
                  </a:cubicBezTo>
                  <a:cubicBezTo>
                    <a:pt x="12539" y="358"/>
                    <a:pt x="12835" y="151"/>
                    <a:pt x="12687" y="3"/>
                  </a:cubicBezTo>
                  <a:cubicBezTo>
                    <a:pt x="12685" y="1"/>
                    <a:pt x="12681" y="0"/>
                    <a:pt x="12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517225" y="4157150"/>
              <a:ext cx="33300" cy="18550"/>
            </a:xfrm>
            <a:custGeom>
              <a:avLst/>
              <a:gdLst/>
              <a:ahLst/>
              <a:cxnLst/>
              <a:rect l="l" t="t" r="r" b="b"/>
              <a:pathLst>
                <a:path w="1332" h="742" extrusionOk="0">
                  <a:moveTo>
                    <a:pt x="1232" y="0"/>
                  </a:moveTo>
                  <a:cubicBezTo>
                    <a:pt x="1139" y="0"/>
                    <a:pt x="677" y="290"/>
                    <a:pt x="0" y="742"/>
                  </a:cubicBezTo>
                  <a:lnTo>
                    <a:pt x="503" y="742"/>
                  </a:lnTo>
                  <a:cubicBezTo>
                    <a:pt x="1242" y="209"/>
                    <a:pt x="1331" y="91"/>
                    <a:pt x="1242" y="2"/>
                  </a:cubicBezTo>
                  <a:cubicBezTo>
                    <a:pt x="1240" y="1"/>
                    <a:pt x="1236" y="0"/>
                    <a:pt x="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015975" y="4120225"/>
              <a:ext cx="81350" cy="55475"/>
            </a:xfrm>
            <a:custGeom>
              <a:avLst/>
              <a:gdLst/>
              <a:ahLst/>
              <a:cxnLst/>
              <a:rect l="l" t="t" r="r" b="b"/>
              <a:pathLst>
                <a:path w="3254" h="2219" extrusionOk="0">
                  <a:moveTo>
                    <a:pt x="2987" y="1"/>
                  </a:moveTo>
                  <a:cubicBezTo>
                    <a:pt x="2898" y="1"/>
                    <a:pt x="1627" y="977"/>
                    <a:pt x="0" y="2219"/>
                  </a:cubicBezTo>
                  <a:lnTo>
                    <a:pt x="503" y="2219"/>
                  </a:lnTo>
                  <a:cubicBezTo>
                    <a:pt x="2957" y="296"/>
                    <a:pt x="3253" y="1"/>
                    <a:pt x="2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970875" y="4094350"/>
              <a:ext cx="110175" cy="81350"/>
            </a:xfrm>
            <a:custGeom>
              <a:avLst/>
              <a:gdLst/>
              <a:ahLst/>
              <a:cxnLst/>
              <a:rect l="l" t="t" r="r" b="b"/>
              <a:pathLst>
                <a:path w="4407" h="3254" extrusionOk="0">
                  <a:moveTo>
                    <a:pt x="4052" y="60"/>
                  </a:moveTo>
                  <a:cubicBezTo>
                    <a:pt x="3963" y="60"/>
                    <a:pt x="2100" y="1538"/>
                    <a:pt x="0" y="3254"/>
                  </a:cubicBezTo>
                  <a:lnTo>
                    <a:pt x="503" y="3254"/>
                  </a:lnTo>
                  <a:cubicBezTo>
                    <a:pt x="4407" y="1"/>
                    <a:pt x="4318" y="89"/>
                    <a:pt x="4052"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2">
  <p:cSld name="CUSTOM_14">
    <p:bg>
      <p:bgPr>
        <a:solidFill>
          <a:schemeClr val="accent2"/>
        </a:solidFill>
        <a:effectLst/>
      </p:bgPr>
    </p:bg>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SzPts val="2800"/>
              <a:buNone/>
              <a:defRPr>
                <a:latin typeface="Work Sans Light"/>
                <a:ea typeface="Work Sans Light"/>
                <a:cs typeface="Work Sans Light"/>
                <a:sym typeface="Work Sans Light"/>
              </a:defRPr>
            </a:lvl2pPr>
            <a:lvl3pPr lvl="2" rtl="0">
              <a:spcBef>
                <a:spcPts val="0"/>
              </a:spcBef>
              <a:spcAft>
                <a:spcPts val="0"/>
              </a:spcAft>
              <a:buSzPts val="2800"/>
              <a:buNone/>
              <a:defRPr>
                <a:latin typeface="Work Sans Light"/>
                <a:ea typeface="Work Sans Light"/>
                <a:cs typeface="Work Sans Light"/>
                <a:sym typeface="Work Sans Light"/>
              </a:defRPr>
            </a:lvl3pPr>
            <a:lvl4pPr lvl="3" rtl="0">
              <a:spcBef>
                <a:spcPts val="0"/>
              </a:spcBef>
              <a:spcAft>
                <a:spcPts val="0"/>
              </a:spcAft>
              <a:buSzPts val="2800"/>
              <a:buNone/>
              <a:defRPr>
                <a:latin typeface="Work Sans Light"/>
                <a:ea typeface="Work Sans Light"/>
                <a:cs typeface="Work Sans Light"/>
                <a:sym typeface="Work Sans Light"/>
              </a:defRPr>
            </a:lvl4pPr>
            <a:lvl5pPr lvl="4" rtl="0">
              <a:spcBef>
                <a:spcPts val="0"/>
              </a:spcBef>
              <a:spcAft>
                <a:spcPts val="0"/>
              </a:spcAft>
              <a:buSzPts val="2800"/>
              <a:buNone/>
              <a:defRPr>
                <a:latin typeface="Work Sans Light"/>
                <a:ea typeface="Work Sans Light"/>
                <a:cs typeface="Work Sans Light"/>
                <a:sym typeface="Work Sans Light"/>
              </a:defRPr>
            </a:lvl5pPr>
            <a:lvl6pPr lvl="5" rtl="0">
              <a:spcBef>
                <a:spcPts val="0"/>
              </a:spcBef>
              <a:spcAft>
                <a:spcPts val="0"/>
              </a:spcAft>
              <a:buSzPts val="2800"/>
              <a:buNone/>
              <a:defRPr>
                <a:latin typeface="Work Sans Light"/>
                <a:ea typeface="Work Sans Light"/>
                <a:cs typeface="Work Sans Light"/>
                <a:sym typeface="Work Sans Light"/>
              </a:defRPr>
            </a:lvl6pPr>
            <a:lvl7pPr lvl="6" rtl="0">
              <a:spcBef>
                <a:spcPts val="0"/>
              </a:spcBef>
              <a:spcAft>
                <a:spcPts val="0"/>
              </a:spcAft>
              <a:buSzPts val="2800"/>
              <a:buNone/>
              <a:defRPr>
                <a:latin typeface="Work Sans Light"/>
                <a:ea typeface="Work Sans Light"/>
                <a:cs typeface="Work Sans Light"/>
                <a:sym typeface="Work Sans Light"/>
              </a:defRPr>
            </a:lvl7pPr>
            <a:lvl8pPr lvl="7" rtl="0">
              <a:spcBef>
                <a:spcPts val="0"/>
              </a:spcBef>
              <a:spcAft>
                <a:spcPts val="0"/>
              </a:spcAft>
              <a:buSzPts val="2800"/>
              <a:buNone/>
              <a:defRPr>
                <a:latin typeface="Work Sans Light"/>
                <a:ea typeface="Work Sans Light"/>
                <a:cs typeface="Work Sans Light"/>
                <a:sym typeface="Work Sans Light"/>
              </a:defRPr>
            </a:lvl8pPr>
            <a:lvl9pPr lvl="8" rtl="0">
              <a:spcBef>
                <a:spcPts val="0"/>
              </a:spcBef>
              <a:spcAft>
                <a:spcPts val="0"/>
              </a:spcAft>
              <a:buSzPts val="2800"/>
              <a:buNone/>
              <a:defRPr>
                <a:latin typeface="Work Sans Light"/>
                <a:ea typeface="Work Sans Light"/>
                <a:cs typeface="Work Sans Light"/>
                <a:sym typeface="Work Sans Light"/>
              </a:defRPr>
            </a:lvl9pPr>
          </a:lstStyle>
          <a:p>
            <a:endParaRPr/>
          </a:p>
        </p:txBody>
      </p:sp>
      <p:grpSp>
        <p:nvGrpSpPr>
          <p:cNvPr id="122" name="Google Shape;122;p16"/>
          <p:cNvGrpSpPr/>
          <p:nvPr/>
        </p:nvGrpSpPr>
        <p:grpSpPr>
          <a:xfrm flipH="1">
            <a:off x="4608631" y="1772614"/>
            <a:ext cx="4535280" cy="3371056"/>
            <a:chOff x="1983150" y="2608350"/>
            <a:chExt cx="2108550" cy="1567350"/>
          </a:xfrm>
        </p:grpSpPr>
        <p:sp>
          <p:nvSpPr>
            <p:cNvPr id="123" name="Google Shape;123;p16"/>
            <p:cNvSpPr/>
            <p:nvPr/>
          </p:nvSpPr>
          <p:spPr>
            <a:xfrm>
              <a:off x="2102175" y="4149875"/>
              <a:ext cx="24425" cy="25825"/>
            </a:xfrm>
            <a:custGeom>
              <a:avLst/>
              <a:gdLst/>
              <a:ahLst/>
              <a:cxnLst/>
              <a:rect l="l" t="t" r="r" b="b"/>
              <a:pathLst>
                <a:path w="977" h="1033" extrusionOk="0">
                  <a:moveTo>
                    <a:pt x="927" y="1"/>
                  </a:moveTo>
                  <a:cubicBezTo>
                    <a:pt x="898" y="1"/>
                    <a:pt x="855" y="30"/>
                    <a:pt x="799" y="86"/>
                  </a:cubicBezTo>
                  <a:cubicBezTo>
                    <a:pt x="711" y="175"/>
                    <a:pt x="385" y="559"/>
                    <a:pt x="1" y="1033"/>
                  </a:cubicBezTo>
                  <a:lnTo>
                    <a:pt x="356" y="1033"/>
                  </a:lnTo>
                  <a:cubicBezTo>
                    <a:pt x="740" y="530"/>
                    <a:pt x="977" y="175"/>
                    <a:pt x="977" y="116"/>
                  </a:cubicBezTo>
                  <a:cubicBezTo>
                    <a:pt x="977" y="38"/>
                    <a:pt x="960"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3813675" y="4131875"/>
              <a:ext cx="95400" cy="43825"/>
            </a:xfrm>
            <a:custGeom>
              <a:avLst/>
              <a:gdLst/>
              <a:ahLst/>
              <a:cxnLst/>
              <a:rect l="l" t="t" r="r" b="b"/>
              <a:pathLst>
                <a:path w="3816" h="1753" extrusionOk="0">
                  <a:moveTo>
                    <a:pt x="3670" y="1"/>
                  </a:moveTo>
                  <a:cubicBezTo>
                    <a:pt x="3440" y="1"/>
                    <a:pt x="1958" y="718"/>
                    <a:pt x="1" y="1753"/>
                  </a:cubicBezTo>
                  <a:lnTo>
                    <a:pt x="651" y="1753"/>
                  </a:lnTo>
                  <a:cubicBezTo>
                    <a:pt x="1332" y="1398"/>
                    <a:pt x="1982" y="1072"/>
                    <a:pt x="2396" y="865"/>
                  </a:cubicBezTo>
                  <a:cubicBezTo>
                    <a:pt x="3550" y="333"/>
                    <a:pt x="3816" y="156"/>
                    <a:pt x="3697" y="8"/>
                  </a:cubicBezTo>
                  <a:cubicBezTo>
                    <a:pt x="3693" y="3"/>
                    <a:pt x="3683" y="1"/>
                    <a:pt x="3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2079275" y="4100275"/>
              <a:ext cx="62850" cy="75425"/>
            </a:xfrm>
            <a:custGeom>
              <a:avLst/>
              <a:gdLst/>
              <a:ahLst/>
              <a:cxnLst/>
              <a:rect l="l" t="t" r="r" b="b"/>
              <a:pathLst>
                <a:path w="2514" h="3017" extrusionOk="0">
                  <a:moveTo>
                    <a:pt x="2277" y="0"/>
                  </a:moveTo>
                  <a:cubicBezTo>
                    <a:pt x="2218" y="0"/>
                    <a:pt x="1538" y="887"/>
                    <a:pt x="739" y="1952"/>
                  </a:cubicBezTo>
                  <a:cubicBezTo>
                    <a:pt x="444" y="2396"/>
                    <a:pt x="207" y="2721"/>
                    <a:pt x="0" y="3017"/>
                  </a:cubicBezTo>
                  <a:lnTo>
                    <a:pt x="384" y="3017"/>
                  </a:lnTo>
                  <a:cubicBezTo>
                    <a:pt x="473" y="2869"/>
                    <a:pt x="591" y="2721"/>
                    <a:pt x="710" y="2543"/>
                  </a:cubicBezTo>
                  <a:cubicBezTo>
                    <a:pt x="2248" y="414"/>
                    <a:pt x="2514" y="0"/>
                    <a:pt x="2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3144600" y="4133225"/>
              <a:ext cx="85050" cy="42475"/>
            </a:xfrm>
            <a:custGeom>
              <a:avLst/>
              <a:gdLst/>
              <a:ahLst/>
              <a:cxnLst/>
              <a:rect l="l" t="t" r="r" b="b"/>
              <a:pathLst>
                <a:path w="3402" h="1699" extrusionOk="0">
                  <a:moveTo>
                    <a:pt x="3035" y="1"/>
                  </a:moveTo>
                  <a:cubicBezTo>
                    <a:pt x="2771" y="1"/>
                    <a:pt x="1489" y="734"/>
                    <a:pt x="1" y="1699"/>
                  </a:cubicBezTo>
                  <a:lnTo>
                    <a:pt x="918" y="1699"/>
                  </a:lnTo>
                  <a:cubicBezTo>
                    <a:pt x="3402" y="102"/>
                    <a:pt x="3254" y="220"/>
                    <a:pt x="3076" y="13"/>
                  </a:cubicBezTo>
                  <a:cubicBezTo>
                    <a:pt x="3068" y="5"/>
                    <a:pt x="3054"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3256250" y="4156450"/>
              <a:ext cx="40675" cy="19250"/>
            </a:xfrm>
            <a:custGeom>
              <a:avLst/>
              <a:gdLst/>
              <a:ahLst/>
              <a:cxnLst/>
              <a:rect l="l" t="t" r="r" b="b"/>
              <a:pathLst>
                <a:path w="1627" h="770" extrusionOk="0">
                  <a:moveTo>
                    <a:pt x="1331" y="1"/>
                  </a:moveTo>
                  <a:cubicBezTo>
                    <a:pt x="1272" y="1"/>
                    <a:pt x="740" y="296"/>
                    <a:pt x="0" y="770"/>
                  </a:cubicBezTo>
                  <a:lnTo>
                    <a:pt x="592" y="770"/>
                  </a:lnTo>
                  <a:cubicBezTo>
                    <a:pt x="1390" y="267"/>
                    <a:pt x="162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3750850" y="4114875"/>
              <a:ext cx="155500" cy="60825"/>
            </a:xfrm>
            <a:custGeom>
              <a:avLst/>
              <a:gdLst/>
              <a:ahLst/>
              <a:cxnLst/>
              <a:rect l="l" t="t" r="r" b="b"/>
              <a:pathLst>
                <a:path w="6220" h="2433" extrusionOk="0">
                  <a:moveTo>
                    <a:pt x="6098" y="0"/>
                  </a:moveTo>
                  <a:cubicBezTo>
                    <a:pt x="5874" y="0"/>
                    <a:pt x="5265" y="204"/>
                    <a:pt x="3845" y="747"/>
                  </a:cubicBezTo>
                  <a:cubicBezTo>
                    <a:pt x="2514" y="1279"/>
                    <a:pt x="1272" y="1812"/>
                    <a:pt x="0" y="2433"/>
                  </a:cubicBezTo>
                  <a:lnTo>
                    <a:pt x="769" y="2433"/>
                  </a:lnTo>
                  <a:cubicBezTo>
                    <a:pt x="1154" y="2255"/>
                    <a:pt x="1538" y="2078"/>
                    <a:pt x="1834" y="1930"/>
                  </a:cubicBezTo>
                  <a:cubicBezTo>
                    <a:pt x="2543" y="1605"/>
                    <a:pt x="3815" y="1072"/>
                    <a:pt x="4673" y="777"/>
                  </a:cubicBezTo>
                  <a:cubicBezTo>
                    <a:pt x="5530" y="451"/>
                    <a:pt x="6210" y="156"/>
                    <a:pt x="6210" y="96"/>
                  </a:cubicBezTo>
                  <a:cubicBezTo>
                    <a:pt x="6219" y="36"/>
                    <a:pt x="6192" y="0"/>
                    <a:pt x="6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2133975" y="4151250"/>
              <a:ext cx="21700" cy="24450"/>
            </a:xfrm>
            <a:custGeom>
              <a:avLst/>
              <a:gdLst/>
              <a:ahLst/>
              <a:cxnLst/>
              <a:rect l="l" t="t" r="r" b="b"/>
              <a:pathLst>
                <a:path w="868" h="978" extrusionOk="0">
                  <a:moveTo>
                    <a:pt x="826" y="1"/>
                  </a:moveTo>
                  <a:cubicBezTo>
                    <a:pt x="740" y="1"/>
                    <a:pt x="477" y="302"/>
                    <a:pt x="0" y="978"/>
                  </a:cubicBezTo>
                  <a:lnTo>
                    <a:pt x="355" y="978"/>
                  </a:lnTo>
                  <a:cubicBezTo>
                    <a:pt x="651" y="534"/>
                    <a:pt x="828" y="268"/>
                    <a:pt x="828" y="209"/>
                  </a:cubicBezTo>
                  <a:cubicBezTo>
                    <a:pt x="867" y="73"/>
                    <a:pt x="868"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983150" y="2608350"/>
              <a:ext cx="278750" cy="1567350"/>
            </a:xfrm>
            <a:custGeom>
              <a:avLst/>
              <a:gdLst/>
              <a:ahLst/>
              <a:cxnLst/>
              <a:rect l="l" t="t" r="r" b="b"/>
              <a:pathLst>
                <a:path w="11150" h="62694" extrusionOk="0">
                  <a:moveTo>
                    <a:pt x="4674" y="31725"/>
                  </a:moveTo>
                  <a:lnTo>
                    <a:pt x="4674" y="31725"/>
                  </a:lnTo>
                  <a:cubicBezTo>
                    <a:pt x="4674" y="31725"/>
                    <a:pt x="4674" y="31727"/>
                    <a:pt x="4673" y="31731"/>
                  </a:cubicBezTo>
                  <a:cubicBezTo>
                    <a:pt x="4673" y="31850"/>
                    <a:pt x="4555" y="32796"/>
                    <a:pt x="4377" y="33890"/>
                  </a:cubicBezTo>
                  <a:cubicBezTo>
                    <a:pt x="4229" y="34955"/>
                    <a:pt x="4022" y="35871"/>
                    <a:pt x="3904" y="35960"/>
                  </a:cubicBezTo>
                  <a:cubicBezTo>
                    <a:pt x="3697" y="36078"/>
                    <a:pt x="2751" y="39065"/>
                    <a:pt x="1716" y="42851"/>
                  </a:cubicBezTo>
                  <a:cubicBezTo>
                    <a:pt x="1391" y="44093"/>
                    <a:pt x="1095" y="45128"/>
                    <a:pt x="1065" y="45128"/>
                  </a:cubicBezTo>
                  <a:cubicBezTo>
                    <a:pt x="1064" y="45128"/>
                    <a:pt x="1063" y="45129"/>
                    <a:pt x="1062" y="45129"/>
                  </a:cubicBezTo>
                  <a:cubicBezTo>
                    <a:pt x="1027" y="45129"/>
                    <a:pt x="884" y="44665"/>
                    <a:pt x="769" y="44033"/>
                  </a:cubicBezTo>
                  <a:lnTo>
                    <a:pt x="503" y="42880"/>
                  </a:lnTo>
                  <a:lnTo>
                    <a:pt x="1302" y="40840"/>
                  </a:lnTo>
                  <a:cubicBezTo>
                    <a:pt x="1745" y="39745"/>
                    <a:pt x="2662" y="37202"/>
                    <a:pt x="3401" y="35191"/>
                  </a:cubicBezTo>
                  <a:cubicBezTo>
                    <a:pt x="4086" y="33252"/>
                    <a:pt x="4660" y="31725"/>
                    <a:pt x="4674" y="31725"/>
                  </a:cubicBezTo>
                  <a:close/>
                  <a:moveTo>
                    <a:pt x="3954" y="36573"/>
                  </a:moveTo>
                  <a:cubicBezTo>
                    <a:pt x="4028" y="36573"/>
                    <a:pt x="3909" y="37430"/>
                    <a:pt x="3668" y="39095"/>
                  </a:cubicBezTo>
                  <a:cubicBezTo>
                    <a:pt x="3254" y="41786"/>
                    <a:pt x="2810" y="43915"/>
                    <a:pt x="2307" y="45778"/>
                  </a:cubicBezTo>
                  <a:cubicBezTo>
                    <a:pt x="1993" y="46836"/>
                    <a:pt x="1540" y="48060"/>
                    <a:pt x="1457" y="48060"/>
                  </a:cubicBezTo>
                  <a:cubicBezTo>
                    <a:pt x="1454" y="48060"/>
                    <a:pt x="1452" y="48058"/>
                    <a:pt x="1450" y="48055"/>
                  </a:cubicBezTo>
                  <a:cubicBezTo>
                    <a:pt x="1420" y="48055"/>
                    <a:pt x="1361" y="47612"/>
                    <a:pt x="1272" y="47079"/>
                  </a:cubicBezTo>
                  <a:cubicBezTo>
                    <a:pt x="1124" y="46044"/>
                    <a:pt x="1331" y="45157"/>
                    <a:pt x="2958" y="39627"/>
                  </a:cubicBezTo>
                  <a:cubicBezTo>
                    <a:pt x="3572" y="37571"/>
                    <a:pt x="3875" y="36573"/>
                    <a:pt x="3954" y="36573"/>
                  </a:cubicBezTo>
                  <a:close/>
                  <a:moveTo>
                    <a:pt x="237" y="56638"/>
                  </a:moveTo>
                  <a:cubicBezTo>
                    <a:pt x="263" y="56638"/>
                    <a:pt x="323" y="56687"/>
                    <a:pt x="415" y="56779"/>
                  </a:cubicBezTo>
                  <a:cubicBezTo>
                    <a:pt x="533" y="56897"/>
                    <a:pt x="651" y="57164"/>
                    <a:pt x="651" y="57371"/>
                  </a:cubicBezTo>
                  <a:cubicBezTo>
                    <a:pt x="678" y="57518"/>
                    <a:pt x="687" y="57599"/>
                    <a:pt x="669" y="57599"/>
                  </a:cubicBezTo>
                  <a:cubicBezTo>
                    <a:pt x="647" y="57599"/>
                    <a:pt x="587" y="57481"/>
                    <a:pt x="474" y="57223"/>
                  </a:cubicBezTo>
                  <a:cubicBezTo>
                    <a:pt x="261" y="56816"/>
                    <a:pt x="187" y="56638"/>
                    <a:pt x="237" y="56638"/>
                  </a:cubicBezTo>
                  <a:close/>
                  <a:moveTo>
                    <a:pt x="30" y="0"/>
                  </a:moveTo>
                  <a:lnTo>
                    <a:pt x="30" y="2573"/>
                  </a:lnTo>
                  <a:cubicBezTo>
                    <a:pt x="178" y="2957"/>
                    <a:pt x="326" y="3371"/>
                    <a:pt x="474" y="3756"/>
                  </a:cubicBezTo>
                  <a:cubicBezTo>
                    <a:pt x="1568" y="6713"/>
                    <a:pt x="2514" y="11090"/>
                    <a:pt x="2100" y="11297"/>
                  </a:cubicBezTo>
                  <a:cubicBezTo>
                    <a:pt x="1716" y="11474"/>
                    <a:pt x="444" y="13929"/>
                    <a:pt x="89" y="15141"/>
                  </a:cubicBezTo>
                  <a:cubicBezTo>
                    <a:pt x="89" y="15230"/>
                    <a:pt x="60" y="15289"/>
                    <a:pt x="30" y="15378"/>
                  </a:cubicBezTo>
                  <a:lnTo>
                    <a:pt x="30" y="18572"/>
                  </a:lnTo>
                  <a:cubicBezTo>
                    <a:pt x="385" y="15733"/>
                    <a:pt x="1006" y="13781"/>
                    <a:pt x="2100" y="12184"/>
                  </a:cubicBezTo>
                  <a:lnTo>
                    <a:pt x="2396" y="11770"/>
                  </a:lnTo>
                  <a:lnTo>
                    <a:pt x="2514" y="12982"/>
                  </a:lnTo>
                  <a:cubicBezTo>
                    <a:pt x="2573" y="13663"/>
                    <a:pt x="2692" y="14372"/>
                    <a:pt x="2751" y="14579"/>
                  </a:cubicBezTo>
                  <a:cubicBezTo>
                    <a:pt x="2810" y="14875"/>
                    <a:pt x="2928" y="14964"/>
                    <a:pt x="3283" y="15052"/>
                  </a:cubicBezTo>
                  <a:cubicBezTo>
                    <a:pt x="3608" y="15141"/>
                    <a:pt x="3756" y="15259"/>
                    <a:pt x="3845" y="15496"/>
                  </a:cubicBezTo>
                  <a:cubicBezTo>
                    <a:pt x="4141" y="16324"/>
                    <a:pt x="4762" y="20021"/>
                    <a:pt x="4880" y="21558"/>
                  </a:cubicBezTo>
                  <a:cubicBezTo>
                    <a:pt x="4965" y="23093"/>
                    <a:pt x="5097" y="23645"/>
                    <a:pt x="5584" y="23645"/>
                  </a:cubicBezTo>
                  <a:cubicBezTo>
                    <a:pt x="5773" y="23645"/>
                    <a:pt x="6015" y="23562"/>
                    <a:pt x="6329" y="23421"/>
                  </a:cubicBezTo>
                  <a:cubicBezTo>
                    <a:pt x="6538" y="23308"/>
                    <a:pt x="6746" y="23255"/>
                    <a:pt x="6900" y="23255"/>
                  </a:cubicBezTo>
                  <a:cubicBezTo>
                    <a:pt x="6986" y="23255"/>
                    <a:pt x="7056" y="23271"/>
                    <a:pt x="7098" y="23303"/>
                  </a:cubicBezTo>
                  <a:cubicBezTo>
                    <a:pt x="7305" y="23451"/>
                    <a:pt x="7275" y="23481"/>
                    <a:pt x="7039" y="23481"/>
                  </a:cubicBezTo>
                  <a:cubicBezTo>
                    <a:pt x="6743" y="23510"/>
                    <a:pt x="6625" y="23895"/>
                    <a:pt x="5974" y="26260"/>
                  </a:cubicBezTo>
                  <a:cubicBezTo>
                    <a:pt x="5028" y="29750"/>
                    <a:pt x="681" y="41904"/>
                    <a:pt x="385" y="41904"/>
                  </a:cubicBezTo>
                  <a:cubicBezTo>
                    <a:pt x="326" y="41904"/>
                    <a:pt x="208" y="41579"/>
                    <a:pt x="119" y="41194"/>
                  </a:cubicBezTo>
                  <a:cubicBezTo>
                    <a:pt x="1" y="40603"/>
                    <a:pt x="60" y="40100"/>
                    <a:pt x="533" y="38503"/>
                  </a:cubicBezTo>
                  <a:cubicBezTo>
                    <a:pt x="1627" y="34629"/>
                    <a:pt x="2780" y="31702"/>
                    <a:pt x="4703" y="27946"/>
                  </a:cubicBezTo>
                  <a:cubicBezTo>
                    <a:pt x="5501" y="26320"/>
                    <a:pt x="5649" y="25935"/>
                    <a:pt x="5442" y="25935"/>
                  </a:cubicBezTo>
                  <a:cubicBezTo>
                    <a:pt x="5294" y="25935"/>
                    <a:pt x="3520" y="29454"/>
                    <a:pt x="2514" y="31850"/>
                  </a:cubicBezTo>
                  <a:cubicBezTo>
                    <a:pt x="1509" y="34127"/>
                    <a:pt x="1036" y="35457"/>
                    <a:pt x="444" y="37734"/>
                  </a:cubicBezTo>
                  <a:cubicBezTo>
                    <a:pt x="296" y="38267"/>
                    <a:pt x="148" y="38770"/>
                    <a:pt x="30" y="39095"/>
                  </a:cubicBezTo>
                  <a:lnTo>
                    <a:pt x="30" y="49711"/>
                  </a:lnTo>
                  <a:cubicBezTo>
                    <a:pt x="60" y="49770"/>
                    <a:pt x="89" y="49859"/>
                    <a:pt x="89" y="49948"/>
                  </a:cubicBezTo>
                  <a:cubicBezTo>
                    <a:pt x="173" y="50419"/>
                    <a:pt x="178" y="50631"/>
                    <a:pt x="56" y="50631"/>
                  </a:cubicBezTo>
                  <a:cubicBezTo>
                    <a:pt x="48" y="50631"/>
                    <a:pt x="39" y="50630"/>
                    <a:pt x="30" y="50628"/>
                  </a:cubicBezTo>
                  <a:lnTo>
                    <a:pt x="30" y="51604"/>
                  </a:lnTo>
                  <a:cubicBezTo>
                    <a:pt x="355" y="51929"/>
                    <a:pt x="533" y="53201"/>
                    <a:pt x="296" y="53319"/>
                  </a:cubicBezTo>
                  <a:cubicBezTo>
                    <a:pt x="148" y="53378"/>
                    <a:pt x="148" y="53526"/>
                    <a:pt x="296" y="53763"/>
                  </a:cubicBezTo>
                  <a:cubicBezTo>
                    <a:pt x="444" y="53970"/>
                    <a:pt x="562" y="54679"/>
                    <a:pt x="562" y="55330"/>
                  </a:cubicBezTo>
                  <a:lnTo>
                    <a:pt x="622" y="56572"/>
                  </a:lnTo>
                  <a:lnTo>
                    <a:pt x="30" y="55833"/>
                  </a:lnTo>
                  <a:lnTo>
                    <a:pt x="30" y="58080"/>
                  </a:lnTo>
                  <a:cubicBezTo>
                    <a:pt x="444" y="58938"/>
                    <a:pt x="681" y="59529"/>
                    <a:pt x="622" y="59529"/>
                  </a:cubicBezTo>
                  <a:cubicBezTo>
                    <a:pt x="592" y="59529"/>
                    <a:pt x="355" y="59204"/>
                    <a:pt x="30" y="58731"/>
                  </a:cubicBezTo>
                  <a:lnTo>
                    <a:pt x="30" y="59293"/>
                  </a:lnTo>
                  <a:cubicBezTo>
                    <a:pt x="1124" y="60890"/>
                    <a:pt x="1065" y="60860"/>
                    <a:pt x="1124" y="61836"/>
                  </a:cubicBezTo>
                  <a:lnTo>
                    <a:pt x="1154" y="62694"/>
                  </a:lnTo>
                  <a:lnTo>
                    <a:pt x="3490" y="62694"/>
                  </a:lnTo>
                  <a:cubicBezTo>
                    <a:pt x="3815" y="62220"/>
                    <a:pt x="4229" y="61629"/>
                    <a:pt x="4703" y="61008"/>
                  </a:cubicBezTo>
                  <a:cubicBezTo>
                    <a:pt x="5708" y="59588"/>
                    <a:pt x="6536" y="58435"/>
                    <a:pt x="6536" y="58376"/>
                  </a:cubicBezTo>
                  <a:cubicBezTo>
                    <a:pt x="6542" y="58312"/>
                    <a:pt x="6530" y="58279"/>
                    <a:pt x="6497" y="58279"/>
                  </a:cubicBezTo>
                  <a:cubicBezTo>
                    <a:pt x="6364" y="58279"/>
                    <a:pt x="5890" y="58837"/>
                    <a:pt x="4939" y="60121"/>
                  </a:cubicBezTo>
                  <a:cubicBezTo>
                    <a:pt x="4229" y="61126"/>
                    <a:pt x="3490" y="62132"/>
                    <a:pt x="3342" y="62309"/>
                  </a:cubicBezTo>
                  <a:cubicBezTo>
                    <a:pt x="3325" y="62333"/>
                    <a:pt x="3313" y="62345"/>
                    <a:pt x="3306" y="62345"/>
                  </a:cubicBezTo>
                  <a:cubicBezTo>
                    <a:pt x="3252" y="62345"/>
                    <a:pt x="3483" y="61675"/>
                    <a:pt x="3875" y="60683"/>
                  </a:cubicBezTo>
                  <a:cubicBezTo>
                    <a:pt x="4318" y="59588"/>
                    <a:pt x="4791" y="58287"/>
                    <a:pt x="4939" y="57785"/>
                  </a:cubicBezTo>
                  <a:cubicBezTo>
                    <a:pt x="5176" y="57016"/>
                    <a:pt x="5472" y="56543"/>
                    <a:pt x="6861" y="54768"/>
                  </a:cubicBezTo>
                  <a:cubicBezTo>
                    <a:pt x="8636" y="52432"/>
                    <a:pt x="8724" y="52284"/>
                    <a:pt x="8517" y="52225"/>
                  </a:cubicBezTo>
                  <a:cubicBezTo>
                    <a:pt x="8516" y="52224"/>
                    <a:pt x="8514" y="52224"/>
                    <a:pt x="8512" y="52224"/>
                  </a:cubicBezTo>
                  <a:cubicBezTo>
                    <a:pt x="8404" y="52224"/>
                    <a:pt x="7765" y="52982"/>
                    <a:pt x="7068" y="53940"/>
                  </a:cubicBezTo>
                  <a:cubicBezTo>
                    <a:pt x="6329" y="54916"/>
                    <a:pt x="5708" y="55715"/>
                    <a:pt x="5649" y="55744"/>
                  </a:cubicBezTo>
                  <a:cubicBezTo>
                    <a:pt x="5647" y="55745"/>
                    <a:pt x="5646" y="55745"/>
                    <a:pt x="5645" y="55745"/>
                  </a:cubicBezTo>
                  <a:cubicBezTo>
                    <a:pt x="5469" y="55745"/>
                    <a:pt x="7250" y="49878"/>
                    <a:pt x="7837" y="48440"/>
                  </a:cubicBezTo>
                  <a:cubicBezTo>
                    <a:pt x="8133" y="47700"/>
                    <a:pt x="8695" y="46577"/>
                    <a:pt x="9079" y="45896"/>
                  </a:cubicBezTo>
                  <a:cubicBezTo>
                    <a:pt x="9878" y="44536"/>
                    <a:pt x="9878" y="44477"/>
                    <a:pt x="9552" y="44477"/>
                  </a:cubicBezTo>
                  <a:cubicBezTo>
                    <a:pt x="9550" y="44477"/>
                    <a:pt x="9547" y="44477"/>
                    <a:pt x="9544" y="44477"/>
                  </a:cubicBezTo>
                  <a:cubicBezTo>
                    <a:pt x="9064" y="44477"/>
                    <a:pt x="7714" y="47006"/>
                    <a:pt x="6773" y="49682"/>
                  </a:cubicBezTo>
                  <a:cubicBezTo>
                    <a:pt x="6447" y="50569"/>
                    <a:pt x="5738" y="52905"/>
                    <a:pt x="5176" y="54827"/>
                  </a:cubicBezTo>
                  <a:cubicBezTo>
                    <a:pt x="4614" y="56779"/>
                    <a:pt x="3963" y="58820"/>
                    <a:pt x="3756" y="59352"/>
                  </a:cubicBezTo>
                  <a:cubicBezTo>
                    <a:pt x="3096" y="61015"/>
                    <a:pt x="2860" y="61545"/>
                    <a:pt x="2782" y="61545"/>
                  </a:cubicBezTo>
                  <a:cubicBezTo>
                    <a:pt x="2766" y="61545"/>
                    <a:pt x="2756" y="61522"/>
                    <a:pt x="2751" y="61481"/>
                  </a:cubicBezTo>
                  <a:cubicBezTo>
                    <a:pt x="2514" y="59263"/>
                    <a:pt x="2307" y="56276"/>
                    <a:pt x="2396" y="56188"/>
                  </a:cubicBezTo>
                  <a:cubicBezTo>
                    <a:pt x="2721" y="55892"/>
                    <a:pt x="4200" y="52905"/>
                    <a:pt x="4052" y="52905"/>
                  </a:cubicBezTo>
                  <a:cubicBezTo>
                    <a:pt x="3904" y="52905"/>
                    <a:pt x="2958" y="54532"/>
                    <a:pt x="2426" y="55685"/>
                  </a:cubicBezTo>
                  <a:cubicBezTo>
                    <a:pt x="2417" y="55702"/>
                    <a:pt x="2408" y="55710"/>
                    <a:pt x="2399" y="55710"/>
                  </a:cubicBezTo>
                  <a:cubicBezTo>
                    <a:pt x="2314" y="55710"/>
                    <a:pt x="2210" y="54990"/>
                    <a:pt x="2130" y="54029"/>
                  </a:cubicBezTo>
                  <a:cubicBezTo>
                    <a:pt x="1982" y="52166"/>
                    <a:pt x="1982" y="52018"/>
                    <a:pt x="2396" y="51515"/>
                  </a:cubicBezTo>
                  <a:cubicBezTo>
                    <a:pt x="3520" y="50037"/>
                    <a:pt x="8665" y="41431"/>
                    <a:pt x="8517" y="41283"/>
                  </a:cubicBezTo>
                  <a:cubicBezTo>
                    <a:pt x="8495" y="41256"/>
                    <a:pt x="8472" y="41239"/>
                    <a:pt x="8445" y="41239"/>
                  </a:cubicBezTo>
                  <a:cubicBezTo>
                    <a:pt x="8293" y="41239"/>
                    <a:pt x="7992" y="41756"/>
                    <a:pt x="6714" y="43886"/>
                  </a:cubicBezTo>
                  <a:cubicBezTo>
                    <a:pt x="5264" y="46370"/>
                    <a:pt x="2041" y="51545"/>
                    <a:pt x="1952" y="51545"/>
                  </a:cubicBezTo>
                  <a:cubicBezTo>
                    <a:pt x="1923" y="51545"/>
                    <a:pt x="1893" y="51367"/>
                    <a:pt x="1864" y="51131"/>
                  </a:cubicBezTo>
                  <a:cubicBezTo>
                    <a:pt x="1834" y="50835"/>
                    <a:pt x="2159" y="50155"/>
                    <a:pt x="3342" y="48292"/>
                  </a:cubicBezTo>
                  <a:cubicBezTo>
                    <a:pt x="4732" y="46044"/>
                    <a:pt x="7867" y="40278"/>
                    <a:pt x="8044" y="39686"/>
                  </a:cubicBezTo>
                  <a:cubicBezTo>
                    <a:pt x="8074" y="39538"/>
                    <a:pt x="8044" y="39420"/>
                    <a:pt x="7956" y="39420"/>
                  </a:cubicBezTo>
                  <a:cubicBezTo>
                    <a:pt x="7867" y="39420"/>
                    <a:pt x="7305" y="40455"/>
                    <a:pt x="6684" y="41697"/>
                  </a:cubicBezTo>
                  <a:cubicBezTo>
                    <a:pt x="5679" y="43738"/>
                    <a:pt x="2928" y="48558"/>
                    <a:pt x="2071" y="49711"/>
                  </a:cubicBezTo>
                  <a:lnTo>
                    <a:pt x="1745" y="50184"/>
                  </a:lnTo>
                  <a:lnTo>
                    <a:pt x="1657" y="49770"/>
                  </a:lnTo>
                  <a:cubicBezTo>
                    <a:pt x="1598" y="49475"/>
                    <a:pt x="1864" y="48854"/>
                    <a:pt x="2721" y="47198"/>
                  </a:cubicBezTo>
                  <a:cubicBezTo>
                    <a:pt x="3342" y="45985"/>
                    <a:pt x="4289" y="44063"/>
                    <a:pt x="4791" y="42851"/>
                  </a:cubicBezTo>
                  <a:cubicBezTo>
                    <a:pt x="5324" y="41638"/>
                    <a:pt x="6152" y="39805"/>
                    <a:pt x="6625" y="38740"/>
                  </a:cubicBezTo>
                  <a:cubicBezTo>
                    <a:pt x="7320" y="37225"/>
                    <a:pt x="7598" y="36503"/>
                    <a:pt x="7460" y="36503"/>
                  </a:cubicBezTo>
                  <a:cubicBezTo>
                    <a:pt x="7433" y="36503"/>
                    <a:pt x="7391" y="36529"/>
                    <a:pt x="7335" y="36581"/>
                  </a:cubicBezTo>
                  <a:cubicBezTo>
                    <a:pt x="7187" y="36699"/>
                    <a:pt x="5383" y="40633"/>
                    <a:pt x="4407" y="42969"/>
                  </a:cubicBezTo>
                  <a:cubicBezTo>
                    <a:pt x="3630" y="44783"/>
                    <a:pt x="3132" y="45840"/>
                    <a:pt x="3079" y="45840"/>
                  </a:cubicBezTo>
                  <a:cubicBezTo>
                    <a:pt x="3078" y="45840"/>
                    <a:pt x="3077" y="45839"/>
                    <a:pt x="3076" y="45837"/>
                  </a:cubicBezTo>
                  <a:cubicBezTo>
                    <a:pt x="3047" y="45808"/>
                    <a:pt x="3165" y="45335"/>
                    <a:pt x="3313" y="44743"/>
                  </a:cubicBezTo>
                  <a:cubicBezTo>
                    <a:pt x="3815" y="42880"/>
                    <a:pt x="4229" y="40337"/>
                    <a:pt x="4850" y="35724"/>
                  </a:cubicBezTo>
                  <a:cubicBezTo>
                    <a:pt x="5619" y="30075"/>
                    <a:pt x="6063" y="27946"/>
                    <a:pt x="6832" y="26467"/>
                  </a:cubicBezTo>
                  <a:cubicBezTo>
                    <a:pt x="7157" y="25846"/>
                    <a:pt x="7394" y="25285"/>
                    <a:pt x="7335" y="25225"/>
                  </a:cubicBezTo>
                  <a:cubicBezTo>
                    <a:pt x="7319" y="25215"/>
                    <a:pt x="7303" y="25210"/>
                    <a:pt x="7285" y="25210"/>
                  </a:cubicBezTo>
                  <a:cubicBezTo>
                    <a:pt x="7204" y="25210"/>
                    <a:pt x="7102" y="25321"/>
                    <a:pt x="6980" y="25492"/>
                  </a:cubicBezTo>
                  <a:cubicBezTo>
                    <a:pt x="6880" y="25657"/>
                    <a:pt x="6818" y="25757"/>
                    <a:pt x="6796" y="25757"/>
                  </a:cubicBezTo>
                  <a:cubicBezTo>
                    <a:pt x="6759" y="25757"/>
                    <a:pt x="6835" y="25475"/>
                    <a:pt x="7039" y="24752"/>
                  </a:cubicBezTo>
                  <a:cubicBezTo>
                    <a:pt x="7160" y="24308"/>
                    <a:pt x="7232" y="24072"/>
                    <a:pt x="7289" y="24072"/>
                  </a:cubicBezTo>
                  <a:cubicBezTo>
                    <a:pt x="7356" y="24072"/>
                    <a:pt x="7402" y="24411"/>
                    <a:pt x="7482" y="25137"/>
                  </a:cubicBezTo>
                  <a:cubicBezTo>
                    <a:pt x="7512" y="25610"/>
                    <a:pt x="7571" y="27148"/>
                    <a:pt x="7601" y="28567"/>
                  </a:cubicBezTo>
                  <a:cubicBezTo>
                    <a:pt x="7630" y="31022"/>
                    <a:pt x="7630" y="31169"/>
                    <a:pt x="7039" y="32707"/>
                  </a:cubicBezTo>
                  <a:cubicBezTo>
                    <a:pt x="6684" y="33594"/>
                    <a:pt x="6507" y="34334"/>
                    <a:pt x="6595" y="34363"/>
                  </a:cubicBezTo>
                  <a:cubicBezTo>
                    <a:pt x="6598" y="34364"/>
                    <a:pt x="6601" y="34365"/>
                    <a:pt x="6604" y="34365"/>
                  </a:cubicBezTo>
                  <a:cubicBezTo>
                    <a:pt x="6699" y="34365"/>
                    <a:pt x="6928" y="33929"/>
                    <a:pt x="7157" y="33299"/>
                  </a:cubicBezTo>
                  <a:cubicBezTo>
                    <a:pt x="7358" y="32724"/>
                    <a:pt x="7532" y="32233"/>
                    <a:pt x="7568" y="32233"/>
                  </a:cubicBezTo>
                  <a:cubicBezTo>
                    <a:pt x="7569" y="32233"/>
                    <a:pt x="7570" y="32233"/>
                    <a:pt x="7571" y="32234"/>
                  </a:cubicBezTo>
                  <a:cubicBezTo>
                    <a:pt x="7601" y="32264"/>
                    <a:pt x="7571" y="33151"/>
                    <a:pt x="7542" y="34186"/>
                  </a:cubicBezTo>
                  <a:cubicBezTo>
                    <a:pt x="7512" y="35250"/>
                    <a:pt x="7542" y="36256"/>
                    <a:pt x="7571" y="36404"/>
                  </a:cubicBezTo>
                  <a:cubicBezTo>
                    <a:pt x="7647" y="36669"/>
                    <a:pt x="7905" y="36825"/>
                    <a:pt x="8197" y="36825"/>
                  </a:cubicBezTo>
                  <a:cubicBezTo>
                    <a:pt x="8361" y="36825"/>
                    <a:pt x="8536" y="36776"/>
                    <a:pt x="8695" y="36670"/>
                  </a:cubicBezTo>
                  <a:cubicBezTo>
                    <a:pt x="8901" y="36541"/>
                    <a:pt x="9107" y="36457"/>
                    <a:pt x="9215" y="36457"/>
                  </a:cubicBezTo>
                  <a:cubicBezTo>
                    <a:pt x="9231" y="36457"/>
                    <a:pt x="9245" y="36459"/>
                    <a:pt x="9257" y="36463"/>
                  </a:cubicBezTo>
                  <a:cubicBezTo>
                    <a:pt x="9493" y="36522"/>
                    <a:pt x="9907" y="39124"/>
                    <a:pt x="9967" y="40721"/>
                  </a:cubicBezTo>
                  <a:cubicBezTo>
                    <a:pt x="9967" y="41461"/>
                    <a:pt x="9907" y="42052"/>
                    <a:pt x="9789" y="42170"/>
                  </a:cubicBezTo>
                  <a:cubicBezTo>
                    <a:pt x="9671" y="42289"/>
                    <a:pt x="8902" y="43442"/>
                    <a:pt x="8074" y="44684"/>
                  </a:cubicBezTo>
                  <a:cubicBezTo>
                    <a:pt x="7246" y="45956"/>
                    <a:pt x="5826" y="48055"/>
                    <a:pt x="4939" y="49386"/>
                  </a:cubicBezTo>
                  <a:cubicBezTo>
                    <a:pt x="4022" y="50717"/>
                    <a:pt x="3283" y="51841"/>
                    <a:pt x="3283" y="51900"/>
                  </a:cubicBezTo>
                  <a:cubicBezTo>
                    <a:pt x="3283" y="51965"/>
                    <a:pt x="3298" y="52001"/>
                    <a:pt x="3331" y="52001"/>
                  </a:cubicBezTo>
                  <a:cubicBezTo>
                    <a:pt x="3495" y="52001"/>
                    <a:pt x="4108" y="51160"/>
                    <a:pt x="5679" y="48854"/>
                  </a:cubicBezTo>
                  <a:cubicBezTo>
                    <a:pt x="6891" y="47109"/>
                    <a:pt x="8310" y="44980"/>
                    <a:pt x="8872" y="44122"/>
                  </a:cubicBezTo>
                  <a:cubicBezTo>
                    <a:pt x="9434" y="43265"/>
                    <a:pt x="9937" y="42584"/>
                    <a:pt x="9967" y="42555"/>
                  </a:cubicBezTo>
                  <a:cubicBezTo>
                    <a:pt x="10203" y="42555"/>
                    <a:pt x="9907" y="45068"/>
                    <a:pt x="9434" y="47405"/>
                  </a:cubicBezTo>
                  <a:cubicBezTo>
                    <a:pt x="9138" y="48735"/>
                    <a:pt x="8902" y="50066"/>
                    <a:pt x="8902" y="50391"/>
                  </a:cubicBezTo>
                  <a:cubicBezTo>
                    <a:pt x="8843" y="51072"/>
                    <a:pt x="9168" y="51456"/>
                    <a:pt x="9789" y="51486"/>
                  </a:cubicBezTo>
                  <a:lnTo>
                    <a:pt x="10233" y="51515"/>
                  </a:lnTo>
                  <a:lnTo>
                    <a:pt x="10174" y="52816"/>
                  </a:lnTo>
                  <a:cubicBezTo>
                    <a:pt x="10085" y="54472"/>
                    <a:pt x="9760" y="55715"/>
                    <a:pt x="8606" y="59204"/>
                  </a:cubicBezTo>
                  <a:cubicBezTo>
                    <a:pt x="8103" y="60771"/>
                    <a:pt x="7660" y="62250"/>
                    <a:pt x="7601" y="62487"/>
                  </a:cubicBezTo>
                  <a:cubicBezTo>
                    <a:pt x="7601" y="62546"/>
                    <a:pt x="7571" y="62605"/>
                    <a:pt x="7512" y="62694"/>
                  </a:cubicBezTo>
                  <a:lnTo>
                    <a:pt x="10233" y="62694"/>
                  </a:lnTo>
                  <a:cubicBezTo>
                    <a:pt x="10108" y="62494"/>
                    <a:pt x="9898" y="62420"/>
                    <a:pt x="9515" y="62420"/>
                  </a:cubicBezTo>
                  <a:cubicBezTo>
                    <a:pt x="9445" y="62420"/>
                    <a:pt x="9369" y="62423"/>
                    <a:pt x="9286" y="62427"/>
                  </a:cubicBezTo>
                  <a:lnTo>
                    <a:pt x="8606" y="62487"/>
                  </a:lnTo>
                  <a:lnTo>
                    <a:pt x="9168" y="60712"/>
                  </a:lnTo>
                  <a:cubicBezTo>
                    <a:pt x="10765" y="55626"/>
                    <a:pt x="11031" y="54384"/>
                    <a:pt x="11090" y="52255"/>
                  </a:cubicBezTo>
                  <a:cubicBezTo>
                    <a:pt x="11149" y="51072"/>
                    <a:pt x="10883" y="50598"/>
                    <a:pt x="10174" y="50539"/>
                  </a:cubicBezTo>
                  <a:cubicBezTo>
                    <a:pt x="9760" y="50510"/>
                    <a:pt x="9760" y="50717"/>
                    <a:pt x="10321" y="47700"/>
                  </a:cubicBezTo>
                  <a:cubicBezTo>
                    <a:pt x="10942" y="44329"/>
                    <a:pt x="10942" y="40810"/>
                    <a:pt x="10381" y="37468"/>
                  </a:cubicBezTo>
                  <a:cubicBezTo>
                    <a:pt x="10174" y="36285"/>
                    <a:pt x="10055" y="35871"/>
                    <a:pt x="9760" y="35635"/>
                  </a:cubicBezTo>
                  <a:cubicBezTo>
                    <a:pt x="9602" y="35493"/>
                    <a:pt x="9487" y="35427"/>
                    <a:pt x="9356" y="35427"/>
                  </a:cubicBezTo>
                  <a:cubicBezTo>
                    <a:pt x="9240" y="35427"/>
                    <a:pt x="9112" y="35479"/>
                    <a:pt x="8931" y="35576"/>
                  </a:cubicBezTo>
                  <a:cubicBezTo>
                    <a:pt x="8735" y="35674"/>
                    <a:pt x="8539" y="35731"/>
                    <a:pt x="8461" y="35731"/>
                  </a:cubicBezTo>
                  <a:cubicBezTo>
                    <a:pt x="8445" y="35731"/>
                    <a:pt x="8434" y="35729"/>
                    <a:pt x="8429" y="35724"/>
                  </a:cubicBezTo>
                  <a:cubicBezTo>
                    <a:pt x="8370" y="35694"/>
                    <a:pt x="8399" y="35073"/>
                    <a:pt x="8458" y="34334"/>
                  </a:cubicBezTo>
                  <a:cubicBezTo>
                    <a:pt x="8606" y="32618"/>
                    <a:pt x="8399" y="25610"/>
                    <a:pt x="8163" y="24190"/>
                  </a:cubicBezTo>
                  <a:cubicBezTo>
                    <a:pt x="7922" y="22857"/>
                    <a:pt x="7536" y="22202"/>
                    <a:pt x="6957" y="22202"/>
                  </a:cubicBezTo>
                  <a:cubicBezTo>
                    <a:pt x="6753" y="22202"/>
                    <a:pt x="6524" y="22284"/>
                    <a:pt x="6270" y="22446"/>
                  </a:cubicBezTo>
                  <a:cubicBezTo>
                    <a:pt x="6140" y="22532"/>
                    <a:pt x="6050" y="22604"/>
                    <a:pt x="5984" y="22604"/>
                  </a:cubicBezTo>
                  <a:cubicBezTo>
                    <a:pt x="5823" y="22604"/>
                    <a:pt x="5795" y="22191"/>
                    <a:pt x="5649" y="20582"/>
                  </a:cubicBezTo>
                  <a:cubicBezTo>
                    <a:pt x="5501" y="18601"/>
                    <a:pt x="4643" y="14609"/>
                    <a:pt x="4318" y="14284"/>
                  </a:cubicBezTo>
                  <a:cubicBezTo>
                    <a:pt x="4186" y="14151"/>
                    <a:pt x="3982" y="14042"/>
                    <a:pt x="3835" y="14042"/>
                  </a:cubicBezTo>
                  <a:cubicBezTo>
                    <a:pt x="3818" y="14042"/>
                    <a:pt x="3801" y="14044"/>
                    <a:pt x="3786" y="14047"/>
                  </a:cubicBezTo>
                  <a:cubicBezTo>
                    <a:pt x="3549" y="14047"/>
                    <a:pt x="3461" y="13810"/>
                    <a:pt x="3342" y="12509"/>
                  </a:cubicBezTo>
                  <a:cubicBezTo>
                    <a:pt x="2928" y="8990"/>
                    <a:pt x="2248" y="6092"/>
                    <a:pt x="1154" y="3253"/>
                  </a:cubicBezTo>
                  <a:cubicBezTo>
                    <a:pt x="858" y="2573"/>
                    <a:pt x="385" y="1183"/>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3871350" y="4157200"/>
              <a:ext cx="44375" cy="18500"/>
            </a:xfrm>
            <a:custGeom>
              <a:avLst/>
              <a:gdLst/>
              <a:ahLst/>
              <a:cxnLst/>
              <a:rect l="l" t="t" r="r" b="b"/>
              <a:pathLst>
                <a:path w="1775" h="740" extrusionOk="0">
                  <a:moveTo>
                    <a:pt x="1479" y="0"/>
                  </a:moveTo>
                  <a:cubicBezTo>
                    <a:pt x="1420" y="0"/>
                    <a:pt x="829" y="296"/>
                    <a:pt x="1" y="740"/>
                  </a:cubicBezTo>
                  <a:lnTo>
                    <a:pt x="651" y="740"/>
                  </a:lnTo>
                  <a:cubicBezTo>
                    <a:pt x="1538" y="237"/>
                    <a:pt x="1775"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3614800" y="4171425"/>
              <a:ext cx="10375" cy="4275"/>
            </a:xfrm>
            <a:custGeom>
              <a:avLst/>
              <a:gdLst/>
              <a:ahLst/>
              <a:cxnLst/>
              <a:rect l="l" t="t" r="r" b="b"/>
              <a:pathLst>
                <a:path w="415" h="171" extrusionOk="0">
                  <a:moveTo>
                    <a:pt x="344" y="0"/>
                  </a:moveTo>
                  <a:cubicBezTo>
                    <a:pt x="287" y="0"/>
                    <a:pt x="176" y="61"/>
                    <a:pt x="1" y="171"/>
                  </a:cubicBezTo>
                  <a:lnTo>
                    <a:pt x="326" y="171"/>
                  </a:lnTo>
                  <a:cubicBezTo>
                    <a:pt x="385" y="82"/>
                    <a:pt x="415" y="23"/>
                    <a:pt x="385" y="23"/>
                  </a:cubicBezTo>
                  <a:cubicBezTo>
                    <a:pt x="378" y="7"/>
                    <a:pt x="364"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983900" y="3388000"/>
              <a:ext cx="25150" cy="111975"/>
            </a:xfrm>
            <a:custGeom>
              <a:avLst/>
              <a:gdLst/>
              <a:ahLst/>
              <a:cxnLst/>
              <a:rect l="l" t="t" r="r" b="b"/>
              <a:pathLst>
                <a:path w="1006" h="4479" extrusionOk="0">
                  <a:moveTo>
                    <a:pt x="858" y="1"/>
                  </a:moveTo>
                  <a:cubicBezTo>
                    <a:pt x="744" y="1"/>
                    <a:pt x="555" y="594"/>
                    <a:pt x="266" y="1906"/>
                  </a:cubicBezTo>
                  <a:cubicBezTo>
                    <a:pt x="178" y="2260"/>
                    <a:pt x="89" y="2645"/>
                    <a:pt x="0" y="3029"/>
                  </a:cubicBezTo>
                  <a:lnTo>
                    <a:pt x="0" y="4478"/>
                  </a:lnTo>
                  <a:cubicBezTo>
                    <a:pt x="473" y="2882"/>
                    <a:pt x="1006" y="486"/>
                    <a:pt x="947" y="190"/>
                  </a:cubicBezTo>
                  <a:cubicBezTo>
                    <a:pt x="924" y="66"/>
                    <a:pt x="89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1983900" y="4123175"/>
              <a:ext cx="27375" cy="52525"/>
            </a:xfrm>
            <a:custGeom>
              <a:avLst/>
              <a:gdLst/>
              <a:ahLst/>
              <a:cxnLst/>
              <a:rect l="l" t="t" r="r" b="b"/>
              <a:pathLst>
                <a:path w="1095" h="2101" extrusionOk="0">
                  <a:moveTo>
                    <a:pt x="0" y="1"/>
                  </a:moveTo>
                  <a:lnTo>
                    <a:pt x="0" y="652"/>
                  </a:lnTo>
                  <a:cubicBezTo>
                    <a:pt x="89" y="829"/>
                    <a:pt x="178" y="1006"/>
                    <a:pt x="296" y="1213"/>
                  </a:cubicBezTo>
                  <a:cubicBezTo>
                    <a:pt x="473" y="1568"/>
                    <a:pt x="621" y="1864"/>
                    <a:pt x="739" y="2101"/>
                  </a:cubicBezTo>
                  <a:lnTo>
                    <a:pt x="1094" y="2101"/>
                  </a:lnTo>
                  <a:lnTo>
                    <a:pt x="414" y="770"/>
                  </a:lnTo>
                  <a:cubicBezTo>
                    <a:pt x="237" y="474"/>
                    <a:pt x="118"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1983900" y="3159125"/>
              <a:ext cx="66550" cy="246225"/>
            </a:xfrm>
            <a:custGeom>
              <a:avLst/>
              <a:gdLst/>
              <a:ahLst/>
              <a:cxnLst/>
              <a:rect l="l" t="t" r="r" b="b"/>
              <a:pathLst>
                <a:path w="2662" h="9849" extrusionOk="0">
                  <a:moveTo>
                    <a:pt x="2484" y="1"/>
                  </a:moveTo>
                  <a:cubicBezTo>
                    <a:pt x="2248" y="1"/>
                    <a:pt x="1006" y="3993"/>
                    <a:pt x="621" y="6152"/>
                  </a:cubicBezTo>
                  <a:cubicBezTo>
                    <a:pt x="503" y="6802"/>
                    <a:pt x="266" y="7719"/>
                    <a:pt x="0" y="8665"/>
                  </a:cubicBezTo>
                  <a:lnTo>
                    <a:pt x="0" y="9848"/>
                  </a:lnTo>
                  <a:cubicBezTo>
                    <a:pt x="385" y="8665"/>
                    <a:pt x="710" y="7394"/>
                    <a:pt x="828" y="6713"/>
                  </a:cubicBezTo>
                  <a:cubicBezTo>
                    <a:pt x="1183" y="4762"/>
                    <a:pt x="1656" y="2899"/>
                    <a:pt x="2189" y="1361"/>
                  </a:cubicBezTo>
                  <a:cubicBezTo>
                    <a:pt x="2662" y="30"/>
                    <a:pt x="2662" y="1"/>
                    <a:pt x="24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1983900" y="4149800"/>
              <a:ext cx="13325" cy="25900"/>
            </a:xfrm>
            <a:custGeom>
              <a:avLst/>
              <a:gdLst/>
              <a:ahLst/>
              <a:cxnLst/>
              <a:rect l="l" t="t" r="r" b="b"/>
              <a:pathLst>
                <a:path w="533" h="1036" extrusionOk="0">
                  <a:moveTo>
                    <a:pt x="0" y="1"/>
                  </a:moveTo>
                  <a:lnTo>
                    <a:pt x="0" y="740"/>
                  </a:lnTo>
                  <a:cubicBezTo>
                    <a:pt x="59" y="829"/>
                    <a:pt x="118" y="947"/>
                    <a:pt x="148" y="1036"/>
                  </a:cubicBezTo>
                  <a:lnTo>
                    <a:pt x="532" y="1036"/>
                  </a:lnTo>
                  <a:cubicBezTo>
                    <a:pt x="385" y="740"/>
                    <a:pt x="207" y="38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401600" y="3933275"/>
              <a:ext cx="1690100" cy="242425"/>
            </a:xfrm>
            <a:custGeom>
              <a:avLst/>
              <a:gdLst/>
              <a:ahLst/>
              <a:cxnLst/>
              <a:rect l="l" t="t" r="r" b="b"/>
              <a:pathLst>
                <a:path w="67604" h="9697" extrusionOk="0">
                  <a:moveTo>
                    <a:pt x="34326" y="1"/>
                  </a:moveTo>
                  <a:cubicBezTo>
                    <a:pt x="32034" y="1"/>
                    <a:pt x="26580" y="864"/>
                    <a:pt x="22535" y="1919"/>
                  </a:cubicBezTo>
                  <a:cubicBezTo>
                    <a:pt x="21748" y="2125"/>
                    <a:pt x="21270" y="2224"/>
                    <a:pt x="21055" y="2224"/>
                  </a:cubicBezTo>
                  <a:cubicBezTo>
                    <a:pt x="20931" y="2224"/>
                    <a:pt x="20894" y="2191"/>
                    <a:pt x="20938" y="2126"/>
                  </a:cubicBezTo>
                  <a:cubicBezTo>
                    <a:pt x="21322" y="1622"/>
                    <a:pt x="21199" y="1196"/>
                    <a:pt x="20807" y="1196"/>
                  </a:cubicBezTo>
                  <a:cubicBezTo>
                    <a:pt x="20716" y="1196"/>
                    <a:pt x="20611" y="1218"/>
                    <a:pt x="20494" y="1268"/>
                  </a:cubicBezTo>
                  <a:cubicBezTo>
                    <a:pt x="20258" y="1357"/>
                    <a:pt x="18217" y="2067"/>
                    <a:pt x="15940" y="2806"/>
                  </a:cubicBezTo>
                  <a:cubicBezTo>
                    <a:pt x="11593" y="4285"/>
                    <a:pt x="10292" y="4847"/>
                    <a:pt x="7128" y="6651"/>
                  </a:cubicBezTo>
                  <a:lnTo>
                    <a:pt x="5146" y="7774"/>
                  </a:lnTo>
                  <a:lnTo>
                    <a:pt x="5205" y="7272"/>
                  </a:lnTo>
                  <a:lnTo>
                    <a:pt x="5294" y="6739"/>
                  </a:lnTo>
                  <a:lnTo>
                    <a:pt x="4821" y="6769"/>
                  </a:lnTo>
                  <a:cubicBezTo>
                    <a:pt x="4170" y="6798"/>
                    <a:pt x="2219" y="8011"/>
                    <a:pt x="1" y="9697"/>
                  </a:cubicBezTo>
                  <a:lnTo>
                    <a:pt x="1065" y="9697"/>
                  </a:lnTo>
                  <a:cubicBezTo>
                    <a:pt x="1450" y="9401"/>
                    <a:pt x="1834" y="9135"/>
                    <a:pt x="2219" y="8898"/>
                  </a:cubicBezTo>
                  <a:lnTo>
                    <a:pt x="3047" y="8336"/>
                  </a:lnTo>
                  <a:lnTo>
                    <a:pt x="3047" y="8336"/>
                  </a:lnTo>
                  <a:lnTo>
                    <a:pt x="2485" y="9046"/>
                  </a:lnTo>
                  <a:cubicBezTo>
                    <a:pt x="2396" y="9164"/>
                    <a:pt x="2189" y="9401"/>
                    <a:pt x="1893" y="9697"/>
                  </a:cubicBezTo>
                  <a:lnTo>
                    <a:pt x="2544" y="9697"/>
                  </a:lnTo>
                  <a:cubicBezTo>
                    <a:pt x="3283" y="8869"/>
                    <a:pt x="3963" y="8129"/>
                    <a:pt x="4111" y="7922"/>
                  </a:cubicBezTo>
                  <a:lnTo>
                    <a:pt x="4496" y="7449"/>
                  </a:lnTo>
                  <a:lnTo>
                    <a:pt x="4318" y="7952"/>
                  </a:lnTo>
                  <a:cubicBezTo>
                    <a:pt x="4200" y="8218"/>
                    <a:pt x="4141" y="8514"/>
                    <a:pt x="4170" y="8632"/>
                  </a:cubicBezTo>
                  <a:cubicBezTo>
                    <a:pt x="4188" y="8711"/>
                    <a:pt x="4261" y="8749"/>
                    <a:pt x="4376" y="8749"/>
                  </a:cubicBezTo>
                  <a:cubicBezTo>
                    <a:pt x="4648" y="8749"/>
                    <a:pt x="5156" y="8541"/>
                    <a:pt x="5738" y="8188"/>
                  </a:cubicBezTo>
                  <a:cubicBezTo>
                    <a:pt x="6267" y="7854"/>
                    <a:pt x="6573" y="7684"/>
                    <a:pt x="6666" y="7684"/>
                  </a:cubicBezTo>
                  <a:cubicBezTo>
                    <a:pt x="6769" y="7684"/>
                    <a:pt x="6604" y="7898"/>
                    <a:pt x="6181" y="8336"/>
                  </a:cubicBezTo>
                  <a:cubicBezTo>
                    <a:pt x="5945" y="8573"/>
                    <a:pt x="5471" y="9105"/>
                    <a:pt x="4910" y="9697"/>
                  </a:cubicBezTo>
                  <a:lnTo>
                    <a:pt x="5412" y="9697"/>
                  </a:lnTo>
                  <a:cubicBezTo>
                    <a:pt x="5826" y="9253"/>
                    <a:pt x="6211" y="8869"/>
                    <a:pt x="6507" y="8543"/>
                  </a:cubicBezTo>
                  <a:lnTo>
                    <a:pt x="8340" y="6651"/>
                  </a:lnTo>
                  <a:lnTo>
                    <a:pt x="10026" y="5793"/>
                  </a:lnTo>
                  <a:cubicBezTo>
                    <a:pt x="10972" y="5349"/>
                    <a:pt x="13160" y="4462"/>
                    <a:pt x="14935" y="3871"/>
                  </a:cubicBezTo>
                  <a:cubicBezTo>
                    <a:pt x="16679" y="3279"/>
                    <a:pt x="18128" y="2806"/>
                    <a:pt x="18128" y="2806"/>
                  </a:cubicBezTo>
                  <a:lnTo>
                    <a:pt x="18128" y="2806"/>
                  </a:lnTo>
                  <a:cubicBezTo>
                    <a:pt x="18158" y="2806"/>
                    <a:pt x="17182" y="3723"/>
                    <a:pt x="16029" y="4817"/>
                  </a:cubicBezTo>
                  <a:cubicBezTo>
                    <a:pt x="14432" y="6296"/>
                    <a:pt x="13367" y="7390"/>
                    <a:pt x="11386" y="9697"/>
                  </a:cubicBezTo>
                  <a:lnTo>
                    <a:pt x="12451" y="9697"/>
                  </a:lnTo>
                  <a:cubicBezTo>
                    <a:pt x="13900" y="8100"/>
                    <a:pt x="15112" y="6917"/>
                    <a:pt x="16650" y="5497"/>
                  </a:cubicBezTo>
                  <a:cubicBezTo>
                    <a:pt x="18953" y="3413"/>
                    <a:pt x="19646" y="2818"/>
                    <a:pt x="19952" y="2818"/>
                  </a:cubicBezTo>
                  <a:cubicBezTo>
                    <a:pt x="20019" y="2818"/>
                    <a:pt x="20067" y="2847"/>
                    <a:pt x="20110" y="2895"/>
                  </a:cubicBezTo>
                  <a:cubicBezTo>
                    <a:pt x="20215" y="3000"/>
                    <a:pt x="20293" y="3059"/>
                    <a:pt x="20474" y="3059"/>
                  </a:cubicBezTo>
                  <a:cubicBezTo>
                    <a:pt x="20751" y="3059"/>
                    <a:pt x="21271" y="2921"/>
                    <a:pt x="22505" y="2599"/>
                  </a:cubicBezTo>
                  <a:cubicBezTo>
                    <a:pt x="24102" y="2156"/>
                    <a:pt x="29455" y="1032"/>
                    <a:pt x="29928" y="1032"/>
                  </a:cubicBezTo>
                  <a:cubicBezTo>
                    <a:pt x="30046" y="1032"/>
                    <a:pt x="29632" y="1268"/>
                    <a:pt x="29041" y="1535"/>
                  </a:cubicBezTo>
                  <a:cubicBezTo>
                    <a:pt x="27000" y="2481"/>
                    <a:pt x="25403" y="3457"/>
                    <a:pt x="24161" y="4551"/>
                  </a:cubicBezTo>
                  <a:cubicBezTo>
                    <a:pt x="22978" y="5556"/>
                    <a:pt x="22919" y="5616"/>
                    <a:pt x="23126" y="5793"/>
                  </a:cubicBezTo>
                  <a:cubicBezTo>
                    <a:pt x="23193" y="5833"/>
                    <a:pt x="23267" y="5853"/>
                    <a:pt x="23350" y="5853"/>
                  </a:cubicBezTo>
                  <a:cubicBezTo>
                    <a:pt x="23635" y="5853"/>
                    <a:pt x="24025" y="5610"/>
                    <a:pt x="24575" y="5083"/>
                  </a:cubicBezTo>
                  <a:cubicBezTo>
                    <a:pt x="26527" y="3279"/>
                    <a:pt x="31998" y="766"/>
                    <a:pt x="34245" y="618"/>
                  </a:cubicBezTo>
                  <a:cubicBezTo>
                    <a:pt x="34418" y="601"/>
                    <a:pt x="34545" y="591"/>
                    <a:pt x="34634" y="591"/>
                  </a:cubicBezTo>
                  <a:cubicBezTo>
                    <a:pt x="34851" y="591"/>
                    <a:pt x="34844" y="649"/>
                    <a:pt x="34719" y="795"/>
                  </a:cubicBezTo>
                  <a:cubicBezTo>
                    <a:pt x="34600" y="914"/>
                    <a:pt x="34482" y="1150"/>
                    <a:pt x="34452" y="1328"/>
                  </a:cubicBezTo>
                  <a:cubicBezTo>
                    <a:pt x="34368" y="1688"/>
                    <a:pt x="34587" y="1836"/>
                    <a:pt x="35330" y="1836"/>
                  </a:cubicBezTo>
                  <a:cubicBezTo>
                    <a:pt x="35622" y="1836"/>
                    <a:pt x="35995" y="1813"/>
                    <a:pt x="36463" y="1771"/>
                  </a:cubicBezTo>
                  <a:cubicBezTo>
                    <a:pt x="38021" y="1625"/>
                    <a:pt x="39338" y="1519"/>
                    <a:pt x="39789" y="1519"/>
                  </a:cubicBezTo>
                  <a:cubicBezTo>
                    <a:pt x="39886" y="1519"/>
                    <a:pt x="39942" y="1524"/>
                    <a:pt x="39953" y="1535"/>
                  </a:cubicBezTo>
                  <a:cubicBezTo>
                    <a:pt x="39982" y="1564"/>
                    <a:pt x="39598" y="1712"/>
                    <a:pt x="39095" y="1889"/>
                  </a:cubicBezTo>
                  <a:cubicBezTo>
                    <a:pt x="37617" y="2422"/>
                    <a:pt x="35280" y="3427"/>
                    <a:pt x="34186" y="4048"/>
                  </a:cubicBezTo>
                  <a:cubicBezTo>
                    <a:pt x="32146" y="5172"/>
                    <a:pt x="29159" y="7242"/>
                    <a:pt x="26024" y="9697"/>
                  </a:cubicBezTo>
                  <a:lnTo>
                    <a:pt x="26941" y="9697"/>
                  </a:lnTo>
                  <a:cubicBezTo>
                    <a:pt x="27680" y="9105"/>
                    <a:pt x="28390" y="8573"/>
                    <a:pt x="28952" y="8159"/>
                  </a:cubicBezTo>
                  <a:cubicBezTo>
                    <a:pt x="30904" y="6680"/>
                    <a:pt x="33624" y="4876"/>
                    <a:pt x="34926" y="4167"/>
                  </a:cubicBezTo>
                  <a:cubicBezTo>
                    <a:pt x="36375" y="3398"/>
                    <a:pt x="38740" y="2422"/>
                    <a:pt x="40456" y="1949"/>
                  </a:cubicBezTo>
                  <a:cubicBezTo>
                    <a:pt x="41289" y="1689"/>
                    <a:pt x="41739" y="1593"/>
                    <a:pt x="42547" y="1593"/>
                  </a:cubicBezTo>
                  <a:cubicBezTo>
                    <a:pt x="43030" y="1593"/>
                    <a:pt x="43641" y="1627"/>
                    <a:pt x="44537" y="1682"/>
                  </a:cubicBezTo>
                  <a:cubicBezTo>
                    <a:pt x="47080" y="1860"/>
                    <a:pt x="47139" y="1860"/>
                    <a:pt x="47139" y="2274"/>
                  </a:cubicBezTo>
                  <a:cubicBezTo>
                    <a:pt x="47139" y="2599"/>
                    <a:pt x="47198" y="2718"/>
                    <a:pt x="47494" y="2836"/>
                  </a:cubicBezTo>
                  <a:cubicBezTo>
                    <a:pt x="47701" y="2925"/>
                    <a:pt x="47849" y="3043"/>
                    <a:pt x="47790" y="3072"/>
                  </a:cubicBezTo>
                  <a:cubicBezTo>
                    <a:pt x="47760" y="3102"/>
                    <a:pt x="46843" y="3575"/>
                    <a:pt x="45749" y="4107"/>
                  </a:cubicBezTo>
                  <a:cubicBezTo>
                    <a:pt x="43147" y="5349"/>
                    <a:pt x="41520" y="6325"/>
                    <a:pt x="38711" y="8277"/>
                  </a:cubicBezTo>
                  <a:cubicBezTo>
                    <a:pt x="38119" y="8691"/>
                    <a:pt x="37410" y="9194"/>
                    <a:pt x="36670" y="9697"/>
                  </a:cubicBezTo>
                  <a:lnTo>
                    <a:pt x="37883" y="9697"/>
                  </a:lnTo>
                  <a:cubicBezTo>
                    <a:pt x="38001" y="9578"/>
                    <a:pt x="38445" y="9253"/>
                    <a:pt x="39746" y="8336"/>
                  </a:cubicBezTo>
                  <a:cubicBezTo>
                    <a:pt x="41727" y="6887"/>
                    <a:pt x="43620" y="5763"/>
                    <a:pt x="46341" y="4462"/>
                  </a:cubicBezTo>
                  <a:cubicBezTo>
                    <a:pt x="47316" y="3989"/>
                    <a:pt x="48174" y="3516"/>
                    <a:pt x="48263" y="3398"/>
                  </a:cubicBezTo>
                  <a:cubicBezTo>
                    <a:pt x="48294" y="3346"/>
                    <a:pt x="48375" y="3320"/>
                    <a:pt x="48514" y="3320"/>
                  </a:cubicBezTo>
                  <a:cubicBezTo>
                    <a:pt x="48774" y="3320"/>
                    <a:pt x="49235" y="3412"/>
                    <a:pt x="49948" y="3605"/>
                  </a:cubicBezTo>
                  <a:cubicBezTo>
                    <a:pt x="50806" y="3812"/>
                    <a:pt x="51516" y="4019"/>
                    <a:pt x="51516" y="4048"/>
                  </a:cubicBezTo>
                  <a:cubicBezTo>
                    <a:pt x="51516" y="4078"/>
                    <a:pt x="50688" y="4551"/>
                    <a:pt x="49653" y="5083"/>
                  </a:cubicBezTo>
                  <a:cubicBezTo>
                    <a:pt x="47316" y="6325"/>
                    <a:pt x="43028" y="8869"/>
                    <a:pt x="43028" y="9016"/>
                  </a:cubicBezTo>
                  <a:cubicBezTo>
                    <a:pt x="43028" y="9079"/>
                    <a:pt x="43045" y="9117"/>
                    <a:pt x="43105" y="9117"/>
                  </a:cubicBezTo>
                  <a:cubicBezTo>
                    <a:pt x="43273" y="9117"/>
                    <a:pt x="43780" y="8823"/>
                    <a:pt x="45217" y="7952"/>
                  </a:cubicBezTo>
                  <a:cubicBezTo>
                    <a:pt x="47583" y="6562"/>
                    <a:pt x="51131" y="4610"/>
                    <a:pt x="51811" y="4344"/>
                  </a:cubicBezTo>
                  <a:cubicBezTo>
                    <a:pt x="51914" y="4307"/>
                    <a:pt x="52035" y="4287"/>
                    <a:pt x="52185" y="4287"/>
                  </a:cubicBezTo>
                  <a:cubicBezTo>
                    <a:pt x="52508" y="4287"/>
                    <a:pt x="52967" y="4378"/>
                    <a:pt x="53674" y="4581"/>
                  </a:cubicBezTo>
                  <a:cubicBezTo>
                    <a:pt x="55035" y="4965"/>
                    <a:pt x="58613" y="6296"/>
                    <a:pt x="58613" y="6384"/>
                  </a:cubicBezTo>
                  <a:cubicBezTo>
                    <a:pt x="58613" y="6444"/>
                    <a:pt x="57844" y="6739"/>
                    <a:pt x="56898" y="7094"/>
                  </a:cubicBezTo>
                  <a:cubicBezTo>
                    <a:pt x="55774" y="7479"/>
                    <a:pt x="52994" y="8721"/>
                    <a:pt x="50895" y="9697"/>
                  </a:cubicBezTo>
                  <a:lnTo>
                    <a:pt x="51989" y="9697"/>
                  </a:lnTo>
                  <a:cubicBezTo>
                    <a:pt x="54059" y="8691"/>
                    <a:pt x="56336" y="7715"/>
                    <a:pt x="58110" y="7094"/>
                  </a:cubicBezTo>
                  <a:cubicBezTo>
                    <a:pt x="58728" y="6883"/>
                    <a:pt x="59038" y="6780"/>
                    <a:pt x="59312" y="6780"/>
                  </a:cubicBezTo>
                  <a:cubicBezTo>
                    <a:pt x="59575" y="6780"/>
                    <a:pt x="59804" y="6876"/>
                    <a:pt x="60240" y="7065"/>
                  </a:cubicBezTo>
                  <a:cubicBezTo>
                    <a:pt x="60742" y="7301"/>
                    <a:pt x="62369" y="8011"/>
                    <a:pt x="63847" y="8662"/>
                  </a:cubicBezTo>
                  <a:cubicBezTo>
                    <a:pt x="65119" y="9194"/>
                    <a:pt x="65829" y="9519"/>
                    <a:pt x="66243" y="9697"/>
                  </a:cubicBezTo>
                  <a:lnTo>
                    <a:pt x="67603" y="9697"/>
                  </a:lnTo>
                  <a:cubicBezTo>
                    <a:pt x="67337" y="9549"/>
                    <a:pt x="66952" y="9342"/>
                    <a:pt x="66568" y="9194"/>
                  </a:cubicBezTo>
                  <a:cubicBezTo>
                    <a:pt x="65977" y="8928"/>
                    <a:pt x="64025" y="8070"/>
                    <a:pt x="62191" y="7242"/>
                  </a:cubicBezTo>
                  <a:cubicBezTo>
                    <a:pt x="57874" y="5290"/>
                    <a:pt x="54443" y="4078"/>
                    <a:pt x="51013" y="3220"/>
                  </a:cubicBezTo>
                  <a:cubicBezTo>
                    <a:pt x="47908" y="2451"/>
                    <a:pt x="47671" y="2363"/>
                    <a:pt x="47790" y="1978"/>
                  </a:cubicBezTo>
                  <a:cubicBezTo>
                    <a:pt x="47849" y="1830"/>
                    <a:pt x="47790" y="1623"/>
                    <a:pt x="47671" y="1505"/>
                  </a:cubicBezTo>
                  <a:cubicBezTo>
                    <a:pt x="47357" y="1170"/>
                    <a:pt x="43890" y="924"/>
                    <a:pt x="40779" y="924"/>
                  </a:cubicBezTo>
                  <a:cubicBezTo>
                    <a:pt x="39493" y="924"/>
                    <a:pt x="38267" y="966"/>
                    <a:pt x="37351" y="1061"/>
                  </a:cubicBezTo>
                  <a:lnTo>
                    <a:pt x="35280" y="1268"/>
                  </a:lnTo>
                  <a:lnTo>
                    <a:pt x="35280" y="1268"/>
                  </a:lnTo>
                  <a:lnTo>
                    <a:pt x="35399" y="736"/>
                  </a:lnTo>
                  <a:cubicBezTo>
                    <a:pt x="35547" y="263"/>
                    <a:pt x="35517" y="174"/>
                    <a:pt x="35221" y="86"/>
                  </a:cubicBezTo>
                  <a:cubicBezTo>
                    <a:pt x="35039" y="28"/>
                    <a:pt x="34732" y="1"/>
                    <a:pt x="34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983900" y="2912375"/>
              <a:ext cx="5200" cy="14625"/>
            </a:xfrm>
            <a:custGeom>
              <a:avLst/>
              <a:gdLst/>
              <a:ahLst/>
              <a:cxnLst/>
              <a:rect l="l" t="t" r="r" b="b"/>
              <a:pathLst>
                <a:path w="208" h="585" extrusionOk="0">
                  <a:moveTo>
                    <a:pt x="111" y="1"/>
                  </a:moveTo>
                  <a:cubicBezTo>
                    <a:pt x="82" y="1"/>
                    <a:pt x="45" y="23"/>
                    <a:pt x="0" y="82"/>
                  </a:cubicBezTo>
                  <a:lnTo>
                    <a:pt x="0" y="585"/>
                  </a:lnTo>
                  <a:cubicBezTo>
                    <a:pt x="148" y="260"/>
                    <a:pt x="207" y="53"/>
                    <a:pt x="178" y="53"/>
                  </a:cubicBezTo>
                  <a:cubicBezTo>
                    <a:pt x="163" y="23"/>
                    <a:pt x="141"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885100" y="4096950"/>
              <a:ext cx="96875" cy="78750"/>
            </a:xfrm>
            <a:custGeom>
              <a:avLst/>
              <a:gdLst/>
              <a:ahLst/>
              <a:cxnLst/>
              <a:rect l="l" t="t" r="r" b="b"/>
              <a:pathLst>
                <a:path w="3875" h="3150" extrusionOk="0">
                  <a:moveTo>
                    <a:pt x="3548" y="1"/>
                  </a:moveTo>
                  <a:cubicBezTo>
                    <a:pt x="3345" y="1"/>
                    <a:pt x="2894" y="398"/>
                    <a:pt x="1273" y="1967"/>
                  </a:cubicBezTo>
                  <a:cubicBezTo>
                    <a:pt x="740" y="2469"/>
                    <a:pt x="326" y="2854"/>
                    <a:pt x="1" y="3150"/>
                  </a:cubicBezTo>
                  <a:lnTo>
                    <a:pt x="1213" y="3150"/>
                  </a:lnTo>
                  <a:cubicBezTo>
                    <a:pt x="3372" y="1139"/>
                    <a:pt x="3875" y="606"/>
                    <a:pt x="3845" y="399"/>
                  </a:cubicBezTo>
                  <a:cubicBezTo>
                    <a:pt x="3845" y="251"/>
                    <a:pt x="3727" y="74"/>
                    <a:pt x="3609" y="15"/>
                  </a:cubicBezTo>
                  <a:cubicBezTo>
                    <a:pt x="3591" y="6"/>
                    <a:pt x="3571" y="1"/>
                    <a:pt x="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410025" y="4040050"/>
              <a:ext cx="234375" cy="135650"/>
            </a:xfrm>
            <a:custGeom>
              <a:avLst/>
              <a:gdLst/>
              <a:ahLst/>
              <a:cxnLst/>
              <a:rect l="l" t="t" r="r" b="b"/>
              <a:pathLst>
                <a:path w="9375" h="5426" extrusionOk="0">
                  <a:moveTo>
                    <a:pt x="9123" y="1"/>
                  </a:moveTo>
                  <a:cubicBezTo>
                    <a:pt x="8503" y="1"/>
                    <a:pt x="2434" y="3594"/>
                    <a:pt x="148" y="5337"/>
                  </a:cubicBezTo>
                  <a:cubicBezTo>
                    <a:pt x="89" y="5366"/>
                    <a:pt x="59" y="5396"/>
                    <a:pt x="0" y="5426"/>
                  </a:cubicBezTo>
                  <a:lnTo>
                    <a:pt x="858" y="5426"/>
                  </a:lnTo>
                  <a:cubicBezTo>
                    <a:pt x="2958" y="3977"/>
                    <a:pt x="5915" y="2084"/>
                    <a:pt x="7630" y="1138"/>
                  </a:cubicBezTo>
                  <a:cubicBezTo>
                    <a:pt x="9316" y="250"/>
                    <a:pt x="9375" y="221"/>
                    <a:pt x="9168" y="14"/>
                  </a:cubicBezTo>
                  <a:cubicBezTo>
                    <a:pt x="9160" y="5"/>
                    <a:pt x="9145"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3569700" y="4174950"/>
              <a:ext cx="5200" cy="750"/>
            </a:xfrm>
            <a:custGeom>
              <a:avLst/>
              <a:gdLst/>
              <a:ahLst/>
              <a:cxnLst/>
              <a:rect l="l" t="t" r="r" b="b"/>
              <a:pathLst>
                <a:path w="208" h="30" extrusionOk="0">
                  <a:moveTo>
                    <a:pt x="119" y="0"/>
                  </a:moveTo>
                  <a:cubicBezTo>
                    <a:pt x="90" y="0"/>
                    <a:pt x="60" y="0"/>
                    <a:pt x="1" y="30"/>
                  </a:cubicBezTo>
                  <a:lnTo>
                    <a:pt x="208" y="30"/>
                  </a:lnTo>
                  <a:cubicBezTo>
                    <a:pt x="208" y="0"/>
                    <a:pt x="178" y="0"/>
                    <a:pt x="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089900" y="3994475"/>
              <a:ext cx="320875" cy="181225"/>
            </a:xfrm>
            <a:custGeom>
              <a:avLst/>
              <a:gdLst/>
              <a:ahLst/>
              <a:cxnLst/>
              <a:rect l="l" t="t" r="r" b="b"/>
              <a:pathLst>
                <a:path w="12835" h="7249" extrusionOk="0">
                  <a:moveTo>
                    <a:pt x="12675" y="0"/>
                  </a:moveTo>
                  <a:cubicBezTo>
                    <a:pt x="12422" y="0"/>
                    <a:pt x="8649" y="1833"/>
                    <a:pt x="6684" y="2931"/>
                  </a:cubicBezTo>
                  <a:cubicBezTo>
                    <a:pt x="5383" y="3670"/>
                    <a:pt x="2958" y="5179"/>
                    <a:pt x="917" y="6598"/>
                  </a:cubicBezTo>
                  <a:cubicBezTo>
                    <a:pt x="710" y="6746"/>
                    <a:pt x="385" y="6982"/>
                    <a:pt x="0" y="7249"/>
                  </a:cubicBezTo>
                  <a:lnTo>
                    <a:pt x="533" y="7249"/>
                  </a:lnTo>
                  <a:cubicBezTo>
                    <a:pt x="562" y="7219"/>
                    <a:pt x="592" y="7189"/>
                    <a:pt x="622" y="7189"/>
                  </a:cubicBezTo>
                  <a:cubicBezTo>
                    <a:pt x="3845" y="4912"/>
                    <a:pt x="7482" y="2754"/>
                    <a:pt x="10587" y="1275"/>
                  </a:cubicBezTo>
                  <a:cubicBezTo>
                    <a:pt x="12539" y="358"/>
                    <a:pt x="12835" y="151"/>
                    <a:pt x="12687" y="3"/>
                  </a:cubicBezTo>
                  <a:cubicBezTo>
                    <a:pt x="12685" y="1"/>
                    <a:pt x="12681" y="0"/>
                    <a:pt x="12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3517225" y="4157150"/>
              <a:ext cx="33300" cy="18550"/>
            </a:xfrm>
            <a:custGeom>
              <a:avLst/>
              <a:gdLst/>
              <a:ahLst/>
              <a:cxnLst/>
              <a:rect l="l" t="t" r="r" b="b"/>
              <a:pathLst>
                <a:path w="1332" h="742" extrusionOk="0">
                  <a:moveTo>
                    <a:pt x="1232" y="0"/>
                  </a:moveTo>
                  <a:cubicBezTo>
                    <a:pt x="1139" y="0"/>
                    <a:pt x="677" y="290"/>
                    <a:pt x="0" y="742"/>
                  </a:cubicBezTo>
                  <a:lnTo>
                    <a:pt x="503" y="742"/>
                  </a:lnTo>
                  <a:cubicBezTo>
                    <a:pt x="1242" y="209"/>
                    <a:pt x="1331" y="91"/>
                    <a:pt x="1242" y="2"/>
                  </a:cubicBezTo>
                  <a:cubicBezTo>
                    <a:pt x="1240" y="1"/>
                    <a:pt x="1236" y="0"/>
                    <a:pt x="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3015975" y="4120225"/>
              <a:ext cx="81350" cy="55475"/>
            </a:xfrm>
            <a:custGeom>
              <a:avLst/>
              <a:gdLst/>
              <a:ahLst/>
              <a:cxnLst/>
              <a:rect l="l" t="t" r="r" b="b"/>
              <a:pathLst>
                <a:path w="3254" h="2219" extrusionOk="0">
                  <a:moveTo>
                    <a:pt x="2987" y="1"/>
                  </a:moveTo>
                  <a:cubicBezTo>
                    <a:pt x="2898" y="1"/>
                    <a:pt x="1627" y="977"/>
                    <a:pt x="0" y="2219"/>
                  </a:cubicBezTo>
                  <a:lnTo>
                    <a:pt x="503" y="2219"/>
                  </a:lnTo>
                  <a:cubicBezTo>
                    <a:pt x="2957" y="296"/>
                    <a:pt x="3253" y="1"/>
                    <a:pt x="2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2970875" y="4094350"/>
              <a:ext cx="110175" cy="81350"/>
            </a:xfrm>
            <a:custGeom>
              <a:avLst/>
              <a:gdLst/>
              <a:ahLst/>
              <a:cxnLst/>
              <a:rect l="l" t="t" r="r" b="b"/>
              <a:pathLst>
                <a:path w="4407" h="3254" extrusionOk="0">
                  <a:moveTo>
                    <a:pt x="4052" y="60"/>
                  </a:moveTo>
                  <a:cubicBezTo>
                    <a:pt x="3963" y="60"/>
                    <a:pt x="2100" y="1538"/>
                    <a:pt x="0" y="3254"/>
                  </a:cubicBezTo>
                  <a:lnTo>
                    <a:pt x="503" y="3254"/>
                  </a:lnTo>
                  <a:cubicBezTo>
                    <a:pt x="4407" y="1"/>
                    <a:pt x="4318" y="89"/>
                    <a:pt x="4052"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6"/>
          <p:cNvGrpSpPr/>
          <p:nvPr/>
        </p:nvGrpSpPr>
        <p:grpSpPr>
          <a:xfrm>
            <a:off x="241964" y="4523204"/>
            <a:ext cx="2741462" cy="608335"/>
            <a:chOff x="1693350" y="1189050"/>
            <a:chExt cx="2288175" cy="507750"/>
          </a:xfrm>
        </p:grpSpPr>
        <p:sp>
          <p:nvSpPr>
            <p:cNvPr id="147" name="Google Shape;147;p16"/>
            <p:cNvSpPr/>
            <p:nvPr/>
          </p:nvSpPr>
          <p:spPr>
            <a:xfrm>
              <a:off x="1828625" y="1189050"/>
              <a:ext cx="2152900" cy="507750"/>
            </a:xfrm>
            <a:custGeom>
              <a:avLst/>
              <a:gdLst/>
              <a:ahLst/>
              <a:cxnLst/>
              <a:rect l="l" t="t" r="r" b="b"/>
              <a:pathLst>
                <a:path w="86116" h="20310" extrusionOk="0">
                  <a:moveTo>
                    <a:pt x="78774" y="11709"/>
                  </a:moveTo>
                  <a:cubicBezTo>
                    <a:pt x="79157" y="11709"/>
                    <a:pt x="79335" y="11863"/>
                    <a:pt x="79580" y="12147"/>
                  </a:cubicBezTo>
                  <a:cubicBezTo>
                    <a:pt x="79830" y="12447"/>
                    <a:pt x="80143" y="12641"/>
                    <a:pt x="80323" y="12641"/>
                  </a:cubicBezTo>
                  <a:cubicBezTo>
                    <a:pt x="80356" y="12641"/>
                    <a:pt x="80385" y="12634"/>
                    <a:pt x="80408" y="12621"/>
                  </a:cubicBezTo>
                  <a:cubicBezTo>
                    <a:pt x="80469" y="12588"/>
                    <a:pt x="80566" y="12574"/>
                    <a:pt x="80687" y="12574"/>
                  </a:cubicBezTo>
                  <a:cubicBezTo>
                    <a:pt x="81337" y="12574"/>
                    <a:pt x="82672" y="12988"/>
                    <a:pt x="82597" y="13212"/>
                  </a:cubicBezTo>
                  <a:cubicBezTo>
                    <a:pt x="82567" y="13301"/>
                    <a:pt x="80556" y="13449"/>
                    <a:pt x="78072" y="13537"/>
                  </a:cubicBezTo>
                  <a:cubicBezTo>
                    <a:pt x="75588" y="13596"/>
                    <a:pt x="73370" y="13715"/>
                    <a:pt x="73104" y="13744"/>
                  </a:cubicBezTo>
                  <a:cubicBezTo>
                    <a:pt x="73046" y="13750"/>
                    <a:pt x="72999" y="13753"/>
                    <a:pt x="72960" y="13753"/>
                  </a:cubicBezTo>
                  <a:cubicBezTo>
                    <a:pt x="72425" y="13753"/>
                    <a:pt x="73690" y="13194"/>
                    <a:pt x="75677" y="12532"/>
                  </a:cubicBezTo>
                  <a:cubicBezTo>
                    <a:pt x="77442" y="11966"/>
                    <a:pt x="78279" y="11709"/>
                    <a:pt x="78774" y="11709"/>
                  </a:cubicBezTo>
                  <a:close/>
                  <a:moveTo>
                    <a:pt x="69984" y="14825"/>
                  </a:moveTo>
                  <a:cubicBezTo>
                    <a:pt x="70041" y="14825"/>
                    <a:pt x="70070" y="14848"/>
                    <a:pt x="70058" y="14898"/>
                  </a:cubicBezTo>
                  <a:cubicBezTo>
                    <a:pt x="69999" y="15045"/>
                    <a:pt x="69762" y="15193"/>
                    <a:pt x="69526" y="15223"/>
                  </a:cubicBezTo>
                  <a:cubicBezTo>
                    <a:pt x="69260" y="15223"/>
                    <a:pt x="69289" y="15134"/>
                    <a:pt x="69614" y="14957"/>
                  </a:cubicBezTo>
                  <a:cubicBezTo>
                    <a:pt x="69769" y="14871"/>
                    <a:pt x="69904" y="14825"/>
                    <a:pt x="69984" y="14825"/>
                  </a:cubicBezTo>
                  <a:close/>
                  <a:moveTo>
                    <a:pt x="68699" y="15111"/>
                  </a:moveTo>
                  <a:cubicBezTo>
                    <a:pt x="68765" y="15111"/>
                    <a:pt x="68800" y="15140"/>
                    <a:pt x="68786" y="15193"/>
                  </a:cubicBezTo>
                  <a:cubicBezTo>
                    <a:pt x="68727" y="15341"/>
                    <a:pt x="68491" y="15489"/>
                    <a:pt x="68254" y="15489"/>
                  </a:cubicBezTo>
                  <a:cubicBezTo>
                    <a:pt x="68220" y="15493"/>
                    <a:pt x="68191" y="15495"/>
                    <a:pt x="68167" y="15495"/>
                  </a:cubicBezTo>
                  <a:cubicBezTo>
                    <a:pt x="68000" y="15495"/>
                    <a:pt x="68059" y="15407"/>
                    <a:pt x="68343" y="15252"/>
                  </a:cubicBezTo>
                  <a:cubicBezTo>
                    <a:pt x="68489" y="15155"/>
                    <a:pt x="68618" y="15111"/>
                    <a:pt x="68699" y="15111"/>
                  </a:cubicBezTo>
                  <a:close/>
                  <a:moveTo>
                    <a:pt x="75047" y="10508"/>
                  </a:moveTo>
                  <a:cubicBezTo>
                    <a:pt x="75386" y="10508"/>
                    <a:pt x="75670" y="10585"/>
                    <a:pt x="76061" y="10698"/>
                  </a:cubicBezTo>
                  <a:cubicBezTo>
                    <a:pt x="76830" y="10905"/>
                    <a:pt x="77392" y="11171"/>
                    <a:pt x="77362" y="11260"/>
                  </a:cubicBezTo>
                  <a:cubicBezTo>
                    <a:pt x="77333" y="11349"/>
                    <a:pt x="76475" y="11645"/>
                    <a:pt x="75499" y="11970"/>
                  </a:cubicBezTo>
                  <a:cubicBezTo>
                    <a:pt x="74523" y="12266"/>
                    <a:pt x="72424" y="12975"/>
                    <a:pt x="70886" y="13537"/>
                  </a:cubicBezTo>
                  <a:cubicBezTo>
                    <a:pt x="68949" y="14254"/>
                    <a:pt x="67468" y="14679"/>
                    <a:pt x="67052" y="14679"/>
                  </a:cubicBezTo>
                  <a:cubicBezTo>
                    <a:pt x="66832" y="14679"/>
                    <a:pt x="66908" y="14561"/>
                    <a:pt x="67367" y="14306"/>
                  </a:cubicBezTo>
                  <a:cubicBezTo>
                    <a:pt x="67751" y="14099"/>
                    <a:pt x="69555" y="13419"/>
                    <a:pt x="71389" y="12798"/>
                  </a:cubicBezTo>
                  <a:cubicBezTo>
                    <a:pt x="75204" y="11467"/>
                    <a:pt x="76091" y="11053"/>
                    <a:pt x="75736" y="10817"/>
                  </a:cubicBezTo>
                  <a:cubicBezTo>
                    <a:pt x="75711" y="10801"/>
                    <a:pt x="75668" y="10793"/>
                    <a:pt x="75608" y="10793"/>
                  </a:cubicBezTo>
                  <a:cubicBezTo>
                    <a:pt x="74875" y="10793"/>
                    <a:pt x="71547" y="11944"/>
                    <a:pt x="65947" y="14129"/>
                  </a:cubicBezTo>
                  <a:cubicBezTo>
                    <a:pt x="63658" y="15027"/>
                    <a:pt x="61653" y="15727"/>
                    <a:pt x="61434" y="15727"/>
                  </a:cubicBezTo>
                  <a:cubicBezTo>
                    <a:pt x="61430" y="15727"/>
                    <a:pt x="61426" y="15726"/>
                    <a:pt x="61423" y="15726"/>
                  </a:cubicBezTo>
                  <a:cubicBezTo>
                    <a:pt x="61275" y="15666"/>
                    <a:pt x="61807" y="15400"/>
                    <a:pt x="62635" y="15075"/>
                  </a:cubicBezTo>
                  <a:cubicBezTo>
                    <a:pt x="63463" y="14779"/>
                    <a:pt x="66509" y="13567"/>
                    <a:pt x="69437" y="12414"/>
                  </a:cubicBezTo>
                  <a:cubicBezTo>
                    <a:pt x="73110" y="10953"/>
                    <a:pt x="74235" y="10508"/>
                    <a:pt x="75047" y="10508"/>
                  </a:cubicBezTo>
                  <a:close/>
                  <a:moveTo>
                    <a:pt x="72409" y="9558"/>
                  </a:moveTo>
                  <a:cubicBezTo>
                    <a:pt x="72547" y="9558"/>
                    <a:pt x="72666" y="9575"/>
                    <a:pt x="72779" y="9604"/>
                  </a:cubicBezTo>
                  <a:cubicBezTo>
                    <a:pt x="73222" y="9722"/>
                    <a:pt x="73577" y="9900"/>
                    <a:pt x="73548" y="9989"/>
                  </a:cubicBezTo>
                  <a:cubicBezTo>
                    <a:pt x="73488" y="10077"/>
                    <a:pt x="71625" y="10846"/>
                    <a:pt x="69348" y="11704"/>
                  </a:cubicBezTo>
                  <a:cubicBezTo>
                    <a:pt x="67101" y="12532"/>
                    <a:pt x="63611" y="13922"/>
                    <a:pt x="61600" y="14779"/>
                  </a:cubicBezTo>
                  <a:lnTo>
                    <a:pt x="57992" y="16376"/>
                  </a:lnTo>
                  <a:lnTo>
                    <a:pt x="60713" y="14750"/>
                  </a:lnTo>
                  <a:cubicBezTo>
                    <a:pt x="62192" y="13863"/>
                    <a:pt x="65326" y="12266"/>
                    <a:pt x="67692" y="11260"/>
                  </a:cubicBezTo>
                  <a:cubicBezTo>
                    <a:pt x="70580" y="9977"/>
                    <a:pt x="71717" y="9558"/>
                    <a:pt x="72409" y="9558"/>
                  </a:cubicBezTo>
                  <a:close/>
                  <a:moveTo>
                    <a:pt x="64524" y="15851"/>
                  </a:moveTo>
                  <a:cubicBezTo>
                    <a:pt x="64642" y="15851"/>
                    <a:pt x="64592" y="15925"/>
                    <a:pt x="64380" y="16080"/>
                  </a:cubicBezTo>
                  <a:cubicBezTo>
                    <a:pt x="63996" y="16347"/>
                    <a:pt x="62044" y="16997"/>
                    <a:pt x="59974" y="17530"/>
                  </a:cubicBezTo>
                  <a:lnTo>
                    <a:pt x="56248" y="18535"/>
                  </a:lnTo>
                  <a:lnTo>
                    <a:pt x="56248" y="18535"/>
                  </a:lnTo>
                  <a:lnTo>
                    <a:pt x="58406" y="17559"/>
                  </a:lnTo>
                  <a:cubicBezTo>
                    <a:pt x="59552" y="17044"/>
                    <a:pt x="60808" y="16611"/>
                    <a:pt x="61263" y="16611"/>
                  </a:cubicBezTo>
                  <a:cubicBezTo>
                    <a:pt x="61277" y="16611"/>
                    <a:pt x="61291" y="16612"/>
                    <a:pt x="61305" y="16613"/>
                  </a:cubicBezTo>
                  <a:cubicBezTo>
                    <a:pt x="61689" y="16613"/>
                    <a:pt x="62665" y="16406"/>
                    <a:pt x="63522" y="16110"/>
                  </a:cubicBezTo>
                  <a:cubicBezTo>
                    <a:pt x="64063" y="15940"/>
                    <a:pt x="64394" y="15851"/>
                    <a:pt x="64524" y="15851"/>
                  </a:cubicBezTo>
                  <a:close/>
                  <a:moveTo>
                    <a:pt x="51689" y="19564"/>
                  </a:moveTo>
                  <a:cubicBezTo>
                    <a:pt x="51744" y="19564"/>
                    <a:pt x="51731" y="19604"/>
                    <a:pt x="51634" y="19688"/>
                  </a:cubicBezTo>
                  <a:cubicBezTo>
                    <a:pt x="51398" y="19895"/>
                    <a:pt x="50954" y="20132"/>
                    <a:pt x="50629" y="20191"/>
                  </a:cubicBezTo>
                  <a:cubicBezTo>
                    <a:pt x="50590" y="20199"/>
                    <a:pt x="50560" y="20202"/>
                    <a:pt x="50539" y="20202"/>
                  </a:cubicBezTo>
                  <a:cubicBezTo>
                    <a:pt x="50393" y="20202"/>
                    <a:pt x="50610" y="20038"/>
                    <a:pt x="51073" y="19807"/>
                  </a:cubicBezTo>
                  <a:cubicBezTo>
                    <a:pt x="51388" y="19649"/>
                    <a:pt x="51610" y="19564"/>
                    <a:pt x="51689" y="19564"/>
                  </a:cubicBezTo>
                  <a:close/>
                  <a:moveTo>
                    <a:pt x="45868" y="0"/>
                  </a:moveTo>
                  <a:cubicBezTo>
                    <a:pt x="43503" y="0"/>
                    <a:pt x="34810" y="2664"/>
                    <a:pt x="25966" y="6115"/>
                  </a:cubicBezTo>
                  <a:cubicBezTo>
                    <a:pt x="25061" y="6481"/>
                    <a:pt x="24277" y="6707"/>
                    <a:pt x="24000" y="6707"/>
                  </a:cubicBezTo>
                  <a:cubicBezTo>
                    <a:pt x="23942" y="6707"/>
                    <a:pt x="23906" y="6697"/>
                    <a:pt x="23895" y="6676"/>
                  </a:cubicBezTo>
                  <a:cubicBezTo>
                    <a:pt x="23836" y="6558"/>
                    <a:pt x="23895" y="6144"/>
                    <a:pt x="24073" y="5701"/>
                  </a:cubicBezTo>
                  <a:cubicBezTo>
                    <a:pt x="24309" y="5050"/>
                    <a:pt x="24250" y="4813"/>
                    <a:pt x="23777" y="4488"/>
                  </a:cubicBezTo>
                  <a:cubicBezTo>
                    <a:pt x="23638" y="4393"/>
                    <a:pt x="23521" y="4327"/>
                    <a:pt x="23339" y="4327"/>
                  </a:cubicBezTo>
                  <a:cubicBezTo>
                    <a:pt x="22785" y="4327"/>
                    <a:pt x="21633" y="4939"/>
                    <a:pt x="17449" y="7209"/>
                  </a:cubicBezTo>
                  <a:cubicBezTo>
                    <a:pt x="11800" y="10284"/>
                    <a:pt x="7483" y="13182"/>
                    <a:pt x="4259" y="16110"/>
                  </a:cubicBezTo>
                  <a:cubicBezTo>
                    <a:pt x="3550" y="16761"/>
                    <a:pt x="2633" y="17470"/>
                    <a:pt x="2278" y="17648"/>
                  </a:cubicBezTo>
                  <a:cubicBezTo>
                    <a:pt x="1923" y="17825"/>
                    <a:pt x="1095" y="18801"/>
                    <a:pt x="1" y="20309"/>
                  </a:cubicBezTo>
                  <a:lnTo>
                    <a:pt x="1509" y="20309"/>
                  </a:lnTo>
                  <a:cubicBezTo>
                    <a:pt x="2219" y="19600"/>
                    <a:pt x="3047" y="18890"/>
                    <a:pt x="4052" y="18003"/>
                  </a:cubicBezTo>
                  <a:cubicBezTo>
                    <a:pt x="9080" y="13685"/>
                    <a:pt x="13959" y="10284"/>
                    <a:pt x="18720" y="7889"/>
                  </a:cubicBezTo>
                  <a:lnTo>
                    <a:pt x="22742" y="5848"/>
                  </a:lnTo>
                  <a:lnTo>
                    <a:pt x="22653" y="6736"/>
                  </a:lnTo>
                  <a:cubicBezTo>
                    <a:pt x="22565" y="7504"/>
                    <a:pt x="22624" y="7652"/>
                    <a:pt x="23186" y="7830"/>
                  </a:cubicBezTo>
                  <a:cubicBezTo>
                    <a:pt x="23336" y="7876"/>
                    <a:pt x="23491" y="7903"/>
                    <a:pt x="23677" y="7903"/>
                  </a:cubicBezTo>
                  <a:cubicBezTo>
                    <a:pt x="24442" y="7903"/>
                    <a:pt x="25728" y="7447"/>
                    <a:pt x="29366" y="5996"/>
                  </a:cubicBezTo>
                  <a:cubicBezTo>
                    <a:pt x="33644" y="4307"/>
                    <a:pt x="38299" y="2768"/>
                    <a:pt x="39120" y="2768"/>
                  </a:cubicBezTo>
                  <a:cubicBezTo>
                    <a:pt x="39190" y="2768"/>
                    <a:pt x="39232" y="2779"/>
                    <a:pt x="39244" y="2802"/>
                  </a:cubicBezTo>
                  <a:cubicBezTo>
                    <a:pt x="39303" y="2921"/>
                    <a:pt x="38770" y="3335"/>
                    <a:pt x="38090" y="3690"/>
                  </a:cubicBezTo>
                  <a:cubicBezTo>
                    <a:pt x="34423" y="5553"/>
                    <a:pt x="24576" y="13478"/>
                    <a:pt x="19696" y="18505"/>
                  </a:cubicBezTo>
                  <a:cubicBezTo>
                    <a:pt x="19105" y="19126"/>
                    <a:pt x="18543" y="19718"/>
                    <a:pt x="18011" y="20309"/>
                  </a:cubicBezTo>
                  <a:lnTo>
                    <a:pt x="18986" y="20309"/>
                  </a:lnTo>
                  <a:cubicBezTo>
                    <a:pt x="26669" y="12044"/>
                    <a:pt x="41083" y="1345"/>
                    <a:pt x="44498" y="1345"/>
                  </a:cubicBezTo>
                  <a:cubicBezTo>
                    <a:pt x="44554" y="1345"/>
                    <a:pt x="44606" y="1348"/>
                    <a:pt x="44655" y="1353"/>
                  </a:cubicBezTo>
                  <a:cubicBezTo>
                    <a:pt x="44892" y="1383"/>
                    <a:pt x="44714" y="1590"/>
                    <a:pt x="44271" y="1886"/>
                  </a:cubicBezTo>
                  <a:cubicBezTo>
                    <a:pt x="43827" y="2152"/>
                    <a:pt x="42230" y="3246"/>
                    <a:pt x="40722" y="4311"/>
                  </a:cubicBezTo>
                  <a:cubicBezTo>
                    <a:pt x="34128" y="8983"/>
                    <a:pt x="27267" y="14691"/>
                    <a:pt x="21411" y="20309"/>
                  </a:cubicBezTo>
                  <a:lnTo>
                    <a:pt x="22624" y="20309"/>
                  </a:lnTo>
                  <a:cubicBezTo>
                    <a:pt x="27917" y="15341"/>
                    <a:pt x="34098" y="10196"/>
                    <a:pt x="39924" y="5937"/>
                  </a:cubicBezTo>
                  <a:cubicBezTo>
                    <a:pt x="42120" y="4338"/>
                    <a:pt x="42748" y="3876"/>
                    <a:pt x="43171" y="3876"/>
                  </a:cubicBezTo>
                  <a:cubicBezTo>
                    <a:pt x="43335" y="3876"/>
                    <a:pt x="43468" y="3946"/>
                    <a:pt x="43650" y="4045"/>
                  </a:cubicBezTo>
                  <a:cubicBezTo>
                    <a:pt x="43797" y="4118"/>
                    <a:pt x="44106" y="4155"/>
                    <a:pt x="44545" y="4155"/>
                  </a:cubicBezTo>
                  <a:cubicBezTo>
                    <a:pt x="45337" y="4155"/>
                    <a:pt x="46550" y="4036"/>
                    <a:pt x="47997" y="3808"/>
                  </a:cubicBezTo>
                  <a:cubicBezTo>
                    <a:pt x="50008" y="3483"/>
                    <a:pt x="52551" y="3098"/>
                    <a:pt x="53645" y="2980"/>
                  </a:cubicBezTo>
                  <a:lnTo>
                    <a:pt x="55656" y="2743"/>
                  </a:lnTo>
                  <a:lnTo>
                    <a:pt x="53882" y="3719"/>
                  </a:lnTo>
                  <a:cubicBezTo>
                    <a:pt x="52876" y="4281"/>
                    <a:pt x="50777" y="5553"/>
                    <a:pt x="49121" y="6588"/>
                  </a:cubicBezTo>
                  <a:cubicBezTo>
                    <a:pt x="43946" y="9841"/>
                    <a:pt x="36582" y="15282"/>
                    <a:pt x="30342" y="20309"/>
                  </a:cubicBezTo>
                  <a:lnTo>
                    <a:pt x="31259" y="20309"/>
                  </a:lnTo>
                  <a:cubicBezTo>
                    <a:pt x="33211" y="18801"/>
                    <a:pt x="35872" y="16879"/>
                    <a:pt x="40219" y="13744"/>
                  </a:cubicBezTo>
                  <a:cubicBezTo>
                    <a:pt x="46223" y="9397"/>
                    <a:pt x="48736" y="7741"/>
                    <a:pt x="52019" y="5996"/>
                  </a:cubicBezTo>
                  <a:cubicBezTo>
                    <a:pt x="53893" y="4987"/>
                    <a:pt x="54918" y="4490"/>
                    <a:pt x="55102" y="4490"/>
                  </a:cubicBezTo>
                  <a:cubicBezTo>
                    <a:pt x="55370" y="4490"/>
                    <a:pt x="53841" y="5551"/>
                    <a:pt x="50540" y="7623"/>
                  </a:cubicBezTo>
                  <a:cubicBezTo>
                    <a:pt x="47021" y="9870"/>
                    <a:pt x="37617" y="16554"/>
                    <a:pt x="32678" y="20309"/>
                  </a:cubicBezTo>
                  <a:lnTo>
                    <a:pt x="33891" y="20309"/>
                  </a:lnTo>
                  <a:cubicBezTo>
                    <a:pt x="39303" y="16228"/>
                    <a:pt x="47997" y="10018"/>
                    <a:pt x="51161" y="8007"/>
                  </a:cubicBezTo>
                  <a:cubicBezTo>
                    <a:pt x="53449" y="6583"/>
                    <a:pt x="54115" y="6191"/>
                    <a:pt x="54658" y="6191"/>
                  </a:cubicBezTo>
                  <a:cubicBezTo>
                    <a:pt x="54803" y="6191"/>
                    <a:pt x="54939" y="6219"/>
                    <a:pt x="55094" y="6262"/>
                  </a:cubicBezTo>
                  <a:cubicBezTo>
                    <a:pt x="55508" y="6410"/>
                    <a:pt x="56218" y="6529"/>
                    <a:pt x="56573" y="6588"/>
                  </a:cubicBezTo>
                  <a:cubicBezTo>
                    <a:pt x="57164" y="6617"/>
                    <a:pt x="56573" y="7002"/>
                    <a:pt x="53586" y="8540"/>
                  </a:cubicBezTo>
                  <a:cubicBezTo>
                    <a:pt x="51427" y="9634"/>
                    <a:pt x="49860" y="10580"/>
                    <a:pt x="49860" y="10817"/>
                  </a:cubicBezTo>
                  <a:cubicBezTo>
                    <a:pt x="49856" y="10850"/>
                    <a:pt x="49880" y="10866"/>
                    <a:pt x="49932" y="10866"/>
                  </a:cubicBezTo>
                  <a:cubicBezTo>
                    <a:pt x="50251" y="10866"/>
                    <a:pt x="51622" y="10246"/>
                    <a:pt x="53911" y="9101"/>
                  </a:cubicBezTo>
                  <a:cubicBezTo>
                    <a:pt x="56048" y="8005"/>
                    <a:pt x="57918" y="7202"/>
                    <a:pt x="58224" y="7202"/>
                  </a:cubicBezTo>
                  <a:cubicBezTo>
                    <a:pt x="58240" y="7202"/>
                    <a:pt x="58251" y="7204"/>
                    <a:pt x="58259" y="7209"/>
                  </a:cubicBezTo>
                  <a:cubicBezTo>
                    <a:pt x="58436" y="7297"/>
                    <a:pt x="57105" y="8155"/>
                    <a:pt x="55272" y="9190"/>
                  </a:cubicBezTo>
                  <a:cubicBezTo>
                    <a:pt x="52344" y="10757"/>
                    <a:pt x="51339" y="11526"/>
                    <a:pt x="51930" y="11645"/>
                  </a:cubicBezTo>
                  <a:cubicBezTo>
                    <a:pt x="51932" y="11645"/>
                    <a:pt x="51933" y="11645"/>
                    <a:pt x="51936" y="11645"/>
                  </a:cubicBezTo>
                  <a:cubicBezTo>
                    <a:pt x="52073" y="11645"/>
                    <a:pt x="53707" y="10769"/>
                    <a:pt x="55656" y="9663"/>
                  </a:cubicBezTo>
                  <a:cubicBezTo>
                    <a:pt x="58288" y="8185"/>
                    <a:pt x="59146" y="7564"/>
                    <a:pt x="58968" y="7327"/>
                  </a:cubicBezTo>
                  <a:cubicBezTo>
                    <a:pt x="58820" y="7150"/>
                    <a:pt x="58880" y="6913"/>
                    <a:pt x="59087" y="6824"/>
                  </a:cubicBezTo>
                  <a:cubicBezTo>
                    <a:pt x="59145" y="6795"/>
                    <a:pt x="59298" y="6782"/>
                    <a:pt x="59521" y="6782"/>
                  </a:cubicBezTo>
                  <a:cubicBezTo>
                    <a:pt x="60873" y="6782"/>
                    <a:pt x="64805" y="7272"/>
                    <a:pt x="65947" y="7652"/>
                  </a:cubicBezTo>
                  <a:cubicBezTo>
                    <a:pt x="66864" y="7919"/>
                    <a:pt x="67396" y="7652"/>
                    <a:pt x="60950" y="10284"/>
                  </a:cubicBezTo>
                  <a:cubicBezTo>
                    <a:pt x="59376" y="10947"/>
                    <a:pt x="58716" y="11537"/>
                    <a:pt x="59222" y="11537"/>
                  </a:cubicBezTo>
                  <a:cubicBezTo>
                    <a:pt x="59439" y="11537"/>
                    <a:pt x="59871" y="11429"/>
                    <a:pt x="60536" y="11171"/>
                  </a:cubicBezTo>
                  <a:cubicBezTo>
                    <a:pt x="65031" y="9427"/>
                    <a:pt x="67219" y="8392"/>
                    <a:pt x="67042" y="8066"/>
                  </a:cubicBezTo>
                  <a:cubicBezTo>
                    <a:pt x="66999" y="7991"/>
                    <a:pt x="67073" y="7955"/>
                    <a:pt x="67234" y="7955"/>
                  </a:cubicBezTo>
                  <a:cubicBezTo>
                    <a:pt x="67517" y="7955"/>
                    <a:pt x="68068" y="8066"/>
                    <a:pt x="68727" y="8273"/>
                  </a:cubicBezTo>
                  <a:cubicBezTo>
                    <a:pt x="69792" y="8628"/>
                    <a:pt x="70649" y="8894"/>
                    <a:pt x="70649" y="8894"/>
                  </a:cubicBezTo>
                  <a:cubicBezTo>
                    <a:pt x="70649" y="8894"/>
                    <a:pt x="67574" y="10462"/>
                    <a:pt x="63818" y="12384"/>
                  </a:cubicBezTo>
                  <a:cubicBezTo>
                    <a:pt x="60197" y="14223"/>
                    <a:pt x="57078" y="15700"/>
                    <a:pt x="56743" y="15700"/>
                  </a:cubicBezTo>
                  <a:cubicBezTo>
                    <a:pt x="56733" y="15700"/>
                    <a:pt x="56726" y="15699"/>
                    <a:pt x="56721" y="15696"/>
                  </a:cubicBezTo>
                  <a:cubicBezTo>
                    <a:pt x="56715" y="15694"/>
                    <a:pt x="56707" y="15693"/>
                    <a:pt x="56698" y="15693"/>
                  </a:cubicBezTo>
                  <a:cubicBezTo>
                    <a:pt x="56469" y="15693"/>
                    <a:pt x="55186" y="16382"/>
                    <a:pt x="53793" y="17263"/>
                  </a:cubicBezTo>
                  <a:cubicBezTo>
                    <a:pt x="52285" y="18239"/>
                    <a:pt x="50629" y="19097"/>
                    <a:pt x="49919" y="19274"/>
                  </a:cubicBezTo>
                  <a:cubicBezTo>
                    <a:pt x="49551" y="19386"/>
                    <a:pt x="49277" y="19438"/>
                    <a:pt x="49147" y="19438"/>
                  </a:cubicBezTo>
                  <a:cubicBezTo>
                    <a:pt x="49037" y="19438"/>
                    <a:pt x="49028" y="19401"/>
                    <a:pt x="49150" y="19333"/>
                  </a:cubicBezTo>
                  <a:cubicBezTo>
                    <a:pt x="49416" y="19186"/>
                    <a:pt x="49564" y="18919"/>
                    <a:pt x="49476" y="18742"/>
                  </a:cubicBezTo>
                  <a:cubicBezTo>
                    <a:pt x="49448" y="18694"/>
                    <a:pt x="49399" y="18670"/>
                    <a:pt x="49326" y="18670"/>
                  </a:cubicBezTo>
                  <a:cubicBezTo>
                    <a:pt x="49081" y="18670"/>
                    <a:pt x="48567" y="18941"/>
                    <a:pt x="47701" y="19511"/>
                  </a:cubicBezTo>
                  <a:cubicBezTo>
                    <a:pt x="47376" y="19747"/>
                    <a:pt x="46873" y="20014"/>
                    <a:pt x="46311" y="20309"/>
                  </a:cubicBezTo>
                  <a:lnTo>
                    <a:pt x="61423" y="20309"/>
                  </a:lnTo>
                  <a:cubicBezTo>
                    <a:pt x="64173" y="19807"/>
                    <a:pt x="67810" y="19156"/>
                    <a:pt x="69999" y="18831"/>
                  </a:cubicBezTo>
                  <a:cubicBezTo>
                    <a:pt x="70235" y="18772"/>
                    <a:pt x="70265" y="18624"/>
                    <a:pt x="70117" y="18476"/>
                  </a:cubicBezTo>
                  <a:cubicBezTo>
                    <a:pt x="70053" y="18412"/>
                    <a:pt x="69833" y="18382"/>
                    <a:pt x="69507" y="18382"/>
                  </a:cubicBezTo>
                  <a:cubicBezTo>
                    <a:pt x="68934" y="18382"/>
                    <a:pt x="68033" y="18473"/>
                    <a:pt x="67071" y="18624"/>
                  </a:cubicBezTo>
                  <a:cubicBezTo>
                    <a:pt x="65960" y="18820"/>
                    <a:pt x="65089" y="18936"/>
                    <a:pt x="64779" y="18936"/>
                  </a:cubicBezTo>
                  <a:cubicBezTo>
                    <a:pt x="64668" y="18936"/>
                    <a:pt x="64629" y="18921"/>
                    <a:pt x="64676" y="18890"/>
                  </a:cubicBezTo>
                  <a:cubicBezTo>
                    <a:pt x="65415" y="18417"/>
                    <a:pt x="71980" y="16968"/>
                    <a:pt x="76475" y="16258"/>
                  </a:cubicBezTo>
                  <a:cubicBezTo>
                    <a:pt x="78281" y="15975"/>
                    <a:pt x="79481" y="15803"/>
                    <a:pt x="80104" y="15803"/>
                  </a:cubicBezTo>
                  <a:cubicBezTo>
                    <a:pt x="81306" y="15803"/>
                    <a:pt x="80354" y="16446"/>
                    <a:pt x="77451" y="18180"/>
                  </a:cubicBezTo>
                  <a:cubicBezTo>
                    <a:pt x="75470" y="19363"/>
                    <a:pt x="74228" y="19954"/>
                    <a:pt x="72394" y="20309"/>
                  </a:cubicBezTo>
                  <a:lnTo>
                    <a:pt x="76327" y="20309"/>
                  </a:lnTo>
                  <a:cubicBezTo>
                    <a:pt x="78723" y="18890"/>
                    <a:pt x="81443" y="17116"/>
                    <a:pt x="82626" y="16287"/>
                  </a:cubicBezTo>
                  <a:cubicBezTo>
                    <a:pt x="86057" y="13833"/>
                    <a:pt x="86116" y="13064"/>
                    <a:pt x="82981" y="11940"/>
                  </a:cubicBezTo>
                  <a:cubicBezTo>
                    <a:pt x="81739" y="11526"/>
                    <a:pt x="81029" y="11083"/>
                    <a:pt x="81000" y="10757"/>
                  </a:cubicBezTo>
                  <a:cubicBezTo>
                    <a:pt x="80980" y="10521"/>
                    <a:pt x="80895" y="10403"/>
                    <a:pt x="80735" y="10403"/>
                  </a:cubicBezTo>
                  <a:cubicBezTo>
                    <a:pt x="80655" y="10403"/>
                    <a:pt x="80556" y="10432"/>
                    <a:pt x="80438" y="10491"/>
                  </a:cubicBezTo>
                  <a:cubicBezTo>
                    <a:pt x="80420" y="10499"/>
                    <a:pt x="80389" y="10503"/>
                    <a:pt x="80348" y="10503"/>
                  </a:cubicBezTo>
                  <a:cubicBezTo>
                    <a:pt x="79779" y="10503"/>
                    <a:pt x="77087" y="9768"/>
                    <a:pt x="74139" y="8776"/>
                  </a:cubicBezTo>
                  <a:cubicBezTo>
                    <a:pt x="68106" y="6736"/>
                    <a:pt x="63818" y="5848"/>
                    <a:pt x="58850" y="5553"/>
                  </a:cubicBezTo>
                  <a:lnTo>
                    <a:pt x="55982" y="5405"/>
                  </a:lnTo>
                  <a:lnTo>
                    <a:pt x="57105" y="4518"/>
                  </a:lnTo>
                  <a:cubicBezTo>
                    <a:pt x="58820" y="3187"/>
                    <a:pt x="59323" y="2507"/>
                    <a:pt x="58939" y="2004"/>
                  </a:cubicBezTo>
                  <a:cubicBezTo>
                    <a:pt x="58746" y="1751"/>
                    <a:pt x="58255" y="1621"/>
                    <a:pt x="57331" y="1621"/>
                  </a:cubicBezTo>
                  <a:cubicBezTo>
                    <a:pt x="55982" y="1621"/>
                    <a:pt x="53711" y="1898"/>
                    <a:pt x="50097" y="2477"/>
                  </a:cubicBezTo>
                  <a:cubicBezTo>
                    <a:pt x="47634" y="2854"/>
                    <a:pt x="45512" y="3124"/>
                    <a:pt x="44895" y="3124"/>
                  </a:cubicBezTo>
                  <a:cubicBezTo>
                    <a:pt x="44786" y="3124"/>
                    <a:pt x="44723" y="3116"/>
                    <a:pt x="44714" y="3098"/>
                  </a:cubicBezTo>
                  <a:cubicBezTo>
                    <a:pt x="44655" y="3009"/>
                    <a:pt x="45010" y="2625"/>
                    <a:pt x="45483" y="2270"/>
                  </a:cubicBezTo>
                  <a:cubicBezTo>
                    <a:pt x="45927" y="1945"/>
                    <a:pt x="46489" y="1324"/>
                    <a:pt x="46666" y="939"/>
                  </a:cubicBezTo>
                  <a:cubicBezTo>
                    <a:pt x="46962" y="348"/>
                    <a:pt x="46903" y="259"/>
                    <a:pt x="46311" y="52"/>
                  </a:cubicBezTo>
                  <a:cubicBezTo>
                    <a:pt x="46206" y="17"/>
                    <a:pt x="46058" y="0"/>
                    <a:pt x="45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735775" y="1593500"/>
              <a:ext cx="129150" cy="103300"/>
            </a:xfrm>
            <a:custGeom>
              <a:avLst/>
              <a:gdLst/>
              <a:ahLst/>
              <a:cxnLst/>
              <a:rect l="l" t="t" r="r" b="b"/>
              <a:pathLst>
                <a:path w="5166" h="4132" extrusionOk="0">
                  <a:moveTo>
                    <a:pt x="5072" y="0"/>
                  </a:moveTo>
                  <a:cubicBezTo>
                    <a:pt x="4751" y="0"/>
                    <a:pt x="3349" y="1157"/>
                    <a:pt x="0" y="4131"/>
                  </a:cubicBezTo>
                  <a:lnTo>
                    <a:pt x="2396" y="4131"/>
                  </a:lnTo>
                  <a:cubicBezTo>
                    <a:pt x="3461" y="3234"/>
                    <a:pt x="3912" y="2632"/>
                    <a:pt x="3622" y="2632"/>
                  </a:cubicBezTo>
                  <a:cubicBezTo>
                    <a:pt x="3453" y="2632"/>
                    <a:pt x="3033" y="2836"/>
                    <a:pt x="2337" y="3303"/>
                  </a:cubicBezTo>
                  <a:cubicBezTo>
                    <a:pt x="2007" y="3530"/>
                    <a:pt x="1810" y="3649"/>
                    <a:pt x="1758" y="3649"/>
                  </a:cubicBezTo>
                  <a:cubicBezTo>
                    <a:pt x="1662" y="3649"/>
                    <a:pt x="2074" y="3233"/>
                    <a:pt x="3076" y="2327"/>
                  </a:cubicBezTo>
                  <a:cubicBezTo>
                    <a:pt x="4140" y="1322"/>
                    <a:pt x="5087" y="376"/>
                    <a:pt x="5116" y="228"/>
                  </a:cubicBezTo>
                  <a:cubicBezTo>
                    <a:pt x="5166" y="80"/>
                    <a:pt x="5156" y="0"/>
                    <a:pt x="5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1693350" y="1544225"/>
              <a:ext cx="218125" cy="152575"/>
            </a:xfrm>
            <a:custGeom>
              <a:avLst/>
              <a:gdLst/>
              <a:ahLst/>
              <a:cxnLst/>
              <a:rect l="l" t="t" r="r" b="b"/>
              <a:pathLst>
                <a:path w="8725" h="6103" extrusionOk="0">
                  <a:moveTo>
                    <a:pt x="7985" y="0"/>
                  </a:moveTo>
                  <a:cubicBezTo>
                    <a:pt x="7263" y="0"/>
                    <a:pt x="5639" y="1201"/>
                    <a:pt x="1745" y="4565"/>
                  </a:cubicBezTo>
                  <a:cubicBezTo>
                    <a:pt x="1154" y="5067"/>
                    <a:pt x="562" y="5600"/>
                    <a:pt x="0" y="6102"/>
                  </a:cubicBezTo>
                  <a:lnTo>
                    <a:pt x="1775" y="6102"/>
                  </a:lnTo>
                  <a:cubicBezTo>
                    <a:pt x="1982" y="5925"/>
                    <a:pt x="2189" y="5747"/>
                    <a:pt x="2396" y="5570"/>
                  </a:cubicBezTo>
                  <a:cubicBezTo>
                    <a:pt x="4664" y="3588"/>
                    <a:pt x="5832" y="2562"/>
                    <a:pt x="6012" y="2562"/>
                  </a:cubicBezTo>
                  <a:cubicBezTo>
                    <a:pt x="6203" y="2562"/>
                    <a:pt x="5287" y="3714"/>
                    <a:pt x="3401" y="6102"/>
                  </a:cubicBezTo>
                  <a:lnTo>
                    <a:pt x="4259" y="6102"/>
                  </a:lnTo>
                  <a:cubicBezTo>
                    <a:pt x="7068" y="2435"/>
                    <a:pt x="6950" y="2495"/>
                    <a:pt x="6713" y="2199"/>
                  </a:cubicBezTo>
                  <a:cubicBezTo>
                    <a:pt x="6595" y="2051"/>
                    <a:pt x="6624" y="1844"/>
                    <a:pt x="6772" y="1785"/>
                  </a:cubicBezTo>
                  <a:cubicBezTo>
                    <a:pt x="6796" y="1771"/>
                    <a:pt x="6822" y="1764"/>
                    <a:pt x="6851" y="1764"/>
                  </a:cubicBezTo>
                  <a:cubicBezTo>
                    <a:pt x="7002" y="1764"/>
                    <a:pt x="7210" y="1950"/>
                    <a:pt x="7334" y="2199"/>
                  </a:cubicBezTo>
                  <a:cubicBezTo>
                    <a:pt x="7471" y="2449"/>
                    <a:pt x="7677" y="2594"/>
                    <a:pt x="7846" y="2594"/>
                  </a:cubicBezTo>
                  <a:cubicBezTo>
                    <a:pt x="7896" y="2594"/>
                    <a:pt x="7944" y="2581"/>
                    <a:pt x="7985" y="2554"/>
                  </a:cubicBezTo>
                  <a:cubicBezTo>
                    <a:pt x="8517" y="2288"/>
                    <a:pt x="8724" y="513"/>
                    <a:pt x="8281" y="99"/>
                  </a:cubicBezTo>
                  <a:cubicBezTo>
                    <a:pt x="8203" y="35"/>
                    <a:pt x="8107" y="0"/>
                    <a:pt x="7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2056350" y="1442750"/>
              <a:ext cx="265750" cy="254050"/>
            </a:xfrm>
            <a:custGeom>
              <a:avLst/>
              <a:gdLst/>
              <a:ahLst/>
              <a:cxnLst/>
              <a:rect l="l" t="t" r="r" b="b"/>
              <a:pathLst>
                <a:path w="10630" h="10162" extrusionOk="0">
                  <a:moveTo>
                    <a:pt x="10528" y="0"/>
                  </a:moveTo>
                  <a:cubicBezTo>
                    <a:pt x="9996" y="0"/>
                    <a:pt x="6911" y="2767"/>
                    <a:pt x="3135" y="6672"/>
                  </a:cubicBezTo>
                  <a:cubicBezTo>
                    <a:pt x="2100" y="7736"/>
                    <a:pt x="1065" y="8890"/>
                    <a:pt x="0" y="10161"/>
                  </a:cubicBezTo>
                  <a:lnTo>
                    <a:pt x="887" y="10161"/>
                  </a:lnTo>
                  <a:cubicBezTo>
                    <a:pt x="2987" y="7677"/>
                    <a:pt x="5087" y="5518"/>
                    <a:pt x="7660" y="3094"/>
                  </a:cubicBezTo>
                  <a:cubicBezTo>
                    <a:pt x="9227" y="1644"/>
                    <a:pt x="10558" y="314"/>
                    <a:pt x="10587" y="195"/>
                  </a:cubicBezTo>
                  <a:cubicBezTo>
                    <a:pt x="10630" y="63"/>
                    <a:pt x="10608" y="0"/>
                    <a:pt x="10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2879925" y="1417600"/>
              <a:ext cx="407150" cy="279200"/>
            </a:xfrm>
            <a:custGeom>
              <a:avLst/>
              <a:gdLst/>
              <a:ahLst/>
              <a:cxnLst/>
              <a:rect l="l" t="t" r="r" b="b"/>
              <a:pathLst>
                <a:path w="16286" h="11168" extrusionOk="0">
                  <a:moveTo>
                    <a:pt x="16199" y="1"/>
                  </a:moveTo>
                  <a:cubicBezTo>
                    <a:pt x="15813" y="1"/>
                    <a:pt x="13570" y="1566"/>
                    <a:pt x="4496" y="8003"/>
                  </a:cubicBezTo>
                  <a:cubicBezTo>
                    <a:pt x="2751" y="9216"/>
                    <a:pt x="1273" y="10280"/>
                    <a:pt x="1" y="11167"/>
                  </a:cubicBezTo>
                  <a:lnTo>
                    <a:pt x="1213" y="11167"/>
                  </a:lnTo>
                  <a:cubicBezTo>
                    <a:pt x="2810" y="10014"/>
                    <a:pt x="4762" y="8595"/>
                    <a:pt x="6862" y="7116"/>
                  </a:cubicBezTo>
                  <a:cubicBezTo>
                    <a:pt x="11919" y="3508"/>
                    <a:pt x="16147" y="403"/>
                    <a:pt x="16236" y="196"/>
                  </a:cubicBezTo>
                  <a:cubicBezTo>
                    <a:pt x="16279" y="78"/>
                    <a:pt x="16285" y="1"/>
                    <a:pt x="16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3">
    <p:bg>
      <p:bgPr>
        <a:solidFill>
          <a:schemeClr val="accent2"/>
        </a:solidFill>
        <a:effectLst/>
      </p:bgPr>
    </p:bg>
    <p:spTree>
      <p:nvGrpSpPr>
        <p:cNvPr id="1" name="Shape 154"/>
        <p:cNvGrpSpPr/>
        <p:nvPr/>
      </p:nvGrpSpPr>
      <p:grpSpPr>
        <a:xfrm>
          <a:off x="0" y="0"/>
          <a:ext cx="0" cy="0"/>
          <a:chOff x="0" y="0"/>
          <a:chExt cx="0" cy="0"/>
        </a:xfrm>
      </p:grpSpPr>
      <p:sp>
        <p:nvSpPr>
          <p:cNvPr id="155" name="Google Shape;155;p18"/>
          <p:cNvSpPr/>
          <p:nvPr/>
        </p:nvSpPr>
        <p:spPr>
          <a:xfrm>
            <a:off x="152100" y="570401"/>
            <a:ext cx="5091001" cy="4396956"/>
          </a:xfrm>
          <a:custGeom>
            <a:avLst/>
            <a:gdLst/>
            <a:ahLst/>
            <a:cxnLst/>
            <a:rect l="l" t="t" r="r" b="b"/>
            <a:pathLst>
              <a:path w="73360" h="63359" extrusionOk="0">
                <a:moveTo>
                  <a:pt x="47066" y="973"/>
                </a:moveTo>
                <a:cubicBezTo>
                  <a:pt x="47069" y="973"/>
                  <a:pt x="47071" y="973"/>
                  <a:pt x="47072" y="974"/>
                </a:cubicBezTo>
                <a:cubicBezTo>
                  <a:pt x="47118" y="974"/>
                  <a:pt x="46572" y="1793"/>
                  <a:pt x="45935" y="2748"/>
                </a:cubicBezTo>
                <a:cubicBezTo>
                  <a:pt x="43909" y="5720"/>
                  <a:pt x="40679" y="10162"/>
                  <a:pt x="40571" y="10162"/>
                </a:cubicBezTo>
                <a:cubicBezTo>
                  <a:pt x="40570" y="10162"/>
                  <a:pt x="40569" y="10162"/>
                  <a:pt x="40568" y="10161"/>
                </a:cubicBezTo>
                <a:cubicBezTo>
                  <a:pt x="40523" y="10070"/>
                  <a:pt x="40659" y="9433"/>
                  <a:pt x="40841" y="8615"/>
                </a:cubicBezTo>
                <a:cubicBezTo>
                  <a:pt x="41205" y="7341"/>
                  <a:pt x="41296" y="7068"/>
                  <a:pt x="42297" y="5249"/>
                </a:cubicBezTo>
                <a:cubicBezTo>
                  <a:pt x="43297" y="3476"/>
                  <a:pt x="43479" y="3248"/>
                  <a:pt x="43934" y="2930"/>
                </a:cubicBezTo>
                <a:cubicBezTo>
                  <a:pt x="44606" y="2392"/>
                  <a:pt x="46909" y="973"/>
                  <a:pt x="47066" y="973"/>
                </a:cubicBezTo>
                <a:close/>
                <a:moveTo>
                  <a:pt x="42933" y="3521"/>
                </a:moveTo>
                <a:lnTo>
                  <a:pt x="41933" y="5386"/>
                </a:lnTo>
                <a:cubicBezTo>
                  <a:pt x="41205" y="6659"/>
                  <a:pt x="40887" y="7478"/>
                  <a:pt x="40705" y="8069"/>
                </a:cubicBezTo>
                <a:cubicBezTo>
                  <a:pt x="40568" y="8569"/>
                  <a:pt x="40387" y="9388"/>
                  <a:pt x="40296" y="9888"/>
                </a:cubicBezTo>
                <a:lnTo>
                  <a:pt x="40114" y="10843"/>
                </a:lnTo>
                <a:lnTo>
                  <a:pt x="38340" y="13481"/>
                </a:lnTo>
                <a:cubicBezTo>
                  <a:pt x="37385" y="14891"/>
                  <a:pt x="36475" y="16164"/>
                  <a:pt x="36384" y="16301"/>
                </a:cubicBezTo>
                <a:cubicBezTo>
                  <a:pt x="36374" y="16309"/>
                  <a:pt x="36364" y="16313"/>
                  <a:pt x="36355" y="16313"/>
                </a:cubicBezTo>
                <a:cubicBezTo>
                  <a:pt x="36214" y="16313"/>
                  <a:pt x="36314" y="15234"/>
                  <a:pt x="36657" y="11935"/>
                </a:cubicBezTo>
                <a:cubicBezTo>
                  <a:pt x="36959" y="8703"/>
                  <a:pt x="37138" y="7512"/>
                  <a:pt x="37233" y="7512"/>
                </a:cubicBezTo>
                <a:cubicBezTo>
                  <a:pt x="37239" y="7512"/>
                  <a:pt x="37244" y="7516"/>
                  <a:pt x="37248" y="7523"/>
                </a:cubicBezTo>
                <a:cubicBezTo>
                  <a:pt x="37306" y="7581"/>
                  <a:pt x="37361" y="7619"/>
                  <a:pt x="37440" y="7619"/>
                </a:cubicBezTo>
                <a:cubicBezTo>
                  <a:pt x="37669" y="7619"/>
                  <a:pt x="38098" y="7300"/>
                  <a:pt x="39386" y="6250"/>
                </a:cubicBezTo>
                <a:cubicBezTo>
                  <a:pt x="40159" y="5613"/>
                  <a:pt x="41296" y="4749"/>
                  <a:pt x="41887" y="4294"/>
                </a:cubicBezTo>
                <a:lnTo>
                  <a:pt x="42933" y="3521"/>
                </a:lnTo>
                <a:close/>
                <a:moveTo>
                  <a:pt x="36672" y="7743"/>
                </a:moveTo>
                <a:cubicBezTo>
                  <a:pt x="36748" y="7743"/>
                  <a:pt x="36740" y="8449"/>
                  <a:pt x="36612" y="9479"/>
                </a:cubicBezTo>
                <a:cubicBezTo>
                  <a:pt x="36523" y="10454"/>
                  <a:pt x="36391" y="11300"/>
                  <a:pt x="36300" y="11300"/>
                </a:cubicBezTo>
                <a:cubicBezTo>
                  <a:pt x="36298" y="11300"/>
                  <a:pt x="36296" y="11299"/>
                  <a:pt x="36293" y="11298"/>
                </a:cubicBezTo>
                <a:cubicBezTo>
                  <a:pt x="36292" y="11298"/>
                  <a:pt x="36290" y="11297"/>
                  <a:pt x="36289" y="11297"/>
                </a:cubicBezTo>
                <a:cubicBezTo>
                  <a:pt x="36129" y="11297"/>
                  <a:pt x="34839" y="13345"/>
                  <a:pt x="34974" y="13390"/>
                </a:cubicBezTo>
                <a:cubicBezTo>
                  <a:pt x="34980" y="13393"/>
                  <a:pt x="34985" y="13394"/>
                  <a:pt x="34992" y="13394"/>
                </a:cubicBezTo>
                <a:cubicBezTo>
                  <a:pt x="35097" y="13394"/>
                  <a:pt x="35361" y="13039"/>
                  <a:pt x="35748" y="12481"/>
                </a:cubicBezTo>
                <a:cubicBezTo>
                  <a:pt x="36123" y="11867"/>
                  <a:pt x="36293" y="11636"/>
                  <a:pt x="36355" y="11636"/>
                </a:cubicBezTo>
                <a:cubicBezTo>
                  <a:pt x="36376" y="11636"/>
                  <a:pt x="36384" y="11662"/>
                  <a:pt x="36384" y="11707"/>
                </a:cubicBezTo>
                <a:cubicBezTo>
                  <a:pt x="36384" y="12026"/>
                  <a:pt x="36293" y="12208"/>
                  <a:pt x="35475" y="13527"/>
                </a:cubicBezTo>
                <a:cubicBezTo>
                  <a:pt x="35156" y="14027"/>
                  <a:pt x="34974" y="14436"/>
                  <a:pt x="35065" y="14482"/>
                </a:cubicBezTo>
                <a:cubicBezTo>
                  <a:pt x="35111" y="14482"/>
                  <a:pt x="35384" y="14163"/>
                  <a:pt x="35702" y="13663"/>
                </a:cubicBezTo>
                <a:lnTo>
                  <a:pt x="36248" y="12799"/>
                </a:lnTo>
                <a:lnTo>
                  <a:pt x="36020" y="15118"/>
                </a:lnTo>
                <a:lnTo>
                  <a:pt x="35748" y="17438"/>
                </a:lnTo>
                <a:lnTo>
                  <a:pt x="33201" y="21304"/>
                </a:lnTo>
                <a:lnTo>
                  <a:pt x="30699" y="25169"/>
                </a:lnTo>
                <a:lnTo>
                  <a:pt x="30745" y="24396"/>
                </a:lnTo>
                <a:cubicBezTo>
                  <a:pt x="30790" y="23987"/>
                  <a:pt x="30836" y="23032"/>
                  <a:pt x="30836" y="22259"/>
                </a:cubicBezTo>
                <a:cubicBezTo>
                  <a:pt x="30881" y="20621"/>
                  <a:pt x="30927" y="20485"/>
                  <a:pt x="32064" y="18075"/>
                </a:cubicBezTo>
                <a:cubicBezTo>
                  <a:pt x="32473" y="17120"/>
                  <a:pt x="32837" y="16301"/>
                  <a:pt x="32837" y="16255"/>
                </a:cubicBezTo>
                <a:cubicBezTo>
                  <a:pt x="32828" y="16211"/>
                  <a:pt x="32812" y="16187"/>
                  <a:pt x="32788" y="16187"/>
                </a:cubicBezTo>
                <a:cubicBezTo>
                  <a:pt x="32690" y="16187"/>
                  <a:pt x="32457" y="16587"/>
                  <a:pt x="32018" y="17574"/>
                </a:cubicBezTo>
                <a:cubicBezTo>
                  <a:pt x="31233" y="19236"/>
                  <a:pt x="31029" y="19693"/>
                  <a:pt x="30981" y="19693"/>
                </a:cubicBezTo>
                <a:cubicBezTo>
                  <a:pt x="30957" y="19693"/>
                  <a:pt x="30972" y="19576"/>
                  <a:pt x="30972" y="19439"/>
                </a:cubicBezTo>
                <a:cubicBezTo>
                  <a:pt x="31018" y="18984"/>
                  <a:pt x="31427" y="18029"/>
                  <a:pt x="32200" y="16528"/>
                </a:cubicBezTo>
                <a:cubicBezTo>
                  <a:pt x="32519" y="15937"/>
                  <a:pt x="32746" y="15482"/>
                  <a:pt x="32700" y="15437"/>
                </a:cubicBezTo>
                <a:cubicBezTo>
                  <a:pt x="32696" y="15434"/>
                  <a:pt x="32691" y="15433"/>
                  <a:pt x="32685" y="15433"/>
                </a:cubicBezTo>
                <a:cubicBezTo>
                  <a:pt x="32582" y="15433"/>
                  <a:pt x="32314" y="15839"/>
                  <a:pt x="31882" y="16574"/>
                </a:cubicBezTo>
                <a:lnTo>
                  <a:pt x="31200" y="17756"/>
                </a:lnTo>
                <a:lnTo>
                  <a:pt x="31336" y="16528"/>
                </a:lnTo>
                <a:cubicBezTo>
                  <a:pt x="31427" y="15846"/>
                  <a:pt x="31609" y="14755"/>
                  <a:pt x="31745" y="14118"/>
                </a:cubicBezTo>
                <a:cubicBezTo>
                  <a:pt x="32034" y="12997"/>
                  <a:pt x="32119" y="12643"/>
                  <a:pt x="32144" y="12643"/>
                </a:cubicBezTo>
                <a:cubicBezTo>
                  <a:pt x="32155" y="12643"/>
                  <a:pt x="32155" y="12705"/>
                  <a:pt x="32155" y="12799"/>
                </a:cubicBezTo>
                <a:cubicBezTo>
                  <a:pt x="32170" y="12967"/>
                  <a:pt x="32206" y="13053"/>
                  <a:pt x="32273" y="13053"/>
                </a:cubicBezTo>
                <a:cubicBezTo>
                  <a:pt x="32405" y="13053"/>
                  <a:pt x="32657" y="12720"/>
                  <a:pt x="33110" y="12026"/>
                </a:cubicBezTo>
                <a:cubicBezTo>
                  <a:pt x="33974" y="10661"/>
                  <a:pt x="35884" y="8342"/>
                  <a:pt x="36657" y="7751"/>
                </a:cubicBezTo>
                <a:cubicBezTo>
                  <a:pt x="36662" y="7746"/>
                  <a:pt x="36667" y="7743"/>
                  <a:pt x="36672" y="7743"/>
                </a:cubicBezTo>
                <a:close/>
                <a:moveTo>
                  <a:pt x="47875" y="1101"/>
                </a:moveTo>
                <a:cubicBezTo>
                  <a:pt x="47882" y="1101"/>
                  <a:pt x="47887" y="1104"/>
                  <a:pt x="47891" y="1111"/>
                </a:cubicBezTo>
                <a:cubicBezTo>
                  <a:pt x="47891" y="1202"/>
                  <a:pt x="47618" y="1975"/>
                  <a:pt x="47254" y="2839"/>
                </a:cubicBezTo>
                <a:cubicBezTo>
                  <a:pt x="46890" y="3657"/>
                  <a:pt x="46344" y="4931"/>
                  <a:pt x="46072" y="5659"/>
                </a:cubicBezTo>
                <a:cubicBezTo>
                  <a:pt x="45799" y="6341"/>
                  <a:pt x="45162" y="7614"/>
                  <a:pt x="44662" y="8478"/>
                </a:cubicBezTo>
                <a:cubicBezTo>
                  <a:pt x="43843" y="9934"/>
                  <a:pt x="43798" y="10025"/>
                  <a:pt x="43979" y="10161"/>
                </a:cubicBezTo>
                <a:cubicBezTo>
                  <a:pt x="44252" y="10343"/>
                  <a:pt x="44070" y="10798"/>
                  <a:pt x="42479" y="13345"/>
                </a:cubicBezTo>
                <a:cubicBezTo>
                  <a:pt x="41705" y="14527"/>
                  <a:pt x="41114" y="15573"/>
                  <a:pt x="41114" y="15664"/>
                </a:cubicBezTo>
                <a:cubicBezTo>
                  <a:pt x="41114" y="15801"/>
                  <a:pt x="41205" y="15892"/>
                  <a:pt x="41387" y="15937"/>
                </a:cubicBezTo>
                <a:cubicBezTo>
                  <a:pt x="41615" y="15983"/>
                  <a:pt x="41569" y="16073"/>
                  <a:pt x="40387" y="18075"/>
                </a:cubicBezTo>
                <a:cubicBezTo>
                  <a:pt x="39204" y="20030"/>
                  <a:pt x="37840" y="22850"/>
                  <a:pt x="37703" y="23669"/>
                </a:cubicBezTo>
                <a:cubicBezTo>
                  <a:pt x="37658" y="23851"/>
                  <a:pt x="37703" y="24032"/>
                  <a:pt x="37885" y="24123"/>
                </a:cubicBezTo>
                <a:cubicBezTo>
                  <a:pt x="38158" y="24305"/>
                  <a:pt x="38204" y="24533"/>
                  <a:pt x="37931" y="24624"/>
                </a:cubicBezTo>
                <a:cubicBezTo>
                  <a:pt x="37840" y="24669"/>
                  <a:pt x="37612" y="24851"/>
                  <a:pt x="37476" y="25033"/>
                </a:cubicBezTo>
                <a:cubicBezTo>
                  <a:pt x="37294" y="25215"/>
                  <a:pt x="36885" y="25624"/>
                  <a:pt x="36475" y="25943"/>
                </a:cubicBezTo>
                <a:cubicBezTo>
                  <a:pt x="36100" y="26268"/>
                  <a:pt x="35849" y="26441"/>
                  <a:pt x="35752" y="26441"/>
                </a:cubicBezTo>
                <a:cubicBezTo>
                  <a:pt x="35672" y="26441"/>
                  <a:pt x="35695" y="26325"/>
                  <a:pt x="35839" y="26079"/>
                </a:cubicBezTo>
                <a:cubicBezTo>
                  <a:pt x="35930" y="25943"/>
                  <a:pt x="35930" y="25806"/>
                  <a:pt x="35884" y="25761"/>
                </a:cubicBezTo>
                <a:cubicBezTo>
                  <a:pt x="35873" y="25755"/>
                  <a:pt x="35862" y="25752"/>
                  <a:pt x="35850" y="25752"/>
                </a:cubicBezTo>
                <a:cubicBezTo>
                  <a:pt x="35769" y="25752"/>
                  <a:pt x="35680" y="25896"/>
                  <a:pt x="35520" y="26215"/>
                </a:cubicBezTo>
                <a:cubicBezTo>
                  <a:pt x="35384" y="26534"/>
                  <a:pt x="35247" y="26807"/>
                  <a:pt x="35247" y="26898"/>
                </a:cubicBezTo>
                <a:cubicBezTo>
                  <a:pt x="35117" y="27072"/>
                  <a:pt x="32900" y="28498"/>
                  <a:pt x="32713" y="28498"/>
                </a:cubicBezTo>
                <a:cubicBezTo>
                  <a:pt x="32705" y="28498"/>
                  <a:pt x="32700" y="28495"/>
                  <a:pt x="32700" y="28489"/>
                </a:cubicBezTo>
                <a:cubicBezTo>
                  <a:pt x="32700" y="28444"/>
                  <a:pt x="32837" y="27898"/>
                  <a:pt x="33064" y="27307"/>
                </a:cubicBezTo>
                <a:cubicBezTo>
                  <a:pt x="33292" y="26761"/>
                  <a:pt x="33428" y="26261"/>
                  <a:pt x="33383" y="26215"/>
                </a:cubicBezTo>
                <a:cubicBezTo>
                  <a:pt x="33376" y="26212"/>
                  <a:pt x="33370" y="26211"/>
                  <a:pt x="33363" y="26211"/>
                </a:cubicBezTo>
                <a:cubicBezTo>
                  <a:pt x="33266" y="26211"/>
                  <a:pt x="33085" y="26517"/>
                  <a:pt x="32746" y="27534"/>
                </a:cubicBezTo>
                <a:cubicBezTo>
                  <a:pt x="32519" y="28126"/>
                  <a:pt x="32382" y="28626"/>
                  <a:pt x="32428" y="28671"/>
                </a:cubicBezTo>
                <a:cubicBezTo>
                  <a:pt x="32473" y="28717"/>
                  <a:pt x="32109" y="28990"/>
                  <a:pt x="31654" y="29308"/>
                </a:cubicBezTo>
                <a:cubicBezTo>
                  <a:pt x="31200" y="29626"/>
                  <a:pt x="30517" y="30081"/>
                  <a:pt x="30245" y="30309"/>
                </a:cubicBezTo>
                <a:cubicBezTo>
                  <a:pt x="29926" y="30536"/>
                  <a:pt x="29653" y="30672"/>
                  <a:pt x="29653" y="30672"/>
                </a:cubicBezTo>
                <a:cubicBezTo>
                  <a:pt x="29653" y="30627"/>
                  <a:pt x="29972" y="29808"/>
                  <a:pt x="30381" y="28853"/>
                </a:cubicBezTo>
                <a:cubicBezTo>
                  <a:pt x="31074" y="27338"/>
                  <a:pt x="31189" y="26894"/>
                  <a:pt x="31042" y="26894"/>
                </a:cubicBezTo>
                <a:cubicBezTo>
                  <a:pt x="31035" y="26894"/>
                  <a:pt x="31026" y="26895"/>
                  <a:pt x="31018" y="26898"/>
                </a:cubicBezTo>
                <a:cubicBezTo>
                  <a:pt x="30881" y="26943"/>
                  <a:pt x="29380" y="30582"/>
                  <a:pt x="29426" y="30672"/>
                </a:cubicBezTo>
                <a:cubicBezTo>
                  <a:pt x="29426" y="30763"/>
                  <a:pt x="29289" y="30945"/>
                  <a:pt x="29062" y="31082"/>
                </a:cubicBezTo>
                <a:cubicBezTo>
                  <a:pt x="28903" y="31195"/>
                  <a:pt x="28812" y="31252"/>
                  <a:pt x="28772" y="31252"/>
                </a:cubicBezTo>
                <a:cubicBezTo>
                  <a:pt x="28732" y="31252"/>
                  <a:pt x="28744" y="31195"/>
                  <a:pt x="28789" y="31082"/>
                </a:cubicBezTo>
                <a:cubicBezTo>
                  <a:pt x="28835" y="30945"/>
                  <a:pt x="28835" y="30763"/>
                  <a:pt x="28789" y="30718"/>
                </a:cubicBezTo>
                <a:cubicBezTo>
                  <a:pt x="28516" y="30536"/>
                  <a:pt x="29244" y="28899"/>
                  <a:pt x="30517" y="26943"/>
                </a:cubicBezTo>
                <a:cubicBezTo>
                  <a:pt x="31836" y="24806"/>
                  <a:pt x="32064" y="24533"/>
                  <a:pt x="35020" y="22077"/>
                </a:cubicBezTo>
                <a:cubicBezTo>
                  <a:pt x="36703" y="20667"/>
                  <a:pt x="39886" y="17301"/>
                  <a:pt x="39795" y="17074"/>
                </a:cubicBezTo>
                <a:cubicBezTo>
                  <a:pt x="39765" y="17024"/>
                  <a:pt x="39731" y="16994"/>
                  <a:pt x="39681" y="16994"/>
                </a:cubicBezTo>
                <a:cubicBezTo>
                  <a:pt x="39502" y="16994"/>
                  <a:pt x="39123" y="17377"/>
                  <a:pt x="38022" y="18620"/>
                </a:cubicBezTo>
                <a:cubicBezTo>
                  <a:pt x="37112" y="19621"/>
                  <a:pt x="36111" y="20621"/>
                  <a:pt x="35202" y="21395"/>
                </a:cubicBezTo>
                <a:cubicBezTo>
                  <a:pt x="34429" y="22077"/>
                  <a:pt x="33519" y="22850"/>
                  <a:pt x="33155" y="23168"/>
                </a:cubicBezTo>
                <a:lnTo>
                  <a:pt x="32564" y="23714"/>
                </a:lnTo>
                <a:lnTo>
                  <a:pt x="32564" y="23714"/>
                </a:lnTo>
                <a:lnTo>
                  <a:pt x="34338" y="20894"/>
                </a:lnTo>
                <a:cubicBezTo>
                  <a:pt x="36293" y="17847"/>
                  <a:pt x="36521" y="17529"/>
                  <a:pt x="38977" y="15209"/>
                </a:cubicBezTo>
                <a:cubicBezTo>
                  <a:pt x="40432" y="13799"/>
                  <a:pt x="42752" y="11344"/>
                  <a:pt x="42752" y="11207"/>
                </a:cubicBezTo>
                <a:cubicBezTo>
                  <a:pt x="42742" y="11170"/>
                  <a:pt x="42725" y="11148"/>
                  <a:pt x="42693" y="11148"/>
                </a:cubicBezTo>
                <a:cubicBezTo>
                  <a:pt x="42566" y="11148"/>
                  <a:pt x="42201" y="11485"/>
                  <a:pt x="41114" y="12572"/>
                </a:cubicBezTo>
                <a:cubicBezTo>
                  <a:pt x="40387" y="13390"/>
                  <a:pt x="39250" y="14436"/>
                  <a:pt x="38658" y="14982"/>
                </a:cubicBezTo>
                <a:lnTo>
                  <a:pt x="37612" y="15983"/>
                </a:lnTo>
                <a:lnTo>
                  <a:pt x="39068" y="13799"/>
                </a:lnTo>
                <a:cubicBezTo>
                  <a:pt x="40387" y="11753"/>
                  <a:pt x="40614" y="11480"/>
                  <a:pt x="41660" y="10434"/>
                </a:cubicBezTo>
                <a:cubicBezTo>
                  <a:pt x="42661" y="9433"/>
                  <a:pt x="43570" y="8433"/>
                  <a:pt x="45207" y="6386"/>
                </a:cubicBezTo>
                <a:cubicBezTo>
                  <a:pt x="45465" y="6043"/>
                  <a:pt x="45560" y="5700"/>
                  <a:pt x="45380" y="5700"/>
                </a:cubicBezTo>
                <a:cubicBezTo>
                  <a:pt x="45369" y="5700"/>
                  <a:pt x="45357" y="5701"/>
                  <a:pt x="45344" y="5704"/>
                </a:cubicBezTo>
                <a:cubicBezTo>
                  <a:pt x="45298" y="5750"/>
                  <a:pt x="44798" y="6295"/>
                  <a:pt x="44252" y="6978"/>
                </a:cubicBezTo>
                <a:cubicBezTo>
                  <a:pt x="43707" y="7660"/>
                  <a:pt x="42979" y="8478"/>
                  <a:pt x="42661" y="8797"/>
                </a:cubicBezTo>
                <a:lnTo>
                  <a:pt x="42069" y="9388"/>
                </a:lnTo>
                <a:lnTo>
                  <a:pt x="42615" y="8615"/>
                </a:lnTo>
                <a:cubicBezTo>
                  <a:pt x="44207" y="6432"/>
                  <a:pt x="45981" y="3885"/>
                  <a:pt x="46845" y="2521"/>
                </a:cubicBezTo>
                <a:cubicBezTo>
                  <a:pt x="47393" y="1635"/>
                  <a:pt x="47785" y="1101"/>
                  <a:pt x="47875" y="1101"/>
                </a:cubicBezTo>
                <a:close/>
                <a:moveTo>
                  <a:pt x="28531" y="30205"/>
                </a:moveTo>
                <a:cubicBezTo>
                  <a:pt x="28551" y="30205"/>
                  <a:pt x="28544" y="30256"/>
                  <a:pt x="28516" y="30354"/>
                </a:cubicBezTo>
                <a:cubicBezTo>
                  <a:pt x="28471" y="30536"/>
                  <a:pt x="28289" y="30900"/>
                  <a:pt x="28152" y="31127"/>
                </a:cubicBezTo>
                <a:cubicBezTo>
                  <a:pt x="28016" y="31355"/>
                  <a:pt x="27743" y="31673"/>
                  <a:pt x="27607" y="31809"/>
                </a:cubicBezTo>
                <a:cubicBezTo>
                  <a:pt x="27554" y="31851"/>
                  <a:pt x="27517" y="31874"/>
                  <a:pt x="27496" y="31874"/>
                </a:cubicBezTo>
                <a:cubicBezTo>
                  <a:pt x="27427" y="31874"/>
                  <a:pt x="27550" y="31621"/>
                  <a:pt x="27971" y="30991"/>
                </a:cubicBezTo>
                <a:cubicBezTo>
                  <a:pt x="28316" y="30457"/>
                  <a:pt x="28488" y="30205"/>
                  <a:pt x="28531" y="30205"/>
                </a:cubicBezTo>
                <a:close/>
                <a:moveTo>
                  <a:pt x="31705" y="31364"/>
                </a:moveTo>
                <a:cubicBezTo>
                  <a:pt x="31715" y="31364"/>
                  <a:pt x="31714" y="31390"/>
                  <a:pt x="31700" y="31446"/>
                </a:cubicBezTo>
                <a:cubicBezTo>
                  <a:pt x="31609" y="31628"/>
                  <a:pt x="31427" y="31855"/>
                  <a:pt x="31336" y="31991"/>
                </a:cubicBezTo>
                <a:cubicBezTo>
                  <a:pt x="31298" y="32042"/>
                  <a:pt x="31274" y="32065"/>
                  <a:pt x="31264" y="32065"/>
                </a:cubicBezTo>
                <a:cubicBezTo>
                  <a:pt x="31239" y="32065"/>
                  <a:pt x="31309" y="31915"/>
                  <a:pt x="31473" y="31719"/>
                </a:cubicBezTo>
                <a:cubicBezTo>
                  <a:pt x="31599" y="31497"/>
                  <a:pt x="31681" y="31364"/>
                  <a:pt x="31705" y="31364"/>
                </a:cubicBezTo>
                <a:close/>
                <a:moveTo>
                  <a:pt x="28389" y="32428"/>
                </a:moveTo>
                <a:cubicBezTo>
                  <a:pt x="28401" y="32428"/>
                  <a:pt x="28413" y="32434"/>
                  <a:pt x="28425" y="32446"/>
                </a:cubicBezTo>
                <a:cubicBezTo>
                  <a:pt x="28425" y="32492"/>
                  <a:pt x="28380" y="32583"/>
                  <a:pt x="28289" y="32628"/>
                </a:cubicBezTo>
                <a:cubicBezTo>
                  <a:pt x="28257" y="32660"/>
                  <a:pt x="28236" y="32675"/>
                  <a:pt x="28226" y="32675"/>
                </a:cubicBezTo>
                <a:cubicBezTo>
                  <a:pt x="28209" y="32675"/>
                  <a:pt x="28230" y="32625"/>
                  <a:pt x="28289" y="32537"/>
                </a:cubicBezTo>
                <a:cubicBezTo>
                  <a:pt x="28322" y="32471"/>
                  <a:pt x="28356" y="32428"/>
                  <a:pt x="28389" y="32428"/>
                </a:cubicBezTo>
                <a:close/>
                <a:moveTo>
                  <a:pt x="72083" y="25350"/>
                </a:moveTo>
                <a:cubicBezTo>
                  <a:pt x="72085" y="25350"/>
                  <a:pt x="72086" y="25350"/>
                  <a:pt x="72086" y="25351"/>
                </a:cubicBezTo>
                <a:cubicBezTo>
                  <a:pt x="72086" y="25351"/>
                  <a:pt x="71768" y="25761"/>
                  <a:pt x="71404" y="26170"/>
                </a:cubicBezTo>
                <a:cubicBezTo>
                  <a:pt x="70358" y="27307"/>
                  <a:pt x="68811" y="28671"/>
                  <a:pt x="67629" y="29490"/>
                </a:cubicBezTo>
                <a:cubicBezTo>
                  <a:pt x="67083" y="29854"/>
                  <a:pt x="66537" y="30263"/>
                  <a:pt x="66492" y="30354"/>
                </a:cubicBezTo>
                <a:cubicBezTo>
                  <a:pt x="66310" y="30627"/>
                  <a:pt x="63900" y="31309"/>
                  <a:pt x="60352" y="32128"/>
                </a:cubicBezTo>
                <a:lnTo>
                  <a:pt x="57032" y="32856"/>
                </a:lnTo>
                <a:lnTo>
                  <a:pt x="57032" y="32856"/>
                </a:lnTo>
                <a:lnTo>
                  <a:pt x="58760" y="32037"/>
                </a:lnTo>
                <a:cubicBezTo>
                  <a:pt x="59670" y="31582"/>
                  <a:pt x="61944" y="30491"/>
                  <a:pt x="63718" y="29581"/>
                </a:cubicBezTo>
                <a:cubicBezTo>
                  <a:pt x="70276" y="26213"/>
                  <a:pt x="71999" y="25350"/>
                  <a:pt x="72083" y="25350"/>
                </a:cubicBezTo>
                <a:close/>
                <a:moveTo>
                  <a:pt x="29776" y="30938"/>
                </a:moveTo>
                <a:cubicBezTo>
                  <a:pt x="29784" y="30938"/>
                  <a:pt x="29788" y="30940"/>
                  <a:pt x="29790" y="30945"/>
                </a:cubicBezTo>
                <a:cubicBezTo>
                  <a:pt x="29790" y="30991"/>
                  <a:pt x="29608" y="31218"/>
                  <a:pt x="29380" y="31491"/>
                </a:cubicBezTo>
                <a:cubicBezTo>
                  <a:pt x="29182" y="31729"/>
                  <a:pt x="28983" y="31864"/>
                  <a:pt x="28906" y="31864"/>
                </a:cubicBezTo>
                <a:cubicBezTo>
                  <a:pt x="28895" y="31864"/>
                  <a:pt x="28886" y="31861"/>
                  <a:pt x="28880" y="31855"/>
                </a:cubicBezTo>
                <a:cubicBezTo>
                  <a:pt x="28876" y="31851"/>
                  <a:pt x="28870" y="31849"/>
                  <a:pt x="28862" y="31849"/>
                </a:cubicBezTo>
                <a:cubicBezTo>
                  <a:pt x="28772" y="31849"/>
                  <a:pt x="28432" y="32068"/>
                  <a:pt x="28016" y="32401"/>
                </a:cubicBezTo>
                <a:cubicBezTo>
                  <a:pt x="27639" y="32702"/>
                  <a:pt x="27387" y="32879"/>
                  <a:pt x="27338" y="32879"/>
                </a:cubicBezTo>
                <a:cubicBezTo>
                  <a:pt x="27328" y="32879"/>
                  <a:pt x="27326" y="32871"/>
                  <a:pt x="27334" y="32856"/>
                </a:cubicBezTo>
                <a:cubicBezTo>
                  <a:pt x="27465" y="32636"/>
                  <a:pt x="29583" y="30938"/>
                  <a:pt x="29776" y="30938"/>
                </a:cubicBezTo>
                <a:close/>
                <a:moveTo>
                  <a:pt x="30840" y="32473"/>
                </a:moveTo>
                <a:cubicBezTo>
                  <a:pt x="30851" y="32473"/>
                  <a:pt x="30850" y="32493"/>
                  <a:pt x="30836" y="32537"/>
                </a:cubicBezTo>
                <a:cubicBezTo>
                  <a:pt x="30790" y="32628"/>
                  <a:pt x="30699" y="32810"/>
                  <a:pt x="30608" y="32946"/>
                </a:cubicBezTo>
                <a:cubicBezTo>
                  <a:pt x="30573" y="32970"/>
                  <a:pt x="30550" y="32981"/>
                  <a:pt x="30538" y="32981"/>
                </a:cubicBezTo>
                <a:cubicBezTo>
                  <a:pt x="30502" y="32981"/>
                  <a:pt x="30553" y="32888"/>
                  <a:pt x="30654" y="32719"/>
                </a:cubicBezTo>
                <a:cubicBezTo>
                  <a:pt x="30747" y="32565"/>
                  <a:pt x="30818" y="32473"/>
                  <a:pt x="30840" y="32473"/>
                </a:cubicBezTo>
                <a:close/>
                <a:moveTo>
                  <a:pt x="31700" y="13163"/>
                </a:moveTo>
                <a:lnTo>
                  <a:pt x="31427" y="14300"/>
                </a:lnTo>
                <a:cubicBezTo>
                  <a:pt x="31291" y="14982"/>
                  <a:pt x="31063" y="16574"/>
                  <a:pt x="30927" y="17847"/>
                </a:cubicBezTo>
                <a:cubicBezTo>
                  <a:pt x="30745" y="19121"/>
                  <a:pt x="30608" y="20985"/>
                  <a:pt x="30608" y="21895"/>
                </a:cubicBezTo>
                <a:cubicBezTo>
                  <a:pt x="30563" y="22850"/>
                  <a:pt x="30472" y="24123"/>
                  <a:pt x="30472" y="24715"/>
                </a:cubicBezTo>
                <a:lnTo>
                  <a:pt x="30381" y="25761"/>
                </a:lnTo>
                <a:lnTo>
                  <a:pt x="28062" y="29354"/>
                </a:lnTo>
                <a:cubicBezTo>
                  <a:pt x="26834" y="31355"/>
                  <a:pt x="25697" y="32992"/>
                  <a:pt x="25606" y="33037"/>
                </a:cubicBezTo>
                <a:cubicBezTo>
                  <a:pt x="25587" y="33056"/>
                  <a:pt x="25571" y="33065"/>
                  <a:pt x="25557" y="33065"/>
                </a:cubicBezTo>
                <a:cubicBezTo>
                  <a:pt x="25502" y="33065"/>
                  <a:pt x="25487" y="32919"/>
                  <a:pt x="25560" y="32628"/>
                </a:cubicBezTo>
                <a:cubicBezTo>
                  <a:pt x="25878" y="30718"/>
                  <a:pt x="26515" y="26443"/>
                  <a:pt x="26879" y="23441"/>
                </a:cubicBezTo>
                <a:cubicBezTo>
                  <a:pt x="27334" y="20076"/>
                  <a:pt x="27379" y="19894"/>
                  <a:pt x="27652" y="19803"/>
                </a:cubicBezTo>
                <a:cubicBezTo>
                  <a:pt x="27925" y="19757"/>
                  <a:pt x="28016" y="19621"/>
                  <a:pt x="28562" y="18529"/>
                </a:cubicBezTo>
                <a:cubicBezTo>
                  <a:pt x="29199" y="17165"/>
                  <a:pt x="30790" y="14345"/>
                  <a:pt x="31336" y="13618"/>
                </a:cubicBezTo>
                <a:lnTo>
                  <a:pt x="31700" y="13163"/>
                </a:lnTo>
                <a:close/>
                <a:moveTo>
                  <a:pt x="30526" y="31531"/>
                </a:moveTo>
                <a:cubicBezTo>
                  <a:pt x="30568" y="31531"/>
                  <a:pt x="30411" y="31820"/>
                  <a:pt x="29972" y="32583"/>
                </a:cubicBezTo>
                <a:cubicBezTo>
                  <a:pt x="29426" y="33538"/>
                  <a:pt x="29153" y="33947"/>
                  <a:pt x="28926" y="34083"/>
                </a:cubicBezTo>
                <a:cubicBezTo>
                  <a:pt x="28811" y="34165"/>
                  <a:pt x="28738" y="34217"/>
                  <a:pt x="28710" y="34217"/>
                </a:cubicBezTo>
                <a:cubicBezTo>
                  <a:pt x="28660" y="34217"/>
                  <a:pt x="28754" y="34050"/>
                  <a:pt x="29017" y="33583"/>
                </a:cubicBezTo>
                <a:cubicBezTo>
                  <a:pt x="29653" y="32537"/>
                  <a:pt x="29790" y="32310"/>
                  <a:pt x="30290" y="31764"/>
                </a:cubicBezTo>
                <a:cubicBezTo>
                  <a:pt x="30419" y="31619"/>
                  <a:pt x="30503" y="31531"/>
                  <a:pt x="30526" y="31531"/>
                </a:cubicBezTo>
                <a:close/>
                <a:moveTo>
                  <a:pt x="25842" y="34157"/>
                </a:moveTo>
                <a:cubicBezTo>
                  <a:pt x="25854" y="34157"/>
                  <a:pt x="25866" y="34162"/>
                  <a:pt x="25878" y="34174"/>
                </a:cubicBezTo>
                <a:cubicBezTo>
                  <a:pt x="25878" y="34220"/>
                  <a:pt x="25833" y="34311"/>
                  <a:pt x="25742" y="34356"/>
                </a:cubicBezTo>
                <a:cubicBezTo>
                  <a:pt x="25710" y="34389"/>
                  <a:pt x="25689" y="34404"/>
                  <a:pt x="25680" y="34404"/>
                </a:cubicBezTo>
                <a:cubicBezTo>
                  <a:pt x="25662" y="34404"/>
                  <a:pt x="25683" y="34353"/>
                  <a:pt x="25742" y="34265"/>
                </a:cubicBezTo>
                <a:cubicBezTo>
                  <a:pt x="25775" y="34199"/>
                  <a:pt x="25809" y="34157"/>
                  <a:pt x="25842" y="34157"/>
                </a:cubicBezTo>
                <a:close/>
                <a:moveTo>
                  <a:pt x="32155" y="32492"/>
                </a:moveTo>
                <a:lnTo>
                  <a:pt x="31563" y="33447"/>
                </a:lnTo>
                <a:cubicBezTo>
                  <a:pt x="31245" y="33992"/>
                  <a:pt x="30881" y="34493"/>
                  <a:pt x="30745" y="34584"/>
                </a:cubicBezTo>
                <a:cubicBezTo>
                  <a:pt x="30665" y="34648"/>
                  <a:pt x="30613" y="34683"/>
                  <a:pt x="30591" y="34683"/>
                </a:cubicBezTo>
                <a:cubicBezTo>
                  <a:pt x="30551" y="34683"/>
                  <a:pt x="30613" y="34561"/>
                  <a:pt x="30790" y="34265"/>
                </a:cubicBezTo>
                <a:cubicBezTo>
                  <a:pt x="30972" y="33947"/>
                  <a:pt x="31382" y="33447"/>
                  <a:pt x="31654" y="33128"/>
                </a:cubicBezTo>
                <a:lnTo>
                  <a:pt x="32155" y="32492"/>
                </a:lnTo>
                <a:close/>
                <a:moveTo>
                  <a:pt x="46055" y="34429"/>
                </a:moveTo>
                <a:cubicBezTo>
                  <a:pt x="46065" y="34429"/>
                  <a:pt x="46072" y="34435"/>
                  <a:pt x="46072" y="34447"/>
                </a:cubicBezTo>
                <a:cubicBezTo>
                  <a:pt x="46072" y="34493"/>
                  <a:pt x="46026" y="34584"/>
                  <a:pt x="45935" y="34675"/>
                </a:cubicBezTo>
                <a:cubicBezTo>
                  <a:pt x="45912" y="34686"/>
                  <a:pt x="45895" y="34692"/>
                  <a:pt x="45884" y="34692"/>
                </a:cubicBezTo>
                <a:cubicBezTo>
                  <a:pt x="45850" y="34692"/>
                  <a:pt x="45867" y="34641"/>
                  <a:pt x="45935" y="34538"/>
                </a:cubicBezTo>
                <a:cubicBezTo>
                  <a:pt x="45968" y="34472"/>
                  <a:pt x="46026" y="34429"/>
                  <a:pt x="46055" y="34429"/>
                </a:cubicBezTo>
                <a:close/>
                <a:moveTo>
                  <a:pt x="28471" y="33947"/>
                </a:moveTo>
                <a:lnTo>
                  <a:pt x="28243" y="34356"/>
                </a:lnTo>
                <a:cubicBezTo>
                  <a:pt x="28107" y="34584"/>
                  <a:pt x="27925" y="34811"/>
                  <a:pt x="27789" y="34902"/>
                </a:cubicBezTo>
                <a:cubicBezTo>
                  <a:pt x="27718" y="34937"/>
                  <a:pt x="27675" y="34959"/>
                  <a:pt x="27656" y="34959"/>
                </a:cubicBezTo>
                <a:cubicBezTo>
                  <a:pt x="27627" y="34959"/>
                  <a:pt x="27660" y="34905"/>
                  <a:pt x="27743" y="34766"/>
                </a:cubicBezTo>
                <a:cubicBezTo>
                  <a:pt x="27789" y="34675"/>
                  <a:pt x="28016" y="34402"/>
                  <a:pt x="28152" y="34265"/>
                </a:cubicBezTo>
                <a:lnTo>
                  <a:pt x="28471" y="33947"/>
                </a:lnTo>
                <a:close/>
                <a:moveTo>
                  <a:pt x="37612" y="25260"/>
                </a:moveTo>
                <a:lnTo>
                  <a:pt x="36521" y="26989"/>
                </a:lnTo>
                <a:cubicBezTo>
                  <a:pt x="35930" y="27989"/>
                  <a:pt x="35020" y="29354"/>
                  <a:pt x="34520" y="30127"/>
                </a:cubicBezTo>
                <a:cubicBezTo>
                  <a:pt x="34056" y="30801"/>
                  <a:pt x="33632" y="31319"/>
                  <a:pt x="33536" y="31319"/>
                </a:cubicBezTo>
                <a:cubicBezTo>
                  <a:pt x="33528" y="31319"/>
                  <a:pt x="33522" y="31316"/>
                  <a:pt x="33519" y="31309"/>
                </a:cubicBezTo>
                <a:cubicBezTo>
                  <a:pt x="33511" y="31301"/>
                  <a:pt x="33502" y="31298"/>
                  <a:pt x="33492" y="31298"/>
                </a:cubicBezTo>
                <a:cubicBezTo>
                  <a:pt x="33442" y="31298"/>
                  <a:pt x="33367" y="31386"/>
                  <a:pt x="33292" y="31537"/>
                </a:cubicBezTo>
                <a:cubicBezTo>
                  <a:pt x="33179" y="31687"/>
                  <a:pt x="33066" y="31776"/>
                  <a:pt x="33004" y="31776"/>
                </a:cubicBezTo>
                <a:cubicBezTo>
                  <a:pt x="32992" y="31776"/>
                  <a:pt x="32981" y="31772"/>
                  <a:pt x="32973" y="31764"/>
                </a:cubicBezTo>
                <a:cubicBezTo>
                  <a:pt x="32928" y="31719"/>
                  <a:pt x="32882" y="31673"/>
                  <a:pt x="32928" y="31582"/>
                </a:cubicBezTo>
                <a:cubicBezTo>
                  <a:pt x="32973" y="31491"/>
                  <a:pt x="32973" y="31309"/>
                  <a:pt x="32928" y="31218"/>
                </a:cubicBezTo>
                <a:cubicBezTo>
                  <a:pt x="32851" y="31090"/>
                  <a:pt x="32803" y="31034"/>
                  <a:pt x="32743" y="31034"/>
                </a:cubicBezTo>
                <a:cubicBezTo>
                  <a:pt x="32697" y="31034"/>
                  <a:pt x="32643" y="31068"/>
                  <a:pt x="32564" y="31127"/>
                </a:cubicBezTo>
                <a:cubicBezTo>
                  <a:pt x="32473" y="31264"/>
                  <a:pt x="32155" y="31719"/>
                  <a:pt x="31836" y="32173"/>
                </a:cubicBezTo>
                <a:cubicBezTo>
                  <a:pt x="31124" y="33331"/>
                  <a:pt x="29627" y="35360"/>
                  <a:pt x="29564" y="35360"/>
                </a:cubicBezTo>
                <a:cubicBezTo>
                  <a:pt x="29563" y="35360"/>
                  <a:pt x="29562" y="35359"/>
                  <a:pt x="29562" y="35357"/>
                </a:cubicBezTo>
                <a:cubicBezTo>
                  <a:pt x="29562" y="35311"/>
                  <a:pt x="30154" y="34356"/>
                  <a:pt x="30836" y="33219"/>
                </a:cubicBezTo>
                <a:cubicBezTo>
                  <a:pt x="31745" y="31855"/>
                  <a:pt x="32109" y="31173"/>
                  <a:pt x="32109" y="31036"/>
                </a:cubicBezTo>
                <a:cubicBezTo>
                  <a:pt x="32018" y="30945"/>
                  <a:pt x="32200" y="30672"/>
                  <a:pt x="32746" y="30081"/>
                </a:cubicBezTo>
                <a:cubicBezTo>
                  <a:pt x="33565" y="29035"/>
                  <a:pt x="33747" y="28762"/>
                  <a:pt x="33610" y="28671"/>
                </a:cubicBezTo>
                <a:cubicBezTo>
                  <a:pt x="33609" y="28671"/>
                  <a:pt x="33608" y="28671"/>
                  <a:pt x="33606" y="28671"/>
                </a:cubicBezTo>
                <a:cubicBezTo>
                  <a:pt x="33483" y="28671"/>
                  <a:pt x="31956" y="30558"/>
                  <a:pt x="30517" y="32401"/>
                </a:cubicBezTo>
                <a:lnTo>
                  <a:pt x="29835" y="33356"/>
                </a:lnTo>
                <a:lnTo>
                  <a:pt x="30426" y="32355"/>
                </a:lnTo>
                <a:cubicBezTo>
                  <a:pt x="30836" y="31673"/>
                  <a:pt x="31018" y="31309"/>
                  <a:pt x="30972" y="31218"/>
                </a:cubicBezTo>
                <a:cubicBezTo>
                  <a:pt x="30881" y="31127"/>
                  <a:pt x="31063" y="30900"/>
                  <a:pt x="31518" y="30445"/>
                </a:cubicBezTo>
                <a:cubicBezTo>
                  <a:pt x="32229" y="29734"/>
                  <a:pt x="32440" y="29484"/>
                  <a:pt x="32292" y="29484"/>
                </a:cubicBezTo>
                <a:cubicBezTo>
                  <a:pt x="32279" y="29484"/>
                  <a:pt x="32264" y="29486"/>
                  <a:pt x="32246" y="29490"/>
                </a:cubicBezTo>
                <a:cubicBezTo>
                  <a:pt x="32109" y="29535"/>
                  <a:pt x="31654" y="29945"/>
                  <a:pt x="31154" y="30491"/>
                </a:cubicBezTo>
                <a:cubicBezTo>
                  <a:pt x="30654" y="30991"/>
                  <a:pt x="30199" y="31446"/>
                  <a:pt x="30154" y="31446"/>
                </a:cubicBezTo>
                <a:cubicBezTo>
                  <a:pt x="30063" y="31446"/>
                  <a:pt x="29699" y="31855"/>
                  <a:pt x="29335" y="32355"/>
                </a:cubicBezTo>
                <a:cubicBezTo>
                  <a:pt x="28926" y="32901"/>
                  <a:pt x="28471" y="33447"/>
                  <a:pt x="28289" y="33629"/>
                </a:cubicBezTo>
                <a:cubicBezTo>
                  <a:pt x="28215" y="33703"/>
                  <a:pt x="28171" y="33737"/>
                  <a:pt x="28153" y="33737"/>
                </a:cubicBezTo>
                <a:cubicBezTo>
                  <a:pt x="28039" y="33737"/>
                  <a:pt x="28971" y="32376"/>
                  <a:pt x="29835" y="31355"/>
                </a:cubicBezTo>
                <a:cubicBezTo>
                  <a:pt x="30563" y="30445"/>
                  <a:pt x="30927" y="30127"/>
                  <a:pt x="32018" y="29399"/>
                </a:cubicBezTo>
                <a:cubicBezTo>
                  <a:pt x="32700" y="28944"/>
                  <a:pt x="33747" y="28217"/>
                  <a:pt x="34338" y="27807"/>
                </a:cubicBezTo>
                <a:cubicBezTo>
                  <a:pt x="34883" y="27443"/>
                  <a:pt x="35566" y="26943"/>
                  <a:pt x="35839" y="26761"/>
                </a:cubicBezTo>
                <a:cubicBezTo>
                  <a:pt x="36111" y="26579"/>
                  <a:pt x="36612" y="26170"/>
                  <a:pt x="36976" y="25852"/>
                </a:cubicBezTo>
                <a:lnTo>
                  <a:pt x="37612" y="25260"/>
                </a:lnTo>
                <a:close/>
                <a:moveTo>
                  <a:pt x="30234" y="35277"/>
                </a:moveTo>
                <a:cubicBezTo>
                  <a:pt x="30242" y="35277"/>
                  <a:pt x="30245" y="35288"/>
                  <a:pt x="30245" y="35311"/>
                </a:cubicBezTo>
                <a:cubicBezTo>
                  <a:pt x="30199" y="35448"/>
                  <a:pt x="30063" y="35630"/>
                  <a:pt x="29972" y="35721"/>
                </a:cubicBezTo>
                <a:cubicBezTo>
                  <a:pt x="29943" y="35764"/>
                  <a:pt x="29923" y="35785"/>
                  <a:pt x="29914" y="35785"/>
                </a:cubicBezTo>
                <a:cubicBezTo>
                  <a:pt x="29895" y="35785"/>
                  <a:pt x="29924" y="35693"/>
                  <a:pt x="30017" y="35539"/>
                </a:cubicBezTo>
                <a:cubicBezTo>
                  <a:pt x="30152" y="35370"/>
                  <a:pt x="30212" y="35277"/>
                  <a:pt x="30234" y="35277"/>
                </a:cubicBezTo>
                <a:close/>
                <a:moveTo>
                  <a:pt x="26453" y="35703"/>
                </a:moveTo>
                <a:cubicBezTo>
                  <a:pt x="26463" y="35703"/>
                  <a:pt x="26470" y="35709"/>
                  <a:pt x="26470" y="35721"/>
                </a:cubicBezTo>
                <a:cubicBezTo>
                  <a:pt x="26470" y="35766"/>
                  <a:pt x="26424" y="35857"/>
                  <a:pt x="26379" y="35903"/>
                </a:cubicBezTo>
                <a:cubicBezTo>
                  <a:pt x="26347" y="35935"/>
                  <a:pt x="26320" y="35950"/>
                  <a:pt x="26303" y="35950"/>
                </a:cubicBezTo>
                <a:cubicBezTo>
                  <a:pt x="26273" y="35950"/>
                  <a:pt x="26275" y="35900"/>
                  <a:pt x="26333" y="35812"/>
                </a:cubicBezTo>
                <a:cubicBezTo>
                  <a:pt x="26367" y="35745"/>
                  <a:pt x="26424" y="35703"/>
                  <a:pt x="26453" y="35703"/>
                </a:cubicBezTo>
                <a:close/>
                <a:moveTo>
                  <a:pt x="27679" y="33088"/>
                </a:moveTo>
                <a:cubicBezTo>
                  <a:pt x="27721" y="33088"/>
                  <a:pt x="27730" y="33129"/>
                  <a:pt x="27698" y="33219"/>
                </a:cubicBezTo>
                <a:cubicBezTo>
                  <a:pt x="27652" y="33401"/>
                  <a:pt x="27470" y="33720"/>
                  <a:pt x="27334" y="33947"/>
                </a:cubicBezTo>
                <a:cubicBezTo>
                  <a:pt x="27209" y="34172"/>
                  <a:pt x="27152" y="34274"/>
                  <a:pt x="27120" y="34274"/>
                </a:cubicBezTo>
                <a:cubicBezTo>
                  <a:pt x="27093" y="34274"/>
                  <a:pt x="27081" y="34206"/>
                  <a:pt x="27061" y="34083"/>
                </a:cubicBezTo>
                <a:cubicBezTo>
                  <a:pt x="27043" y="33978"/>
                  <a:pt x="27033" y="33913"/>
                  <a:pt x="27005" y="33913"/>
                </a:cubicBezTo>
                <a:cubicBezTo>
                  <a:pt x="26961" y="33913"/>
                  <a:pt x="26875" y="34075"/>
                  <a:pt x="26652" y="34493"/>
                </a:cubicBezTo>
                <a:cubicBezTo>
                  <a:pt x="26310" y="35134"/>
                  <a:pt x="25687" y="35774"/>
                  <a:pt x="25500" y="35774"/>
                </a:cubicBezTo>
                <a:cubicBezTo>
                  <a:pt x="25488" y="35774"/>
                  <a:pt x="25477" y="35772"/>
                  <a:pt x="25469" y="35766"/>
                </a:cubicBezTo>
                <a:cubicBezTo>
                  <a:pt x="25463" y="35760"/>
                  <a:pt x="25455" y="35757"/>
                  <a:pt x="25445" y="35757"/>
                </a:cubicBezTo>
                <a:cubicBezTo>
                  <a:pt x="25377" y="35757"/>
                  <a:pt x="25224" y="35887"/>
                  <a:pt x="25105" y="36085"/>
                </a:cubicBezTo>
                <a:cubicBezTo>
                  <a:pt x="24969" y="36312"/>
                  <a:pt x="24787" y="36539"/>
                  <a:pt x="24651" y="36630"/>
                </a:cubicBezTo>
                <a:cubicBezTo>
                  <a:pt x="24630" y="36640"/>
                  <a:pt x="24615" y="36645"/>
                  <a:pt x="24603" y="36645"/>
                </a:cubicBezTo>
                <a:cubicBezTo>
                  <a:pt x="24514" y="36645"/>
                  <a:pt x="24711" y="36322"/>
                  <a:pt x="25196" y="35675"/>
                </a:cubicBezTo>
                <a:cubicBezTo>
                  <a:pt x="25977" y="34583"/>
                  <a:pt x="27427" y="33088"/>
                  <a:pt x="27679" y="33088"/>
                </a:cubicBezTo>
                <a:close/>
                <a:moveTo>
                  <a:pt x="29318" y="36676"/>
                </a:moveTo>
                <a:cubicBezTo>
                  <a:pt x="29330" y="36676"/>
                  <a:pt x="29335" y="36691"/>
                  <a:pt x="29335" y="36721"/>
                </a:cubicBezTo>
                <a:cubicBezTo>
                  <a:pt x="29335" y="36812"/>
                  <a:pt x="29244" y="36949"/>
                  <a:pt x="29153" y="37040"/>
                </a:cubicBezTo>
                <a:cubicBezTo>
                  <a:pt x="29129" y="37064"/>
                  <a:pt x="29111" y="37075"/>
                  <a:pt x="29100" y="37075"/>
                </a:cubicBezTo>
                <a:cubicBezTo>
                  <a:pt x="29069" y="37075"/>
                  <a:pt x="29086" y="36991"/>
                  <a:pt x="29153" y="36858"/>
                </a:cubicBezTo>
                <a:cubicBezTo>
                  <a:pt x="29244" y="36736"/>
                  <a:pt x="29295" y="36676"/>
                  <a:pt x="29318" y="36676"/>
                </a:cubicBezTo>
                <a:close/>
                <a:moveTo>
                  <a:pt x="24219" y="36486"/>
                </a:moveTo>
                <a:cubicBezTo>
                  <a:pt x="24230" y="36486"/>
                  <a:pt x="24223" y="36517"/>
                  <a:pt x="24196" y="36585"/>
                </a:cubicBezTo>
                <a:cubicBezTo>
                  <a:pt x="24059" y="36812"/>
                  <a:pt x="23877" y="37176"/>
                  <a:pt x="23695" y="37358"/>
                </a:cubicBezTo>
                <a:cubicBezTo>
                  <a:pt x="23642" y="37424"/>
                  <a:pt x="23616" y="37456"/>
                  <a:pt x="23612" y="37456"/>
                </a:cubicBezTo>
                <a:cubicBezTo>
                  <a:pt x="23601" y="37456"/>
                  <a:pt x="23716" y="37271"/>
                  <a:pt x="23877" y="36949"/>
                </a:cubicBezTo>
                <a:cubicBezTo>
                  <a:pt x="24069" y="36661"/>
                  <a:pt x="24193" y="36486"/>
                  <a:pt x="24219" y="36486"/>
                </a:cubicBezTo>
                <a:close/>
                <a:moveTo>
                  <a:pt x="26897" y="20944"/>
                </a:moveTo>
                <a:cubicBezTo>
                  <a:pt x="26910" y="20944"/>
                  <a:pt x="26918" y="20959"/>
                  <a:pt x="26925" y="20985"/>
                </a:cubicBezTo>
                <a:cubicBezTo>
                  <a:pt x="26925" y="21031"/>
                  <a:pt x="26743" y="22441"/>
                  <a:pt x="26515" y="24123"/>
                </a:cubicBezTo>
                <a:cubicBezTo>
                  <a:pt x="26288" y="25852"/>
                  <a:pt x="25969" y="28262"/>
                  <a:pt x="25742" y="29535"/>
                </a:cubicBezTo>
                <a:cubicBezTo>
                  <a:pt x="25560" y="30809"/>
                  <a:pt x="25333" y="32219"/>
                  <a:pt x="25287" y="32765"/>
                </a:cubicBezTo>
                <a:cubicBezTo>
                  <a:pt x="25196" y="33492"/>
                  <a:pt x="25105" y="33811"/>
                  <a:pt x="24787" y="34311"/>
                </a:cubicBezTo>
                <a:lnTo>
                  <a:pt x="24423" y="34902"/>
                </a:lnTo>
                <a:lnTo>
                  <a:pt x="24605" y="33992"/>
                </a:lnTo>
                <a:cubicBezTo>
                  <a:pt x="24696" y="33447"/>
                  <a:pt x="24787" y="32946"/>
                  <a:pt x="24832" y="32810"/>
                </a:cubicBezTo>
                <a:cubicBezTo>
                  <a:pt x="24832" y="32719"/>
                  <a:pt x="24787" y="32583"/>
                  <a:pt x="24741" y="32583"/>
                </a:cubicBezTo>
                <a:cubicBezTo>
                  <a:pt x="24651" y="32583"/>
                  <a:pt x="24469" y="33174"/>
                  <a:pt x="24332" y="33947"/>
                </a:cubicBezTo>
                <a:cubicBezTo>
                  <a:pt x="24059" y="35357"/>
                  <a:pt x="24014" y="35402"/>
                  <a:pt x="22786" y="36767"/>
                </a:cubicBezTo>
                <a:cubicBezTo>
                  <a:pt x="22479" y="37099"/>
                  <a:pt x="22287" y="37273"/>
                  <a:pt x="22227" y="37273"/>
                </a:cubicBezTo>
                <a:cubicBezTo>
                  <a:pt x="22179" y="37273"/>
                  <a:pt x="22212" y="37168"/>
                  <a:pt x="22331" y="36949"/>
                </a:cubicBezTo>
                <a:cubicBezTo>
                  <a:pt x="22434" y="36776"/>
                  <a:pt x="22381" y="36552"/>
                  <a:pt x="22270" y="36552"/>
                </a:cubicBezTo>
                <a:cubicBezTo>
                  <a:pt x="22235" y="36552"/>
                  <a:pt x="22193" y="36575"/>
                  <a:pt x="22149" y="36630"/>
                </a:cubicBezTo>
                <a:cubicBezTo>
                  <a:pt x="22116" y="36697"/>
                  <a:pt x="22034" y="36739"/>
                  <a:pt x="21939" y="36739"/>
                </a:cubicBezTo>
                <a:cubicBezTo>
                  <a:pt x="21904" y="36739"/>
                  <a:pt x="21867" y="36733"/>
                  <a:pt x="21831" y="36721"/>
                </a:cubicBezTo>
                <a:cubicBezTo>
                  <a:pt x="21814" y="36716"/>
                  <a:pt x="21794" y="36713"/>
                  <a:pt x="21772" y="36713"/>
                </a:cubicBezTo>
                <a:cubicBezTo>
                  <a:pt x="21614" y="36713"/>
                  <a:pt x="21320" y="36857"/>
                  <a:pt x="20921" y="37176"/>
                </a:cubicBezTo>
                <a:cubicBezTo>
                  <a:pt x="20564" y="37479"/>
                  <a:pt x="20406" y="37615"/>
                  <a:pt x="20327" y="37615"/>
                </a:cubicBezTo>
                <a:cubicBezTo>
                  <a:pt x="20275" y="37615"/>
                  <a:pt x="20257" y="37557"/>
                  <a:pt x="20239" y="37449"/>
                </a:cubicBezTo>
                <a:cubicBezTo>
                  <a:pt x="20239" y="37313"/>
                  <a:pt x="20421" y="36903"/>
                  <a:pt x="20603" y="36494"/>
                </a:cubicBezTo>
                <a:cubicBezTo>
                  <a:pt x="20967" y="35766"/>
                  <a:pt x="22331" y="31809"/>
                  <a:pt x="23286" y="28853"/>
                </a:cubicBezTo>
                <a:cubicBezTo>
                  <a:pt x="23808" y="27081"/>
                  <a:pt x="23904" y="26742"/>
                  <a:pt x="24042" y="26742"/>
                </a:cubicBezTo>
                <a:cubicBezTo>
                  <a:pt x="24085" y="26742"/>
                  <a:pt x="24131" y="26775"/>
                  <a:pt x="24196" y="26807"/>
                </a:cubicBezTo>
                <a:cubicBezTo>
                  <a:pt x="24241" y="26852"/>
                  <a:pt x="24309" y="26875"/>
                  <a:pt x="24378" y="26875"/>
                </a:cubicBezTo>
                <a:cubicBezTo>
                  <a:pt x="24446" y="26875"/>
                  <a:pt x="24514" y="26852"/>
                  <a:pt x="24560" y="26807"/>
                </a:cubicBezTo>
                <a:cubicBezTo>
                  <a:pt x="24651" y="26761"/>
                  <a:pt x="25196" y="25397"/>
                  <a:pt x="25742" y="23896"/>
                </a:cubicBezTo>
                <a:cubicBezTo>
                  <a:pt x="26600" y="21516"/>
                  <a:pt x="26823" y="20944"/>
                  <a:pt x="26897" y="20944"/>
                </a:cubicBezTo>
                <a:close/>
                <a:moveTo>
                  <a:pt x="24250" y="37795"/>
                </a:moveTo>
                <a:cubicBezTo>
                  <a:pt x="24262" y="37795"/>
                  <a:pt x="24275" y="37801"/>
                  <a:pt x="24287" y="37813"/>
                </a:cubicBezTo>
                <a:cubicBezTo>
                  <a:pt x="24287" y="37858"/>
                  <a:pt x="24241" y="37949"/>
                  <a:pt x="24150" y="38040"/>
                </a:cubicBezTo>
                <a:cubicBezTo>
                  <a:pt x="24128" y="38052"/>
                  <a:pt x="24110" y="38057"/>
                  <a:pt x="24099" y="38057"/>
                </a:cubicBezTo>
                <a:cubicBezTo>
                  <a:pt x="24065" y="38057"/>
                  <a:pt x="24082" y="38006"/>
                  <a:pt x="24150" y="37904"/>
                </a:cubicBezTo>
                <a:cubicBezTo>
                  <a:pt x="24184" y="37837"/>
                  <a:pt x="24217" y="37795"/>
                  <a:pt x="24250" y="37795"/>
                </a:cubicBezTo>
                <a:close/>
                <a:moveTo>
                  <a:pt x="21826" y="36853"/>
                </a:moveTo>
                <a:cubicBezTo>
                  <a:pt x="21829" y="36853"/>
                  <a:pt x="21831" y="36854"/>
                  <a:pt x="21831" y="36858"/>
                </a:cubicBezTo>
                <a:cubicBezTo>
                  <a:pt x="21831" y="36903"/>
                  <a:pt x="21512" y="37222"/>
                  <a:pt x="21058" y="37631"/>
                </a:cubicBezTo>
                <a:cubicBezTo>
                  <a:pt x="20648" y="37995"/>
                  <a:pt x="20284" y="38268"/>
                  <a:pt x="20194" y="38268"/>
                </a:cubicBezTo>
                <a:cubicBezTo>
                  <a:pt x="20148" y="38222"/>
                  <a:pt x="20194" y="38131"/>
                  <a:pt x="20239" y="38086"/>
                </a:cubicBezTo>
                <a:cubicBezTo>
                  <a:pt x="20330" y="38040"/>
                  <a:pt x="20694" y="37722"/>
                  <a:pt x="21103" y="37403"/>
                </a:cubicBezTo>
                <a:cubicBezTo>
                  <a:pt x="21482" y="37109"/>
                  <a:pt x="21783" y="36853"/>
                  <a:pt x="21826" y="36853"/>
                </a:cubicBezTo>
                <a:close/>
                <a:moveTo>
                  <a:pt x="21792" y="37505"/>
                </a:moveTo>
                <a:cubicBezTo>
                  <a:pt x="21826" y="37505"/>
                  <a:pt x="21780" y="37596"/>
                  <a:pt x="21694" y="37767"/>
                </a:cubicBezTo>
                <a:cubicBezTo>
                  <a:pt x="21603" y="37949"/>
                  <a:pt x="21330" y="38404"/>
                  <a:pt x="21103" y="38677"/>
                </a:cubicBezTo>
                <a:cubicBezTo>
                  <a:pt x="20882" y="38926"/>
                  <a:pt x="20761" y="39040"/>
                  <a:pt x="20721" y="39040"/>
                </a:cubicBezTo>
                <a:cubicBezTo>
                  <a:pt x="20696" y="39040"/>
                  <a:pt x="20704" y="38993"/>
                  <a:pt x="20739" y="38904"/>
                </a:cubicBezTo>
                <a:cubicBezTo>
                  <a:pt x="20785" y="38722"/>
                  <a:pt x="20785" y="38540"/>
                  <a:pt x="20694" y="38540"/>
                </a:cubicBezTo>
                <a:cubicBezTo>
                  <a:pt x="20603" y="38495"/>
                  <a:pt x="20603" y="38450"/>
                  <a:pt x="20648" y="38404"/>
                </a:cubicBezTo>
                <a:cubicBezTo>
                  <a:pt x="20694" y="38404"/>
                  <a:pt x="21012" y="38131"/>
                  <a:pt x="21330" y="37858"/>
                </a:cubicBezTo>
                <a:cubicBezTo>
                  <a:pt x="21619" y="37618"/>
                  <a:pt x="21755" y="37505"/>
                  <a:pt x="21792" y="37505"/>
                </a:cubicBezTo>
                <a:close/>
                <a:moveTo>
                  <a:pt x="20507" y="38623"/>
                </a:moveTo>
                <a:cubicBezTo>
                  <a:pt x="20545" y="38623"/>
                  <a:pt x="20524" y="38686"/>
                  <a:pt x="20466" y="38859"/>
                </a:cubicBezTo>
                <a:cubicBezTo>
                  <a:pt x="20421" y="39041"/>
                  <a:pt x="20330" y="39268"/>
                  <a:pt x="20239" y="39359"/>
                </a:cubicBezTo>
                <a:cubicBezTo>
                  <a:pt x="20200" y="39437"/>
                  <a:pt x="20178" y="39482"/>
                  <a:pt x="20165" y="39482"/>
                </a:cubicBezTo>
                <a:cubicBezTo>
                  <a:pt x="20148" y="39482"/>
                  <a:pt x="20148" y="39404"/>
                  <a:pt x="20148" y="39223"/>
                </a:cubicBezTo>
                <a:cubicBezTo>
                  <a:pt x="20194" y="38995"/>
                  <a:pt x="20284" y="38768"/>
                  <a:pt x="20375" y="38677"/>
                </a:cubicBezTo>
                <a:cubicBezTo>
                  <a:pt x="20442" y="38644"/>
                  <a:pt x="20484" y="38623"/>
                  <a:pt x="20507" y="38623"/>
                </a:cubicBezTo>
                <a:close/>
                <a:moveTo>
                  <a:pt x="66795" y="30730"/>
                </a:moveTo>
                <a:cubicBezTo>
                  <a:pt x="66865" y="30730"/>
                  <a:pt x="66914" y="30741"/>
                  <a:pt x="66947" y="30763"/>
                </a:cubicBezTo>
                <a:cubicBezTo>
                  <a:pt x="66992" y="30809"/>
                  <a:pt x="66992" y="30854"/>
                  <a:pt x="66947" y="30945"/>
                </a:cubicBezTo>
                <a:cubicBezTo>
                  <a:pt x="66856" y="30991"/>
                  <a:pt x="66401" y="31400"/>
                  <a:pt x="65855" y="31809"/>
                </a:cubicBezTo>
                <a:cubicBezTo>
                  <a:pt x="64855" y="32674"/>
                  <a:pt x="63263" y="34311"/>
                  <a:pt x="62899" y="34902"/>
                </a:cubicBezTo>
                <a:cubicBezTo>
                  <a:pt x="62581" y="35357"/>
                  <a:pt x="62626" y="35584"/>
                  <a:pt x="63081" y="35857"/>
                </a:cubicBezTo>
                <a:cubicBezTo>
                  <a:pt x="63536" y="36176"/>
                  <a:pt x="63399" y="36357"/>
                  <a:pt x="62171" y="36994"/>
                </a:cubicBezTo>
                <a:cubicBezTo>
                  <a:pt x="60079" y="38086"/>
                  <a:pt x="57896" y="38631"/>
                  <a:pt x="55349" y="38722"/>
                </a:cubicBezTo>
                <a:cubicBezTo>
                  <a:pt x="54349" y="38722"/>
                  <a:pt x="53121" y="38813"/>
                  <a:pt x="52575" y="38859"/>
                </a:cubicBezTo>
                <a:cubicBezTo>
                  <a:pt x="52075" y="38904"/>
                  <a:pt x="50801" y="38950"/>
                  <a:pt x="49801" y="39041"/>
                </a:cubicBezTo>
                <a:cubicBezTo>
                  <a:pt x="47345" y="39132"/>
                  <a:pt x="45708" y="39314"/>
                  <a:pt x="44207" y="39587"/>
                </a:cubicBezTo>
                <a:lnTo>
                  <a:pt x="42979" y="39814"/>
                </a:lnTo>
                <a:lnTo>
                  <a:pt x="44025" y="39268"/>
                </a:lnTo>
                <a:cubicBezTo>
                  <a:pt x="44571" y="38995"/>
                  <a:pt x="46390" y="38040"/>
                  <a:pt x="48118" y="37085"/>
                </a:cubicBezTo>
                <a:cubicBezTo>
                  <a:pt x="49846" y="36176"/>
                  <a:pt x="52166" y="34993"/>
                  <a:pt x="53348" y="34447"/>
                </a:cubicBezTo>
                <a:cubicBezTo>
                  <a:pt x="55395" y="33538"/>
                  <a:pt x="55713" y="33447"/>
                  <a:pt x="59943" y="32446"/>
                </a:cubicBezTo>
                <a:cubicBezTo>
                  <a:pt x="62399" y="31900"/>
                  <a:pt x="64855" y="31309"/>
                  <a:pt x="65400" y="31082"/>
                </a:cubicBezTo>
                <a:cubicBezTo>
                  <a:pt x="66158" y="30841"/>
                  <a:pt x="66577" y="30730"/>
                  <a:pt x="66795" y="30730"/>
                </a:cubicBezTo>
                <a:close/>
                <a:moveTo>
                  <a:pt x="21840" y="40232"/>
                </a:moveTo>
                <a:cubicBezTo>
                  <a:pt x="21846" y="40232"/>
                  <a:pt x="21843" y="40243"/>
                  <a:pt x="21831" y="40269"/>
                </a:cubicBezTo>
                <a:cubicBezTo>
                  <a:pt x="21831" y="40360"/>
                  <a:pt x="21740" y="40496"/>
                  <a:pt x="21649" y="40587"/>
                </a:cubicBezTo>
                <a:cubicBezTo>
                  <a:pt x="21624" y="40611"/>
                  <a:pt x="21607" y="40623"/>
                  <a:pt x="21596" y="40623"/>
                </a:cubicBezTo>
                <a:cubicBezTo>
                  <a:pt x="21568" y="40623"/>
                  <a:pt x="21594" y="40538"/>
                  <a:pt x="21694" y="40405"/>
                </a:cubicBezTo>
                <a:cubicBezTo>
                  <a:pt x="21760" y="40307"/>
                  <a:pt x="21825" y="40232"/>
                  <a:pt x="21840" y="40232"/>
                </a:cubicBezTo>
                <a:close/>
                <a:moveTo>
                  <a:pt x="23205" y="40369"/>
                </a:moveTo>
                <a:cubicBezTo>
                  <a:pt x="23210" y="40369"/>
                  <a:pt x="23207" y="40381"/>
                  <a:pt x="23195" y="40405"/>
                </a:cubicBezTo>
                <a:cubicBezTo>
                  <a:pt x="23195" y="40496"/>
                  <a:pt x="23104" y="40633"/>
                  <a:pt x="23013" y="40724"/>
                </a:cubicBezTo>
                <a:cubicBezTo>
                  <a:pt x="22988" y="40749"/>
                  <a:pt x="22970" y="40760"/>
                  <a:pt x="22959" y="40760"/>
                </a:cubicBezTo>
                <a:cubicBezTo>
                  <a:pt x="22933" y="40760"/>
                  <a:pt x="22960" y="40685"/>
                  <a:pt x="23059" y="40587"/>
                </a:cubicBezTo>
                <a:cubicBezTo>
                  <a:pt x="23125" y="40454"/>
                  <a:pt x="23192" y="40369"/>
                  <a:pt x="23205" y="40369"/>
                </a:cubicBezTo>
                <a:close/>
                <a:moveTo>
                  <a:pt x="21229" y="39042"/>
                </a:moveTo>
                <a:cubicBezTo>
                  <a:pt x="21384" y="39042"/>
                  <a:pt x="21034" y="39983"/>
                  <a:pt x="20466" y="40996"/>
                </a:cubicBezTo>
                <a:cubicBezTo>
                  <a:pt x="20190" y="41527"/>
                  <a:pt x="20013" y="41791"/>
                  <a:pt x="19940" y="41791"/>
                </a:cubicBezTo>
                <a:cubicBezTo>
                  <a:pt x="19857" y="41791"/>
                  <a:pt x="19909" y="41448"/>
                  <a:pt x="20103" y="40769"/>
                </a:cubicBezTo>
                <a:cubicBezTo>
                  <a:pt x="20330" y="39950"/>
                  <a:pt x="20557" y="39587"/>
                  <a:pt x="21149" y="39086"/>
                </a:cubicBezTo>
                <a:cubicBezTo>
                  <a:pt x="21183" y="39056"/>
                  <a:pt x="21210" y="39042"/>
                  <a:pt x="21229" y="39042"/>
                </a:cubicBezTo>
                <a:close/>
                <a:moveTo>
                  <a:pt x="21388" y="41381"/>
                </a:moveTo>
                <a:cubicBezTo>
                  <a:pt x="21404" y="41381"/>
                  <a:pt x="21416" y="41389"/>
                  <a:pt x="21421" y="41406"/>
                </a:cubicBezTo>
                <a:cubicBezTo>
                  <a:pt x="21421" y="41406"/>
                  <a:pt x="21240" y="41633"/>
                  <a:pt x="21058" y="41860"/>
                </a:cubicBezTo>
                <a:cubicBezTo>
                  <a:pt x="20915" y="42003"/>
                  <a:pt x="20827" y="42074"/>
                  <a:pt x="20802" y="42074"/>
                </a:cubicBezTo>
                <a:cubicBezTo>
                  <a:pt x="20788" y="42074"/>
                  <a:pt x="20796" y="42048"/>
                  <a:pt x="20830" y="41997"/>
                </a:cubicBezTo>
                <a:cubicBezTo>
                  <a:pt x="20950" y="41758"/>
                  <a:pt x="21277" y="41381"/>
                  <a:pt x="21388" y="41381"/>
                </a:cubicBezTo>
                <a:close/>
                <a:moveTo>
                  <a:pt x="22142" y="41613"/>
                </a:moveTo>
                <a:cubicBezTo>
                  <a:pt x="22161" y="41613"/>
                  <a:pt x="22164" y="41633"/>
                  <a:pt x="22149" y="41679"/>
                </a:cubicBezTo>
                <a:cubicBezTo>
                  <a:pt x="22104" y="41770"/>
                  <a:pt x="21876" y="42088"/>
                  <a:pt x="21603" y="42361"/>
                </a:cubicBezTo>
                <a:cubicBezTo>
                  <a:pt x="21399" y="42591"/>
                  <a:pt x="21295" y="42706"/>
                  <a:pt x="21275" y="42706"/>
                </a:cubicBezTo>
                <a:cubicBezTo>
                  <a:pt x="21260" y="42706"/>
                  <a:pt x="21296" y="42636"/>
                  <a:pt x="21376" y="42497"/>
                </a:cubicBezTo>
                <a:cubicBezTo>
                  <a:pt x="21603" y="42118"/>
                  <a:pt x="22052" y="41613"/>
                  <a:pt x="22142" y="41613"/>
                </a:cubicBezTo>
                <a:close/>
                <a:moveTo>
                  <a:pt x="19675" y="40759"/>
                </a:moveTo>
                <a:cubicBezTo>
                  <a:pt x="19683" y="40759"/>
                  <a:pt x="19689" y="40762"/>
                  <a:pt x="19693" y="40769"/>
                </a:cubicBezTo>
                <a:cubicBezTo>
                  <a:pt x="19693" y="40814"/>
                  <a:pt x="19648" y="41224"/>
                  <a:pt x="19511" y="41633"/>
                </a:cubicBezTo>
                <a:cubicBezTo>
                  <a:pt x="19329" y="42179"/>
                  <a:pt x="19147" y="42497"/>
                  <a:pt x="18920" y="42725"/>
                </a:cubicBezTo>
                <a:lnTo>
                  <a:pt x="18556" y="43088"/>
                </a:lnTo>
                <a:lnTo>
                  <a:pt x="18693" y="42634"/>
                </a:lnTo>
                <a:cubicBezTo>
                  <a:pt x="18909" y="41942"/>
                  <a:pt x="19535" y="40759"/>
                  <a:pt x="19675" y="40759"/>
                </a:cubicBezTo>
                <a:close/>
                <a:moveTo>
                  <a:pt x="19034" y="43076"/>
                </a:moveTo>
                <a:cubicBezTo>
                  <a:pt x="19044" y="43076"/>
                  <a:pt x="19052" y="43080"/>
                  <a:pt x="19057" y="43088"/>
                </a:cubicBezTo>
                <a:cubicBezTo>
                  <a:pt x="19057" y="43134"/>
                  <a:pt x="18875" y="43316"/>
                  <a:pt x="18647" y="43543"/>
                </a:cubicBezTo>
                <a:cubicBezTo>
                  <a:pt x="18503" y="43687"/>
                  <a:pt x="18414" y="43776"/>
                  <a:pt x="18391" y="43776"/>
                </a:cubicBezTo>
                <a:cubicBezTo>
                  <a:pt x="18378" y="43776"/>
                  <a:pt x="18386" y="43746"/>
                  <a:pt x="18420" y="43680"/>
                </a:cubicBezTo>
                <a:cubicBezTo>
                  <a:pt x="18584" y="43433"/>
                  <a:pt x="18934" y="43076"/>
                  <a:pt x="19034" y="43076"/>
                </a:cubicBezTo>
                <a:close/>
                <a:moveTo>
                  <a:pt x="16986" y="42824"/>
                </a:moveTo>
                <a:cubicBezTo>
                  <a:pt x="16999" y="42824"/>
                  <a:pt x="16994" y="42865"/>
                  <a:pt x="16964" y="42952"/>
                </a:cubicBezTo>
                <a:cubicBezTo>
                  <a:pt x="16828" y="43179"/>
                  <a:pt x="16646" y="43498"/>
                  <a:pt x="16464" y="43725"/>
                </a:cubicBezTo>
                <a:cubicBezTo>
                  <a:pt x="16428" y="43773"/>
                  <a:pt x="16408" y="43796"/>
                  <a:pt x="16403" y="43796"/>
                </a:cubicBezTo>
                <a:cubicBezTo>
                  <a:pt x="16388" y="43796"/>
                  <a:pt x="16490" y="43618"/>
                  <a:pt x="16692" y="43316"/>
                </a:cubicBezTo>
                <a:cubicBezTo>
                  <a:pt x="16846" y="43007"/>
                  <a:pt x="16959" y="42824"/>
                  <a:pt x="16986" y="42824"/>
                </a:cubicBezTo>
                <a:close/>
                <a:moveTo>
                  <a:pt x="18632" y="41265"/>
                </a:moveTo>
                <a:cubicBezTo>
                  <a:pt x="18788" y="41265"/>
                  <a:pt x="18819" y="41606"/>
                  <a:pt x="18647" y="41906"/>
                </a:cubicBezTo>
                <a:cubicBezTo>
                  <a:pt x="18556" y="42088"/>
                  <a:pt x="18374" y="42270"/>
                  <a:pt x="18238" y="42270"/>
                </a:cubicBezTo>
                <a:cubicBezTo>
                  <a:pt x="18056" y="42315"/>
                  <a:pt x="17965" y="42452"/>
                  <a:pt x="17783" y="42907"/>
                </a:cubicBezTo>
                <a:cubicBezTo>
                  <a:pt x="17647" y="43225"/>
                  <a:pt x="17419" y="43634"/>
                  <a:pt x="17237" y="43816"/>
                </a:cubicBezTo>
                <a:cubicBezTo>
                  <a:pt x="17101" y="43953"/>
                  <a:pt x="17021" y="44021"/>
                  <a:pt x="16987" y="44021"/>
                </a:cubicBezTo>
                <a:cubicBezTo>
                  <a:pt x="16953" y="44021"/>
                  <a:pt x="16964" y="43953"/>
                  <a:pt x="17010" y="43816"/>
                </a:cubicBezTo>
                <a:cubicBezTo>
                  <a:pt x="17146" y="43407"/>
                  <a:pt x="18465" y="41315"/>
                  <a:pt x="18602" y="41269"/>
                </a:cubicBezTo>
                <a:cubicBezTo>
                  <a:pt x="18612" y="41267"/>
                  <a:pt x="18622" y="41265"/>
                  <a:pt x="18632" y="41265"/>
                </a:cubicBezTo>
                <a:close/>
                <a:moveTo>
                  <a:pt x="18230" y="42937"/>
                </a:moveTo>
                <a:cubicBezTo>
                  <a:pt x="18253" y="42937"/>
                  <a:pt x="18255" y="42973"/>
                  <a:pt x="18238" y="43043"/>
                </a:cubicBezTo>
                <a:cubicBezTo>
                  <a:pt x="18238" y="43179"/>
                  <a:pt x="18056" y="43543"/>
                  <a:pt x="17920" y="43771"/>
                </a:cubicBezTo>
                <a:cubicBezTo>
                  <a:pt x="17777" y="43999"/>
                  <a:pt x="17688" y="44102"/>
                  <a:pt x="17653" y="44102"/>
                </a:cubicBezTo>
                <a:cubicBezTo>
                  <a:pt x="17632" y="44102"/>
                  <a:pt x="17630" y="44066"/>
                  <a:pt x="17647" y="43998"/>
                </a:cubicBezTo>
                <a:cubicBezTo>
                  <a:pt x="17692" y="43816"/>
                  <a:pt x="17829" y="43498"/>
                  <a:pt x="17965" y="43225"/>
                </a:cubicBezTo>
                <a:cubicBezTo>
                  <a:pt x="18105" y="43029"/>
                  <a:pt x="18193" y="42937"/>
                  <a:pt x="18230" y="42937"/>
                </a:cubicBezTo>
                <a:close/>
                <a:moveTo>
                  <a:pt x="18632" y="44117"/>
                </a:moveTo>
                <a:cubicBezTo>
                  <a:pt x="18641" y="44117"/>
                  <a:pt x="18647" y="44123"/>
                  <a:pt x="18647" y="44134"/>
                </a:cubicBezTo>
                <a:cubicBezTo>
                  <a:pt x="18647" y="44225"/>
                  <a:pt x="18602" y="44316"/>
                  <a:pt x="18556" y="44362"/>
                </a:cubicBezTo>
                <a:cubicBezTo>
                  <a:pt x="18523" y="44379"/>
                  <a:pt x="18496" y="44389"/>
                  <a:pt x="18479" y="44389"/>
                </a:cubicBezTo>
                <a:cubicBezTo>
                  <a:pt x="18450" y="44389"/>
                  <a:pt x="18453" y="44357"/>
                  <a:pt x="18511" y="44271"/>
                </a:cubicBezTo>
                <a:cubicBezTo>
                  <a:pt x="18545" y="44169"/>
                  <a:pt x="18605" y="44117"/>
                  <a:pt x="18632" y="44117"/>
                </a:cubicBezTo>
                <a:close/>
                <a:moveTo>
                  <a:pt x="17697" y="44453"/>
                </a:moveTo>
                <a:cubicBezTo>
                  <a:pt x="17707" y="44453"/>
                  <a:pt x="17707" y="44468"/>
                  <a:pt x="17692" y="44498"/>
                </a:cubicBezTo>
                <a:cubicBezTo>
                  <a:pt x="17692" y="44589"/>
                  <a:pt x="17601" y="44726"/>
                  <a:pt x="17510" y="44817"/>
                </a:cubicBezTo>
                <a:cubicBezTo>
                  <a:pt x="17486" y="44841"/>
                  <a:pt x="17468" y="44852"/>
                  <a:pt x="17458" y="44852"/>
                </a:cubicBezTo>
                <a:cubicBezTo>
                  <a:pt x="17429" y="44852"/>
                  <a:pt x="17456" y="44768"/>
                  <a:pt x="17556" y="44635"/>
                </a:cubicBezTo>
                <a:cubicBezTo>
                  <a:pt x="17616" y="44513"/>
                  <a:pt x="17677" y="44453"/>
                  <a:pt x="17697" y="44453"/>
                </a:cubicBezTo>
                <a:close/>
                <a:moveTo>
                  <a:pt x="17116" y="44481"/>
                </a:moveTo>
                <a:cubicBezTo>
                  <a:pt x="17120" y="44481"/>
                  <a:pt x="17115" y="44502"/>
                  <a:pt x="17101" y="44544"/>
                </a:cubicBezTo>
                <a:cubicBezTo>
                  <a:pt x="17055" y="44680"/>
                  <a:pt x="16919" y="44908"/>
                  <a:pt x="16828" y="44999"/>
                </a:cubicBezTo>
                <a:cubicBezTo>
                  <a:pt x="16790" y="45036"/>
                  <a:pt x="16767" y="45053"/>
                  <a:pt x="16756" y="45053"/>
                </a:cubicBezTo>
                <a:cubicBezTo>
                  <a:pt x="16727" y="45053"/>
                  <a:pt x="16787" y="44936"/>
                  <a:pt x="16919" y="44771"/>
                </a:cubicBezTo>
                <a:cubicBezTo>
                  <a:pt x="17045" y="44583"/>
                  <a:pt x="17105" y="44481"/>
                  <a:pt x="17116" y="44481"/>
                </a:cubicBezTo>
                <a:close/>
                <a:moveTo>
                  <a:pt x="61717" y="37540"/>
                </a:moveTo>
                <a:lnTo>
                  <a:pt x="61717" y="37540"/>
                </a:lnTo>
                <a:cubicBezTo>
                  <a:pt x="61762" y="37585"/>
                  <a:pt x="60943" y="38177"/>
                  <a:pt x="59988" y="38950"/>
                </a:cubicBezTo>
                <a:cubicBezTo>
                  <a:pt x="58988" y="39677"/>
                  <a:pt x="57578" y="40678"/>
                  <a:pt x="56896" y="41178"/>
                </a:cubicBezTo>
                <a:cubicBezTo>
                  <a:pt x="56168" y="41633"/>
                  <a:pt x="55531" y="42133"/>
                  <a:pt x="55486" y="42179"/>
                </a:cubicBezTo>
                <a:cubicBezTo>
                  <a:pt x="55349" y="42406"/>
                  <a:pt x="55531" y="42861"/>
                  <a:pt x="55804" y="43088"/>
                </a:cubicBezTo>
                <a:lnTo>
                  <a:pt x="56123" y="43270"/>
                </a:lnTo>
                <a:lnTo>
                  <a:pt x="55531" y="43498"/>
                </a:lnTo>
                <a:cubicBezTo>
                  <a:pt x="55213" y="43634"/>
                  <a:pt x="54258" y="43907"/>
                  <a:pt x="53394" y="44089"/>
                </a:cubicBezTo>
                <a:cubicBezTo>
                  <a:pt x="51631" y="44442"/>
                  <a:pt x="49595" y="44575"/>
                  <a:pt x="46543" y="44575"/>
                </a:cubicBezTo>
                <a:cubicBezTo>
                  <a:pt x="45659" y="44575"/>
                  <a:pt x="44689" y="44564"/>
                  <a:pt x="43616" y="44544"/>
                </a:cubicBezTo>
                <a:cubicBezTo>
                  <a:pt x="42490" y="44512"/>
                  <a:pt x="41183" y="44479"/>
                  <a:pt x="40240" y="44479"/>
                </a:cubicBezTo>
                <a:cubicBezTo>
                  <a:pt x="39849" y="44479"/>
                  <a:pt x="39521" y="44485"/>
                  <a:pt x="39295" y="44498"/>
                </a:cubicBezTo>
                <a:cubicBezTo>
                  <a:pt x="37430" y="44589"/>
                  <a:pt x="33792" y="44862"/>
                  <a:pt x="32973" y="44999"/>
                </a:cubicBezTo>
                <a:cubicBezTo>
                  <a:pt x="32787" y="45052"/>
                  <a:pt x="32616" y="45074"/>
                  <a:pt x="32506" y="45074"/>
                </a:cubicBezTo>
                <a:cubicBezTo>
                  <a:pt x="32429" y="45074"/>
                  <a:pt x="32382" y="45063"/>
                  <a:pt x="32382" y="45044"/>
                </a:cubicBezTo>
                <a:cubicBezTo>
                  <a:pt x="32428" y="45044"/>
                  <a:pt x="32700" y="44862"/>
                  <a:pt x="33019" y="44726"/>
                </a:cubicBezTo>
                <a:cubicBezTo>
                  <a:pt x="33428" y="44498"/>
                  <a:pt x="34156" y="44362"/>
                  <a:pt x="35657" y="44225"/>
                </a:cubicBezTo>
                <a:cubicBezTo>
                  <a:pt x="36794" y="44134"/>
                  <a:pt x="37703" y="44044"/>
                  <a:pt x="37658" y="43953"/>
                </a:cubicBezTo>
                <a:cubicBezTo>
                  <a:pt x="37635" y="43930"/>
                  <a:pt x="37442" y="43918"/>
                  <a:pt x="37152" y="43918"/>
                </a:cubicBezTo>
                <a:cubicBezTo>
                  <a:pt x="36862" y="43918"/>
                  <a:pt x="36475" y="43930"/>
                  <a:pt x="36066" y="43953"/>
                </a:cubicBezTo>
                <a:cubicBezTo>
                  <a:pt x="35202" y="44044"/>
                  <a:pt x="34520" y="44089"/>
                  <a:pt x="34429" y="44089"/>
                </a:cubicBezTo>
                <a:cubicBezTo>
                  <a:pt x="34383" y="44044"/>
                  <a:pt x="35065" y="43725"/>
                  <a:pt x="35930" y="43316"/>
                </a:cubicBezTo>
                <a:cubicBezTo>
                  <a:pt x="37521" y="42543"/>
                  <a:pt x="37931" y="42452"/>
                  <a:pt x="42069" y="41815"/>
                </a:cubicBezTo>
                <a:cubicBezTo>
                  <a:pt x="42433" y="41770"/>
                  <a:pt x="42706" y="41679"/>
                  <a:pt x="42706" y="41588"/>
                </a:cubicBezTo>
                <a:cubicBezTo>
                  <a:pt x="42716" y="41568"/>
                  <a:pt x="42678" y="41559"/>
                  <a:pt x="42600" y="41559"/>
                </a:cubicBezTo>
                <a:cubicBezTo>
                  <a:pt x="42322" y="41559"/>
                  <a:pt x="41537" y="41673"/>
                  <a:pt x="40614" y="41815"/>
                </a:cubicBezTo>
                <a:cubicBezTo>
                  <a:pt x="39551" y="41979"/>
                  <a:pt x="38672" y="42069"/>
                  <a:pt x="38571" y="42085"/>
                </a:cubicBezTo>
                <a:lnTo>
                  <a:pt x="38571" y="42085"/>
                </a:lnTo>
                <a:cubicBezTo>
                  <a:pt x="38974" y="41774"/>
                  <a:pt x="40522" y="41040"/>
                  <a:pt x="40693" y="41040"/>
                </a:cubicBezTo>
                <a:cubicBezTo>
                  <a:pt x="40699" y="41040"/>
                  <a:pt x="40702" y="41041"/>
                  <a:pt x="40705" y="41042"/>
                </a:cubicBezTo>
                <a:cubicBezTo>
                  <a:pt x="40728" y="41065"/>
                  <a:pt x="40910" y="41076"/>
                  <a:pt x="41188" y="41076"/>
                </a:cubicBezTo>
                <a:cubicBezTo>
                  <a:pt x="41467" y="41076"/>
                  <a:pt x="41842" y="41065"/>
                  <a:pt x="42251" y="41042"/>
                </a:cubicBezTo>
                <a:cubicBezTo>
                  <a:pt x="43889" y="40996"/>
                  <a:pt x="43752" y="40996"/>
                  <a:pt x="43798" y="40814"/>
                </a:cubicBezTo>
                <a:cubicBezTo>
                  <a:pt x="43798" y="40782"/>
                  <a:pt x="43502" y="40750"/>
                  <a:pt x="43071" y="40750"/>
                </a:cubicBezTo>
                <a:cubicBezTo>
                  <a:pt x="42893" y="40750"/>
                  <a:pt x="42692" y="40756"/>
                  <a:pt x="42479" y="40769"/>
                </a:cubicBezTo>
                <a:cubicBezTo>
                  <a:pt x="41705" y="40814"/>
                  <a:pt x="41114" y="40814"/>
                  <a:pt x="41114" y="40814"/>
                </a:cubicBezTo>
                <a:cubicBezTo>
                  <a:pt x="41069" y="40633"/>
                  <a:pt x="42433" y="40223"/>
                  <a:pt x="43661" y="39950"/>
                </a:cubicBezTo>
                <a:cubicBezTo>
                  <a:pt x="45571" y="39587"/>
                  <a:pt x="46890" y="39450"/>
                  <a:pt x="49573" y="39359"/>
                </a:cubicBezTo>
                <a:cubicBezTo>
                  <a:pt x="50847" y="39268"/>
                  <a:pt x="52302" y="39177"/>
                  <a:pt x="52848" y="39132"/>
                </a:cubicBezTo>
                <a:cubicBezTo>
                  <a:pt x="53348" y="39086"/>
                  <a:pt x="54576" y="39041"/>
                  <a:pt x="55577" y="38995"/>
                </a:cubicBezTo>
                <a:cubicBezTo>
                  <a:pt x="57032" y="38950"/>
                  <a:pt x="57714" y="38859"/>
                  <a:pt x="58942" y="38495"/>
                </a:cubicBezTo>
                <a:cubicBezTo>
                  <a:pt x="59761" y="38268"/>
                  <a:pt x="60716" y="37949"/>
                  <a:pt x="61080" y="37813"/>
                </a:cubicBezTo>
                <a:cubicBezTo>
                  <a:pt x="61444" y="37631"/>
                  <a:pt x="61717" y="37540"/>
                  <a:pt x="61717" y="37540"/>
                </a:cubicBezTo>
                <a:close/>
                <a:moveTo>
                  <a:pt x="19632" y="36717"/>
                </a:moveTo>
                <a:cubicBezTo>
                  <a:pt x="19638" y="36717"/>
                  <a:pt x="19643" y="36718"/>
                  <a:pt x="19648" y="36721"/>
                </a:cubicBezTo>
                <a:cubicBezTo>
                  <a:pt x="19693" y="36767"/>
                  <a:pt x="19784" y="36858"/>
                  <a:pt x="19830" y="36949"/>
                </a:cubicBezTo>
                <a:cubicBezTo>
                  <a:pt x="19921" y="37040"/>
                  <a:pt x="19966" y="37313"/>
                  <a:pt x="19966" y="37585"/>
                </a:cubicBezTo>
                <a:lnTo>
                  <a:pt x="19966" y="38040"/>
                </a:lnTo>
                <a:lnTo>
                  <a:pt x="18784" y="39041"/>
                </a:lnTo>
                <a:cubicBezTo>
                  <a:pt x="17792" y="39826"/>
                  <a:pt x="17438" y="40236"/>
                  <a:pt x="17655" y="40236"/>
                </a:cubicBezTo>
                <a:cubicBezTo>
                  <a:pt x="17677" y="40236"/>
                  <a:pt x="17704" y="40232"/>
                  <a:pt x="17738" y="40223"/>
                </a:cubicBezTo>
                <a:cubicBezTo>
                  <a:pt x="17783" y="40178"/>
                  <a:pt x="18283" y="39814"/>
                  <a:pt x="18784" y="39359"/>
                </a:cubicBezTo>
                <a:cubicBezTo>
                  <a:pt x="19388" y="38822"/>
                  <a:pt x="19818" y="38508"/>
                  <a:pt x="19930" y="38508"/>
                </a:cubicBezTo>
                <a:cubicBezTo>
                  <a:pt x="19969" y="38508"/>
                  <a:pt x="19968" y="38548"/>
                  <a:pt x="19921" y="38631"/>
                </a:cubicBezTo>
                <a:cubicBezTo>
                  <a:pt x="19875" y="38677"/>
                  <a:pt x="19420" y="39132"/>
                  <a:pt x="18875" y="39632"/>
                </a:cubicBezTo>
                <a:cubicBezTo>
                  <a:pt x="18139" y="40329"/>
                  <a:pt x="17898" y="40663"/>
                  <a:pt x="18039" y="40663"/>
                </a:cubicBezTo>
                <a:cubicBezTo>
                  <a:pt x="18063" y="40663"/>
                  <a:pt x="18100" y="40653"/>
                  <a:pt x="18147" y="40633"/>
                </a:cubicBezTo>
                <a:cubicBezTo>
                  <a:pt x="18238" y="40633"/>
                  <a:pt x="18602" y="40360"/>
                  <a:pt x="18966" y="39996"/>
                </a:cubicBezTo>
                <a:cubicBezTo>
                  <a:pt x="19476" y="39512"/>
                  <a:pt x="19717" y="39298"/>
                  <a:pt x="19810" y="39298"/>
                </a:cubicBezTo>
                <a:cubicBezTo>
                  <a:pt x="19874" y="39298"/>
                  <a:pt x="19867" y="39401"/>
                  <a:pt x="19830" y="39587"/>
                </a:cubicBezTo>
                <a:cubicBezTo>
                  <a:pt x="19784" y="39905"/>
                  <a:pt x="19693" y="40087"/>
                  <a:pt x="19420" y="40314"/>
                </a:cubicBezTo>
                <a:cubicBezTo>
                  <a:pt x="19255" y="40479"/>
                  <a:pt x="19176" y="40559"/>
                  <a:pt x="19156" y="40559"/>
                </a:cubicBezTo>
                <a:cubicBezTo>
                  <a:pt x="19139" y="40559"/>
                  <a:pt x="19173" y="40491"/>
                  <a:pt x="19238" y="40360"/>
                </a:cubicBezTo>
                <a:cubicBezTo>
                  <a:pt x="19329" y="40178"/>
                  <a:pt x="19375" y="40041"/>
                  <a:pt x="19284" y="40041"/>
                </a:cubicBezTo>
                <a:cubicBezTo>
                  <a:pt x="19193" y="40041"/>
                  <a:pt x="18784" y="40542"/>
                  <a:pt x="18374" y="41133"/>
                </a:cubicBezTo>
                <a:cubicBezTo>
                  <a:pt x="17881" y="41790"/>
                  <a:pt x="17520" y="42184"/>
                  <a:pt x="17440" y="42184"/>
                </a:cubicBezTo>
                <a:cubicBezTo>
                  <a:pt x="17387" y="42184"/>
                  <a:pt x="17457" y="42013"/>
                  <a:pt x="17692" y="41633"/>
                </a:cubicBezTo>
                <a:cubicBezTo>
                  <a:pt x="17874" y="41315"/>
                  <a:pt x="17920" y="41178"/>
                  <a:pt x="17829" y="41133"/>
                </a:cubicBezTo>
                <a:cubicBezTo>
                  <a:pt x="17823" y="41130"/>
                  <a:pt x="17817" y="41129"/>
                  <a:pt x="17810" y="41129"/>
                </a:cubicBezTo>
                <a:cubicBezTo>
                  <a:pt x="17708" y="41129"/>
                  <a:pt x="17485" y="41446"/>
                  <a:pt x="17101" y="42042"/>
                </a:cubicBezTo>
                <a:cubicBezTo>
                  <a:pt x="16788" y="42543"/>
                  <a:pt x="16647" y="42764"/>
                  <a:pt x="16605" y="42764"/>
                </a:cubicBezTo>
                <a:cubicBezTo>
                  <a:pt x="16585" y="42764"/>
                  <a:pt x="16586" y="42719"/>
                  <a:pt x="16601" y="42634"/>
                </a:cubicBezTo>
                <a:cubicBezTo>
                  <a:pt x="16646" y="42406"/>
                  <a:pt x="16646" y="42224"/>
                  <a:pt x="16601" y="42179"/>
                </a:cubicBezTo>
                <a:cubicBezTo>
                  <a:pt x="16581" y="42172"/>
                  <a:pt x="16564" y="42169"/>
                  <a:pt x="16548" y="42169"/>
                </a:cubicBezTo>
                <a:cubicBezTo>
                  <a:pt x="16450" y="42169"/>
                  <a:pt x="16400" y="42307"/>
                  <a:pt x="16282" y="42816"/>
                </a:cubicBezTo>
                <a:cubicBezTo>
                  <a:pt x="16086" y="43522"/>
                  <a:pt x="15958" y="43890"/>
                  <a:pt x="15897" y="43890"/>
                </a:cubicBezTo>
                <a:cubicBezTo>
                  <a:pt x="15887" y="43890"/>
                  <a:pt x="15879" y="43880"/>
                  <a:pt x="15873" y="43862"/>
                </a:cubicBezTo>
                <a:cubicBezTo>
                  <a:pt x="15867" y="43850"/>
                  <a:pt x="15859" y="43845"/>
                  <a:pt x="15847" y="43845"/>
                </a:cubicBezTo>
                <a:cubicBezTo>
                  <a:pt x="15768" y="43845"/>
                  <a:pt x="15549" y="44123"/>
                  <a:pt x="15191" y="44680"/>
                </a:cubicBezTo>
                <a:lnTo>
                  <a:pt x="14554" y="45635"/>
                </a:lnTo>
                <a:lnTo>
                  <a:pt x="14599" y="45090"/>
                </a:lnTo>
                <a:cubicBezTo>
                  <a:pt x="14690" y="44635"/>
                  <a:pt x="14872" y="44271"/>
                  <a:pt x="15873" y="42679"/>
                </a:cubicBezTo>
                <a:cubicBezTo>
                  <a:pt x="16510" y="41633"/>
                  <a:pt x="17374" y="40178"/>
                  <a:pt x="17783" y="39405"/>
                </a:cubicBezTo>
                <a:cubicBezTo>
                  <a:pt x="18532" y="38039"/>
                  <a:pt x="19451" y="36717"/>
                  <a:pt x="19632" y="36717"/>
                </a:cubicBezTo>
                <a:close/>
                <a:moveTo>
                  <a:pt x="15396" y="44917"/>
                </a:moveTo>
                <a:cubicBezTo>
                  <a:pt x="15407" y="44917"/>
                  <a:pt x="15400" y="44943"/>
                  <a:pt x="15373" y="44999"/>
                </a:cubicBezTo>
                <a:cubicBezTo>
                  <a:pt x="15282" y="45135"/>
                  <a:pt x="15100" y="45453"/>
                  <a:pt x="14963" y="45590"/>
                </a:cubicBezTo>
                <a:cubicBezTo>
                  <a:pt x="14923" y="45644"/>
                  <a:pt x="14902" y="45670"/>
                  <a:pt x="14898" y="45670"/>
                </a:cubicBezTo>
                <a:cubicBezTo>
                  <a:pt x="14889" y="45670"/>
                  <a:pt x="14972" y="45527"/>
                  <a:pt x="15100" y="45271"/>
                </a:cubicBezTo>
                <a:cubicBezTo>
                  <a:pt x="15258" y="45050"/>
                  <a:pt x="15372" y="44917"/>
                  <a:pt x="15396" y="44917"/>
                </a:cubicBezTo>
                <a:close/>
                <a:moveTo>
                  <a:pt x="16601" y="44190"/>
                </a:moveTo>
                <a:cubicBezTo>
                  <a:pt x="16669" y="44190"/>
                  <a:pt x="16621" y="44412"/>
                  <a:pt x="16419" y="44817"/>
                </a:cubicBezTo>
                <a:cubicBezTo>
                  <a:pt x="16328" y="44999"/>
                  <a:pt x="16100" y="45271"/>
                  <a:pt x="15964" y="45499"/>
                </a:cubicBezTo>
                <a:cubicBezTo>
                  <a:pt x="15856" y="45655"/>
                  <a:pt x="15789" y="45723"/>
                  <a:pt x="15758" y="45723"/>
                </a:cubicBezTo>
                <a:cubicBezTo>
                  <a:pt x="15673" y="45723"/>
                  <a:pt x="15869" y="45203"/>
                  <a:pt x="16237" y="44635"/>
                </a:cubicBezTo>
                <a:cubicBezTo>
                  <a:pt x="16419" y="44332"/>
                  <a:pt x="16546" y="44190"/>
                  <a:pt x="16601" y="44190"/>
                </a:cubicBezTo>
                <a:close/>
                <a:moveTo>
                  <a:pt x="16714" y="45576"/>
                </a:moveTo>
                <a:cubicBezTo>
                  <a:pt x="16729" y="45576"/>
                  <a:pt x="16737" y="45598"/>
                  <a:pt x="16737" y="45635"/>
                </a:cubicBezTo>
                <a:cubicBezTo>
                  <a:pt x="16692" y="45726"/>
                  <a:pt x="16646" y="45817"/>
                  <a:pt x="16555" y="45863"/>
                </a:cubicBezTo>
                <a:cubicBezTo>
                  <a:pt x="16530" y="45888"/>
                  <a:pt x="16515" y="45899"/>
                  <a:pt x="16509" y="45899"/>
                </a:cubicBezTo>
                <a:cubicBezTo>
                  <a:pt x="16493" y="45899"/>
                  <a:pt x="16535" y="45825"/>
                  <a:pt x="16601" y="45726"/>
                </a:cubicBezTo>
                <a:cubicBezTo>
                  <a:pt x="16654" y="45620"/>
                  <a:pt x="16692" y="45576"/>
                  <a:pt x="16714" y="45576"/>
                </a:cubicBezTo>
                <a:close/>
                <a:moveTo>
                  <a:pt x="15316" y="46145"/>
                </a:moveTo>
                <a:cubicBezTo>
                  <a:pt x="15324" y="46145"/>
                  <a:pt x="15327" y="46157"/>
                  <a:pt x="15327" y="46181"/>
                </a:cubicBezTo>
                <a:cubicBezTo>
                  <a:pt x="15327" y="46272"/>
                  <a:pt x="15236" y="46408"/>
                  <a:pt x="15145" y="46499"/>
                </a:cubicBezTo>
                <a:cubicBezTo>
                  <a:pt x="15120" y="46525"/>
                  <a:pt x="15102" y="46536"/>
                  <a:pt x="15090" y="46536"/>
                </a:cubicBezTo>
                <a:cubicBezTo>
                  <a:pt x="15061" y="46536"/>
                  <a:pt x="15080" y="46461"/>
                  <a:pt x="15145" y="46363"/>
                </a:cubicBezTo>
                <a:cubicBezTo>
                  <a:pt x="15245" y="46230"/>
                  <a:pt x="15296" y="46145"/>
                  <a:pt x="15316" y="46145"/>
                </a:cubicBezTo>
                <a:close/>
                <a:moveTo>
                  <a:pt x="12194" y="46509"/>
                </a:moveTo>
                <a:cubicBezTo>
                  <a:pt x="12204" y="46509"/>
                  <a:pt x="12203" y="46535"/>
                  <a:pt x="12189" y="46590"/>
                </a:cubicBezTo>
                <a:cubicBezTo>
                  <a:pt x="12098" y="46772"/>
                  <a:pt x="11916" y="47045"/>
                  <a:pt x="11825" y="47182"/>
                </a:cubicBezTo>
                <a:cubicBezTo>
                  <a:pt x="11790" y="47217"/>
                  <a:pt x="11766" y="47234"/>
                  <a:pt x="11756" y="47234"/>
                </a:cubicBezTo>
                <a:cubicBezTo>
                  <a:pt x="11725" y="47234"/>
                  <a:pt x="11794" y="47098"/>
                  <a:pt x="11962" y="46863"/>
                </a:cubicBezTo>
                <a:cubicBezTo>
                  <a:pt x="12088" y="46642"/>
                  <a:pt x="12170" y="46509"/>
                  <a:pt x="12194" y="46509"/>
                </a:cubicBezTo>
                <a:close/>
                <a:moveTo>
                  <a:pt x="14338" y="45126"/>
                </a:moveTo>
                <a:cubicBezTo>
                  <a:pt x="14388" y="45126"/>
                  <a:pt x="14174" y="45645"/>
                  <a:pt x="13735" y="46590"/>
                </a:cubicBezTo>
                <a:cubicBezTo>
                  <a:pt x="13291" y="47553"/>
                  <a:pt x="13058" y="47973"/>
                  <a:pt x="12962" y="47973"/>
                </a:cubicBezTo>
                <a:cubicBezTo>
                  <a:pt x="12940" y="47973"/>
                  <a:pt x="12925" y="47952"/>
                  <a:pt x="12917" y="47909"/>
                </a:cubicBezTo>
                <a:cubicBezTo>
                  <a:pt x="12917" y="47818"/>
                  <a:pt x="13963" y="45681"/>
                  <a:pt x="14190" y="45317"/>
                </a:cubicBezTo>
                <a:cubicBezTo>
                  <a:pt x="14272" y="45188"/>
                  <a:pt x="14321" y="45126"/>
                  <a:pt x="14338" y="45126"/>
                </a:cubicBezTo>
                <a:close/>
                <a:moveTo>
                  <a:pt x="14197" y="47683"/>
                </a:moveTo>
                <a:cubicBezTo>
                  <a:pt x="14205" y="47683"/>
                  <a:pt x="14205" y="47699"/>
                  <a:pt x="14190" y="47727"/>
                </a:cubicBezTo>
                <a:cubicBezTo>
                  <a:pt x="14145" y="47864"/>
                  <a:pt x="14054" y="48000"/>
                  <a:pt x="13963" y="48091"/>
                </a:cubicBezTo>
                <a:cubicBezTo>
                  <a:pt x="13938" y="48116"/>
                  <a:pt x="13924" y="48127"/>
                  <a:pt x="13918" y="48127"/>
                </a:cubicBezTo>
                <a:cubicBezTo>
                  <a:pt x="13903" y="48127"/>
                  <a:pt x="13954" y="48042"/>
                  <a:pt x="14054" y="47909"/>
                </a:cubicBezTo>
                <a:cubicBezTo>
                  <a:pt x="14116" y="47754"/>
                  <a:pt x="14178" y="47683"/>
                  <a:pt x="14197" y="47683"/>
                </a:cubicBezTo>
                <a:close/>
                <a:moveTo>
                  <a:pt x="13160" y="46432"/>
                </a:moveTo>
                <a:cubicBezTo>
                  <a:pt x="13292" y="46432"/>
                  <a:pt x="13135" y="46922"/>
                  <a:pt x="12689" y="47773"/>
                </a:cubicBezTo>
                <a:cubicBezTo>
                  <a:pt x="12468" y="48178"/>
                  <a:pt x="12366" y="48345"/>
                  <a:pt x="12287" y="48345"/>
                </a:cubicBezTo>
                <a:cubicBezTo>
                  <a:pt x="12269" y="48345"/>
                  <a:pt x="12252" y="48336"/>
                  <a:pt x="12235" y="48319"/>
                </a:cubicBezTo>
                <a:cubicBezTo>
                  <a:pt x="12144" y="48137"/>
                  <a:pt x="12826" y="46636"/>
                  <a:pt x="13099" y="46454"/>
                </a:cubicBezTo>
                <a:cubicBezTo>
                  <a:pt x="13123" y="46439"/>
                  <a:pt x="13144" y="46432"/>
                  <a:pt x="13160" y="46432"/>
                </a:cubicBezTo>
                <a:close/>
                <a:moveTo>
                  <a:pt x="12512" y="46197"/>
                </a:moveTo>
                <a:cubicBezTo>
                  <a:pt x="12531" y="46197"/>
                  <a:pt x="12561" y="46208"/>
                  <a:pt x="12598" y="46227"/>
                </a:cubicBezTo>
                <a:cubicBezTo>
                  <a:pt x="12735" y="46318"/>
                  <a:pt x="12689" y="46545"/>
                  <a:pt x="12325" y="47182"/>
                </a:cubicBezTo>
                <a:cubicBezTo>
                  <a:pt x="12098" y="47682"/>
                  <a:pt x="11780" y="48228"/>
                  <a:pt x="11689" y="48455"/>
                </a:cubicBezTo>
                <a:cubicBezTo>
                  <a:pt x="11611" y="48636"/>
                  <a:pt x="11578" y="48714"/>
                  <a:pt x="11555" y="48714"/>
                </a:cubicBezTo>
                <a:cubicBezTo>
                  <a:pt x="11538" y="48714"/>
                  <a:pt x="11526" y="48670"/>
                  <a:pt x="11507" y="48592"/>
                </a:cubicBezTo>
                <a:cubicBezTo>
                  <a:pt x="11507" y="48455"/>
                  <a:pt x="11734" y="47909"/>
                  <a:pt x="12053" y="47409"/>
                </a:cubicBezTo>
                <a:cubicBezTo>
                  <a:pt x="12325" y="46863"/>
                  <a:pt x="12507" y="46363"/>
                  <a:pt x="12507" y="46272"/>
                </a:cubicBezTo>
                <a:cubicBezTo>
                  <a:pt x="12481" y="46219"/>
                  <a:pt x="12485" y="46197"/>
                  <a:pt x="12512" y="46197"/>
                </a:cubicBezTo>
                <a:close/>
                <a:moveTo>
                  <a:pt x="11952" y="48937"/>
                </a:moveTo>
                <a:cubicBezTo>
                  <a:pt x="11958" y="48937"/>
                  <a:pt x="11962" y="48943"/>
                  <a:pt x="11962" y="48955"/>
                </a:cubicBezTo>
                <a:cubicBezTo>
                  <a:pt x="11962" y="49001"/>
                  <a:pt x="11916" y="49092"/>
                  <a:pt x="11871" y="49137"/>
                </a:cubicBezTo>
                <a:cubicBezTo>
                  <a:pt x="11838" y="49169"/>
                  <a:pt x="11818" y="49185"/>
                  <a:pt x="11806" y="49185"/>
                </a:cubicBezTo>
                <a:cubicBezTo>
                  <a:pt x="11785" y="49185"/>
                  <a:pt x="11796" y="49134"/>
                  <a:pt x="11825" y="49046"/>
                </a:cubicBezTo>
                <a:cubicBezTo>
                  <a:pt x="11892" y="48980"/>
                  <a:pt x="11934" y="48937"/>
                  <a:pt x="11952" y="48937"/>
                </a:cubicBezTo>
                <a:close/>
                <a:moveTo>
                  <a:pt x="12225" y="49392"/>
                </a:moveTo>
                <a:cubicBezTo>
                  <a:pt x="12231" y="49392"/>
                  <a:pt x="12235" y="49398"/>
                  <a:pt x="12235" y="49410"/>
                </a:cubicBezTo>
                <a:cubicBezTo>
                  <a:pt x="12280" y="49456"/>
                  <a:pt x="12235" y="49547"/>
                  <a:pt x="12144" y="49638"/>
                </a:cubicBezTo>
                <a:cubicBezTo>
                  <a:pt x="12121" y="49649"/>
                  <a:pt x="12104" y="49655"/>
                  <a:pt x="12092" y="49655"/>
                </a:cubicBezTo>
                <a:cubicBezTo>
                  <a:pt x="12055" y="49655"/>
                  <a:pt x="12064" y="49603"/>
                  <a:pt x="12098" y="49501"/>
                </a:cubicBezTo>
                <a:cubicBezTo>
                  <a:pt x="12165" y="49435"/>
                  <a:pt x="12207" y="49392"/>
                  <a:pt x="12225" y="49392"/>
                </a:cubicBezTo>
                <a:close/>
                <a:moveTo>
                  <a:pt x="12727" y="49602"/>
                </a:moveTo>
                <a:cubicBezTo>
                  <a:pt x="12749" y="49602"/>
                  <a:pt x="12768" y="49613"/>
                  <a:pt x="12780" y="49638"/>
                </a:cubicBezTo>
                <a:cubicBezTo>
                  <a:pt x="12780" y="49683"/>
                  <a:pt x="12780" y="49865"/>
                  <a:pt x="12689" y="49956"/>
                </a:cubicBezTo>
                <a:cubicBezTo>
                  <a:pt x="12644" y="50047"/>
                  <a:pt x="12507" y="50138"/>
                  <a:pt x="12416" y="50138"/>
                </a:cubicBezTo>
                <a:cubicBezTo>
                  <a:pt x="12371" y="50138"/>
                  <a:pt x="12371" y="50001"/>
                  <a:pt x="12507" y="49819"/>
                </a:cubicBezTo>
                <a:cubicBezTo>
                  <a:pt x="12574" y="49686"/>
                  <a:pt x="12665" y="49602"/>
                  <a:pt x="12727" y="49602"/>
                </a:cubicBezTo>
                <a:close/>
                <a:moveTo>
                  <a:pt x="25047" y="50361"/>
                </a:moveTo>
                <a:cubicBezTo>
                  <a:pt x="25075" y="50361"/>
                  <a:pt x="25077" y="50376"/>
                  <a:pt x="25060" y="50411"/>
                </a:cubicBezTo>
                <a:cubicBezTo>
                  <a:pt x="25060" y="50456"/>
                  <a:pt x="24878" y="50456"/>
                  <a:pt x="24696" y="50502"/>
                </a:cubicBezTo>
                <a:lnTo>
                  <a:pt x="24332" y="50547"/>
                </a:lnTo>
                <a:lnTo>
                  <a:pt x="24696" y="50456"/>
                </a:lnTo>
                <a:cubicBezTo>
                  <a:pt x="24893" y="50400"/>
                  <a:pt x="25003" y="50361"/>
                  <a:pt x="25047" y="50361"/>
                </a:cubicBezTo>
                <a:close/>
                <a:moveTo>
                  <a:pt x="24256" y="50454"/>
                </a:moveTo>
                <a:cubicBezTo>
                  <a:pt x="24296" y="50454"/>
                  <a:pt x="24303" y="50469"/>
                  <a:pt x="24287" y="50502"/>
                </a:cubicBezTo>
                <a:cubicBezTo>
                  <a:pt x="24287" y="50502"/>
                  <a:pt x="24014" y="50593"/>
                  <a:pt x="23650" y="50638"/>
                </a:cubicBezTo>
                <a:lnTo>
                  <a:pt x="23059" y="50775"/>
                </a:lnTo>
                <a:lnTo>
                  <a:pt x="23059" y="50775"/>
                </a:lnTo>
                <a:lnTo>
                  <a:pt x="23650" y="50593"/>
                </a:lnTo>
                <a:cubicBezTo>
                  <a:pt x="24002" y="50505"/>
                  <a:pt x="24184" y="50454"/>
                  <a:pt x="24256" y="50454"/>
                </a:cubicBezTo>
                <a:close/>
                <a:moveTo>
                  <a:pt x="63472" y="24164"/>
                </a:moveTo>
                <a:cubicBezTo>
                  <a:pt x="65655" y="24164"/>
                  <a:pt x="72371" y="24448"/>
                  <a:pt x="72541" y="24533"/>
                </a:cubicBezTo>
                <a:cubicBezTo>
                  <a:pt x="72632" y="24578"/>
                  <a:pt x="72586" y="24624"/>
                  <a:pt x="72495" y="24624"/>
                </a:cubicBezTo>
                <a:cubicBezTo>
                  <a:pt x="72404" y="24624"/>
                  <a:pt x="69903" y="25852"/>
                  <a:pt x="66947" y="27307"/>
                </a:cubicBezTo>
                <a:cubicBezTo>
                  <a:pt x="60758" y="30423"/>
                  <a:pt x="55755" y="32820"/>
                  <a:pt x="55373" y="32820"/>
                </a:cubicBezTo>
                <a:cubicBezTo>
                  <a:pt x="55359" y="32820"/>
                  <a:pt x="55351" y="32816"/>
                  <a:pt x="55349" y="32810"/>
                </a:cubicBezTo>
                <a:cubicBezTo>
                  <a:pt x="55349" y="32719"/>
                  <a:pt x="56668" y="31537"/>
                  <a:pt x="58988" y="29581"/>
                </a:cubicBezTo>
                <a:cubicBezTo>
                  <a:pt x="60580" y="28262"/>
                  <a:pt x="63126" y="26397"/>
                  <a:pt x="64627" y="25488"/>
                </a:cubicBezTo>
                <a:cubicBezTo>
                  <a:pt x="65901" y="24715"/>
                  <a:pt x="65901" y="24715"/>
                  <a:pt x="65764" y="24578"/>
                </a:cubicBezTo>
                <a:cubicBezTo>
                  <a:pt x="65762" y="24577"/>
                  <a:pt x="65759" y="24577"/>
                  <a:pt x="65756" y="24577"/>
                </a:cubicBezTo>
                <a:cubicBezTo>
                  <a:pt x="65556" y="24577"/>
                  <a:pt x="63461" y="25873"/>
                  <a:pt x="61717" y="27125"/>
                </a:cubicBezTo>
                <a:cubicBezTo>
                  <a:pt x="60170" y="28262"/>
                  <a:pt x="58579" y="29581"/>
                  <a:pt x="56168" y="31673"/>
                </a:cubicBezTo>
                <a:lnTo>
                  <a:pt x="54440" y="33174"/>
                </a:lnTo>
                <a:lnTo>
                  <a:pt x="52348" y="34129"/>
                </a:lnTo>
                <a:cubicBezTo>
                  <a:pt x="51211" y="34675"/>
                  <a:pt x="49255" y="35630"/>
                  <a:pt x="48027" y="36266"/>
                </a:cubicBezTo>
                <a:cubicBezTo>
                  <a:pt x="45351" y="37694"/>
                  <a:pt x="40836" y="39953"/>
                  <a:pt x="40664" y="39953"/>
                </a:cubicBezTo>
                <a:cubicBezTo>
                  <a:pt x="40661" y="39953"/>
                  <a:pt x="40659" y="39952"/>
                  <a:pt x="40659" y="39950"/>
                </a:cubicBezTo>
                <a:cubicBezTo>
                  <a:pt x="40614" y="39814"/>
                  <a:pt x="43570" y="36994"/>
                  <a:pt x="44935" y="35857"/>
                </a:cubicBezTo>
                <a:cubicBezTo>
                  <a:pt x="45799" y="35129"/>
                  <a:pt x="48027" y="33037"/>
                  <a:pt x="50028" y="30991"/>
                </a:cubicBezTo>
                <a:cubicBezTo>
                  <a:pt x="54076" y="26989"/>
                  <a:pt x="55031" y="25988"/>
                  <a:pt x="55213" y="25533"/>
                </a:cubicBezTo>
                <a:cubicBezTo>
                  <a:pt x="55280" y="25399"/>
                  <a:pt x="55312" y="25320"/>
                  <a:pt x="55282" y="25320"/>
                </a:cubicBezTo>
                <a:cubicBezTo>
                  <a:pt x="55210" y="25320"/>
                  <a:pt x="54789" y="25770"/>
                  <a:pt x="53667" y="26989"/>
                </a:cubicBezTo>
                <a:cubicBezTo>
                  <a:pt x="52894" y="27807"/>
                  <a:pt x="51347" y="29354"/>
                  <a:pt x="50301" y="30400"/>
                </a:cubicBezTo>
                <a:cubicBezTo>
                  <a:pt x="49255" y="31446"/>
                  <a:pt x="47891" y="32765"/>
                  <a:pt x="47300" y="33356"/>
                </a:cubicBezTo>
                <a:cubicBezTo>
                  <a:pt x="46679" y="33976"/>
                  <a:pt x="46358" y="34270"/>
                  <a:pt x="46321" y="34270"/>
                </a:cubicBezTo>
                <a:cubicBezTo>
                  <a:pt x="46274" y="34270"/>
                  <a:pt x="46686" y="33793"/>
                  <a:pt x="47527" y="32901"/>
                </a:cubicBezTo>
                <a:cubicBezTo>
                  <a:pt x="48209" y="32219"/>
                  <a:pt x="48755" y="31582"/>
                  <a:pt x="48755" y="31537"/>
                </a:cubicBezTo>
                <a:cubicBezTo>
                  <a:pt x="48755" y="31495"/>
                  <a:pt x="48744" y="31471"/>
                  <a:pt x="48716" y="31471"/>
                </a:cubicBezTo>
                <a:cubicBezTo>
                  <a:pt x="48593" y="31471"/>
                  <a:pt x="48135" y="31929"/>
                  <a:pt x="46799" y="33265"/>
                </a:cubicBezTo>
                <a:cubicBezTo>
                  <a:pt x="45981" y="34129"/>
                  <a:pt x="45162" y="34948"/>
                  <a:pt x="44980" y="35084"/>
                </a:cubicBezTo>
                <a:cubicBezTo>
                  <a:pt x="44798" y="35266"/>
                  <a:pt x="44707" y="35402"/>
                  <a:pt x="44753" y="35448"/>
                </a:cubicBezTo>
                <a:cubicBezTo>
                  <a:pt x="44798" y="35539"/>
                  <a:pt x="44434" y="35903"/>
                  <a:pt x="43934" y="36357"/>
                </a:cubicBezTo>
                <a:cubicBezTo>
                  <a:pt x="43434" y="36767"/>
                  <a:pt x="42433" y="37722"/>
                  <a:pt x="41705" y="38495"/>
                </a:cubicBezTo>
                <a:cubicBezTo>
                  <a:pt x="40978" y="39223"/>
                  <a:pt x="40341" y="39859"/>
                  <a:pt x="40296" y="39859"/>
                </a:cubicBezTo>
                <a:cubicBezTo>
                  <a:pt x="40293" y="39862"/>
                  <a:pt x="40291" y="39863"/>
                  <a:pt x="40290" y="39863"/>
                </a:cubicBezTo>
                <a:cubicBezTo>
                  <a:pt x="40271" y="39863"/>
                  <a:pt x="40448" y="39515"/>
                  <a:pt x="40705" y="39086"/>
                </a:cubicBezTo>
                <a:cubicBezTo>
                  <a:pt x="41023" y="38586"/>
                  <a:pt x="41160" y="38268"/>
                  <a:pt x="41114" y="38222"/>
                </a:cubicBezTo>
                <a:cubicBezTo>
                  <a:pt x="41109" y="38220"/>
                  <a:pt x="41104" y="38218"/>
                  <a:pt x="41097" y="38218"/>
                </a:cubicBezTo>
                <a:cubicBezTo>
                  <a:pt x="40992" y="38218"/>
                  <a:pt x="40723" y="38586"/>
                  <a:pt x="40250" y="39359"/>
                </a:cubicBezTo>
                <a:lnTo>
                  <a:pt x="39522" y="40587"/>
                </a:lnTo>
                <a:lnTo>
                  <a:pt x="37931" y="41360"/>
                </a:lnTo>
                <a:cubicBezTo>
                  <a:pt x="37021" y="41770"/>
                  <a:pt x="34974" y="42725"/>
                  <a:pt x="33383" y="43498"/>
                </a:cubicBezTo>
                <a:cubicBezTo>
                  <a:pt x="31805" y="44243"/>
                  <a:pt x="30522" y="44819"/>
                  <a:pt x="30432" y="44819"/>
                </a:cubicBezTo>
                <a:cubicBezTo>
                  <a:pt x="30428" y="44819"/>
                  <a:pt x="30426" y="44818"/>
                  <a:pt x="30426" y="44817"/>
                </a:cubicBezTo>
                <a:cubicBezTo>
                  <a:pt x="30426" y="44680"/>
                  <a:pt x="33474" y="40451"/>
                  <a:pt x="34156" y="39677"/>
                </a:cubicBezTo>
                <a:cubicBezTo>
                  <a:pt x="35566" y="38086"/>
                  <a:pt x="37749" y="35948"/>
                  <a:pt x="40841" y="33128"/>
                </a:cubicBezTo>
                <a:cubicBezTo>
                  <a:pt x="42524" y="31582"/>
                  <a:pt x="44480" y="29808"/>
                  <a:pt x="45162" y="29172"/>
                </a:cubicBezTo>
                <a:cubicBezTo>
                  <a:pt x="46435" y="27989"/>
                  <a:pt x="47345" y="26898"/>
                  <a:pt x="47209" y="26807"/>
                </a:cubicBezTo>
                <a:cubicBezTo>
                  <a:pt x="47203" y="26803"/>
                  <a:pt x="47196" y="26801"/>
                  <a:pt x="47188" y="26801"/>
                </a:cubicBezTo>
                <a:cubicBezTo>
                  <a:pt x="46983" y="26801"/>
                  <a:pt x="45919" y="27829"/>
                  <a:pt x="45526" y="28353"/>
                </a:cubicBezTo>
                <a:cubicBezTo>
                  <a:pt x="45344" y="28626"/>
                  <a:pt x="43707" y="30172"/>
                  <a:pt x="41887" y="31809"/>
                </a:cubicBezTo>
                <a:cubicBezTo>
                  <a:pt x="37794" y="35539"/>
                  <a:pt x="37157" y="36176"/>
                  <a:pt x="35566" y="37813"/>
                </a:cubicBezTo>
                <a:cubicBezTo>
                  <a:pt x="33610" y="39814"/>
                  <a:pt x="33337" y="40132"/>
                  <a:pt x="31563" y="42725"/>
                </a:cubicBezTo>
                <a:lnTo>
                  <a:pt x="29881" y="45135"/>
                </a:lnTo>
                <a:lnTo>
                  <a:pt x="28516" y="45817"/>
                </a:lnTo>
                <a:cubicBezTo>
                  <a:pt x="27197" y="46499"/>
                  <a:pt x="19420" y="50593"/>
                  <a:pt x="18693" y="51047"/>
                </a:cubicBezTo>
                <a:cubicBezTo>
                  <a:pt x="18552" y="51104"/>
                  <a:pt x="18464" y="51142"/>
                  <a:pt x="18427" y="51142"/>
                </a:cubicBezTo>
                <a:cubicBezTo>
                  <a:pt x="18405" y="51142"/>
                  <a:pt x="18402" y="51128"/>
                  <a:pt x="18420" y="51093"/>
                </a:cubicBezTo>
                <a:cubicBezTo>
                  <a:pt x="18602" y="50729"/>
                  <a:pt x="21285" y="47500"/>
                  <a:pt x="22695" y="45863"/>
                </a:cubicBezTo>
                <a:cubicBezTo>
                  <a:pt x="28380" y="39450"/>
                  <a:pt x="29062" y="38586"/>
                  <a:pt x="30245" y="36994"/>
                </a:cubicBezTo>
                <a:cubicBezTo>
                  <a:pt x="31882" y="34766"/>
                  <a:pt x="32200" y="34447"/>
                  <a:pt x="34520" y="32765"/>
                </a:cubicBezTo>
                <a:cubicBezTo>
                  <a:pt x="36566" y="31309"/>
                  <a:pt x="37749" y="30582"/>
                  <a:pt x="39568" y="29672"/>
                </a:cubicBezTo>
                <a:cubicBezTo>
                  <a:pt x="40025" y="29444"/>
                  <a:pt x="40249" y="29341"/>
                  <a:pt x="40397" y="29341"/>
                </a:cubicBezTo>
                <a:cubicBezTo>
                  <a:pt x="40485" y="29341"/>
                  <a:pt x="40546" y="29377"/>
                  <a:pt x="40614" y="29445"/>
                </a:cubicBezTo>
                <a:cubicBezTo>
                  <a:pt x="40663" y="29493"/>
                  <a:pt x="40715" y="29522"/>
                  <a:pt x="40797" y="29522"/>
                </a:cubicBezTo>
                <a:cubicBezTo>
                  <a:pt x="41022" y="29522"/>
                  <a:pt x="41474" y="29304"/>
                  <a:pt x="42706" y="28671"/>
                </a:cubicBezTo>
                <a:cubicBezTo>
                  <a:pt x="45513" y="27268"/>
                  <a:pt x="46849" y="26667"/>
                  <a:pt x="47203" y="26667"/>
                </a:cubicBezTo>
                <a:cubicBezTo>
                  <a:pt x="47261" y="26667"/>
                  <a:pt x="47293" y="26683"/>
                  <a:pt x="47300" y="26716"/>
                </a:cubicBezTo>
                <a:cubicBezTo>
                  <a:pt x="47300" y="26807"/>
                  <a:pt x="47390" y="26943"/>
                  <a:pt x="47436" y="26989"/>
                </a:cubicBezTo>
                <a:cubicBezTo>
                  <a:pt x="47441" y="26991"/>
                  <a:pt x="47450" y="26992"/>
                  <a:pt x="47463" y="26992"/>
                </a:cubicBezTo>
                <a:cubicBezTo>
                  <a:pt x="47682" y="26992"/>
                  <a:pt x="48981" y="26642"/>
                  <a:pt x="50483" y="26170"/>
                </a:cubicBezTo>
                <a:cubicBezTo>
                  <a:pt x="53733" y="25159"/>
                  <a:pt x="55119" y="24779"/>
                  <a:pt x="55575" y="24779"/>
                </a:cubicBezTo>
                <a:cubicBezTo>
                  <a:pt x="55694" y="24779"/>
                  <a:pt x="55749" y="24804"/>
                  <a:pt x="55759" y="24851"/>
                </a:cubicBezTo>
                <a:cubicBezTo>
                  <a:pt x="55800" y="24954"/>
                  <a:pt x="55896" y="25001"/>
                  <a:pt x="56110" y="25001"/>
                </a:cubicBezTo>
                <a:cubicBezTo>
                  <a:pt x="56371" y="25001"/>
                  <a:pt x="56808" y="24931"/>
                  <a:pt x="57532" y="24806"/>
                </a:cubicBezTo>
                <a:cubicBezTo>
                  <a:pt x="59215" y="24487"/>
                  <a:pt x="61444" y="24214"/>
                  <a:pt x="63081" y="24169"/>
                </a:cubicBezTo>
                <a:cubicBezTo>
                  <a:pt x="63186" y="24166"/>
                  <a:pt x="63318" y="24164"/>
                  <a:pt x="63472" y="24164"/>
                </a:cubicBezTo>
                <a:close/>
                <a:moveTo>
                  <a:pt x="56151" y="43529"/>
                </a:moveTo>
                <a:cubicBezTo>
                  <a:pt x="56182" y="43529"/>
                  <a:pt x="56187" y="43551"/>
                  <a:pt x="56168" y="43589"/>
                </a:cubicBezTo>
                <a:cubicBezTo>
                  <a:pt x="56123" y="43725"/>
                  <a:pt x="55759" y="44044"/>
                  <a:pt x="55349" y="44316"/>
                </a:cubicBezTo>
                <a:cubicBezTo>
                  <a:pt x="54212" y="45181"/>
                  <a:pt x="52894" y="45908"/>
                  <a:pt x="52439" y="45999"/>
                </a:cubicBezTo>
                <a:cubicBezTo>
                  <a:pt x="51938" y="46090"/>
                  <a:pt x="51757" y="46272"/>
                  <a:pt x="52075" y="46318"/>
                </a:cubicBezTo>
                <a:cubicBezTo>
                  <a:pt x="52211" y="46363"/>
                  <a:pt x="52211" y="46408"/>
                  <a:pt x="52120" y="46590"/>
                </a:cubicBezTo>
                <a:cubicBezTo>
                  <a:pt x="52029" y="46681"/>
                  <a:pt x="52075" y="46863"/>
                  <a:pt x="52166" y="47000"/>
                </a:cubicBezTo>
                <a:cubicBezTo>
                  <a:pt x="52484" y="47318"/>
                  <a:pt x="52484" y="47364"/>
                  <a:pt x="47936" y="49547"/>
                </a:cubicBezTo>
                <a:cubicBezTo>
                  <a:pt x="46754" y="50138"/>
                  <a:pt x="45753" y="50684"/>
                  <a:pt x="45662" y="50775"/>
                </a:cubicBezTo>
                <a:cubicBezTo>
                  <a:pt x="45585" y="50903"/>
                  <a:pt x="45090" y="50959"/>
                  <a:pt x="44175" y="50959"/>
                </a:cubicBezTo>
                <a:cubicBezTo>
                  <a:pt x="43467" y="50959"/>
                  <a:pt x="42507" y="50925"/>
                  <a:pt x="41296" y="50865"/>
                </a:cubicBezTo>
                <a:cubicBezTo>
                  <a:pt x="40250" y="50775"/>
                  <a:pt x="38113" y="50684"/>
                  <a:pt x="36566" y="50593"/>
                </a:cubicBezTo>
                <a:cubicBezTo>
                  <a:pt x="32382" y="50365"/>
                  <a:pt x="31882" y="50320"/>
                  <a:pt x="31836" y="50229"/>
                </a:cubicBezTo>
                <a:cubicBezTo>
                  <a:pt x="31836" y="50130"/>
                  <a:pt x="30159" y="50056"/>
                  <a:pt x="28405" y="50056"/>
                </a:cubicBezTo>
                <a:cubicBezTo>
                  <a:pt x="27725" y="50056"/>
                  <a:pt x="27034" y="50067"/>
                  <a:pt x="26424" y="50092"/>
                </a:cubicBezTo>
                <a:cubicBezTo>
                  <a:pt x="24514" y="50138"/>
                  <a:pt x="22195" y="50502"/>
                  <a:pt x="22149" y="50775"/>
                </a:cubicBezTo>
                <a:cubicBezTo>
                  <a:pt x="22104" y="50865"/>
                  <a:pt x="21785" y="51002"/>
                  <a:pt x="21330" y="51093"/>
                </a:cubicBezTo>
                <a:lnTo>
                  <a:pt x="20603" y="51229"/>
                </a:lnTo>
                <a:lnTo>
                  <a:pt x="20603" y="51229"/>
                </a:lnTo>
                <a:lnTo>
                  <a:pt x="21149" y="50911"/>
                </a:lnTo>
                <a:cubicBezTo>
                  <a:pt x="21467" y="50775"/>
                  <a:pt x="22286" y="50320"/>
                  <a:pt x="23013" y="49910"/>
                </a:cubicBezTo>
                <a:cubicBezTo>
                  <a:pt x="23741" y="49547"/>
                  <a:pt x="25014" y="48864"/>
                  <a:pt x="25878" y="48364"/>
                </a:cubicBezTo>
                <a:cubicBezTo>
                  <a:pt x="26697" y="47909"/>
                  <a:pt x="28289" y="47091"/>
                  <a:pt x="29380" y="46545"/>
                </a:cubicBezTo>
                <a:cubicBezTo>
                  <a:pt x="31154" y="45635"/>
                  <a:pt x="31518" y="45499"/>
                  <a:pt x="32655" y="45317"/>
                </a:cubicBezTo>
                <a:cubicBezTo>
                  <a:pt x="34885" y="44977"/>
                  <a:pt x="38151" y="44794"/>
                  <a:pt x="41253" y="44794"/>
                </a:cubicBezTo>
                <a:cubicBezTo>
                  <a:pt x="41884" y="44794"/>
                  <a:pt x="42508" y="44801"/>
                  <a:pt x="43115" y="44817"/>
                </a:cubicBezTo>
                <a:cubicBezTo>
                  <a:pt x="44831" y="44886"/>
                  <a:pt x="46238" y="44922"/>
                  <a:pt x="47440" y="44922"/>
                </a:cubicBezTo>
                <a:cubicBezTo>
                  <a:pt x="50157" y="44922"/>
                  <a:pt x="51824" y="44740"/>
                  <a:pt x="53621" y="44362"/>
                </a:cubicBezTo>
                <a:cubicBezTo>
                  <a:pt x="54667" y="44134"/>
                  <a:pt x="55668" y="43816"/>
                  <a:pt x="55850" y="43680"/>
                </a:cubicBezTo>
                <a:cubicBezTo>
                  <a:pt x="56010" y="43573"/>
                  <a:pt x="56107" y="43529"/>
                  <a:pt x="56151" y="43529"/>
                </a:cubicBezTo>
                <a:close/>
                <a:moveTo>
                  <a:pt x="10196" y="50811"/>
                </a:moveTo>
                <a:cubicBezTo>
                  <a:pt x="10203" y="50811"/>
                  <a:pt x="10200" y="50828"/>
                  <a:pt x="10188" y="50865"/>
                </a:cubicBezTo>
                <a:cubicBezTo>
                  <a:pt x="10142" y="50956"/>
                  <a:pt x="10006" y="51184"/>
                  <a:pt x="9915" y="51275"/>
                </a:cubicBezTo>
                <a:cubicBezTo>
                  <a:pt x="9886" y="51319"/>
                  <a:pt x="9871" y="51339"/>
                  <a:pt x="9868" y="51339"/>
                </a:cubicBezTo>
                <a:cubicBezTo>
                  <a:pt x="9863" y="51339"/>
                  <a:pt x="9913" y="51247"/>
                  <a:pt x="10006" y="51093"/>
                </a:cubicBezTo>
                <a:cubicBezTo>
                  <a:pt x="10105" y="50928"/>
                  <a:pt x="10180" y="50811"/>
                  <a:pt x="10196" y="50811"/>
                </a:cubicBezTo>
                <a:close/>
                <a:moveTo>
                  <a:pt x="10327" y="51273"/>
                </a:moveTo>
                <a:cubicBezTo>
                  <a:pt x="10339" y="51273"/>
                  <a:pt x="10340" y="51288"/>
                  <a:pt x="10324" y="51320"/>
                </a:cubicBezTo>
                <a:cubicBezTo>
                  <a:pt x="10324" y="51411"/>
                  <a:pt x="10233" y="51548"/>
                  <a:pt x="10188" y="51593"/>
                </a:cubicBezTo>
                <a:cubicBezTo>
                  <a:pt x="10172" y="51601"/>
                  <a:pt x="10159" y="51605"/>
                  <a:pt x="10148" y="51605"/>
                </a:cubicBezTo>
                <a:cubicBezTo>
                  <a:pt x="10100" y="51605"/>
                  <a:pt x="10113" y="51524"/>
                  <a:pt x="10188" y="51411"/>
                </a:cubicBezTo>
                <a:cubicBezTo>
                  <a:pt x="10247" y="51323"/>
                  <a:pt x="10305" y="51273"/>
                  <a:pt x="10327" y="51273"/>
                </a:cubicBezTo>
                <a:close/>
                <a:moveTo>
                  <a:pt x="11552" y="47773"/>
                </a:moveTo>
                <a:cubicBezTo>
                  <a:pt x="11552" y="47818"/>
                  <a:pt x="11007" y="48773"/>
                  <a:pt x="10324" y="49865"/>
                </a:cubicBezTo>
                <a:cubicBezTo>
                  <a:pt x="9688" y="51002"/>
                  <a:pt x="9005" y="52139"/>
                  <a:pt x="8914" y="52412"/>
                </a:cubicBezTo>
                <a:cubicBezTo>
                  <a:pt x="8784" y="52689"/>
                  <a:pt x="8712" y="52815"/>
                  <a:pt x="8690" y="52815"/>
                </a:cubicBezTo>
                <a:cubicBezTo>
                  <a:pt x="8651" y="52815"/>
                  <a:pt x="8772" y="52416"/>
                  <a:pt x="9005" y="51775"/>
                </a:cubicBezTo>
                <a:cubicBezTo>
                  <a:pt x="9324" y="51002"/>
                  <a:pt x="9597" y="50547"/>
                  <a:pt x="10461" y="49274"/>
                </a:cubicBezTo>
                <a:cubicBezTo>
                  <a:pt x="11052" y="48455"/>
                  <a:pt x="11507" y="47773"/>
                  <a:pt x="11552" y="47773"/>
                </a:cubicBezTo>
                <a:close/>
                <a:moveTo>
                  <a:pt x="11044" y="50557"/>
                </a:moveTo>
                <a:cubicBezTo>
                  <a:pt x="11132" y="50557"/>
                  <a:pt x="10842" y="51741"/>
                  <a:pt x="10552" y="52321"/>
                </a:cubicBezTo>
                <a:cubicBezTo>
                  <a:pt x="10415" y="52685"/>
                  <a:pt x="10279" y="52776"/>
                  <a:pt x="9915" y="52912"/>
                </a:cubicBezTo>
                <a:lnTo>
                  <a:pt x="9415" y="53049"/>
                </a:lnTo>
                <a:lnTo>
                  <a:pt x="9597" y="52776"/>
                </a:lnTo>
                <a:cubicBezTo>
                  <a:pt x="9688" y="52639"/>
                  <a:pt x="9824" y="52412"/>
                  <a:pt x="9870" y="52230"/>
                </a:cubicBezTo>
                <a:cubicBezTo>
                  <a:pt x="9910" y="52107"/>
                  <a:pt x="9933" y="52040"/>
                  <a:pt x="9945" y="52040"/>
                </a:cubicBezTo>
                <a:cubicBezTo>
                  <a:pt x="9961" y="52040"/>
                  <a:pt x="9961" y="52141"/>
                  <a:pt x="9961" y="52366"/>
                </a:cubicBezTo>
                <a:cubicBezTo>
                  <a:pt x="9944" y="52582"/>
                  <a:pt x="9964" y="52689"/>
                  <a:pt x="10013" y="52689"/>
                </a:cubicBezTo>
                <a:cubicBezTo>
                  <a:pt x="10099" y="52689"/>
                  <a:pt x="10275" y="52365"/>
                  <a:pt x="10506" y="51730"/>
                </a:cubicBezTo>
                <a:cubicBezTo>
                  <a:pt x="10688" y="51229"/>
                  <a:pt x="10916" y="50729"/>
                  <a:pt x="11007" y="50593"/>
                </a:cubicBezTo>
                <a:cubicBezTo>
                  <a:pt x="11023" y="50568"/>
                  <a:pt x="11035" y="50557"/>
                  <a:pt x="11044" y="50557"/>
                </a:cubicBezTo>
                <a:close/>
                <a:moveTo>
                  <a:pt x="9710" y="51714"/>
                </a:moveTo>
                <a:cubicBezTo>
                  <a:pt x="9746" y="51714"/>
                  <a:pt x="9621" y="52010"/>
                  <a:pt x="9460" y="52412"/>
                </a:cubicBezTo>
                <a:cubicBezTo>
                  <a:pt x="9278" y="52912"/>
                  <a:pt x="9096" y="53321"/>
                  <a:pt x="9005" y="53367"/>
                </a:cubicBezTo>
                <a:cubicBezTo>
                  <a:pt x="9003" y="53370"/>
                  <a:pt x="9001" y="53371"/>
                  <a:pt x="8999" y="53371"/>
                </a:cubicBezTo>
                <a:cubicBezTo>
                  <a:pt x="8950" y="53371"/>
                  <a:pt x="9511" y="51994"/>
                  <a:pt x="9688" y="51730"/>
                </a:cubicBezTo>
                <a:cubicBezTo>
                  <a:pt x="9698" y="51719"/>
                  <a:pt x="9706" y="51714"/>
                  <a:pt x="9710" y="51714"/>
                </a:cubicBezTo>
                <a:close/>
                <a:moveTo>
                  <a:pt x="29075" y="35327"/>
                </a:moveTo>
                <a:cubicBezTo>
                  <a:pt x="29175" y="35327"/>
                  <a:pt x="29181" y="35464"/>
                  <a:pt x="29153" y="35766"/>
                </a:cubicBezTo>
                <a:cubicBezTo>
                  <a:pt x="29153" y="36039"/>
                  <a:pt x="28971" y="36539"/>
                  <a:pt x="28698" y="37085"/>
                </a:cubicBezTo>
                <a:cubicBezTo>
                  <a:pt x="28374" y="37704"/>
                  <a:pt x="28222" y="38093"/>
                  <a:pt x="28291" y="38093"/>
                </a:cubicBezTo>
                <a:cubicBezTo>
                  <a:pt x="28328" y="38093"/>
                  <a:pt x="28431" y="37978"/>
                  <a:pt x="28607" y="37722"/>
                </a:cubicBezTo>
                <a:cubicBezTo>
                  <a:pt x="28806" y="37443"/>
                  <a:pt x="28936" y="37304"/>
                  <a:pt x="28995" y="37304"/>
                </a:cubicBezTo>
                <a:cubicBezTo>
                  <a:pt x="29004" y="37304"/>
                  <a:pt x="29011" y="37307"/>
                  <a:pt x="29017" y="37313"/>
                </a:cubicBezTo>
                <a:cubicBezTo>
                  <a:pt x="29041" y="37337"/>
                  <a:pt x="29072" y="37348"/>
                  <a:pt x="29107" y="37348"/>
                </a:cubicBezTo>
                <a:cubicBezTo>
                  <a:pt x="29202" y="37348"/>
                  <a:pt x="29326" y="37264"/>
                  <a:pt x="29426" y="37131"/>
                </a:cubicBezTo>
                <a:cubicBezTo>
                  <a:pt x="29490" y="37066"/>
                  <a:pt x="29529" y="37035"/>
                  <a:pt x="29543" y="37035"/>
                </a:cubicBezTo>
                <a:cubicBezTo>
                  <a:pt x="29580" y="37035"/>
                  <a:pt x="29460" y="37239"/>
                  <a:pt x="29199" y="37631"/>
                </a:cubicBezTo>
                <a:cubicBezTo>
                  <a:pt x="28607" y="38450"/>
                  <a:pt x="27698" y="39496"/>
                  <a:pt x="23604" y="44134"/>
                </a:cubicBezTo>
                <a:cubicBezTo>
                  <a:pt x="21058" y="47000"/>
                  <a:pt x="17510" y="51275"/>
                  <a:pt x="17419" y="51684"/>
                </a:cubicBezTo>
                <a:cubicBezTo>
                  <a:pt x="17374" y="51730"/>
                  <a:pt x="16646" y="52230"/>
                  <a:pt x="15691" y="52730"/>
                </a:cubicBezTo>
                <a:lnTo>
                  <a:pt x="14008" y="53731"/>
                </a:lnTo>
                <a:lnTo>
                  <a:pt x="15054" y="52048"/>
                </a:lnTo>
                <a:cubicBezTo>
                  <a:pt x="15600" y="51138"/>
                  <a:pt x="16009" y="50320"/>
                  <a:pt x="16009" y="50229"/>
                </a:cubicBezTo>
                <a:cubicBezTo>
                  <a:pt x="16008" y="50223"/>
                  <a:pt x="16005" y="50220"/>
                  <a:pt x="15999" y="50220"/>
                </a:cubicBezTo>
                <a:cubicBezTo>
                  <a:pt x="15843" y="50220"/>
                  <a:pt x="14045" y="52795"/>
                  <a:pt x="13781" y="53367"/>
                </a:cubicBezTo>
                <a:cubicBezTo>
                  <a:pt x="13690" y="53640"/>
                  <a:pt x="13508" y="53958"/>
                  <a:pt x="13372" y="54049"/>
                </a:cubicBezTo>
                <a:cubicBezTo>
                  <a:pt x="13289" y="54124"/>
                  <a:pt x="13232" y="54160"/>
                  <a:pt x="13200" y="54160"/>
                </a:cubicBezTo>
                <a:cubicBezTo>
                  <a:pt x="13058" y="54160"/>
                  <a:pt x="13434" y="53416"/>
                  <a:pt x="14327" y="52002"/>
                </a:cubicBezTo>
                <a:cubicBezTo>
                  <a:pt x="15083" y="50807"/>
                  <a:pt x="15407" y="50175"/>
                  <a:pt x="15328" y="50175"/>
                </a:cubicBezTo>
                <a:cubicBezTo>
                  <a:pt x="15260" y="50175"/>
                  <a:pt x="14889" y="50648"/>
                  <a:pt x="14236" y="51639"/>
                </a:cubicBezTo>
                <a:cubicBezTo>
                  <a:pt x="13797" y="52286"/>
                  <a:pt x="13560" y="52636"/>
                  <a:pt x="13546" y="52636"/>
                </a:cubicBezTo>
                <a:cubicBezTo>
                  <a:pt x="13530" y="52636"/>
                  <a:pt x="13824" y="52151"/>
                  <a:pt x="14463" y="51093"/>
                </a:cubicBezTo>
                <a:cubicBezTo>
                  <a:pt x="15555" y="49365"/>
                  <a:pt x="15691" y="49092"/>
                  <a:pt x="15555" y="49046"/>
                </a:cubicBezTo>
                <a:cubicBezTo>
                  <a:pt x="15191" y="48955"/>
                  <a:pt x="16919" y="46408"/>
                  <a:pt x="17920" y="45408"/>
                </a:cubicBezTo>
                <a:cubicBezTo>
                  <a:pt x="18374" y="44999"/>
                  <a:pt x="18829" y="44635"/>
                  <a:pt x="18966" y="44589"/>
                </a:cubicBezTo>
                <a:cubicBezTo>
                  <a:pt x="19102" y="44544"/>
                  <a:pt x="19329" y="44316"/>
                  <a:pt x="19466" y="44134"/>
                </a:cubicBezTo>
                <a:cubicBezTo>
                  <a:pt x="19568" y="43930"/>
                  <a:pt x="19670" y="43827"/>
                  <a:pt x="19754" y="43827"/>
                </a:cubicBezTo>
                <a:cubicBezTo>
                  <a:pt x="19781" y="43827"/>
                  <a:pt x="19807" y="43839"/>
                  <a:pt x="19830" y="43862"/>
                </a:cubicBezTo>
                <a:cubicBezTo>
                  <a:pt x="19854" y="43874"/>
                  <a:pt x="19882" y="43879"/>
                  <a:pt x="19912" y="43879"/>
                </a:cubicBezTo>
                <a:cubicBezTo>
                  <a:pt x="19994" y="43879"/>
                  <a:pt x="20094" y="43837"/>
                  <a:pt x="20194" y="43771"/>
                </a:cubicBezTo>
                <a:cubicBezTo>
                  <a:pt x="20251" y="43684"/>
                  <a:pt x="20309" y="43652"/>
                  <a:pt x="20355" y="43652"/>
                </a:cubicBezTo>
                <a:cubicBezTo>
                  <a:pt x="20382" y="43652"/>
                  <a:pt x="20404" y="43663"/>
                  <a:pt x="20421" y="43680"/>
                </a:cubicBezTo>
                <a:cubicBezTo>
                  <a:pt x="20455" y="43756"/>
                  <a:pt x="20502" y="43799"/>
                  <a:pt x="20572" y="43799"/>
                </a:cubicBezTo>
                <a:cubicBezTo>
                  <a:pt x="20877" y="43799"/>
                  <a:pt x="21624" y="42982"/>
                  <a:pt x="23695" y="40542"/>
                </a:cubicBezTo>
                <a:cubicBezTo>
                  <a:pt x="25878" y="37949"/>
                  <a:pt x="27652" y="36221"/>
                  <a:pt x="28744" y="35493"/>
                </a:cubicBezTo>
                <a:cubicBezTo>
                  <a:pt x="28905" y="35386"/>
                  <a:pt x="29010" y="35327"/>
                  <a:pt x="29075" y="35327"/>
                </a:cubicBezTo>
                <a:close/>
                <a:moveTo>
                  <a:pt x="8141" y="53276"/>
                </a:moveTo>
                <a:lnTo>
                  <a:pt x="7959" y="53776"/>
                </a:lnTo>
                <a:cubicBezTo>
                  <a:pt x="7868" y="54140"/>
                  <a:pt x="7732" y="54322"/>
                  <a:pt x="7596" y="54322"/>
                </a:cubicBezTo>
                <a:cubicBezTo>
                  <a:pt x="7579" y="54327"/>
                  <a:pt x="7566" y="54330"/>
                  <a:pt x="7556" y="54330"/>
                </a:cubicBezTo>
                <a:cubicBezTo>
                  <a:pt x="7483" y="54330"/>
                  <a:pt x="7578" y="54181"/>
                  <a:pt x="7777" y="53822"/>
                </a:cubicBezTo>
                <a:lnTo>
                  <a:pt x="8141" y="53276"/>
                </a:lnTo>
                <a:close/>
                <a:moveTo>
                  <a:pt x="12835" y="53969"/>
                </a:moveTo>
                <a:cubicBezTo>
                  <a:pt x="12840" y="53969"/>
                  <a:pt x="12838" y="53980"/>
                  <a:pt x="12826" y="54004"/>
                </a:cubicBezTo>
                <a:cubicBezTo>
                  <a:pt x="12826" y="54140"/>
                  <a:pt x="12689" y="54322"/>
                  <a:pt x="12598" y="54413"/>
                </a:cubicBezTo>
                <a:cubicBezTo>
                  <a:pt x="12569" y="54457"/>
                  <a:pt x="12549" y="54477"/>
                  <a:pt x="12540" y="54477"/>
                </a:cubicBezTo>
                <a:cubicBezTo>
                  <a:pt x="12521" y="54477"/>
                  <a:pt x="12551" y="54385"/>
                  <a:pt x="12644" y="54231"/>
                </a:cubicBezTo>
                <a:cubicBezTo>
                  <a:pt x="12745" y="54062"/>
                  <a:pt x="12821" y="53969"/>
                  <a:pt x="12835" y="53969"/>
                </a:cubicBezTo>
                <a:close/>
                <a:moveTo>
                  <a:pt x="14236" y="50865"/>
                </a:moveTo>
                <a:lnTo>
                  <a:pt x="13099" y="52821"/>
                </a:lnTo>
                <a:cubicBezTo>
                  <a:pt x="12371" y="54140"/>
                  <a:pt x="11916" y="54822"/>
                  <a:pt x="11734" y="54913"/>
                </a:cubicBezTo>
                <a:cubicBezTo>
                  <a:pt x="11717" y="54926"/>
                  <a:pt x="11705" y="54932"/>
                  <a:pt x="11697" y="54932"/>
                </a:cubicBezTo>
                <a:cubicBezTo>
                  <a:pt x="11617" y="54932"/>
                  <a:pt x="11963" y="54319"/>
                  <a:pt x="12871" y="52958"/>
                </a:cubicBezTo>
                <a:lnTo>
                  <a:pt x="14236" y="50865"/>
                </a:lnTo>
                <a:close/>
                <a:moveTo>
                  <a:pt x="8778" y="51639"/>
                </a:moveTo>
                <a:lnTo>
                  <a:pt x="7868" y="53230"/>
                </a:lnTo>
                <a:cubicBezTo>
                  <a:pt x="7050" y="54595"/>
                  <a:pt x="6868" y="54868"/>
                  <a:pt x="6504" y="55095"/>
                </a:cubicBezTo>
                <a:lnTo>
                  <a:pt x="6049" y="55413"/>
                </a:lnTo>
                <a:lnTo>
                  <a:pt x="6368" y="55004"/>
                </a:lnTo>
                <a:cubicBezTo>
                  <a:pt x="6504" y="54822"/>
                  <a:pt x="7141" y="53958"/>
                  <a:pt x="7732" y="53139"/>
                </a:cubicBezTo>
                <a:lnTo>
                  <a:pt x="8778" y="51639"/>
                </a:lnTo>
                <a:close/>
                <a:moveTo>
                  <a:pt x="28938" y="50632"/>
                </a:moveTo>
                <a:cubicBezTo>
                  <a:pt x="30705" y="50632"/>
                  <a:pt x="32630" y="50677"/>
                  <a:pt x="34019" y="50775"/>
                </a:cubicBezTo>
                <a:cubicBezTo>
                  <a:pt x="35293" y="50865"/>
                  <a:pt x="36430" y="50911"/>
                  <a:pt x="36475" y="50911"/>
                </a:cubicBezTo>
                <a:cubicBezTo>
                  <a:pt x="36566" y="50911"/>
                  <a:pt x="38113" y="50956"/>
                  <a:pt x="39886" y="51093"/>
                </a:cubicBezTo>
                <a:cubicBezTo>
                  <a:pt x="41660" y="51184"/>
                  <a:pt x="43616" y="51229"/>
                  <a:pt x="44252" y="51229"/>
                </a:cubicBezTo>
                <a:cubicBezTo>
                  <a:pt x="44494" y="51211"/>
                  <a:pt x="44701" y="51202"/>
                  <a:pt x="44877" y="51202"/>
                </a:cubicBezTo>
                <a:cubicBezTo>
                  <a:pt x="45561" y="51202"/>
                  <a:pt x="45762" y="51340"/>
                  <a:pt x="45617" y="51593"/>
                </a:cubicBezTo>
                <a:cubicBezTo>
                  <a:pt x="45427" y="51821"/>
                  <a:pt x="45047" y="52081"/>
                  <a:pt x="44900" y="52081"/>
                </a:cubicBezTo>
                <a:cubicBezTo>
                  <a:pt x="44871" y="52081"/>
                  <a:pt x="44851" y="52070"/>
                  <a:pt x="44844" y="52048"/>
                </a:cubicBezTo>
                <a:cubicBezTo>
                  <a:pt x="44831" y="52023"/>
                  <a:pt x="44786" y="52011"/>
                  <a:pt x="44716" y="52011"/>
                </a:cubicBezTo>
                <a:cubicBezTo>
                  <a:pt x="44533" y="52011"/>
                  <a:pt x="44178" y="52086"/>
                  <a:pt x="43752" y="52184"/>
                </a:cubicBezTo>
                <a:cubicBezTo>
                  <a:pt x="41569" y="52821"/>
                  <a:pt x="40296" y="53094"/>
                  <a:pt x="39068" y="53185"/>
                </a:cubicBezTo>
                <a:cubicBezTo>
                  <a:pt x="37784" y="53268"/>
                  <a:pt x="37518" y="53464"/>
                  <a:pt x="38511" y="53464"/>
                </a:cubicBezTo>
                <a:cubicBezTo>
                  <a:pt x="38609" y="53464"/>
                  <a:pt x="38718" y="53462"/>
                  <a:pt x="38840" y="53458"/>
                </a:cubicBezTo>
                <a:cubicBezTo>
                  <a:pt x="39704" y="53458"/>
                  <a:pt x="42024" y="52958"/>
                  <a:pt x="43798" y="52503"/>
                </a:cubicBezTo>
                <a:cubicBezTo>
                  <a:pt x="44182" y="52375"/>
                  <a:pt x="44408" y="52319"/>
                  <a:pt x="44482" y="52319"/>
                </a:cubicBezTo>
                <a:cubicBezTo>
                  <a:pt x="44540" y="52319"/>
                  <a:pt x="44508" y="52352"/>
                  <a:pt x="44389" y="52412"/>
                </a:cubicBezTo>
                <a:cubicBezTo>
                  <a:pt x="42752" y="53230"/>
                  <a:pt x="39295" y="54413"/>
                  <a:pt x="35702" y="55459"/>
                </a:cubicBezTo>
                <a:cubicBezTo>
                  <a:pt x="33565" y="56050"/>
                  <a:pt x="33474" y="56096"/>
                  <a:pt x="33474" y="56414"/>
                </a:cubicBezTo>
                <a:cubicBezTo>
                  <a:pt x="33474" y="56641"/>
                  <a:pt x="33292" y="56687"/>
                  <a:pt x="32109" y="56687"/>
                </a:cubicBezTo>
                <a:cubicBezTo>
                  <a:pt x="31801" y="56695"/>
                  <a:pt x="31539" y="56700"/>
                  <a:pt x="31301" y="56700"/>
                </a:cubicBezTo>
                <a:cubicBezTo>
                  <a:pt x="30207" y="56700"/>
                  <a:pt x="29629" y="56590"/>
                  <a:pt x="27425" y="56141"/>
                </a:cubicBezTo>
                <a:cubicBezTo>
                  <a:pt x="23911" y="55444"/>
                  <a:pt x="21270" y="55106"/>
                  <a:pt x="18714" y="55106"/>
                </a:cubicBezTo>
                <a:cubicBezTo>
                  <a:pt x="17101" y="55106"/>
                  <a:pt x="15523" y="55241"/>
                  <a:pt x="13781" y="55504"/>
                </a:cubicBezTo>
                <a:lnTo>
                  <a:pt x="12826" y="55641"/>
                </a:lnTo>
                <a:lnTo>
                  <a:pt x="13553" y="55232"/>
                </a:lnTo>
                <a:cubicBezTo>
                  <a:pt x="14144" y="54921"/>
                  <a:pt x="14416" y="54780"/>
                  <a:pt x="14543" y="54780"/>
                </a:cubicBezTo>
                <a:cubicBezTo>
                  <a:pt x="14602" y="54780"/>
                  <a:pt x="14631" y="54810"/>
                  <a:pt x="14645" y="54868"/>
                </a:cubicBezTo>
                <a:cubicBezTo>
                  <a:pt x="14645" y="54913"/>
                  <a:pt x="14463" y="55004"/>
                  <a:pt x="14236" y="55095"/>
                </a:cubicBezTo>
                <a:cubicBezTo>
                  <a:pt x="13706" y="55228"/>
                  <a:pt x="13701" y="55298"/>
                  <a:pt x="14112" y="55298"/>
                </a:cubicBezTo>
                <a:cubicBezTo>
                  <a:pt x="14407" y="55298"/>
                  <a:pt x="14917" y="55262"/>
                  <a:pt x="15600" y="55186"/>
                </a:cubicBezTo>
                <a:cubicBezTo>
                  <a:pt x="16555" y="55095"/>
                  <a:pt x="17965" y="55004"/>
                  <a:pt x="18784" y="55004"/>
                </a:cubicBezTo>
                <a:cubicBezTo>
                  <a:pt x="20194" y="54959"/>
                  <a:pt x="20557" y="54913"/>
                  <a:pt x="20284" y="54777"/>
                </a:cubicBezTo>
                <a:cubicBezTo>
                  <a:pt x="20246" y="54751"/>
                  <a:pt x="19946" y="54740"/>
                  <a:pt x="19511" y="54740"/>
                </a:cubicBezTo>
                <a:cubicBezTo>
                  <a:pt x="18387" y="54740"/>
                  <a:pt x="16367" y="54815"/>
                  <a:pt x="15646" y="54913"/>
                </a:cubicBezTo>
                <a:cubicBezTo>
                  <a:pt x="15476" y="54932"/>
                  <a:pt x="15322" y="54943"/>
                  <a:pt x="15200" y="54943"/>
                </a:cubicBezTo>
                <a:cubicBezTo>
                  <a:pt x="15027" y="54943"/>
                  <a:pt x="14918" y="54921"/>
                  <a:pt x="14918" y="54868"/>
                </a:cubicBezTo>
                <a:cubicBezTo>
                  <a:pt x="14918" y="54822"/>
                  <a:pt x="15282" y="54686"/>
                  <a:pt x="15736" y="54640"/>
                </a:cubicBezTo>
                <a:cubicBezTo>
                  <a:pt x="16237" y="54640"/>
                  <a:pt x="17010" y="54458"/>
                  <a:pt x="17510" y="54322"/>
                </a:cubicBezTo>
                <a:cubicBezTo>
                  <a:pt x="18056" y="54186"/>
                  <a:pt x="19011" y="54095"/>
                  <a:pt x="19693" y="54095"/>
                </a:cubicBezTo>
                <a:cubicBezTo>
                  <a:pt x="19906" y="54108"/>
                  <a:pt x="20108" y="54113"/>
                  <a:pt x="20286" y="54113"/>
                </a:cubicBezTo>
                <a:cubicBezTo>
                  <a:pt x="20717" y="54113"/>
                  <a:pt x="21012" y="54081"/>
                  <a:pt x="21012" y="54049"/>
                </a:cubicBezTo>
                <a:cubicBezTo>
                  <a:pt x="21149" y="53867"/>
                  <a:pt x="21194" y="53867"/>
                  <a:pt x="17055" y="53867"/>
                </a:cubicBezTo>
                <a:cubicBezTo>
                  <a:pt x="16237" y="53867"/>
                  <a:pt x="15873" y="54004"/>
                  <a:pt x="16191" y="54186"/>
                </a:cubicBezTo>
                <a:cubicBezTo>
                  <a:pt x="16237" y="54231"/>
                  <a:pt x="16282" y="54254"/>
                  <a:pt x="16322" y="54254"/>
                </a:cubicBezTo>
                <a:cubicBezTo>
                  <a:pt x="16362" y="54254"/>
                  <a:pt x="16396" y="54231"/>
                  <a:pt x="16419" y="54186"/>
                </a:cubicBezTo>
                <a:cubicBezTo>
                  <a:pt x="16464" y="54140"/>
                  <a:pt x="16646" y="54095"/>
                  <a:pt x="16873" y="54095"/>
                </a:cubicBezTo>
                <a:lnTo>
                  <a:pt x="17283" y="54095"/>
                </a:lnTo>
                <a:lnTo>
                  <a:pt x="16783" y="54231"/>
                </a:lnTo>
                <a:cubicBezTo>
                  <a:pt x="16510" y="54322"/>
                  <a:pt x="16009" y="54367"/>
                  <a:pt x="15646" y="54413"/>
                </a:cubicBezTo>
                <a:lnTo>
                  <a:pt x="15009" y="54458"/>
                </a:lnTo>
                <a:lnTo>
                  <a:pt x="15918" y="53913"/>
                </a:lnTo>
                <a:cubicBezTo>
                  <a:pt x="16555" y="53549"/>
                  <a:pt x="16964" y="53412"/>
                  <a:pt x="17419" y="53367"/>
                </a:cubicBezTo>
                <a:cubicBezTo>
                  <a:pt x="17783" y="53367"/>
                  <a:pt x="18329" y="53321"/>
                  <a:pt x="18647" y="53230"/>
                </a:cubicBezTo>
                <a:cubicBezTo>
                  <a:pt x="18806" y="53208"/>
                  <a:pt x="19102" y="53196"/>
                  <a:pt x="19449" y="53196"/>
                </a:cubicBezTo>
                <a:cubicBezTo>
                  <a:pt x="19796" y="53196"/>
                  <a:pt x="20194" y="53208"/>
                  <a:pt x="20557" y="53230"/>
                </a:cubicBezTo>
                <a:cubicBezTo>
                  <a:pt x="21042" y="53284"/>
                  <a:pt x="21399" y="53310"/>
                  <a:pt x="21634" y="53310"/>
                </a:cubicBezTo>
                <a:cubicBezTo>
                  <a:pt x="21995" y="53310"/>
                  <a:pt x="22069" y="53250"/>
                  <a:pt x="21876" y="53139"/>
                </a:cubicBezTo>
                <a:cubicBezTo>
                  <a:pt x="21694" y="53018"/>
                  <a:pt x="20320" y="52937"/>
                  <a:pt x="19262" y="52937"/>
                </a:cubicBezTo>
                <a:cubicBezTo>
                  <a:pt x="18733" y="52937"/>
                  <a:pt x="18283" y="52958"/>
                  <a:pt x="18101" y="53003"/>
                </a:cubicBezTo>
                <a:cubicBezTo>
                  <a:pt x="17844" y="53079"/>
                  <a:pt x="17667" y="53114"/>
                  <a:pt x="17571" y="53114"/>
                </a:cubicBezTo>
                <a:cubicBezTo>
                  <a:pt x="17379" y="53114"/>
                  <a:pt x="17510" y="52973"/>
                  <a:pt x="17965" y="52730"/>
                </a:cubicBezTo>
                <a:cubicBezTo>
                  <a:pt x="18227" y="52618"/>
                  <a:pt x="18427" y="52536"/>
                  <a:pt x="18490" y="52536"/>
                </a:cubicBezTo>
                <a:cubicBezTo>
                  <a:pt x="18504" y="52536"/>
                  <a:pt x="18511" y="52540"/>
                  <a:pt x="18511" y="52548"/>
                </a:cubicBezTo>
                <a:cubicBezTo>
                  <a:pt x="18543" y="52580"/>
                  <a:pt x="18780" y="52613"/>
                  <a:pt x="19093" y="52613"/>
                </a:cubicBezTo>
                <a:cubicBezTo>
                  <a:pt x="19222" y="52613"/>
                  <a:pt x="19365" y="52607"/>
                  <a:pt x="19511" y="52594"/>
                </a:cubicBezTo>
                <a:lnTo>
                  <a:pt x="20557" y="52594"/>
                </a:lnTo>
                <a:cubicBezTo>
                  <a:pt x="20583" y="52611"/>
                  <a:pt x="20674" y="52619"/>
                  <a:pt x="20803" y="52619"/>
                </a:cubicBezTo>
                <a:cubicBezTo>
                  <a:pt x="21350" y="52619"/>
                  <a:pt x="22587" y="52485"/>
                  <a:pt x="22513" y="52412"/>
                </a:cubicBezTo>
                <a:cubicBezTo>
                  <a:pt x="22457" y="52356"/>
                  <a:pt x="22140" y="52317"/>
                  <a:pt x="21434" y="52317"/>
                </a:cubicBezTo>
                <a:cubicBezTo>
                  <a:pt x="20997" y="52317"/>
                  <a:pt x="20412" y="52332"/>
                  <a:pt x="19648" y="52366"/>
                </a:cubicBezTo>
                <a:lnTo>
                  <a:pt x="18556" y="52366"/>
                </a:lnTo>
                <a:lnTo>
                  <a:pt x="19193" y="52048"/>
                </a:lnTo>
                <a:cubicBezTo>
                  <a:pt x="19921" y="51639"/>
                  <a:pt x="23286" y="50911"/>
                  <a:pt x="25151" y="50729"/>
                </a:cubicBezTo>
                <a:cubicBezTo>
                  <a:pt x="25995" y="50666"/>
                  <a:pt x="27408" y="50632"/>
                  <a:pt x="28938" y="50632"/>
                </a:cubicBezTo>
                <a:close/>
                <a:moveTo>
                  <a:pt x="2712" y="59095"/>
                </a:moveTo>
                <a:cubicBezTo>
                  <a:pt x="2724" y="59095"/>
                  <a:pt x="2729" y="59111"/>
                  <a:pt x="2729" y="59143"/>
                </a:cubicBezTo>
                <a:cubicBezTo>
                  <a:pt x="2775" y="59188"/>
                  <a:pt x="2729" y="59279"/>
                  <a:pt x="2638" y="59325"/>
                </a:cubicBezTo>
                <a:cubicBezTo>
                  <a:pt x="2605" y="59341"/>
                  <a:pt x="2584" y="59352"/>
                  <a:pt x="2573" y="59352"/>
                </a:cubicBezTo>
                <a:cubicBezTo>
                  <a:pt x="2553" y="59352"/>
                  <a:pt x="2564" y="59320"/>
                  <a:pt x="2593" y="59234"/>
                </a:cubicBezTo>
                <a:cubicBezTo>
                  <a:pt x="2652" y="59146"/>
                  <a:pt x="2691" y="59095"/>
                  <a:pt x="2712" y="59095"/>
                </a:cubicBezTo>
                <a:close/>
                <a:moveTo>
                  <a:pt x="15704" y="46851"/>
                </a:moveTo>
                <a:cubicBezTo>
                  <a:pt x="15741" y="46851"/>
                  <a:pt x="15852" y="46925"/>
                  <a:pt x="15964" y="47000"/>
                </a:cubicBezTo>
                <a:lnTo>
                  <a:pt x="16237" y="47136"/>
                </a:lnTo>
                <a:lnTo>
                  <a:pt x="13644" y="51229"/>
                </a:lnTo>
                <a:lnTo>
                  <a:pt x="11052" y="55323"/>
                </a:lnTo>
                <a:lnTo>
                  <a:pt x="10461" y="55686"/>
                </a:lnTo>
                <a:cubicBezTo>
                  <a:pt x="10097" y="55868"/>
                  <a:pt x="8914" y="56732"/>
                  <a:pt x="7777" y="57506"/>
                </a:cubicBezTo>
                <a:cubicBezTo>
                  <a:pt x="3720" y="60416"/>
                  <a:pt x="1673" y="61830"/>
                  <a:pt x="1511" y="61830"/>
                </a:cubicBezTo>
                <a:cubicBezTo>
                  <a:pt x="1506" y="61830"/>
                  <a:pt x="1503" y="61829"/>
                  <a:pt x="1501" y="61826"/>
                </a:cubicBezTo>
                <a:cubicBezTo>
                  <a:pt x="1410" y="61644"/>
                  <a:pt x="2229" y="60280"/>
                  <a:pt x="3275" y="58870"/>
                </a:cubicBezTo>
                <a:cubicBezTo>
                  <a:pt x="4230" y="57596"/>
                  <a:pt x="4503" y="57278"/>
                  <a:pt x="5322" y="56687"/>
                </a:cubicBezTo>
                <a:cubicBezTo>
                  <a:pt x="6595" y="55686"/>
                  <a:pt x="9870" y="53458"/>
                  <a:pt x="10233" y="53276"/>
                </a:cubicBezTo>
                <a:cubicBezTo>
                  <a:pt x="10643" y="53094"/>
                  <a:pt x="11598" y="52002"/>
                  <a:pt x="12553" y="50775"/>
                </a:cubicBezTo>
                <a:cubicBezTo>
                  <a:pt x="12962" y="50274"/>
                  <a:pt x="13281" y="49865"/>
                  <a:pt x="13372" y="49865"/>
                </a:cubicBezTo>
                <a:cubicBezTo>
                  <a:pt x="13417" y="49865"/>
                  <a:pt x="13508" y="49728"/>
                  <a:pt x="13553" y="49592"/>
                </a:cubicBezTo>
                <a:cubicBezTo>
                  <a:pt x="13599" y="49501"/>
                  <a:pt x="14054" y="48819"/>
                  <a:pt x="14645" y="48137"/>
                </a:cubicBezTo>
                <a:cubicBezTo>
                  <a:pt x="15191" y="47455"/>
                  <a:pt x="15691" y="46863"/>
                  <a:pt x="15691" y="46863"/>
                </a:cubicBezTo>
                <a:cubicBezTo>
                  <a:pt x="15691" y="46855"/>
                  <a:pt x="15696" y="46851"/>
                  <a:pt x="15704" y="46851"/>
                </a:cubicBezTo>
                <a:close/>
                <a:moveTo>
                  <a:pt x="18945" y="55365"/>
                </a:moveTo>
                <a:cubicBezTo>
                  <a:pt x="20768" y="55365"/>
                  <a:pt x="24322" y="55805"/>
                  <a:pt x="26925" y="56369"/>
                </a:cubicBezTo>
                <a:cubicBezTo>
                  <a:pt x="29295" y="56851"/>
                  <a:pt x="30601" y="57013"/>
                  <a:pt x="31908" y="57013"/>
                </a:cubicBezTo>
                <a:cubicBezTo>
                  <a:pt x="32080" y="57013"/>
                  <a:pt x="32253" y="57011"/>
                  <a:pt x="32428" y="57005"/>
                </a:cubicBezTo>
                <a:cubicBezTo>
                  <a:pt x="32928" y="56983"/>
                  <a:pt x="33189" y="56971"/>
                  <a:pt x="33320" y="56971"/>
                </a:cubicBezTo>
                <a:cubicBezTo>
                  <a:pt x="33451" y="56971"/>
                  <a:pt x="33451" y="56983"/>
                  <a:pt x="33428" y="57005"/>
                </a:cubicBezTo>
                <a:cubicBezTo>
                  <a:pt x="33383" y="57051"/>
                  <a:pt x="30927" y="57415"/>
                  <a:pt x="30563" y="57415"/>
                </a:cubicBezTo>
                <a:cubicBezTo>
                  <a:pt x="30517" y="57415"/>
                  <a:pt x="30472" y="57506"/>
                  <a:pt x="30472" y="57596"/>
                </a:cubicBezTo>
                <a:cubicBezTo>
                  <a:pt x="30449" y="57642"/>
                  <a:pt x="30552" y="57665"/>
                  <a:pt x="30739" y="57665"/>
                </a:cubicBezTo>
                <a:cubicBezTo>
                  <a:pt x="30927" y="57665"/>
                  <a:pt x="31200" y="57642"/>
                  <a:pt x="31518" y="57596"/>
                </a:cubicBezTo>
                <a:cubicBezTo>
                  <a:pt x="31951" y="57530"/>
                  <a:pt x="32311" y="57488"/>
                  <a:pt x="32472" y="57488"/>
                </a:cubicBezTo>
                <a:cubicBezTo>
                  <a:pt x="32531" y="57488"/>
                  <a:pt x="32564" y="57493"/>
                  <a:pt x="32564" y="57506"/>
                </a:cubicBezTo>
                <a:cubicBezTo>
                  <a:pt x="32428" y="57687"/>
                  <a:pt x="29199" y="58643"/>
                  <a:pt x="27197" y="59052"/>
                </a:cubicBezTo>
                <a:cubicBezTo>
                  <a:pt x="22195" y="60052"/>
                  <a:pt x="18556" y="60598"/>
                  <a:pt x="13781" y="60917"/>
                </a:cubicBezTo>
                <a:cubicBezTo>
                  <a:pt x="10597" y="61098"/>
                  <a:pt x="8642" y="61371"/>
                  <a:pt x="4958" y="62054"/>
                </a:cubicBezTo>
                <a:cubicBezTo>
                  <a:pt x="3817" y="62257"/>
                  <a:pt x="2859" y="62424"/>
                  <a:pt x="2672" y="62424"/>
                </a:cubicBezTo>
                <a:cubicBezTo>
                  <a:pt x="2650" y="62424"/>
                  <a:pt x="2638" y="62422"/>
                  <a:pt x="2638" y="62417"/>
                </a:cubicBezTo>
                <a:cubicBezTo>
                  <a:pt x="2638" y="62344"/>
                  <a:pt x="2876" y="62211"/>
                  <a:pt x="2991" y="62211"/>
                </a:cubicBezTo>
                <a:cubicBezTo>
                  <a:pt x="3019" y="62211"/>
                  <a:pt x="3039" y="62218"/>
                  <a:pt x="3048" y="62235"/>
                </a:cubicBezTo>
                <a:cubicBezTo>
                  <a:pt x="3048" y="62243"/>
                  <a:pt x="3062" y="62247"/>
                  <a:pt x="3089" y="62247"/>
                </a:cubicBezTo>
                <a:cubicBezTo>
                  <a:pt x="3221" y="62247"/>
                  <a:pt x="3642" y="62159"/>
                  <a:pt x="4094" y="62008"/>
                </a:cubicBezTo>
                <a:cubicBezTo>
                  <a:pt x="4639" y="61781"/>
                  <a:pt x="5685" y="61462"/>
                  <a:pt x="6368" y="61280"/>
                </a:cubicBezTo>
                <a:cubicBezTo>
                  <a:pt x="7095" y="61053"/>
                  <a:pt x="7687" y="60826"/>
                  <a:pt x="7687" y="60780"/>
                </a:cubicBezTo>
                <a:cubicBezTo>
                  <a:pt x="7676" y="60748"/>
                  <a:pt x="7637" y="60731"/>
                  <a:pt x="7560" y="60731"/>
                </a:cubicBezTo>
                <a:cubicBezTo>
                  <a:pt x="7310" y="60731"/>
                  <a:pt x="6655" y="60909"/>
                  <a:pt x="5231" y="61326"/>
                </a:cubicBezTo>
                <a:lnTo>
                  <a:pt x="4321" y="61599"/>
                </a:lnTo>
                <a:lnTo>
                  <a:pt x="4321" y="61599"/>
                </a:lnTo>
                <a:lnTo>
                  <a:pt x="5367" y="61098"/>
                </a:lnTo>
                <a:cubicBezTo>
                  <a:pt x="5958" y="60826"/>
                  <a:pt x="7004" y="60416"/>
                  <a:pt x="7641" y="60189"/>
                </a:cubicBezTo>
                <a:cubicBezTo>
                  <a:pt x="8824" y="59734"/>
                  <a:pt x="9051" y="59598"/>
                  <a:pt x="8869" y="59507"/>
                </a:cubicBezTo>
                <a:cubicBezTo>
                  <a:pt x="8865" y="59503"/>
                  <a:pt x="8857" y="59501"/>
                  <a:pt x="8845" y="59501"/>
                </a:cubicBezTo>
                <a:cubicBezTo>
                  <a:pt x="8559" y="59501"/>
                  <a:pt x="6057" y="60480"/>
                  <a:pt x="5185" y="60917"/>
                </a:cubicBezTo>
                <a:cubicBezTo>
                  <a:pt x="4884" y="61067"/>
                  <a:pt x="4614" y="61156"/>
                  <a:pt x="4530" y="61156"/>
                </a:cubicBezTo>
                <a:cubicBezTo>
                  <a:pt x="4512" y="61156"/>
                  <a:pt x="4503" y="61152"/>
                  <a:pt x="4503" y="61144"/>
                </a:cubicBezTo>
                <a:cubicBezTo>
                  <a:pt x="4503" y="61144"/>
                  <a:pt x="4912" y="60780"/>
                  <a:pt x="5504" y="60416"/>
                </a:cubicBezTo>
                <a:cubicBezTo>
                  <a:pt x="6640" y="59643"/>
                  <a:pt x="8687" y="58824"/>
                  <a:pt x="10415" y="58415"/>
                </a:cubicBezTo>
                <a:cubicBezTo>
                  <a:pt x="11007" y="58279"/>
                  <a:pt x="11461" y="58142"/>
                  <a:pt x="11461" y="58097"/>
                </a:cubicBezTo>
                <a:cubicBezTo>
                  <a:pt x="11449" y="58047"/>
                  <a:pt x="11372" y="58025"/>
                  <a:pt x="11245" y="58025"/>
                </a:cubicBezTo>
                <a:cubicBezTo>
                  <a:pt x="10908" y="58025"/>
                  <a:pt x="10220" y="58184"/>
                  <a:pt x="9460" y="58415"/>
                </a:cubicBezTo>
                <a:cubicBezTo>
                  <a:pt x="8395" y="58763"/>
                  <a:pt x="7896" y="58921"/>
                  <a:pt x="7770" y="58921"/>
                </a:cubicBezTo>
                <a:cubicBezTo>
                  <a:pt x="7650" y="58921"/>
                  <a:pt x="7876" y="58774"/>
                  <a:pt x="8278" y="58506"/>
                </a:cubicBezTo>
                <a:cubicBezTo>
                  <a:pt x="9369" y="57687"/>
                  <a:pt x="9506" y="57642"/>
                  <a:pt x="10643" y="57551"/>
                </a:cubicBezTo>
                <a:cubicBezTo>
                  <a:pt x="11234" y="57460"/>
                  <a:pt x="11734" y="57415"/>
                  <a:pt x="11734" y="57415"/>
                </a:cubicBezTo>
                <a:cubicBezTo>
                  <a:pt x="11780" y="57415"/>
                  <a:pt x="11825" y="57369"/>
                  <a:pt x="11825" y="57278"/>
                </a:cubicBezTo>
                <a:cubicBezTo>
                  <a:pt x="11858" y="57212"/>
                  <a:pt x="11697" y="57169"/>
                  <a:pt x="11429" y="57169"/>
                </a:cubicBezTo>
                <a:cubicBezTo>
                  <a:pt x="11331" y="57169"/>
                  <a:pt x="11219" y="57175"/>
                  <a:pt x="11098" y="57187"/>
                </a:cubicBezTo>
                <a:cubicBezTo>
                  <a:pt x="10601" y="57247"/>
                  <a:pt x="10304" y="57280"/>
                  <a:pt x="10161" y="57280"/>
                </a:cubicBezTo>
                <a:cubicBezTo>
                  <a:pt x="9976" y="57280"/>
                  <a:pt x="10048" y="57224"/>
                  <a:pt x="10279" y="57096"/>
                </a:cubicBezTo>
                <a:cubicBezTo>
                  <a:pt x="10734" y="56823"/>
                  <a:pt x="11552" y="56687"/>
                  <a:pt x="13462" y="56550"/>
                </a:cubicBezTo>
                <a:cubicBezTo>
                  <a:pt x="14281" y="56505"/>
                  <a:pt x="14963" y="56414"/>
                  <a:pt x="15009" y="56414"/>
                </a:cubicBezTo>
                <a:cubicBezTo>
                  <a:pt x="15054" y="56414"/>
                  <a:pt x="15054" y="56369"/>
                  <a:pt x="15100" y="56278"/>
                </a:cubicBezTo>
                <a:cubicBezTo>
                  <a:pt x="15100" y="56251"/>
                  <a:pt x="14872" y="56225"/>
                  <a:pt x="14514" y="56225"/>
                </a:cubicBezTo>
                <a:cubicBezTo>
                  <a:pt x="14251" y="56225"/>
                  <a:pt x="13919" y="56239"/>
                  <a:pt x="13553" y="56278"/>
                </a:cubicBezTo>
                <a:cubicBezTo>
                  <a:pt x="12458" y="56363"/>
                  <a:pt x="11880" y="56409"/>
                  <a:pt x="11647" y="56409"/>
                </a:cubicBezTo>
                <a:cubicBezTo>
                  <a:pt x="11386" y="56409"/>
                  <a:pt x="11556" y="56352"/>
                  <a:pt x="11916" y="56232"/>
                </a:cubicBezTo>
                <a:cubicBezTo>
                  <a:pt x="12235" y="56096"/>
                  <a:pt x="12826" y="55959"/>
                  <a:pt x="13190" y="55868"/>
                </a:cubicBezTo>
                <a:cubicBezTo>
                  <a:pt x="14236" y="55686"/>
                  <a:pt x="17328" y="55368"/>
                  <a:pt x="18693" y="55368"/>
                </a:cubicBezTo>
                <a:cubicBezTo>
                  <a:pt x="18773" y="55366"/>
                  <a:pt x="18857" y="55365"/>
                  <a:pt x="18945" y="55365"/>
                </a:cubicBezTo>
                <a:close/>
                <a:moveTo>
                  <a:pt x="48110" y="0"/>
                </a:moveTo>
                <a:cubicBezTo>
                  <a:pt x="48066" y="0"/>
                  <a:pt x="48022" y="6"/>
                  <a:pt x="47982" y="19"/>
                </a:cubicBezTo>
                <a:cubicBezTo>
                  <a:pt x="47436" y="201"/>
                  <a:pt x="45116" y="1565"/>
                  <a:pt x="43388" y="2748"/>
                </a:cubicBezTo>
                <a:cubicBezTo>
                  <a:pt x="41660" y="3885"/>
                  <a:pt x="39886" y="5204"/>
                  <a:pt x="38658" y="6250"/>
                </a:cubicBezTo>
                <a:cubicBezTo>
                  <a:pt x="38033" y="6809"/>
                  <a:pt x="37789" y="7012"/>
                  <a:pt x="37632" y="7012"/>
                </a:cubicBezTo>
                <a:cubicBezTo>
                  <a:pt x="37573" y="7012"/>
                  <a:pt x="37526" y="6982"/>
                  <a:pt x="37476" y="6932"/>
                </a:cubicBezTo>
                <a:cubicBezTo>
                  <a:pt x="37426" y="6857"/>
                  <a:pt x="37348" y="6823"/>
                  <a:pt x="37258" y="6823"/>
                </a:cubicBezTo>
                <a:cubicBezTo>
                  <a:pt x="37185" y="6823"/>
                  <a:pt x="37103" y="6846"/>
                  <a:pt x="37021" y="6887"/>
                </a:cubicBezTo>
                <a:cubicBezTo>
                  <a:pt x="36566" y="7068"/>
                  <a:pt x="34474" y="9342"/>
                  <a:pt x="33610" y="10570"/>
                </a:cubicBezTo>
                <a:cubicBezTo>
                  <a:pt x="33095" y="11301"/>
                  <a:pt x="32823" y="11666"/>
                  <a:pt x="32717" y="11666"/>
                </a:cubicBezTo>
                <a:cubicBezTo>
                  <a:pt x="32711" y="11666"/>
                  <a:pt x="32706" y="11664"/>
                  <a:pt x="32700" y="11662"/>
                </a:cubicBezTo>
                <a:cubicBezTo>
                  <a:pt x="32584" y="11558"/>
                  <a:pt x="32504" y="11480"/>
                  <a:pt x="32413" y="11480"/>
                </a:cubicBezTo>
                <a:cubicBezTo>
                  <a:pt x="32187" y="11480"/>
                  <a:pt x="31895" y="11967"/>
                  <a:pt x="30790" y="13754"/>
                </a:cubicBezTo>
                <a:cubicBezTo>
                  <a:pt x="29972" y="15073"/>
                  <a:pt x="28926" y="16801"/>
                  <a:pt x="28516" y="17665"/>
                </a:cubicBezTo>
                <a:cubicBezTo>
                  <a:pt x="27789" y="19030"/>
                  <a:pt x="27698" y="19166"/>
                  <a:pt x="27516" y="19166"/>
                </a:cubicBezTo>
                <a:cubicBezTo>
                  <a:pt x="27506" y="19165"/>
                  <a:pt x="27496" y="19164"/>
                  <a:pt x="27486" y="19164"/>
                </a:cubicBezTo>
                <a:cubicBezTo>
                  <a:pt x="27086" y="19164"/>
                  <a:pt x="26662" y="20082"/>
                  <a:pt x="25242" y="23987"/>
                </a:cubicBezTo>
                <a:cubicBezTo>
                  <a:pt x="24787" y="25169"/>
                  <a:pt x="24423" y="26170"/>
                  <a:pt x="24423" y="26170"/>
                </a:cubicBezTo>
                <a:cubicBezTo>
                  <a:pt x="24423" y="26170"/>
                  <a:pt x="24287" y="26125"/>
                  <a:pt x="24150" y="26079"/>
                </a:cubicBezTo>
                <a:cubicBezTo>
                  <a:pt x="24086" y="26053"/>
                  <a:pt x="24037" y="26039"/>
                  <a:pt x="23994" y="26039"/>
                </a:cubicBezTo>
                <a:cubicBezTo>
                  <a:pt x="23883" y="26039"/>
                  <a:pt x="23814" y="26136"/>
                  <a:pt x="23650" y="26397"/>
                </a:cubicBezTo>
                <a:cubicBezTo>
                  <a:pt x="23514" y="26625"/>
                  <a:pt x="22740" y="28762"/>
                  <a:pt x="21967" y="31173"/>
                </a:cubicBezTo>
                <a:cubicBezTo>
                  <a:pt x="21194" y="33538"/>
                  <a:pt x="20421" y="35675"/>
                  <a:pt x="20330" y="35903"/>
                </a:cubicBezTo>
                <a:cubicBezTo>
                  <a:pt x="20175" y="36181"/>
                  <a:pt x="20105" y="36270"/>
                  <a:pt x="20004" y="36270"/>
                </a:cubicBezTo>
                <a:cubicBezTo>
                  <a:pt x="19957" y="36270"/>
                  <a:pt x="19903" y="36250"/>
                  <a:pt x="19830" y="36221"/>
                </a:cubicBezTo>
                <a:cubicBezTo>
                  <a:pt x="19773" y="36202"/>
                  <a:pt x="19701" y="36191"/>
                  <a:pt x="19626" y="36191"/>
                </a:cubicBezTo>
                <a:cubicBezTo>
                  <a:pt x="19520" y="36191"/>
                  <a:pt x="19409" y="36213"/>
                  <a:pt x="19329" y="36266"/>
                </a:cubicBezTo>
                <a:cubicBezTo>
                  <a:pt x="19193" y="36357"/>
                  <a:pt x="18192" y="37858"/>
                  <a:pt x="16237" y="41087"/>
                </a:cubicBezTo>
                <a:cubicBezTo>
                  <a:pt x="14645" y="43634"/>
                  <a:pt x="13281" y="45772"/>
                  <a:pt x="13190" y="45817"/>
                </a:cubicBezTo>
                <a:cubicBezTo>
                  <a:pt x="13144" y="45840"/>
                  <a:pt x="13065" y="45851"/>
                  <a:pt x="12968" y="45851"/>
                </a:cubicBezTo>
                <a:cubicBezTo>
                  <a:pt x="12871" y="45851"/>
                  <a:pt x="12758" y="45840"/>
                  <a:pt x="12644" y="45817"/>
                </a:cubicBezTo>
                <a:cubicBezTo>
                  <a:pt x="12599" y="45813"/>
                  <a:pt x="12556" y="45811"/>
                  <a:pt x="12515" y="45811"/>
                </a:cubicBezTo>
                <a:cubicBezTo>
                  <a:pt x="12063" y="45811"/>
                  <a:pt x="11845" y="46082"/>
                  <a:pt x="11052" y="47500"/>
                </a:cubicBezTo>
                <a:cubicBezTo>
                  <a:pt x="10188" y="49001"/>
                  <a:pt x="7505" y="53003"/>
                  <a:pt x="6140" y="54822"/>
                </a:cubicBezTo>
                <a:cubicBezTo>
                  <a:pt x="5549" y="55595"/>
                  <a:pt x="4912" y="56278"/>
                  <a:pt x="4457" y="56687"/>
                </a:cubicBezTo>
                <a:cubicBezTo>
                  <a:pt x="3230" y="57733"/>
                  <a:pt x="2638" y="58415"/>
                  <a:pt x="1410" y="60462"/>
                </a:cubicBezTo>
                <a:cubicBezTo>
                  <a:pt x="182" y="62508"/>
                  <a:pt x="0" y="63009"/>
                  <a:pt x="364" y="63236"/>
                </a:cubicBezTo>
                <a:cubicBezTo>
                  <a:pt x="488" y="63313"/>
                  <a:pt x="606" y="63359"/>
                  <a:pt x="857" y="63359"/>
                </a:cubicBezTo>
                <a:cubicBezTo>
                  <a:pt x="1343" y="63359"/>
                  <a:pt x="2329" y="63186"/>
                  <a:pt x="4821" y="62736"/>
                </a:cubicBezTo>
                <a:cubicBezTo>
                  <a:pt x="9142" y="61917"/>
                  <a:pt x="10461" y="61735"/>
                  <a:pt x="13917" y="61508"/>
                </a:cubicBezTo>
                <a:cubicBezTo>
                  <a:pt x="21694" y="60917"/>
                  <a:pt x="30881" y="59052"/>
                  <a:pt x="33565" y="57506"/>
                </a:cubicBezTo>
                <a:cubicBezTo>
                  <a:pt x="34019" y="57233"/>
                  <a:pt x="34065" y="57187"/>
                  <a:pt x="34065" y="56869"/>
                </a:cubicBezTo>
                <a:cubicBezTo>
                  <a:pt x="34065" y="56505"/>
                  <a:pt x="34065" y="56459"/>
                  <a:pt x="35884" y="55914"/>
                </a:cubicBezTo>
                <a:cubicBezTo>
                  <a:pt x="39932" y="54686"/>
                  <a:pt x="43479" y="53367"/>
                  <a:pt x="44935" y="52548"/>
                </a:cubicBezTo>
                <a:cubicBezTo>
                  <a:pt x="45799" y="52048"/>
                  <a:pt x="46253" y="51502"/>
                  <a:pt x="46026" y="51229"/>
                </a:cubicBezTo>
                <a:cubicBezTo>
                  <a:pt x="45890" y="51002"/>
                  <a:pt x="45935" y="51002"/>
                  <a:pt x="49210" y="49365"/>
                </a:cubicBezTo>
                <a:cubicBezTo>
                  <a:pt x="52757" y="47591"/>
                  <a:pt x="52848" y="47500"/>
                  <a:pt x="52621" y="46954"/>
                </a:cubicBezTo>
                <a:cubicBezTo>
                  <a:pt x="52530" y="46681"/>
                  <a:pt x="52530" y="46681"/>
                  <a:pt x="53485" y="46090"/>
                </a:cubicBezTo>
                <a:cubicBezTo>
                  <a:pt x="55077" y="45044"/>
                  <a:pt x="56259" y="44134"/>
                  <a:pt x="56532" y="43771"/>
                </a:cubicBezTo>
                <a:cubicBezTo>
                  <a:pt x="56759" y="43361"/>
                  <a:pt x="56759" y="43316"/>
                  <a:pt x="56168" y="42770"/>
                </a:cubicBezTo>
                <a:cubicBezTo>
                  <a:pt x="55986" y="42588"/>
                  <a:pt x="55895" y="42452"/>
                  <a:pt x="55895" y="42452"/>
                </a:cubicBezTo>
                <a:cubicBezTo>
                  <a:pt x="55895" y="42406"/>
                  <a:pt x="56668" y="41906"/>
                  <a:pt x="57578" y="41224"/>
                </a:cubicBezTo>
                <a:cubicBezTo>
                  <a:pt x="58488" y="40587"/>
                  <a:pt x="59488" y="39859"/>
                  <a:pt x="59806" y="39632"/>
                </a:cubicBezTo>
                <a:cubicBezTo>
                  <a:pt x="60079" y="39359"/>
                  <a:pt x="60898" y="38768"/>
                  <a:pt x="61535" y="38268"/>
                </a:cubicBezTo>
                <a:cubicBezTo>
                  <a:pt x="63900" y="36539"/>
                  <a:pt x="64309" y="35948"/>
                  <a:pt x="63490" y="35630"/>
                </a:cubicBezTo>
                <a:cubicBezTo>
                  <a:pt x="63172" y="35493"/>
                  <a:pt x="63081" y="35402"/>
                  <a:pt x="63126" y="35266"/>
                </a:cubicBezTo>
                <a:cubicBezTo>
                  <a:pt x="63172" y="34993"/>
                  <a:pt x="64991" y="33083"/>
                  <a:pt x="66219" y="32082"/>
                </a:cubicBezTo>
                <a:cubicBezTo>
                  <a:pt x="67493" y="30991"/>
                  <a:pt x="67674" y="30763"/>
                  <a:pt x="67402" y="30491"/>
                </a:cubicBezTo>
                <a:cubicBezTo>
                  <a:pt x="67311" y="30400"/>
                  <a:pt x="67220" y="30309"/>
                  <a:pt x="67265" y="30263"/>
                </a:cubicBezTo>
                <a:cubicBezTo>
                  <a:pt x="67265" y="30263"/>
                  <a:pt x="67629" y="29990"/>
                  <a:pt x="68038" y="29717"/>
                </a:cubicBezTo>
                <a:cubicBezTo>
                  <a:pt x="70358" y="28080"/>
                  <a:pt x="73359" y="24806"/>
                  <a:pt x="73041" y="24305"/>
                </a:cubicBezTo>
                <a:cubicBezTo>
                  <a:pt x="72905" y="24169"/>
                  <a:pt x="66356" y="23760"/>
                  <a:pt x="64082" y="23760"/>
                </a:cubicBezTo>
                <a:cubicBezTo>
                  <a:pt x="61989" y="23760"/>
                  <a:pt x="59716" y="23941"/>
                  <a:pt x="57351" y="24396"/>
                </a:cubicBezTo>
                <a:cubicBezTo>
                  <a:pt x="56964" y="24464"/>
                  <a:pt x="56714" y="24499"/>
                  <a:pt x="56555" y="24499"/>
                </a:cubicBezTo>
                <a:cubicBezTo>
                  <a:pt x="56395" y="24499"/>
                  <a:pt x="56327" y="24464"/>
                  <a:pt x="56305" y="24396"/>
                </a:cubicBezTo>
                <a:cubicBezTo>
                  <a:pt x="56283" y="24333"/>
                  <a:pt x="56213" y="24299"/>
                  <a:pt x="56053" y="24299"/>
                </a:cubicBezTo>
                <a:cubicBezTo>
                  <a:pt x="55869" y="24299"/>
                  <a:pt x="55564" y="24344"/>
                  <a:pt x="55077" y="24442"/>
                </a:cubicBezTo>
                <a:cubicBezTo>
                  <a:pt x="54031" y="24669"/>
                  <a:pt x="49346" y="26034"/>
                  <a:pt x="48164" y="26443"/>
                </a:cubicBezTo>
                <a:cubicBezTo>
                  <a:pt x="48005" y="26502"/>
                  <a:pt x="47907" y="26536"/>
                  <a:pt x="47835" y="26536"/>
                </a:cubicBezTo>
                <a:cubicBezTo>
                  <a:pt x="47743" y="26536"/>
                  <a:pt x="47695" y="26480"/>
                  <a:pt x="47618" y="26352"/>
                </a:cubicBezTo>
                <a:cubicBezTo>
                  <a:pt x="47514" y="26213"/>
                  <a:pt x="47436" y="26154"/>
                  <a:pt x="47283" y="26154"/>
                </a:cubicBezTo>
                <a:cubicBezTo>
                  <a:pt x="47236" y="26154"/>
                  <a:pt x="47182" y="26159"/>
                  <a:pt x="47118" y="26170"/>
                </a:cubicBezTo>
                <a:cubicBezTo>
                  <a:pt x="46663" y="26306"/>
                  <a:pt x="45389" y="26898"/>
                  <a:pt x="42933" y="28126"/>
                </a:cubicBezTo>
                <a:cubicBezTo>
                  <a:pt x="41685" y="28750"/>
                  <a:pt x="41204" y="28951"/>
                  <a:pt x="40965" y="28951"/>
                </a:cubicBezTo>
                <a:cubicBezTo>
                  <a:pt x="40890" y="28951"/>
                  <a:pt x="40839" y="28931"/>
                  <a:pt x="40796" y="28899"/>
                </a:cubicBezTo>
                <a:cubicBezTo>
                  <a:pt x="40728" y="28848"/>
                  <a:pt x="40659" y="28822"/>
                  <a:pt x="40572" y="28822"/>
                </a:cubicBezTo>
                <a:cubicBezTo>
                  <a:pt x="40426" y="28822"/>
                  <a:pt x="40227" y="28893"/>
                  <a:pt x="39886" y="29035"/>
                </a:cubicBezTo>
                <a:cubicBezTo>
                  <a:pt x="37931" y="29990"/>
                  <a:pt x="36430" y="30900"/>
                  <a:pt x="33337" y="33083"/>
                </a:cubicBezTo>
                <a:cubicBezTo>
                  <a:pt x="33336" y="33083"/>
                  <a:pt x="33335" y="33084"/>
                  <a:pt x="33334" y="33084"/>
                </a:cubicBezTo>
                <a:cubicBezTo>
                  <a:pt x="33273" y="33084"/>
                  <a:pt x="34402" y="31235"/>
                  <a:pt x="35930" y="28899"/>
                </a:cubicBezTo>
                <a:cubicBezTo>
                  <a:pt x="38431" y="25078"/>
                  <a:pt x="38704" y="24578"/>
                  <a:pt x="38704" y="24260"/>
                </a:cubicBezTo>
                <a:cubicBezTo>
                  <a:pt x="38704" y="23987"/>
                  <a:pt x="38613" y="23851"/>
                  <a:pt x="38431" y="23805"/>
                </a:cubicBezTo>
                <a:cubicBezTo>
                  <a:pt x="38158" y="23760"/>
                  <a:pt x="38158" y="23760"/>
                  <a:pt x="38931" y="21940"/>
                </a:cubicBezTo>
                <a:cubicBezTo>
                  <a:pt x="39204" y="21304"/>
                  <a:pt x="40068" y="19712"/>
                  <a:pt x="40796" y="18393"/>
                </a:cubicBezTo>
                <a:cubicBezTo>
                  <a:pt x="42160" y="15892"/>
                  <a:pt x="42342" y="15573"/>
                  <a:pt x="42069" y="15437"/>
                </a:cubicBezTo>
                <a:cubicBezTo>
                  <a:pt x="41978" y="15346"/>
                  <a:pt x="42024" y="15164"/>
                  <a:pt x="42433" y="14573"/>
                </a:cubicBezTo>
                <a:cubicBezTo>
                  <a:pt x="43115" y="13436"/>
                  <a:pt x="44662" y="10525"/>
                  <a:pt x="44844" y="10025"/>
                </a:cubicBezTo>
                <a:cubicBezTo>
                  <a:pt x="44935" y="9752"/>
                  <a:pt x="44935" y="9479"/>
                  <a:pt x="44889" y="9388"/>
                </a:cubicBezTo>
                <a:cubicBezTo>
                  <a:pt x="44844" y="9297"/>
                  <a:pt x="44980" y="8888"/>
                  <a:pt x="45344" y="8251"/>
                </a:cubicBezTo>
                <a:cubicBezTo>
                  <a:pt x="45617" y="7705"/>
                  <a:pt x="46026" y="6841"/>
                  <a:pt x="46253" y="6341"/>
                </a:cubicBezTo>
                <a:cubicBezTo>
                  <a:pt x="46435" y="5795"/>
                  <a:pt x="46981" y="4522"/>
                  <a:pt x="47390" y="3430"/>
                </a:cubicBezTo>
                <a:cubicBezTo>
                  <a:pt x="48482" y="883"/>
                  <a:pt x="48664" y="247"/>
                  <a:pt x="48391" y="65"/>
                </a:cubicBezTo>
                <a:cubicBezTo>
                  <a:pt x="48327" y="32"/>
                  <a:pt x="48217" y="0"/>
                  <a:pt x="48110" y="0"/>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subTitle" idx="1"/>
          </p:nvPr>
        </p:nvSpPr>
        <p:spPr>
          <a:xfrm>
            <a:off x="1830525" y="1577860"/>
            <a:ext cx="2822100" cy="273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3"/>
              </a:buClr>
              <a:buSzPts val="1800"/>
              <a:buFont typeface="Quattrocento"/>
              <a:buNone/>
              <a:defRPr sz="1700">
                <a:solidFill>
                  <a:schemeClr val="accent3"/>
                </a:solidFill>
                <a:latin typeface="Quattrocento"/>
                <a:ea typeface="Quattrocento"/>
                <a:cs typeface="Quattrocento"/>
                <a:sym typeface="Quattrocento"/>
              </a:defRPr>
            </a:lvl1pPr>
            <a:lvl2pPr lvl="1">
              <a:lnSpc>
                <a:spcPct val="100000"/>
              </a:lnSpc>
              <a:spcBef>
                <a:spcPts val="0"/>
              </a:spcBef>
              <a:spcAft>
                <a:spcPts val="0"/>
              </a:spcAft>
              <a:buClr>
                <a:schemeClr val="accent3"/>
              </a:buClr>
              <a:buSzPts val="1400"/>
              <a:buNone/>
              <a:defRPr>
                <a:solidFill>
                  <a:schemeClr val="accent3"/>
                </a:solidFill>
              </a:defRPr>
            </a:lvl2pPr>
            <a:lvl3pPr lvl="2">
              <a:lnSpc>
                <a:spcPct val="100000"/>
              </a:lnSpc>
              <a:spcBef>
                <a:spcPts val="1600"/>
              </a:spcBef>
              <a:spcAft>
                <a:spcPts val="0"/>
              </a:spcAft>
              <a:buClr>
                <a:schemeClr val="accent3"/>
              </a:buClr>
              <a:buSzPts val="1400"/>
              <a:buNone/>
              <a:defRPr>
                <a:solidFill>
                  <a:schemeClr val="accent3"/>
                </a:solidFill>
              </a:defRPr>
            </a:lvl3pPr>
            <a:lvl4pPr lvl="3">
              <a:lnSpc>
                <a:spcPct val="100000"/>
              </a:lnSpc>
              <a:spcBef>
                <a:spcPts val="1600"/>
              </a:spcBef>
              <a:spcAft>
                <a:spcPts val="0"/>
              </a:spcAft>
              <a:buClr>
                <a:schemeClr val="accent3"/>
              </a:buClr>
              <a:buSzPts val="1400"/>
              <a:buNone/>
              <a:defRPr>
                <a:solidFill>
                  <a:schemeClr val="accent3"/>
                </a:solidFill>
              </a:defRPr>
            </a:lvl4pPr>
            <a:lvl5pPr lvl="4">
              <a:lnSpc>
                <a:spcPct val="100000"/>
              </a:lnSpc>
              <a:spcBef>
                <a:spcPts val="1600"/>
              </a:spcBef>
              <a:spcAft>
                <a:spcPts val="0"/>
              </a:spcAft>
              <a:buClr>
                <a:schemeClr val="accent3"/>
              </a:buClr>
              <a:buSzPts val="1400"/>
              <a:buNone/>
              <a:defRPr>
                <a:solidFill>
                  <a:schemeClr val="accent3"/>
                </a:solidFill>
              </a:defRPr>
            </a:lvl5pPr>
            <a:lvl6pPr lvl="5">
              <a:lnSpc>
                <a:spcPct val="100000"/>
              </a:lnSpc>
              <a:spcBef>
                <a:spcPts val="1600"/>
              </a:spcBef>
              <a:spcAft>
                <a:spcPts val="0"/>
              </a:spcAft>
              <a:buClr>
                <a:schemeClr val="accent3"/>
              </a:buClr>
              <a:buSzPts val="1400"/>
              <a:buNone/>
              <a:defRPr>
                <a:solidFill>
                  <a:schemeClr val="accent3"/>
                </a:solidFill>
              </a:defRPr>
            </a:lvl6pPr>
            <a:lvl7pPr lvl="6">
              <a:lnSpc>
                <a:spcPct val="100000"/>
              </a:lnSpc>
              <a:spcBef>
                <a:spcPts val="1600"/>
              </a:spcBef>
              <a:spcAft>
                <a:spcPts val="0"/>
              </a:spcAft>
              <a:buClr>
                <a:schemeClr val="accent3"/>
              </a:buClr>
              <a:buSzPts val="1400"/>
              <a:buNone/>
              <a:defRPr>
                <a:solidFill>
                  <a:schemeClr val="accent3"/>
                </a:solidFill>
              </a:defRPr>
            </a:lvl7pPr>
            <a:lvl8pPr lvl="7">
              <a:lnSpc>
                <a:spcPct val="100000"/>
              </a:lnSpc>
              <a:spcBef>
                <a:spcPts val="1600"/>
              </a:spcBef>
              <a:spcAft>
                <a:spcPts val="0"/>
              </a:spcAft>
              <a:buClr>
                <a:schemeClr val="accent3"/>
              </a:buClr>
              <a:buSzPts val="1400"/>
              <a:buNone/>
              <a:defRPr>
                <a:solidFill>
                  <a:schemeClr val="accent3"/>
                </a:solidFill>
              </a:defRPr>
            </a:lvl8pPr>
            <a:lvl9pPr lvl="8">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57" name="Google Shape;157;p18"/>
          <p:cNvSpPr txBox="1">
            <a:spLocks noGrp="1"/>
          </p:cNvSpPr>
          <p:nvPr>
            <p:ph type="subTitle" idx="2"/>
          </p:nvPr>
        </p:nvSpPr>
        <p:spPr>
          <a:xfrm>
            <a:off x="1830525" y="1827585"/>
            <a:ext cx="2218800" cy="471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58" name="Google Shape;158;p18"/>
          <p:cNvSpPr txBox="1">
            <a:spLocks noGrp="1"/>
          </p:cNvSpPr>
          <p:nvPr>
            <p:ph type="subTitle" idx="3"/>
          </p:nvPr>
        </p:nvSpPr>
        <p:spPr>
          <a:xfrm>
            <a:off x="1830525" y="3125195"/>
            <a:ext cx="2822100" cy="273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800"/>
              <a:buFont typeface="Quattrocento"/>
              <a:buNone/>
              <a:defRPr sz="1700">
                <a:solidFill>
                  <a:schemeClr val="accent3"/>
                </a:solidFill>
                <a:latin typeface="Quattrocento"/>
                <a:ea typeface="Quattrocento"/>
                <a:cs typeface="Quattrocento"/>
                <a:sym typeface="Quattrocento"/>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59" name="Google Shape;159;p18"/>
          <p:cNvSpPr txBox="1">
            <a:spLocks noGrp="1"/>
          </p:cNvSpPr>
          <p:nvPr>
            <p:ph type="subTitle" idx="4"/>
          </p:nvPr>
        </p:nvSpPr>
        <p:spPr>
          <a:xfrm>
            <a:off x="1830525" y="3374920"/>
            <a:ext cx="2218800" cy="471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60" name="Google Shape;160;p18"/>
          <p:cNvSpPr txBox="1">
            <a:spLocks noGrp="1"/>
          </p:cNvSpPr>
          <p:nvPr>
            <p:ph type="subTitle" idx="5"/>
          </p:nvPr>
        </p:nvSpPr>
        <p:spPr>
          <a:xfrm>
            <a:off x="5765850" y="2025142"/>
            <a:ext cx="2822100" cy="273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800"/>
              <a:buFont typeface="Quattrocento"/>
              <a:buNone/>
              <a:defRPr sz="1700">
                <a:solidFill>
                  <a:schemeClr val="accent3"/>
                </a:solidFill>
                <a:latin typeface="Quattrocento"/>
                <a:ea typeface="Quattrocento"/>
                <a:cs typeface="Quattrocento"/>
                <a:sym typeface="Quattrocento"/>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61" name="Google Shape;161;p18"/>
          <p:cNvSpPr txBox="1">
            <a:spLocks noGrp="1"/>
          </p:cNvSpPr>
          <p:nvPr>
            <p:ph type="subTitle" idx="6"/>
          </p:nvPr>
        </p:nvSpPr>
        <p:spPr>
          <a:xfrm>
            <a:off x="5765850" y="2274867"/>
            <a:ext cx="2218800" cy="471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62" name="Google Shape;162;p18"/>
          <p:cNvSpPr txBox="1">
            <a:spLocks noGrp="1"/>
          </p:cNvSpPr>
          <p:nvPr>
            <p:ph type="subTitle" idx="7"/>
          </p:nvPr>
        </p:nvSpPr>
        <p:spPr>
          <a:xfrm>
            <a:off x="5765850" y="3572477"/>
            <a:ext cx="2822100" cy="273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800"/>
              <a:buFont typeface="Quattrocento"/>
              <a:buNone/>
              <a:defRPr sz="1700">
                <a:solidFill>
                  <a:schemeClr val="accent3"/>
                </a:solidFill>
                <a:latin typeface="Quattrocento"/>
                <a:ea typeface="Quattrocento"/>
                <a:cs typeface="Quattrocento"/>
                <a:sym typeface="Quattrocento"/>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1600"/>
              </a:spcBef>
              <a:spcAft>
                <a:spcPts val="0"/>
              </a:spcAft>
              <a:buClr>
                <a:schemeClr val="accent3"/>
              </a:buClr>
              <a:buSzPts val="1400"/>
              <a:buNone/>
              <a:defRPr>
                <a:solidFill>
                  <a:schemeClr val="accent3"/>
                </a:solidFill>
              </a:defRPr>
            </a:lvl3pPr>
            <a:lvl4pPr lvl="3" rtl="0">
              <a:lnSpc>
                <a:spcPct val="100000"/>
              </a:lnSpc>
              <a:spcBef>
                <a:spcPts val="1600"/>
              </a:spcBef>
              <a:spcAft>
                <a:spcPts val="0"/>
              </a:spcAft>
              <a:buClr>
                <a:schemeClr val="accent3"/>
              </a:buClr>
              <a:buSzPts val="1400"/>
              <a:buNone/>
              <a:defRPr>
                <a:solidFill>
                  <a:schemeClr val="accent3"/>
                </a:solidFill>
              </a:defRPr>
            </a:lvl4pPr>
            <a:lvl5pPr lvl="4" rtl="0">
              <a:lnSpc>
                <a:spcPct val="100000"/>
              </a:lnSpc>
              <a:spcBef>
                <a:spcPts val="1600"/>
              </a:spcBef>
              <a:spcAft>
                <a:spcPts val="0"/>
              </a:spcAft>
              <a:buClr>
                <a:schemeClr val="accent3"/>
              </a:buClr>
              <a:buSzPts val="1400"/>
              <a:buNone/>
              <a:defRPr>
                <a:solidFill>
                  <a:schemeClr val="accent3"/>
                </a:solidFill>
              </a:defRPr>
            </a:lvl5pPr>
            <a:lvl6pPr lvl="5" rtl="0">
              <a:lnSpc>
                <a:spcPct val="100000"/>
              </a:lnSpc>
              <a:spcBef>
                <a:spcPts val="1600"/>
              </a:spcBef>
              <a:spcAft>
                <a:spcPts val="0"/>
              </a:spcAft>
              <a:buClr>
                <a:schemeClr val="accent3"/>
              </a:buClr>
              <a:buSzPts val="1400"/>
              <a:buNone/>
              <a:defRPr>
                <a:solidFill>
                  <a:schemeClr val="accent3"/>
                </a:solidFill>
              </a:defRPr>
            </a:lvl6pPr>
            <a:lvl7pPr lvl="6" rtl="0">
              <a:lnSpc>
                <a:spcPct val="100000"/>
              </a:lnSpc>
              <a:spcBef>
                <a:spcPts val="1600"/>
              </a:spcBef>
              <a:spcAft>
                <a:spcPts val="0"/>
              </a:spcAft>
              <a:buClr>
                <a:schemeClr val="accent3"/>
              </a:buClr>
              <a:buSzPts val="1400"/>
              <a:buNone/>
              <a:defRPr>
                <a:solidFill>
                  <a:schemeClr val="accent3"/>
                </a:solidFill>
              </a:defRPr>
            </a:lvl7pPr>
            <a:lvl8pPr lvl="7" rtl="0">
              <a:lnSpc>
                <a:spcPct val="100000"/>
              </a:lnSpc>
              <a:spcBef>
                <a:spcPts val="1600"/>
              </a:spcBef>
              <a:spcAft>
                <a:spcPts val="0"/>
              </a:spcAft>
              <a:buClr>
                <a:schemeClr val="accent3"/>
              </a:buClr>
              <a:buSzPts val="1400"/>
              <a:buNone/>
              <a:defRPr>
                <a:solidFill>
                  <a:schemeClr val="accent3"/>
                </a:solidFill>
              </a:defRPr>
            </a:lvl8pPr>
            <a:lvl9pPr lvl="8"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63" name="Google Shape;163;p18"/>
          <p:cNvSpPr txBox="1">
            <a:spLocks noGrp="1"/>
          </p:cNvSpPr>
          <p:nvPr>
            <p:ph type="subTitle" idx="8"/>
          </p:nvPr>
        </p:nvSpPr>
        <p:spPr>
          <a:xfrm>
            <a:off x="5765850" y="3822202"/>
            <a:ext cx="2218800" cy="471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1600"/>
              </a:spcBef>
              <a:spcAft>
                <a:spcPts val="0"/>
              </a:spcAft>
              <a:buClr>
                <a:schemeClr val="lt1"/>
              </a:buClr>
              <a:buSzPts val="1400"/>
              <a:buNone/>
              <a:defRPr>
                <a:solidFill>
                  <a:schemeClr val="lt1"/>
                </a:solidFill>
              </a:defRPr>
            </a:lvl3pPr>
            <a:lvl4pPr lvl="3" rtl="0">
              <a:lnSpc>
                <a:spcPct val="100000"/>
              </a:lnSpc>
              <a:spcBef>
                <a:spcPts val="1600"/>
              </a:spcBef>
              <a:spcAft>
                <a:spcPts val="0"/>
              </a:spcAft>
              <a:buClr>
                <a:schemeClr val="lt1"/>
              </a:buClr>
              <a:buSzPts val="1400"/>
              <a:buNone/>
              <a:defRPr>
                <a:solidFill>
                  <a:schemeClr val="lt1"/>
                </a:solidFill>
              </a:defRPr>
            </a:lvl4pPr>
            <a:lvl5pPr lvl="4" rtl="0">
              <a:lnSpc>
                <a:spcPct val="100000"/>
              </a:lnSpc>
              <a:spcBef>
                <a:spcPts val="1600"/>
              </a:spcBef>
              <a:spcAft>
                <a:spcPts val="0"/>
              </a:spcAft>
              <a:buClr>
                <a:schemeClr val="lt1"/>
              </a:buClr>
              <a:buSzPts val="1400"/>
              <a:buNone/>
              <a:defRPr>
                <a:solidFill>
                  <a:schemeClr val="lt1"/>
                </a:solidFill>
              </a:defRPr>
            </a:lvl5pPr>
            <a:lvl6pPr lvl="5" rtl="0">
              <a:lnSpc>
                <a:spcPct val="100000"/>
              </a:lnSpc>
              <a:spcBef>
                <a:spcPts val="1600"/>
              </a:spcBef>
              <a:spcAft>
                <a:spcPts val="0"/>
              </a:spcAft>
              <a:buClr>
                <a:schemeClr val="lt1"/>
              </a:buClr>
              <a:buSzPts val="1400"/>
              <a:buNone/>
              <a:defRPr>
                <a:solidFill>
                  <a:schemeClr val="lt1"/>
                </a:solidFill>
              </a:defRPr>
            </a:lvl6pPr>
            <a:lvl7pPr lvl="6" rtl="0">
              <a:lnSpc>
                <a:spcPct val="100000"/>
              </a:lnSpc>
              <a:spcBef>
                <a:spcPts val="1600"/>
              </a:spcBef>
              <a:spcAft>
                <a:spcPts val="0"/>
              </a:spcAft>
              <a:buClr>
                <a:schemeClr val="lt1"/>
              </a:buClr>
              <a:buSzPts val="1400"/>
              <a:buNone/>
              <a:defRPr>
                <a:solidFill>
                  <a:schemeClr val="lt1"/>
                </a:solidFill>
              </a:defRPr>
            </a:lvl7pPr>
            <a:lvl8pPr lvl="7" rtl="0">
              <a:lnSpc>
                <a:spcPct val="100000"/>
              </a:lnSpc>
              <a:spcBef>
                <a:spcPts val="1600"/>
              </a:spcBef>
              <a:spcAft>
                <a:spcPts val="0"/>
              </a:spcAft>
              <a:buClr>
                <a:schemeClr val="lt1"/>
              </a:buClr>
              <a:buSzPts val="1400"/>
              <a:buNone/>
              <a:defRPr>
                <a:solidFill>
                  <a:schemeClr val="lt1"/>
                </a:solidFill>
              </a:defRPr>
            </a:lvl8pPr>
            <a:lvl9pPr lvl="8"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64" name="Google Shape;164;p18"/>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2500"/>
              <a:buNone/>
              <a:defRPr sz="3000">
                <a:solidFill>
                  <a:schemeClr val="accent3"/>
                </a:solidFill>
              </a:defRPr>
            </a:lvl1pPr>
            <a:lvl2pPr lvl="1">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7">
    <p:bg>
      <p:bgPr>
        <a:solidFill>
          <a:schemeClr val="accent2"/>
        </a:solidFill>
        <a:effectLst/>
      </p:bgPr>
    </p:bg>
    <p:spTree>
      <p:nvGrpSpPr>
        <p:cNvPr id="1" name="Shape 165"/>
        <p:cNvGrpSpPr/>
        <p:nvPr/>
      </p:nvGrpSpPr>
      <p:grpSpPr>
        <a:xfrm>
          <a:off x="0" y="0"/>
          <a:ext cx="0" cy="0"/>
          <a:chOff x="0" y="0"/>
          <a:chExt cx="0" cy="0"/>
        </a:xfrm>
      </p:grpSpPr>
      <p:sp>
        <p:nvSpPr>
          <p:cNvPr id="166" name="Google Shape;166;p19"/>
          <p:cNvSpPr txBox="1">
            <a:spLocks noGrp="1"/>
          </p:cNvSpPr>
          <p:nvPr>
            <p:ph type="subTitle" idx="1"/>
          </p:nvPr>
        </p:nvSpPr>
        <p:spPr>
          <a:xfrm>
            <a:off x="1075700" y="3305438"/>
            <a:ext cx="2371800" cy="57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67" name="Google Shape;167;p19"/>
          <p:cNvSpPr/>
          <p:nvPr/>
        </p:nvSpPr>
        <p:spPr>
          <a:xfrm>
            <a:off x="277375" y="213400"/>
            <a:ext cx="3695231" cy="4845619"/>
          </a:xfrm>
          <a:custGeom>
            <a:avLst/>
            <a:gdLst/>
            <a:ahLst/>
            <a:cxnLst/>
            <a:rect l="l" t="t" r="r" b="b"/>
            <a:pathLst>
              <a:path w="57215" h="75027" extrusionOk="0">
                <a:moveTo>
                  <a:pt x="16237" y="1068"/>
                </a:moveTo>
                <a:lnTo>
                  <a:pt x="16647" y="1250"/>
                </a:lnTo>
                <a:cubicBezTo>
                  <a:pt x="16828" y="1386"/>
                  <a:pt x="17283" y="1750"/>
                  <a:pt x="17647" y="2069"/>
                </a:cubicBezTo>
                <a:cubicBezTo>
                  <a:pt x="18375" y="2751"/>
                  <a:pt x="18466" y="2842"/>
                  <a:pt x="18420" y="3206"/>
                </a:cubicBezTo>
                <a:cubicBezTo>
                  <a:pt x="18390" y="3327"/>
                  <a:pt x="18380" y="3387"/>
                  <a:pt x="18350" y="3387"/>
                </a:cubicBezTo>
                <a:cubicBezTo>
                  <a:pt x="18334" y="3387"/>
                  <a:pt x="18314" y="3372"/>
                  <a:pt x="18284" y="3342"/>
                </a:cubicBezTo>
                <a:cubicBezTo>
                  <a:pt x="18238" y="3307"/>
                  <a:pt x="18203" y="3287"/>
                  <a:pt x="18179" y="3287"/>
                </a:cubicBezTo>
                <a:cubicBezTo>
                  <a:pt x="18108" y="3287"/>
                  <a:pt x="18125" y="3459"/>
                  <a:pt x="18193" y="3933"/>
                </a:cubicBezTo>
                <a:cubicBezTo>
                  <a:pt x="18229" y="4237"/>
                  <a:pt x="18222" y="4372"/>
                  <a:pt x="18193" y="4372"/>
                </a:cubicBezTo>
                <a:cubicBezTo>
                  <a:pt x="18148" y="4372"/>
                  <a:pt x="18048" y="4049"/>
                  <a:pt x="17965" y="3524"/>
                </a:cubicBezTo>
                <a:cubicBezTo>
                  <a:pt x="17920" y="3115"/>
                  <a:pt x="17829" y="2796"/>
                  <a:pt x="17784" y="2796"/>
                </a:cubicBezTo>
                <a:cubicBezTo>
                  <a:pt x="17738" y="2796"/>
                  <a:pt x="17693" y="2978"/>
                  <a:pt x="17738" y="3160"/>
                </a:cubicBezTo>
                <a:cubicBezTo>
                  <a:pt x="17757" y="3290"/>
                  <a:pt x="17768" y="3359"/>
                  <a:pt x="17753" y="3359"/>
                </a:cubicBezTo>
                <a:cubicBezTo>
                  <a:pt x="17731" y="3359"/>
                  <a:pt x="17654" y="3211"/>
                  <a:pt x="17465" y="2887"/>
                </a:cubicBezTo>
                <a:cubicBezTo>
                  <a:pt x="17283" y="2569"/>
                  <a:pt x="16919" y="2023"/>
                  <a:pt x="16692" y="1659"/>
                </a:cubicBezTo>
                <a:lnTo>
                  <a:pt x="16237" y="1068"/>
                </a:lnTo>
                <a:close/>
                <a:moveTo>
                  <a:pt x="18701" y="3082"/>
                </a:moveTo>
                <a:cubicBezTo>
                  <a:pt x="18781" y="3082"/>
                  <a:pt x="18923" y="3208"/>
                  <a:pt x="19193" y="3478"/>
                </a:cubicBezTo>
                <a:cubicBezTo>
                  <a:pt x="19421" y="3751"/>
                  <a:pt x="19512" y="3933"/>
                  <a:pt x="19466" y="3979"/>
                </a:cubicBezTo>
                <a:cubicBezTo>
                  <a:pt x="19375" y="4024"/>
                  <a:pt x="19375" y="4206"/>
                  <a:pt x="19375" y="4343"/>
                </a:cubicBezTo>
                <a:cubicBezTo>
                  <a:pt x="19375" y="4524"/>
                  <a:pt x="19330" y="4615"/>
                  <a:pt x="19284" y="4615"/>
                </a:cubicBezTo>
                <a:cubicBezTo>
                  <a:pt x="19272" y="4609"/>
                  <a:pt x="19261" y="4607"/>
                  <a:pt x="19251" y="4607"/>
                </a:cubicBezTo>
                <a:cubicBezTo>
                  <a:pt x="19182" y="4607"/>
                  <a:pt x="19148" y="4730"/>
                  <a:pt x="19148" y="4888"/>
                </a:cubicBezTo>
                <a:cubicBezTo>
                  <a:pt x="19132" y="4968"/>
                  <a:pt x="19116" y="5008"/>
                  <a:pt x="19100" y="5008"/>
                </a:cubicBezTo>
                <a:cubicBezTo>
                  <a:pt x="19071" y="5008"/>
                  <a:pt x="19041" y="4866"/>
                  <a:pt x="19012" y="4570"/>
                </a:cubicBezTo>
                <a:cubicBezTo>
                  <a:pt x="18966" y="4206"/>
                  <a:pt x="18875" y="3888"/>
                  <a:pt x="18830" y="3842"/>
                </a:cubicBezTo>
                <a:cubicBezTo>
                  <a:pt x="18810" y="3823"/>
                  <a:pt x="18795" y="3809"/>
                  <a:pt x="18783" y="3809"/>
                </a:cubicBezTo>
                <a:cubicBezTo>
                  <a:pt x="18741" y="3809"/>
                  <a:pt x="18748" y="3984"/>
                  <a:pt x="18784" y="4661"/>
                </a:cubicBezTo>
                <a:cubicBezTo>
                  <a:pt x="18854" y="5221"/>
                  <a:pt x="18816" y="5512"/>
                  <a:pt x="18712" y="5512"/>
                </a:cubicBezTo>
                <a:cubicBezTo>
                  <a:pt x="18681" y="5512"/>
                  <a:pt x="18644" y="5486"/>
                  <a:pt x="18602" y="5434"/>
                </a:cubicBezTo>
                <a:cubicBezTo>
                  <a:pt x="18466" y="5298"/>
                  <a:pt x="18466" y="4434"/>
                  <a:pt x="18511" y="3933"/>
                </a:cubicBezTo>
                <a:cubicBezTo>
                  <a:pt x="18557" y="3660"/>
                  <a:pt x="18602" y="3387"/>
                  <a:pt x="18602" y="3251"/>
                </a:cubicBezTo>
                <a:cubicBezTo>
                  <a:pt x="18621" y="3140"/>
                  <a:pt x="18647" y="3082"/>
                  <a:pt x="18701" y="3082"/>
                </a:cubicBezTo>
                <a:close/>
                <a:moveTo>
                  <a:pt x="19588" y="4047"/>
                </a:moveTo>
                <a:cubicBezTo>
                  <a:pt x="19664" y="4047"/>
                  <a:pt x="19881" y="4300"/>
                  <a:pt x="20649" y="5298"/>
                </a:cubicBezTo>
                <a:cubicBezTo>
                  <a:pt x="21877" y="6889"/>
                  <a:pt x="22104" y="7208"/>
                  <a:pt x="22059" y="7390"/>
                </a:cubicBezTo>
                <a:cubicBezTo>
                  <a:pt x="21801" y="8456"/>
                  <a:pt x="21722" y="8809"/>
                  <a:pt x="21677" y="8809"/>
                </a:cubicBezTo>
                <a:cubicBezTo>
                  <a:pt x="21667" y="8809"/>
                  <a:pt x="21658" y="8789"/>
                  <a:pt x="21649" y="8754"/>
                </a:cubicBezTo>
                <a:cubicBezTo>
                  <a:pt x="21649" y="8618"/>
                  <a:pt x="21649" y="8436"/>
                  <a:pt x="21695" y="8299"/>
                </a:cubicBezTo>
                <a:cubicBezTo>
                  <a:pt x="21740" y="8163"/>
                  <a:pt x="21740" y="8026"/>
                  <a:pt x="21695" y="8026"/>
                </a:cubicBezTo>
                <a:cubicBezTo>
                  <a:pt x="21689" y="8029"/>
                  <a:pt x="21683" y="8031"/>
                  <a:pt x="21678" y="8031"/>
                </a:cubicBezTo>
                <a:cubicBezTo>
                  <a:pt x="21604" y="8031"/>
                  <a:pt x="21610" y="7733"/>
                  <a:pt x="21695" y="7435"/>
                </a:cubicBezTo>
                <a:cubicBezTo>
                  <a:pt x="21740" y="7299"/>
                  <a:pt x="21740" y="7208"/>
                  <a:pt x="21695" y="7208"/>
                </a:cubicBezTo>
                <a:cubicBezTo>
                  <a:pt x="21685" y="7205"/>
                  <a:pt x="21676" y="7203"/>
                  <a:pt x="21667" y="7203"/>
                </a:cubicBezTo>
                <a:cubicBezTo>
                  <a:pt x="21546" y="7203"/>
                  <a:pt x="21458" y="7498"/>
                  <a:pt x="21331" y="8345"/>
                </a:cubicBezTo>
                <a:cubicBezTo>
                  <a:pt x="21240" y="8800"/>
                  <a:pt x="21149" y="9209"/>
                  <a:pt x="21058" y="9254"/>
                </a:cubicBezTo>
                <a:cubicBezTo>
                  <a:pt x="21024" y="9289"/>
                  <a:pt x="20996" y="9309"/>
                  <a:pt x="20975" y="9309"/>
                </a:cubicBezTo>
                <a:cubicBezTo>
                  <a:pt x="20886" y="9309"/>
                  <a:pt x="20928" y="8950"/>
                  <a:pt x="21149" y="7845"/>
                </a:cubicBezTo>
                <a:cubicBezTo>
                  <a:pt x="21286" y="7117"/>
                  <a:pt x="21376" y="6480"/>
                  <a:pt x="21376" y="6389"/>
                </a:cubicBezTo>
                <a:cubicBezTo>
                  <a:pt x="21360" y="6364"/>
                  <a:pt x="21345" y="6350"/>
                  <a:pt x="21330" y="6350"/>
                </a:cubicBezTo>
                <a:cubicBezTo>
                  <a:pt x="21263" y="6350"/>
                  <a:pt x="21198" y="6635"/>
                  <a:pt x="21013" y="7526"/>
                </a:cubicBezTo>
                <a:cubicBezTo>
                  <a:pt x="20922" y="8026"/>
                  <a:pt x="20831" y="8436"/>
                  <a:pt x="20785" y="8436"/>
                </a:cubicBezTo>
                <a:cubicBezTo>
                  <a:pt x="20783" y="8437"/>
                  <a:pt x="20780" y="8438"/>
                  <a:pt x="20777" y="8438"/>
                </a:cubicBezTo>
                <a:cubicBezTo>
                  <a:pt x="20689" y="8438"/>
                  <a:pt x="20605" y="7744"/>
                  <a:pt x="20649" y="7435"/>
                </a:cubicBezTo>
                <a:cubicBezTo>
                  <a:pt x="20831" y="6344"/>
                  <a:pt x="20876" y="5752"/>
                  <a:pt x="20785" y="5752"/>
                </a:cubicBezTo>
                <a:cubicBezTo>
                  <a:pt x="20740" y="5752"/>
                  <a:pt x="20649" y="5980"/>
                  <a:pt x="20558" y="6298"/>
                </a:cubicBezTo>
                <a:cubicBezTo>
                  <a:pt x="20421" y="6662"/>
                  <a:pt x="20330" y="6889"/>
                  <a:pt x="20330" y="6889"/>
                </a:cubicBezTo>
                <a:cubicBezTo>
                  <a:pt x="20285" y="6889"/>
                  <a:pt x="20330" y="6071"/>
                  <a:pt x="20376" y="5525"/>
                </a:cubicBezTo>
                <a:cubicBezTo>
                  <a:pt x="20421" y="5252"/>
                  <a:pt x="20376" y="5116"/>
                  <a:pt x="20285" y="5116"/>
                </a:cubicBezTo>
                <a:cubicBezTo>
                  <a:pt x="20239" y="5161"/>
                  <a:pt x="20194" y="5298"/>
                  <a:pt x="20194" y="5434"/>
                </a:cubicBezTo>
                <a:cubicBezTo>
                  <a:pt x="20194" y="5571"/>
                  <a:pt x="20149" y="5798"/>
                  <a:pt x="20149" y="5980"/>
                </a:cubicBezTo>
                <a:cubicBezTo>
                  <a:pt x="20123" y="6108"/>
                  <a:pt x="20112" y="6164"/>
                  <a:pt x="20091" y="6164"/>
                </a:cubicBezTo>
                <a:cubicBezTo>
                  <a:pt x="20074" y="6164"/>
                  <a:pt x="20052" y="6130"/>
                  <a:pt x="20012" y="6071"/>
                </a:cubicBezTo>
                <a:cubicBezTo>
                  <a:pt x="19967" y="5980"/>
                  <a:pt x="19921" y="5616"/>
                  <a:pt x="19967" y="5207"/>
                </a:cubicBezTo>
                <a:cubicBezTo>
                  <a:pt x="19967" y="4843"/>
                  <a:pt x="19967" y="4524"/>
                  <a:pt x="19921" y="4524"/>
                </a:cubicBezTo>
                <a:cubicBezTo>
                  <a:pt x="19901" y="4518"/>
                  <a:pt x="19884" y="4514"/>
                  <a:pt x="19870" y="4514"/>
                </a:cubicBezTo>
                <a:cubicBezTo>
                  <a:pt x="19785" y="4514"/>
                  <a:pt x="19785" y="4643"/>
                  <a:pt x="19785" y="5070"/>
                </a:cubicBezTo>
                <a:cubicBezTo>
                  <a:pt x="19785" y="5358"/>
                  <a:pt x="19740" y="5533"/>
                  <a:pt x="19682" y="5533"/>
                </a:cubicBezTo>
                <a:cubicBezTo>
                  <a:pt x="19657" y="5533"/>
                  <a:pt x="19630" y="5502"/>
                  <a:pt x="19603" y="5434"/>
                </a:cubicBezTo>
                <a:cubicBezTo>
                  <a:pt x="19512" y="5343"/>
                  <a:pt x="19512" y="4206"/>
                  <a:pt x="19557" y="4070"/>
                </a:cubicBezTo>
                <a:cubicBezTo>
                  <a:pt x="19564" y="4055"/>
                  <a:pt x="19574" y="4047"/>
                  <a:pt x="19588" y="4047"/>
                </a:cubicBezTo>
                <a:close/>
                <a:moveTo>
                  <a:pt x="22286" y="7481"/>
                </a:moveTo>
                <a:lnTo>
                  <a:pt x="22468" y="7708"/>
                </a:lnTo>
                <a:cubicBezTo>
                  <a:pt x="22604" y="7935"/>
                  <a:pt x="22604" y="8026"/>
                  <a:pt x="22468" y="8436"/>
                </a:cubicBezTo>
                <a:cubicBezTo>
                  <a:pt x="22377" y="8709"/>
                  <a:pt x="22286" y="9027"/>
                  <a:pt x="22241" y="9209"/>
                </a:cubicBezTo>
                <a:lnTo>
                  <a:pt x="22195" y="9527"/>
                </a:lnTo>
                <a:lnTo>
                  <a:pt x="22059" y="9254"/>
                </a:lnTo>
                <a:cubicBezTo>
                  <a:pt x="21922" y="8981"/>
                  <a:pt x="21922" y="8800"/>
                  <a:pt x="22104" y="8208"/>
                </a:cubicBezTo>
                <a:lnTo>
                  <a:pt x="22286" y="7481"/>
                </a:lnTo>
                <a:close/>
                <a:moveTo>
                  <a:pt x="22787" y="8238"/>
                </a:moveTo>
                <a:cubicBezTo>
                  <a:pt x="22814" y="8238"/>
                  <a:pt x="22842" y="8275"/>
                  <a:pt x="22877" y="8345"/>
                </a:cubicBezTo>
                <a:cubicBezTo>
                  <a:pt x="22923" y="8436"/>
                  <a:pt x="22877" y="8800"/>
                  <a:pt x="22695" y="9436"/>
                </a:cubicBezTo>
                <a:cubicBezTo>
                  <a:pt x="22508" y="10036"/>
                  <a:pt x="22444" y="10234"/>
                  <a:pt x="22376" y="10234"/>
                </a:cubicBezTo>
                <a:cubicBezTo>
                  <a:pt x="22362" y="10234"/>
                  <a:pt x="22348" y="10225"/>
                  <a:pt x="22332" y="10209"/>
                </a:cubicBezTo>
                <a:cubicBezTo>
                  <a:pt x="22286" y="10028"/>
                  <a:pt x="22423" y="9254"/>
                  <a:pt x="22650" y="8527"/>
                </a:cubicBezTo>
                <a:cubicBezTo>
                  <a:pt x="22706" y="8331"/>
                  <a:pt x="22745" y="8238"/>
                  <a:pt x="22787" y="8238"/>
                </a:cubicBezTo>
                <a:close/>
                <a:moveTo>
                  <a:pt x="23105" y="8800"/>
                </a:moveTo>
                <a:lnTo>
                  <a:pt x="23241" y="9072"/>
                </a:lnTo>
                <a:cubicBezTo>
                  <a:pt x="23332" y="9345"/>
                  <a:pt x="23332" y="9436"/>
                  <a:pt x="22968" y="10482"/>
                </a:cubicBezTo>
                <a:cubicBezTo>
                  <a:pt x="22717" y="11201"/>
                  <a:pt x="22636" y="11437"/>
                  <a:pt x="22590" y="11437"/>
                </a:cubicBezTo>
                <a:cubicBezTo>
                  <a:pt x="22578" y="11437"/>
                  <a:pt x="22568" y="11421"/>
                  <a:pt x="22559" y="11392"/>
                </a:cubicBezTo>
                <a:cubicBezTo>
                  <a:pt x="22468" y="11074"/>
                  <a:pt x="22559" y="10528"/>
                  <a:pt x="22832" y="9618"/>
                </a:cubicBezTo>
                <a:lnTo>
                  <a:pt x="23105" y="8800"/>
                </a:lnTo>
                <a:close/>
                <a:moveTo>
                  <a:pt x="24513" y="12388"/>
                </a:moveTo>
                <a:cubicBezTo>
                  <a:pt x="24514" y="12388"/>
                  <a:pt x="24515" y="12389"/>
                  <a:pt x="24515" y="12392"/>
                </a:cubicBezTo>
                <a:cubicBezTo>
                  <a:pt x="24560" y="12392"/>
                  <a:pt x="24515" y="12802"/>
                  <a:pt x="24469" y="13257"/>
                </a:cubicBezTo>
                <a:cubicBezTo>
                  <a:pt x="24424" y="13711"/>
                  <a:pt x="24378" y="14166"/>
                  <a:pt x="24378" y="14303"/>
                </a:cubicBezTo>
                <a:cubicBezTo>
                  <a:pt x="24378" y="14325"/>
                  <a:pt x="24375" y="14337"/>
                  <a:pt x="24370" y="14337"/>
                </a:cubicBezTo>
                <a:cubicBezTo>
                  <a:pt x="24355" y="14337"/>
                  <a:pt x="24321" y="14234"/>
                  <a:pt x="24287" y="14030"/>
                </a:cubicBezTo>
                <a:cubicBezTo>
                  <a:pt x="24196" y="13757"/>
                  <a:pt x="24242" y="13393"/>
                  <a:pt x="24333" y="12984"/>
                </a:cubicBezTo>
                <a:cubicBezTo>
                  <a:pt x="24417" y="12647"/>
                  <a:pt x="24501" y="12388"/>
                  <a:pt x="24513" y="12388"/>
                </a:cubicBezTo>
                <a:close/>
                <a:moveTo>
                  <a:pt x="25473" y="16001"/>
                </a:moveTo>
                <a:cubicBezTo>
                  <a:pt x="25525" y="16001"/>
                  <a:pt x="25512" y="16272"/>
                  <a:pt x="25424" y="16713"/>
                </a:cubicBezTo>
                <a:cubicBezTo>
                  <a:pt x="25379" y="16986"/>
                  <a:pt x="25288" y="17213"/>
                  <a:pt x="25197" y="17213"/>
                </a:cubicBezTo>
                <a:cubicBezTo>
                  <a:pt x="25193" y="17215"/>
                  <a:pt x="25189" y="17216"/>
                  <a:pt x="25186" y="17216"/>
                </a:cubicBezTo>
                <a:cubicBezTo>
                  <a:pt x="25110" y="17216"/>
                  <a:pt x="25159" y="16737"/>
                  <a:pt x="25333" y="16258"/>
                </a:cubicBezTo>
                <a:cubicBezTo>
                  <a:pt x="25397" y="16082"/>
                  <a:pt x="25445" y="16001"/>
                  <a:pt x="25473" y="16001"/>
                </a:cubicBezTo>
                <a:close/>
                <a:moveTo>
                  <a:pt x="26256" y="18043"/>
                </a:moveTo>
                <a:cubicBezTo>
                  <a:pt x="26271" y="18043"/>
                  <a:pt x="26249" y="18177"/>
                  <a:pt x="26197" y="18487"/>
                </a:cubicBezTo>
                <a:cubicBezTo>
                  <a:pt x="26152" y="18805"/>
                  <a:pt x="26106" y="19123"/>
                  <a:pt x="26106" y="19169"/>
                </a:cubicBezTo>
                <a:cubicBezTo>
                  <a:pt x="26088" y="19205"/>
                  <a:pt x="26073" y="19221"/>
                  <a:pt x="26061" y="19221"/>
                </a:cubicBezTo>
                <a:cubicBezTo>
                  <a:pt x="25984" y="19221"/>
                  <a:pt x="26034" y="18535"/>
                  <a:pt x="26152" y="18259"/>
                </a:cubicBezTo>
                <a:cubicBezTo>
                  <a:pt x="26211" y="18122"/>
                  <a:pt x="26244" y="18043"/>
                  <a:pt x="26256" y="18043"/>
                </a:cubicBezTo>
                <a:close/>
                <a:moveTo>
                  <a:pt x="29972" y="21397"/>
                </a:moveTo>
                <a:cubicBezTo>
                  <a:pt x="30018" y="21443"/>
                  <a:pt x="30018" y="21579"/>
                  <a:pt x="29972" y="21716"/>
                </a:cubicBezTo>
                <a:cubicBezTo>
                  <a:pt x="29881" y="21898"/>
                  <a:pt x="29699" y="22171"/>
                  <a:pt x="29472" y="22398"/>
                </a:cubicBezTo>
                <a:cubicBezTo>
                  <a:pt x="29277" y="22593"/>
                  <a:pt x="29186" y="22684"/>
                  <a:pt x="29158" y="22684"/>
                </a:cubicBezTo>
                <a:cubicBezTo>
                  <a:pt x="29134" y="22684"/>
                  <a:pt x="29157" y="22616"/>
                  <a:pt x="29199" y="22489"/>
                </a:cubicBezTo>
                <a:cubicBezTo>
                  <a:pt x="29290" y="22171"/>
                  <a:pt x="29881" y="21397"/>
                  <a:pt x="29972" y="21397"/>
                </a:cubicBezTo>
                <a:close/>
                <a:moveTo>
                  <a:pt x="39657" y="9208"/>
                </a:moveTo>
                <a:cubicBezTo>
                  <a:pt x="39658" y="9208"/>
                  <a:pt x="39659" y="9208"/>
                  <a:pt x="39659" y="9209"/>
                </a:cubicBezTo>
                <a:cubicBezTo>
                  <a:pt x="39705" y="9254"/>
                  <a:pt x="39114" y="10164"/>
                  <a:pt x="38386" y="11255"/>
                </a:cubicBezTo>
                <a:cubicBezTo>
                  <a:pt x="37658" y="12347"/>
                  <a:pt x="37022" y="13257"/>
                  <a:pt x="37022" y="13257"/>
                </a:cubicBezTo>
                <a:cubicBezTo>
                  <a:pt x="37015" y="13263"/>
                  <a:pt x="37010" y="13266"/>
                  <a:pt x="37006" y="13266"/>
                </a:cubicBezTo>
                <a:cubicBezTo>
                  <a:pt x="36977" y="13266"/>
                  <a:pt x="36982" y="13147"/>
                  <a:pt x="37022" y="13029"/>
                </a:cubicBezTo>
                <a:cubicBezTo>
                  <a:pt x="37113" y="12847"/>
                  <a:pt x="37113" y="12711"/>
                  <a:pt x="37067" y="12711"/>
                </a:cubicBezTo>
                <a:cubicBezTo>
                  <a:pt x="37059" y="12708"/>
                  <a:pt x="37051" y="12707"/>
                  <a:pt x="37044" y="12707"/>
                </a:cubicBezTo>
                <a:cubicBezTo>
                  <a:pt x="36915" y="12707"/>
                  <a:pt x="36794" y="13050"/>
                  <a:pt x="36794" y="13393"/>
                </a:cubicBezTo>
                <a:cubicBezTo>
                  <a:pt x="36794" y="13575"/>
                  <a:pt x="36703" y="13802"/>
                  <a:pt x="36430" y="14212"/>
                </a:cubicBezTo>
                <a:lnTo>
                  <a:pt x="36066" y="14757"/>
                </a:lnTo>
                <a:lnTo>
                  <a:pt x="36203" y="14257"/>
                </a:lnTo>
                <a:cubicBezTo>
                  <a:pt x="36286" y="13841"/>
                  <a:pt x="36293" y="13615"/>
                  <a:pt x="36189" y="13615"/>
                </a:cubicBezTo>
                <a:cubicBezTo>
                  <a:pt x="36179" y="13615"/>
                  <a:pt x="36169" y="13617"/>
                  <a:pt x="36157" y="13620"/>
                </a:cubicBezTo>
                <a:cubicBezTo>
                  <a:pt x="36157" y="13620"/>
                  <a:pt x="36021" y="14030"/>
                  <a:pt x="35885" y="14485"/>
                </a:cubicBezTo>
                <a:cubicBezTo>
                  <a:pt x="35748" y="15030"/>
                  <a:pt x="35612" y="15394"/>
                  <a:pt x="35430" y="15622"/>
                </a:cubicBezTo>
                <a:lnTo>
                  <a:pt x="35202" y="15940"/>
                </a:lnTo>
                <a:lnTo>
                  <a:pt x="35202" y="15940"/>
                </a:lnTo>
                <a:lnTo>
                  <a:pt x="35339" y="15303"/>
                </a:lnTo>
                <a:cubicBezTo>
                  <a:pt x="35430" y="14985"/>
                  <a:pt x="35430" y="14666"/>
                  <a:pt x="35384" y="14666"/>
                </a:cubicBezTo>
                <a:cubicBezTo>
                  <a:pt x="35375" y="14662"/>
                  <a:pt x="35365" y="14659"/>
                  <a:pt x="35357" y="14659"/>
                </a:cubicBezTo>
                <a:cubicBezTo>
                  <a:pt x="35282" y="14659"/>
                  <a:pt x="35228" y="14854"/>
                  <a:pt x="35066" y="15667"/>
                </a:cubicBezTo>
                <a:cubicBezTo>
                  <a:pt x="34929" y="16258"/>
                  <a:pt x="34793" y="16531"/>
                  <a:pt x="34566" y="16895"/>
                </a:cubicBezTo>
                <a:lnTo>
                  <a:pt x="34293" y="17350"/>
                </a:lnTo>
                <a:lnTo>
                  <a:pt x="34475" y="16622"/>
                </a:lnTo>
                <a:cubicBezTo>
                  <a:pt x="34566" y="16213"/>
                  <a:pt x="34611" y="15849"/>
                  <a:pt x="34566" y="15803"/>
                </a:cubicBezTo>
                <a:cubicBezTo>
                  <a:pt x="34562" y="15796"/>
                  <a:pt x="34557" y="15792"/>
                  <a:pt x="34551" y="15792"/>
                </a:cubicBezTo>
                <a:cubicBezTo>
                  <a:pt x="34490" y="15792"/>
                  <a:pt x="34319" y="16251"/>
                  <a:pt x="34111" y="17168"/>
                </a:cubicBezTo>
                <a:cubicBezTo>
                  <a:pt x="33974" y="17714"/>
                  <a:pt x="33838" y="18032"/>
                  <a:pt x="33565" y="18487"/>
                </a:cubicBezTo>
                <a:lnTo>
                  <a:pt x="33156" y="19078"/>
                </a:lnTo>
                <a:lnTo>
                  <a:pt x="33292" y="18396"/>
                </a:lnTo>
                <a:cubicBezTo>
                  <a:pt x="33377" y="17719"/>
                  <a:pt x="33383" y="17436"/>
                  <a:pt x="33274" y="17436"/>
                </a:cubicBezTo>
                <a:cubicBezTo>
                  <a:pt x="33265" y="17436"/>
                  <a:pt x="33256" y="17438"/>
                  <a:pt x="33247" y="17441"/>
                </a:cubicBezTo>
                <a:cubicBezTo>
                  <a:pt x="33201" y="17486"/>
                  <a:pt x="32974" y="19033"/>
                  <a:pt x="33019" y="19214"/>
                </a:cubicBezTo>
                <a:cubicBezTo>
                  <a:pt x="33019" y="19305"/>
                  <a:pt x="32337" y="20533"/>
                  <a:pt x="32246" y="20579"/>
                </a:cubicBezTo>
                <a:cubicBezTo>
                  <a:pt x="32201" y="20579"/>
                  <a:pt x="32246" y="20170"/>
                  <a:pt x="32337" y="19624"/>
                </a:cubicBezTo>
                <a:cubicBezTo>
                  <a:pt x="32461" y="18755"/>
                  <a:pt x="32472" y="18526"/>
                  <a:pt x="32371" y="18526"/>
                </a:cubicBezTo>
                <a:cubicBezTo>
                  <a:pt x="32361" y="18526"/>
                  <a:pt x="32349" y="18528"/>
                  <a:pt x="32337" y="18532"/>
                </a:cubicBezTo>
                <a:cubicBezTo>
                  <a:pt x="32246" y="18578"/>
                  <a:pt x="32019" y="20397"/>
                  <a:pt x="32064" y="20670"/>
                </a:cubicBezTo>
                <a:cubicBezTo>
                  <a:pt x="32064" y="20897"/>
                  <a:pt x="31473" y="22125"/>
                  <a:pt x="31291" y="22171"/>
                </a:cubicBezTo>
                <a:cubicBezTo>
                  <a:pt x="31200" y="22171"/>
                  <a:pt x="31337" y="20988"/>
                  <a:pt x="31428" y="20670"/>
                </a:cubicBezTo>
                <a:cubicBezTo>
                  <a:pt x="31473" y="20624"/>
                  <a:pt x="31428" y="20533"/>
                  <a:pt x="31382" y="20488"/>
                </a:cubicBezTo>
                <a:cubicBezTo>
                  <a:pt x="31246" y="20488"/>
                  <a:pt x="31200" y="20670"/>
                  <a:pt x="31109" y="21443"/>
                </a:cubicBezTo>
                <a:cubicBezTo>
                  <a:pt x="31041" y="22019"/>
                  <a:pt x="31024" y="22166"/>
                  <a:pt x="30963" y="22166"/>
                </a:cubicBezTo>
                <a:cubicBezTo>
                  <a:pt x="30943" y="22166"/>
                  <a:pt x="30917" y="22148"/>
                  <a:pt x="30882" y="22125"/>
                </a:cubicBezTo>
                <a:cubicBezTo>
                  <a:pt x="30877" y="22120"/>
                  <a:pt x="30870" y="22118"/>
                  <a:pt x="30862" y="22118"/>
                </a:cubicBezTo>
                <a:cubicBezTo>
                  <a:pt x="30789" y="22118"/>
                  <a:pt x="30590" y="22285"/>
                  <a:pt x="30427" y="22489"/>
                </a:cubicBezTo>
                <a:cubicBezTo>
                  <a:pt x="30248" y="22668"/>
                  <a:pt x="30097" y="22790"/>
                  <a:pt x="30041" y="22790"/>
                </a:cubicBezTo>
                <a:cubicBezTo>
                  <a:pt x="30026" y="22790"/>
                  <a:pt x="30018" y="22781"/>
                  <a:pt x="30018" y="22762"/>
                </a:cubicBezTo>
                <a:cubicBezTo>
                  <a:pt x="30018" y="22716"/>
                  <a:pt x="30109" y="22534"/>
                  <a:pt x="30245" y="22398"/>
                </a:cubicBezTo>
                <a:cubicBezTo>
                  <a:pt x="30381" y="22216"/>
                  <a:pt x="30518" y="22080"/>
                  <a:pt x="30518" y="22034"/>
                </a:cubicBezTo>
                <a:cubicBezTo>
                  <a:pt x="30560" y="21950"/>
                  <a:pt x="30544" y="21914"/>
                  <a:pt x="30495" y="21914"/>
                </a:cubicBezTo>
                <a:cubicBezTo>
                  <a:pt x="30440" y="21914"/>
                  <a:pt x="30342" y="21961"/>
                  <a:pt x="30245" y="22034"/>
                </a:cubicBezTo>
                <a:cubicBezTo>
                  <a:pt x="30211" y="22080"/>
                  <a:pt x="30185" y="22105"/>
                  <a:pt x="30168" y="22105"/>
                </a:cubicBezTo>
                <a:cubicBezTo>
                  <a:pt x="30114" y="22105"/>
                  <a:pt x="30131" y="21875"/>
                  <a:pt x="30200" y="21261"/>
                </a:cubicBezTo>
                <a:cubicBezTo>
                  <a:pt x="30245" y="20761"/>
                  <a:pt x="30291" y="20306"/>
                  <a:pt x="30245" y="20306"/>
                </a:cubicBezTo>
                <a:cubicBezTo>
                  <a:pt x="30220" y="20298"/>
                  <a:pt x="30200" y="20292"/>
                  <a:pt x="30183" y="20292"/>
                </a:cubicBezTo>
                <a:cubicBezTo>
                  <a:pt x="30107" y="20292"/>
                  <a:pt x="30100" y="20398"/>
                  <a:pt x="30063" y="20806"/>
                </a:cubicBezTo>
                <a:cubicBezTo>
                  <a:pt x="30018" y="21079"/>
                  <a:pt x="29972" y="21170"/>
                  <a:pt x="29881" y="21216"/>
                </a:cubicBezTo>
                <a:cubicBezTo>
                  <a:pt x="29790" y="21216"/>
                  <a:pt x="29654" y="21352"/>
                  <a:pt x="29563" y="21488"/>
                </a:cubicBezTo>
                <a:cubicBezTo>
                  <a:pt x="29499" y="21568"/>
                  <a:pt x="29457" y="21620"/>
                  <a:pt x="29438" y="21620"/>
                </a:cubicBezTo>
                <a:cubicBezTo>
                  <a:pt x="29403" y="21620"/>
                  <a:pt x="29445" y="21444"/>
                  <a:pt x="29563" y="20943"/>
                </a:cubicBezTo>
                <a:cubicBezTo>
                  <a:pt x="29699" y="20488"/>
                  <a:pt x="29881" y="19760"/>
                  <a:pt x="30018" y="19396"/>
                </a:cubicBezTo>
                <a:cubicBezTo>
                  <a:pt x="30145" y="18889"/>
                  <a:pt x="30183" y="18735"/>
                  <a:pt x="30256" y="18735"/>
                </a:cubicBezTo>
                <a:cubicBezTo>
                  <a:pt x="30288" y="18735"/>
                  <a:pt x="30327" y="18764"/>
                  <a:pt x="30381" y="18805"/>
                </a:cubicBezTo>
                <a:cubicBezTo>
                  <a:pt x="30443" y="18846"/>
                  <a:pt x="30502" y="18866"/>
                  <a:pt x="30559" y="18866"/>
                </a:cubicBezTo>
                <a:cubicBezTo>
                  <a:pt x="30757" y="18866"/>
                  <a:pt x="30933" y="18627"/>
                  <a:pt x="31109" y="18168"/>
                </a:cubicBezTo>
                <a:cubicBezTo>
                  <a:pt x="31291" y="17668"/>
                  <a:pt x="31882" y="16395"/>
                  <a:pt x="32155" y="16031"/>
                </a:cubicBezTo>
                <a:cubicBezTo>
                  <a:pt x="32198" y="15945"/>
                  <a:pt x="32221" y="15900"/>
                  <a:pt x="32247" y="15900"/>
                </a:cubicBezTo>
                <a:cubicBezTo>
                  <a:pt x="32277" y="15900"/>
                  <a:pt x="32311" y="15956"/>
                  <a:pt x="32383" y="16076"/>
                </a:cubicBezTo>
                <a:cubicBezTo>
                  <a:pt x="32459" y="16204"/>
                  <a:pt x="32493" y="16260"/>
                  <a:pt x="32548" y="16260"/>
                </a:cubicBezTo>
                <a:cubicBezTo>
                  <a:pt x="32591" y="16260"/>
                  <a:pt x="32647" y="16227"/>
                  <a:pt x="32746" y="16167"/>
                </a:cubicBezTo>
                <a:cubicBezTo>
                  <a:pt x="32883" y="16076"/>
                  <a:pt x="33292" y="15531"/>
                  <a:pt x="33702" y="14939"/>
                </a:cubicBezTo>
                <a:cubicBezTo>
                  <a:pt x="34427" y="13815"/>
                  <a:pt x="34574" y="13587"/>
                  <a:pt x="34650" y="13587"/>
                </a:cubicBezTo>
                <a:cubicBezTo>
                  <a:pt x="34669" y="13587"/>
                  <a:pt x="34684" y="13602"/>
                  <a:pt x="34702" y="13620"/>
                </a:cubicBezTo>
                <a:cubicBezTo>
                  <a:pt x="34752" y="13660"/>
                  <a:pt x="34803" y="13682"/>
                  <a:pt x="34863" y="13682"/>
                </a:cubicBezTo>
                <a:cubicBezTo>
                  <a:pt x="35080" y="13682"/>
                  <a:pt x="35410" y="13393"/>
                  <a:pt x="36157" y="12574"/>
                </a:cubicBezTo>
                <a:cubicBezTo>
                  <a:pt x="37193" y="11493"/>
                  <a:pt x="39567" y="9208"/>
                  <a:pt x="39657" y="9208"/>
                </a:cubicBezTo>
                <a:close/>
                <a:moveTo>
                  <a:pt x="29855" y="22362"/>
                </a:moveTo>
                <a:cubicBezTo>
                  <a:pt x="29872" y="22362"/>
                  <a:pt x="29881" y="22373"/>
                  <a:pt x="29881" y="22398"/>
                </a:cubicBezTo>
                <a:cubicBezTo>
                  <a:pt x="29881" y="22444"/>
                  <a:pt x="29745" y="22671"/>
                  <a:pt x="29563" y="22898"/>
                </a:cubicBezTo>
                <a:cubicBezTo>
                  <a:pt x="29337" y="23153"/>
                  <a:pt x="29163" y="23302"/>
                  <a:pt x="29119" y="23302"/>
                </a:cubicBezTo>
                <a:cubicBezTo>
                  <a:pt x="29092" y="23302"/>
                  <a:pt x="29113" y="23246"/>
                  <a:pt x="29199" y="23126"/>
                </a:cubicBezTo>
                <a:cubicBezTo>
                  <a:pt x="29356" y="22812"/>
                  <a:pt x="29750" y="22362"/>
                  <a:pt x="29855" y="22362"/>
                </a:cubicBezTo>
                <a:close/>
                <a:moveTo>
                  <a:pt x="30912" y="22332"/>
                </a:moveTo>
                <a:cubicBezTo>
                  <a:pt x="30922" y="22332"/>
                  <a:pt x="30927" y="22339"/>
                  <a:pt x="30927" y="22353"/>
                </a:cubicBezTo>
                <a:cubicBezTo>
                  <a:pt x="30927" y="22398"/>
                  <a:pt x="30700" y="22716"/>
                  <a:pt x="30427" y="23035"/>
                </a:cubicBezTo>
                <a:cubicBezTo>
                  <a:pt x="30234" y="23266"/>
                  <a:pt x="30042" y="23464"/>
                  <a:pt x="29987" y="23464"/>
                </a:cubicBezTo>
                <a:cubicBezTo>
                  <a:pt x="29977" y="23464"/>
                  <a:pt x="29972" y="23458"/>
                  <a:pt x="29972" y="23444"/>
                </a:cubicBezTo>
                <a:cubicBezTo>
                  <a:pt x="29972" y="23399"/>
                  <a:pt x="30200" y="23080"/>
                  <a:pt x="30427" y="22762"/>
                </a:cubicBezTo>
                <a:cubicBezTo>
                  <a:pt x="30658" y="22531"/>
                  <a:pt x="30857" y="22332"/>
                  <a:pt x="30912" y="22332"/>
                </a:cubicBezTo>
                <a:close/>
                <a:moveTo>
                  <a:pt x="27562" y="22002"/>
                </a:moveTo>
                <a:cubicBezTo>
                  <a:pt x="27611" y="22002"/>
                  <a:pt x="27589" y="22305"/>
                  <a:pt x="27471" y="22898"/>
                </a:cubicBezTo>
                <a:cubicBezTo>
                  <a:pt x="27380" y="23353"/>
                  <a:pt x="27289" y="23762"/>
                  <a:pt x="27289" y="23762"/>
                </a:cubicBezTo>
                <a:cubicBezTo>
                  <a:pt x="27287" y="23763"/>
                  <a:pt x="27286" y="23764"/>
                  <a:pt x="27284" y="23764"/>
                </a:cubicBezTo>
                <a:cubicBezTo>
                  <a:pt x="27201" y="23764"/>
                  <a:pt x="27291" y="22619"/>
                  <a:pt x="27425" y="22262"/>
                </a:cubicBezTo>
                <a:cubicBezTo>
                  <a:pt x="27489" y="22088"/>
                  <a:pt x="27535" y="22002"/>
                  <a:pt x="27562" y="22002"/>
                </a:cubicBezTo>
                <a:close/>
                <a:moveTo>
                  <a:pt x="29728" y="23046"/>
                </a:moveTo>
                <a:cubicBezTo>
                  <a:pt x="29801" y="23046"/>
                  <a:pt x="29731" y="23260"/>
                  <a:pt x="29517" y="23535"/>
                </a:cubicBezTo>
                <a:cubicBezTo>
                  <a:pt x="29399" y="23653"/>
                  <a:pt x="29281" y="23771"/>
                  <a:pt x="29222" y="23771"/>
                </a:cubicBezTo>
                <a:cubicBezTo>
                  <a:pt x="29213" y="23771"/>
                  <a:pt x="29205" y="23769"/>
                  <a:pt x="29199" y="23762"/>
                </a:cubicBezTo>
                <a:cubicBezTo>
                  <a:pt x="29154" y="23762"/>
                  <a:pt x="29154" y="23717"/>
                  <a:pt x="29199" y="23626"/>
                </a:cubicBezTo>
                <a:cubicBezTo>
                  <a:pt x="29244" y="23581"/>
                  <a:pt x="29381" y="23399"/>
                  <a:pt x="29517" y="23217"/>
                </a:cubicBezTo>
                <a:cubicBezTo>
                  <a:pt x="29622" y="23097"/>
                  <a:pt x="29692" y="23046"/>
                  <a:pt x="29728" y="23046"/>
                </a:cubicBezTo>
                <a:close/>
                <a:moveTo>
                  <a:pt x="29637" y="23754"/>
                </a:moveTo>
                <a:cubicBezTo>
                  <a:pt x="29673" y="23754"/>
                  <a:pt x="29699" y="23784"/>
                  <a:pt x="29699" y="23853"/>
                </a:cubicBezTo>
                <a:cubicBezTo>
                  <a:pt x="29699" y="23899"/>
                  <a:pt x="29608" y="23990"/>
                  <a:pt x="29563" y="24035"/>
                </a:cubicBezTo>
                <a:cubicBezTo>
                  <a:pt x="29526" y="24047"/>
                  <a:pt x="29500" y="24053"/>
                  <a:pt x="29481" y="24053"/>
                </a:cubicBezTo>
                <a:cubicBezTo>
                  <a:pt x="29430" y="24053"/>
                  <a:pt x="29439" y="24011"/>
                  <a:pt x="29472" y="23944"/>
                </a:cubicBezTo>
                <a:cubicBezTo>
                  <a:pt x="29500" y="23832"/>
                  <a:pt x="29580" y="23754"/>
                  <a:pt x="29637" y="23754"/>
                </a:cubicBezTo>
                <a:close/>
                <a:moveTo>
                  <a:pt x="30923" y="22802"/>
                </a:moveTo>
                <a:cubicBezTo>
                  <a:pt x="30926" y="22802"/>
                  <a:pt x="30927" y="22804"/>
                  <a:pt x="30927" y="22807"/>
                </a:cubicBezTo>
                <a:cubicBezTo>
                  <a:pt x="30973" y="22807"/>
                  <a:pt x="30836" y="23080"/>
                  <a:pt x="30654" y="23399"/>
                </a:cubicBezTo>
                <a:cubicBezTo>
                  <a:pt x="30472" y="23671"/>
                  <a:pt x="30200" y="24081"/>
                  <a:pt x="30063" y="24217"/>
                </a:cubicBezTo>
                <a:cubicBezTo>
                  <a:pt x="29915" y="24390"/>
                  <a:pt x="29848" y="24469"/>
                  <a:pt x="29816" y="24469"/>
                </a:cubicBezTo>
                <a:cubicBezTo>
                  <a:pt x="29790" y="24469"/>
                  <a:pt x="29790" y="24412"/>
                  <a:pt x="29790" y="24308"/>
                </a:cubicBezTo>
                <a:cubicBezTo>
                  <a:pt x="29836" y="24126"/>
                  <a:pt x="30018" y="23853"/>
                  <a:pt x="30381" y="23399"/>
                </a:cubicBezTo>
                <a:cubicBezTo>
                  <a:pt x="30634" y="23061"/>
                  <a:pt x="30887" y="22802"/>
                  <a:pt x="30923" y="22802"/>
                </a:cubicBezTo>
                <a:close/>
                <a:moveTo>
                  <a:pt x="23423" y="9573"/>
                </a:moveTo>
                <a:lnTo>
                  <a:pt x="23605" y="9982"/>
                </a:lnTo>
                <a:cubicBezTo>
                  <a:pt x="23741" y="10209"/>
                  <a:pt x="23923" y="10437"/>
                  <a:pt x="24014" y="10573"/>
                </a:cubicBezTo>
                <a:cubicBezTo>
                  <a:pt x="24101" y="10660"/>
                  <a:pt x="24169" y="10691"/>
                  <a:pt x="24300" y="10691"/>
                </a:cubicBezTo>
                <a:cubicBezTo>
                  <a:pt x="24376" y="10691"/>
                  <a:pt x="24472" y="10681"/>
                  <a:pt x="24606" y="10664"/>
                </a:cubicBezTo>
                <a:lnTo>
                  <a:pt x="25060" y="10573"/>
                </a:lnTo>
                <a:lnTo>
                  <a:pt x="25379" y="11346"/>
                </a:lnTo>
                <a:cubicBezTo>
                  <a:pt x="25561" y="11801"/>
                  <a:pt x="25834" y="12665"/>
                  <a:pt x="25970" y="13302"/>
                </a:cubicBezTo>
                <a:cubicBezTo>
                  <a:pt x="26425" y="15076"/>
                  <a:pt x="26379" y="14985"/>
                  <a:pt x="26743" y="15076"/>
                </a:cubicBezTo>
                <a:cubicBezTo>
                  <a:pt x="27016" y="15121"/>
                  <a:pt x="27061" y="15167"/>
                  <a:pt x="27198" y="15667"/>
                </a:cubicBezTo>
                <a:cubicBezTo>
                  <a:pt x="27289" y="15940"/>
                  <a:pt x="27471" y="16940"/>
                  <a:pt x="27607" y="17850"/>
                </a:cubicBezTo>
                <a:cubicBezTo>
                  <a:pt x="27698" y="18760"/>
                  <a:pt x="27880" y="19533"/>
                  <a:pt x="27926" y="19624"/>
                </a:cubicBezTo>
                <a:cubicBezTo>
                  <a:pt x="28017" y="19669"/>
                  <a:pt x="28198" y="19760"/>
                  <a:pt x="28380" y="19806"/>
                </a:cubicBezTo>
                <a:cubicBezTo>
                  <a:pt x="28608" y="19942"/>
                  <a:pt x="28653" y="19988"/>
                  <a:pt x="28699" y="20351"/>
                </a:cubicBezTo>
                <a:cubicBezTo>
                  <a:pt x="28835" y="21216"/>
                  <a:pt x="28699" y="22398"/>
                  <a:pt x="28517" y="22807"/>
                </a:cubicBezTo>
                <a:cubicBezTo>
                  <a:pt x="28380" y="23035"/>
                  <a:pt x="28198" y="23581"/>
                  <a:pt x="28108" y="24035"/>
                </a:cubicBezTo>
                <a:cubicBezTo>
                  <a:pt x="27971" y="24490"/>
                  <a:pt x="27835" y="24854"/>
                  <a:pt x="27789" y="24854"/>
                </a:cubicBezTo>
                <a:cubicBezTo>
                  <a:pt x="27744" y="24854"/>
                  <a:pt x="27653" y="24990"/>
                  <a:pt x="27607" y="25172"/>
                </a:cubicBezTo>
                <a:cubicBezTo>
                  <a:pt x="27600" y="25183"/>
                  <a:pt x="27594" y="25189"/>
                  <a:pt x="27589" y="25189"/>
                </a:cubicBezTo>
                <a:cubicBezTo>
                  <a:pt x="27539" y="25189"/>
                  <a:pt x="27671" y="24500"/>
                  <a:pt x="27880" y="23581"/>
                </a:cubicBezTo>
                <a:cubicBezTo>
                  <a:pt x="28108" y="22534"/>
                  <a:pt x="28289" y="21670"/>
                  <a:pt x="28289" y="21625"/>
                </a:cubicBezTo>
                <a:cubicBezTo>
                  <a:pt x="28277" y="21601"/>
                  <a:pt x="28264" y="21588"/>
                  <a:pt x="28250" y="21588"/>
                </a:cubicBezTo>
                <a:cubicBezTo>
                  <a:pt x="28157" y="21588"/>
                  <a:pt x="28008" y="22139"/>
                  <a:pt x="27653" y="23717"/>
                </a:cubicBezTo>
                <a:cubicBezTo>
                  <a:pt x="27380" y="24899"/>
                  <a:pt x="27152" y="25809"/>
                  <a:pt x="27107" y="25854"/>
                </a:cubicBezTo>
                <a:cubicBezTo>
                  <a:pt x="27061" y="25854"/>
                  <a:pt x="27198" y="24945"/>
                  <a:pt x="27425" y="23899"/>
                </a:cubicBezTo>
                <a:cubicBezTo>
                  <a:pt x="27698" y="22671"/>
                  <a:pt x="28017" y="20533"/>
                  <a:pt x="27926" y="20488"/>
                </a:cubicBezTo>
                <a:cubicBezTo>
                  <a:pt x="27915" y="20482"/>
                  <a:pt x="27904" y="20480"/>
                  <a:pt x="27895" y="20480"/>
                </a:cubicBezTo>
                <a:cubicBezTo>
                  <a:pt x="27824" y="20480"/>
                  <a:pt x="27784" y="20633"/>
                  <a:pt x="27744" y="21034"/>
                </a:cubicBezTo>
                <a:cubicBezTo>
                  <a:pt x="27744" y="21216"/>
                  <a:pt x="27653" y="21397"/>
                  <a:pt x="27607" y="21443"/>
                </a:cubicBezTo>
                <a:cubicBezTo>
                  <a:pt x="27562" y="21488"/>
                  <a:pt x="27425" y="21625"/>
                  <a:pt x="27380" y="21807"/>
                </a:cubicBezTo>
                <a:cubicBezTo>
                  <a:pt x="27340" y="21873"/>
                  <a:pt x="27312" y="21912"/>
                  <a:pt x="27292" y="21912"/>
                </a:cubicBezTo>
                <a:cubicBezTo>
                  <a:pt x="27243" y="21912"/>
                  <a:pt x="27243" y="21679"/>
                  <a:pt x="27243" y="21034"/>
                </a:cubicBezTo>
                <a:cubicBezTo>
                  <a:pt x="27243" y="20253"/>
                  <a:pt x="27175" y="19762"/>
                  <a:pt x="27112" y="19762"/>
                </a:cubicBezTo>
                <a:cubicBezTo>
                  <a:pt x="27072" y="19762"/>
                  <a:pt x="27034" y="19957"/>
                  <a:pt x="27016" y="20397"/>
                </a:cubicBezTo>
                <a:cubicBezTo>
                  <a:pt x="27016" y="20518"/>
                  <a:pt x="26996" y="20559"/>
                  <a:pt x="26928" y="20559"/>
                </a:cubicBezTo>
                <a:cubicBezTo>
                  <a:pt x="26895" y="20559"/>
                  <a:pt x="26849" y="20549"/>
                  <a:pt x="26789" y="20533"/>
                </a:cubicBezTo>
                <a:cubicBezTo>
                  <a:pt x="26652" y="20488"/>
                  <a:pt x="26561" y="20442"/>
                  <a:pt x="26561" y="20442"/>
                </a:cubicBezTo>
                <a:cubicBezTo>
                  <a:pt x="26561" y="20442"/>
                  <a:pt x="26698" y="19669"/>
                  <a:pt x="26880" y="18714"/>
                </a:cubicBezTo>
                <a:cubicBezTo>
                  <a:pt x="27061" y="17759"/>
                  <a:pt x="27198" y="16940"/>
                  <a:pt x="27198" y="16895"/>
                </a:cubicBezTo>
                <a:cubicBezTo>
                  <a:pt x="27181" y="16861"/>
                  <a:pt x="27164" y="16843"/>
                  <a:pt x="27146" y="16843"/>
                </a:cubicBezTo>
                <a:cubicBezTo>
                  <a:pt x="27068" y="16843"/>
                  <a:pt x="26974" y="17189"/>
                  <a:pt x="26789" y="18077"/>
                </a:cubicBezTo>
                <a:cubicBezTo>
                  <a:pt x="26652" y="18760"/>
                  <a:pt x="26470" y="19578"/>
                  <a:pt x="26334" y="19897"/>
                </a:cubicBezTo>
                <a:lnTo>
                  <a:pt x="26061" y="20488"/>
                </a:lnTo>
                <a:lnTo>
                  <a:pt x="26061" y="20124"/>
                </a:lnTo>
                <a:cubicBezTo>
                  <a:pt x="26024" y="19715"/>
                  <a:pt x="26017" y="19336"/>
                  <a:pt x="26065" y="19336"/>
                </a:cubicBezTo>
                <a:cubicBezTo>
                  <a:pt x="26076" y="19336"/>
                  <a:pt x="26090" y="19355"/>
                  <a:pt x="26106" y="19396"/>
                </a:cubicBezTo>
                <a:cubicBezTo>
                  <a:pt x="26106" y="19471"/>
                  <a:pt x="26137" y="19545"/>
                  <a:pt x="26173" y="19545"/>
                </a:cubicBezTo>
                <a:cubicBezTo>
                  <a:pt x="26181" y="19545"/>
                  <a:pt x="26189" y="19541"/>
                  <a:pt x="26197" y="19533"/>
                </a:cubicBezTo>
                <a:cubicBezTo>
                  <a:pt x="26288" y="19533"/>
                  <a:pt x="26789" y="15894"/>
                  <a:pt x="26698" y="15758"/>
                </a:cubicBezTo>
                <a:cubicBezTo>
                  <a:pt x="26689" y="15722"/>
                  <a:pt x="26678" y="15703"/>
                  <a:pt x="26665" y="15703"/>
                </a:cubicBezTo>
                <a:cubicBezTo>
                  <a:pt x="26616" y="15703"/>
                  <a:pt x="26543" y="15994"/>
                  <a:pt x="26470" y="16577"/>
                </a:cubicBezTo>
                <a:cubicBezTo>
                  <a:pt x="26394" y="17110"/>
                  <a:pt x="26094" y="17900"/>
                  <a:pt x="25999" y="17900"/>
                </a:cubicBezTo>
                <a:cubicBezTo>
                  <a:pt x="25981" y="17900"/>
                  <a:pt x="25970" y="17871"/>
                  <a:pt x="25970" y="17805"/>
                </a:cubicBezTo>
                <a:cubicBezTo>
                  <a:pt x="25970" y="17668"/>
                  <a:pt x="25879" y="17441"/>
                  <a:pt x="25743" y="17350"/>
                </a:cubicBezTo>
                <a:cubicBezTo>
                  <a:pt x="25606" y="17168"/>
                  <a:pt x="25561" y="17031"/>
                  <a:pt x="25652" y="16395"/>
                </a:cubicBezTo>
                <a:cubicBezTo>
                  <a:pt x="25743" y="15758"/>
                  <a:pt x="25743" y="15713"/>
                  <a:pt x="25561" y="15667"/>
                </a:cubicBezTo>
                <a:cubicBezTo>
                  <a:pt x="25379" y="15622"/>
                  <a:pt x="25379" y="15576"/>
                  <a:pt x="25515" y="14803"/>
                </a:cubicBezTo>
                <a:cubicBezTo>
                  <a:pt x="25644" y="14116"/>
                  <a:pt x="25692" y="13753"/>
                  <a:pt x="25582" y="13753"/>
                </a:cubicBezTo>
                <a:cubicBezTo>
                  <a:pt x="25575" y="13753"/>
                  <a:pt x="25568" y="13754"/>
                  <a:pt x="25561" y="13757"/>
                </a:cubicBezTo>
                <a:cubicBezTo>
                  <a:pt x="25515" y="13757"/>
                  <a:pt x="25379" y="14394"/>
                  <a:pt x="25288" y="15121"/>
                </a:cubicBezTo>
                <a:cubicBezTo>
                  <a:pt x="25015" y="16485"/>
                  <a:pt x="24909" y="16981"/>
                  <a:pt x="24799" y="16981"/>
                </a:cubicBezTo>
                <a:cubicBezTo>
                  <a:pt x="24780" y="16981"/>
                  <a:pt x="24762" y="16967"/>
                  <a:pt x="24742" y="16940"/>
                </a:cubicBezTo>
                <a:cubicBezTo>
                  <a:pt x="24697" y="16850"/>
                  <a:pt x="24697" y="16668"/>
                  <a:pt x="24742" y="16577"/>
                </a:cubicBezTo>
                <a:cubicBezTo>
                  <a:pt x="24833" y="16213"/>
                  <a:pt x="25242" y="13257"/>
                  <a:pt x="25151" y="13211"/>
                </a:cubicBezTo>
                <a:cubicBezTo>
                  <a:pt x="25145" y="13208"/>
                  <a:pt x="25138" y="13206"/>
                  <a:pt x="25132" y="13206"/>
                </a:cubicBezTo>
                <a:cubicBezTo>
                  <a:pt x="25053" y="13206"/>
                  <a:pt x="25001" y="13498"/>
                  <a:pt x="24833" y="14803"/>
                </a:cubicBezTo>
                <a:cubicBezTo>
                  <a:pt x="24697" y="15531"/>
                  <a:pt x="24606" y="16122"/>
                  <a:pt x="24606" y="16122"/>
                </a:cubicBezTo>
                <a:cubicBezTo>
                  <a:pt x="24606" y="16122"/>
                  <a:pt x="24560" y="15894"/>
                  <a:pt x="24515" y="15531"/>
                </a:cubicBezTo>
                <a:cubicBezTo>
                  <a:pt x="24469" y="15030"/>
                  <a:pt x="24515" y="14803"/>
                  <a:pt x="24833" y="13666"/>
                </a:cubicBezTo>
                <a:cubicBezTo>
                  <a:pt x="25015" y="12938"/>
                  <a:pt x="25197" y="12302"/>
                  <a:pt x="25197" y="12302"/>
                </a:cubicBezTo>
                <a:cubicBezTo>
                  <a:pt x="25242" y="12256"/>
                  <a:pt x="25197" y="12211"/>
                  <a:pt x="25106" y="12211"/>
                </a:cubicBezTo>
                <a:cubicBezTo>
                  <a:pt x="25060" y="12256"/>
                  <a:pt x="24969" y="12483"/>
                  <a:pt x="24833" y="12893"/>
                </a:cubicBezTo>
                <a:cubicBezTo>
                  <a:pt x="24758" y="13215"/>
                  <a:pt x="24725" y="13362"/>
                  <a:pt x="24709" y="13362"/>
                </a:cubicBezTo>
                <a:cubicBezTo>
                  <a:pt x="24697" y="13362"/>
                  <a:pt x="24697" y="13261"/>
                  <a:pt x="24697" y="13075"/>
                </a:cubicBezTo>
                <a:cubicBezTo>
                  <a:pt x="24697" y="12847"/>
                  <a:pt x="24697" y="12620"/>
                  <a:pt x="24742" y="12529"/>
                </a:cubicBezTo>
                <a:cubicBezTo>
                  <a:pt x="24742" y="12438"/>
                  <a:pt x="24742" y="12302"/>
                  <a:pt x="24697" y="12211"/>
                </a:cubicBezTo>
                <a:cubicBezTo>
                  <a:pt x="24651" y="12120"/>
                  <a:pt x="24651" y="11938"/>
                  <a:pt x="24651" y="11847"/>
                </a:cubicBezTo>
                <a:cubicBezTo>
                  <a:pt x="24651" y="11756"/>
                  <a:pt x="24651" y="11665"/>
                  <a:pt x="24560" y="11619"/>
                </a:cubicBezTo>
                <a:cubicBezTo>
                  <a:pt x="24545" y="11589"/>
                  <a:pt x="24530" y="11574"/>
                  <a:pt x="24515" y="11574"/>
                </a:cubicBezTo>
                <a:cubicBezTo>
                  <a:pt x="24484" y="11574"/>
                  <a:pt x="24454" y="11634"/>
                  <a:pt x="24424" y="11756"/>
                </a:cubicBezTo>
                <a:cubicBezTo>
                  <a:pt x="24424" y="11892"/>
                  <a:pt x="24333" y="12302"/>
                  <a:pt x="24196" y="12711"/>
                </a:cubicBezTo>
                <a:cubicBezTo>
                  <a:pt x="24079" y="13219"/>
                  <a:pt x="24029" y="13358"/>
                  <a:pt x="23930" y="13358"/>
                </a:cubicBezTo>
                <a:cubicBezTo>
                  <a:pt x="23914" y="13358"/>
                  <a:pt x="23897" y="13354"/>
                  <a:pt x="23878" y="13348"/>
                </a:cubicBezTo>
                <a:cubicBezTo>
                  <a:pt x="23787" y="13302"/>
                  <a:pt x="23741" y="13302"/>
                  <a:pt x="23741" y="13257"/>
                </a:cubicBezTo>
                <a:cubicBezTo>
                  <a:pt x="23741" y="13257"/>
                  <a:pt x="23878" y="12847"/>
                  <a:pt x="23969" y="12347"/>
                </a:cubicBezTo>
                <a:cubicBezTo>
                  <a:pt x="24178" y="11551"/>
                  <a:pt x="24233" y="11295"/>
                  <a:pt x="24134" y="11295"/>
                </a:cubicBezTo>
                <a:cubicBezTo>
                  <a:pt x="24126" y="11295"/>
                  <a:pt x="24116" y="11297"/>
                  <a:pt x="24105" y="11301"/>
                </a:cubicBezTo>
                <a:cubicBezTo>
                  <a:pt x="24060" y="11346"/>
                  <a:pt x="23923" y="11756"/>
                  <a:pt x="23787" y="12256"/>
                </a:cubicBezTo>
                <a:cubicBezTo>
                  <a:pt x="23560" y="13166"/>
                  <a:pt x="23560" y="13211"/>
                  <a:pt x="23241" y="13348"/>
                </a:cubicBezTo>
                <a:cubicBezTo>
                  <a:pt x="23108" y="13414"/>
                  <a:pt x="22999" y="13456"/>
                  <a:pt x="22933" y="13456"/>
                </a:cubicBezTo>
                <a:cubicBezTo>
                  <a:pt x="22908" y="13456"/>
                  <a:pt x="22890" y="13451"/>
                  <a:pt x="22877" y="13439"/>
                </a:cubicBezTo>
                <a:cubicBezTo>
                  <a:pt x="22877" y="13439"/>
                  <a:pt x="22968" y="13075"/>
                  <a:pt x="23105" y="12711"/>
                </a:cubicBezTo>
                <a:cubicBezTo>
                  <a:pt x="23514" y="11210"/>
                  <a:pt x="23741" y="10346"/>
                  <a:pt x="23650" y="10346"/>
                </a:cubicBezTo>
                <a:cubicBezTo>
                  <a:pt x="23514" y="10346"/>
                  <a:pt x="23241" y="11165"/>
                  <a:pt x="23059" y="12074"/>
                </a:cubicBezTo>
                <a:cubicBezTo>
                  <a:pt x="23014" y="12392"/>
                  <a:pt x="22923" y="12756"/>
                  <a:pt x="22877" y="12893"/>
                </a:cubicBezTo>
                <a:cubicBezTo>
                  <a:pt x="22837" y="13001"/>
                  <a:pt x="22808" y="13050"/>
                  <a:pt x="22791" y="13050"/>
                </a:cubicBezTo>
                <a:cubicBezTo>
                  <a:pt x="22688" y="13050"/>
                  <a:pt x="22938" y="11442"/>
                  <a:pt x="23287" y="10164"/>
                </a:cubicBezTo>
                <a:lnTo>
                  <a:pt x="23423" y="9573"/>
                </a:lnTo>
                <a:close/>
                <a:moveTo>
                  <a:pt x="27744" y="26355"/>
                </a:moveTo>
                <a:lnTo>
                  <a:pt x="27471" y="27082"/>
                </a:lnTo>
                <a:cubicBezTo>
                  <a:pt x="27334" y="27628"/>
                  <a:pt x="27198" y="27856"/>
                  <a:pt x="27107" y="27901"/>
                </a:cubicBezTo>
                <a:cubicBezTo>
                  <a:pt x="27088" y="27905"/>
                  <a:pt x="27071" y="27907"/>
                  <a:pt x="27056" y="27907"/>
                </a:cubicBezTo>
                <a:cubicBezTo>
                  <a:pt x="26881" y="27907"/>
                  <a:pt x="26902" y="27667"/>
                  <a:pt x="27152" y="27082"/>
                </a:cubicBezTo>
                <a:lnTo>
                  <a:pt x="27380" y="26491"/>
                </a:lnTo>
                <a:lnTo>
                  <a:pt x="27198" y="27082"/>
                </a:lnTo>
                <a:cubicBezTo>
                  <a:pt x="27087" y="27480"/>
                  <a:pt x="27074" y="27674"/>
                  <a:pt x="27125" y="27674"/>
                </a:cubicBezTo>
                <a:cubicBezTo>
                  <a:pt x="27180" y="27674"/>
                  <a:pt x="27307" y="27458"/>
                  <a:pt x="27471" y="27037"/>
                </a:cubicBezTo>
                <a:lnTo>
                  <a:pt x="27744" y="26355"/>
                </a:lnTo>
                <a:close/>
                <a:moveTo>
                  <a:pt x="47123" y="28809"/>
                </a:moveTo>
                <a:cubicBezTo>
                  <a:pt x="47152" y="28809"/>
                  <a:pt x="47131" y="28859"/>
                  <a:pt x="47073" y="28947"/>
                </a:cubicBezTo>
                <a:cubicBezTo>
                  <a:pt x="47040" y="28979"/>
                  <a:pt x="46986" y="29011"/>
                  <a:pt x="46956" y="29011"/>
                </a:cubicBezTo>
                <a:cubicBezTo>
                  <a:pt x="46944" y="29011"/>
                  <a:pt x="46936" y="29006"/>
                  <a:pt x="46936" y="28993"/>
                </a:cubicBezTo>
                <a:cubicBezTo>
                  <a:pt x="46936" y="28947"/>
                  <a:pt x="46936" y="28902"/>
                  <a:pt x="47027" y="28856"/>
                </a:cubicBezTo>
                <a:cubicBezTo>
                  <a:pt x="47075" y="28824"/>
                  <a:pt x="47107" y="28809"/>
                  <a:pt x="47123" y="28809"/>
                </a:cubicBezTo>
                <a:close/>
                <a:moveTo>
                  <a:pt x="19603" y="28174"/>
                </a:moveTo>
                <a:lnTo>
                  <a:pt x="19603" y="28174"/>
                </a:lnTo>
                <a:cubicBezTo>
                  <a:pt x="19648" y="28219"/>
                  <a:pt x="19421" y="28492"/>
                  <a:pt x="19102" y="28811"/>
                </a:cubicBezTo>
                <a:cubicBezTo>
                  <a:pt x="18811" y="29102"/>
                  <a:pt x="18558" y="29317"/>
                  <a:pt x="18448" y="29317"/>
                </a:cubicBezTo>
                <a:cubicBezTo>
                  <a:pt x="18437" y="29317"/>
                  <a:pt x="18428" y="29315"/>
                  <a:pt x="18420" y="29311"/>
                </a:cubicBezTo>
                <a:cubicBezTo>
                  <a:pt x="18375" y="29311"/>
                  <a:pt x="18557" y="29084"/>
                  <a:pt x="18966" y="28720"/>
                </a:cubicBezTo>
                <a:cubicBezTo>
                  <a:pt x="19284" y="28401"/>
                  <a:pt x="19603" y="28174"/>
                  <a:pt x="19603" y="28174"/>
                </a:cubicBezTo>
                <a:close/>
                <a:moveTo>
                  <a:pt x="19596" y="28635"/>
                </a:moveTo>
                <a:cubicBezTo>
                  <a:pt x="19641" y="28635"/>
                  <a:pt x="19648" y="28700"/>
                  <a:pt x="19648" y="28811"/>
                </a:cubicBezTo>
                <a:cubicBezTo>
                  <a:pt x="19648" y="29038"/>
                  <a:pt x="19512" y="29175"/>
                  <a:pt x="19012" y="29675"/>
                </a:cubicBezTo>
                <a:cubicBezTo>
                  <a:pt x="18693" y="30039"/>
                  <a:pt x="18375" y="30312"/>
                  <a:pt x="18329" y="30312"/>
                </a:cubicBezTo>
                <a:cubicBezTo>
                  <a:pt x="18147" y="30266"/>
                  <a:pt x="18511" y="29675"/>
                  <a:pt x="19057" y="29129"/>
                </a:cubicBezTo>
                <a:cubicBezTo>
                  <a:pt x="19382" y="28777"/>
                  <a:pt x="19530" y="28635"/>
                  <a:pt x="19596" y="28635"/>
                </a:cubicBezTo>
                <a:close/>
                <a:moveTo>
                  <a:pt x="19377" y="29739"/>
                </a:moveTo>
                <a:cubicBezTo>
                  <a:pt x="19434" y="29739"/>
                  <a:pt x="19432" y="29822"/>
                  <a:pt x="19375" y="29993"/>
                </a:cubicBezTo>
                <a:cubicBezTo>
                  <a:pt x="19330" y="30130"/>
                  <a:pt x="19057" y="30448"/>
                  <a:pt x="18739" y="30721"/>
                </a:cubicBezTo>
                <a:cubicBezTo>
                  <a:pt x="18395" y="31036"/>
                  <a:pt x="18250" y="31170"/>
                  <a:pt x="18189" y="31170"/>
                </a:cubicBezTo>
                <a:cubicBezTo>
                  <a:pt x="18154" y="31170"/>
                  <a:pt x="18147" y="31124"/>
                  <a:pt x="18147" y="31039"/>
                </a:cubicBezTo>
                <a:cubicBezTo>
                  <a:pt x="18193" y="30857"/>
                  <a:pt x="18329" y="30630"/>
                  <a:pt x="18784" y="30221"/>
                </a:cubicBezTo>
                <a:cubicBezTo>
                  <a:pt x="19102" y="29902"/>
                  <a:pt x="19297" y="29739"/>
                  <a:pt x="19377" y="29739"/>
                </a:cubicBezTo>
                <a:close/>
                <a:moveTo>
                  <a:pt x="19035" y="30776"/>
                </a:moveTo>
                <a:cubicBezTo>
                  <a:pt x="19064" y="30776"/>
                  <a:pt x="19049" y="30835"/>
                  <a:pt x="19012" y="30948"/>
                </a:cubicBezTo>
                <a:cubicBezTo>
                  <a:pt x="18966" y="31130"/>
                  <a:pt x="18739" y="31403"/>
                  <a:pt x="18420" y="31721"/>
                </a:cubicBezTo>
                <a:cubicBezTo>
                  <a:pt x="18127" y="31988"/>
                  <a:pt x="17990" y="32098"/>
                  <a:pt x="17945" y="32098"/>
                </a:cubicBezTo>
                <a:cubicBezTo>
                  <a:pt x="17914" y="32098"/>
                  <a:pt x="17928" y="32043"/>
                  <a:pt x="17965" y="31949"/>
                </a:cubicBezTo>
                <a:cubicBezTo>
                  <a:pt x="18056" y="31767"/>
                  <a:pt x="18329" y="31403"/>
                  <a:pt x="18602" y="31130"/>
                </a:cubicBezTo>
                <a:cubicBezTo>
                  <a:pt x="18868" y="30891"/>
                  <a:pt x="18994" y="30776"/>
                  <a:pt x="19035" y="30776"/>
                </a:cubicBezTo>
                <a:close/>
                <a:moveTo>
                  <a:pt x="40067" y="9525"/>
                </a:moveTo>
                <a:cubicBezTo>
                  <a:pt x="40068" y="9525"/>
                  <a:pt x="40069" y="9526"/>
                  <a:pt x="40069" y="9527"/>
                </a:cubicBezTo>
                <a:cubicBezTo>
                  <a:pt x="40114" y="9527"/>
                  <a:pt x="39659" y="10710"/>
                  <a:pt x="39114" y="12165"/>
                </a:cubicBezTo>
                <a:cubicBezTo>
                  <a:pt x="38522" y="13575"/>
                  <a:pt x="37886" y="15076"/>
                  <a:pt x="37749" y="15440"/>
                </a:cubicBezTo>
                <a:cubicBezTo>
                  <a:pt x="37431" y="16167"/>
                  <a:pt x="37385" y="16395"/>
                  <a:pt x="37658" y="16531"/>
                </a:cubicBezTo>
                <a:cubicBezTo>
                  <a:pt x="37795" y="16577"/>
                  <a:pt x="37795" y="16713"/>
                  <a:pt x="37613" y="17259"/>
                </a:cubicBezTo>
                <a:cubicBezTo>
                  <a:pt x="37476" y="17668"/>
                  <a:pt x="37203" y="18305"/>
                  <a:pt x="36931" y="18714"/>
                </a:cubicBezTo>
                <a:cubicBezTo>
                  <a:pt x="36567" y="19396"/>
                  <a:pt x="36521" y="19533"/>
                  <a:pt x="36521" y="19760"/>
                </a:cubicBezTo>
                <a:cubicBezTo>
                  <a:pt x="36567" y="20033"/>
                  <a:pt x="36476" y="20260"/>
                  <a:pt x="35339" y="22444"/>
                </a:cubicBezTo>
                <a:cubicBezTo>
                  <a:pt x="34975" y="23126"/>
                  <a:pt x="34975" y="23262"/>
                  <a:pt x="35020" y="23535"/>
                </a:cubicBezTo>
                <a:cubicBezTo>
                  <a:pt x="35066" y="23808"/>
                  <a:pt x="35020" y="23944"/>
                  <a:pt x="34839" y="24308"/>
                </a:cubicBezTo>
                <a:cubicBezTo>
                  <a:pt x="34475" y="25036"/>
                  <a:pt x="33338" y="26537"/>
                  <a:pt x="32746" y="27037"/>
                </a:cubicBezTo>
                <a:cubicBezTo>
                  <a:pt x="32474" y="27310"/>
                  <a:pt x="32201" y="27583"/>
                  <a:pt x="32201" y="27674"/>
                </a:cubicBezTo>
                <a:cubicBezTo>
                  <a:pt x="32201" y="27701"/>
                  <a:pt x="32209" y="27716"/>
                  <a:pt x="32228" y="27716"/>
                </a:cubicBezTo>
                <a:cubicBezTo>
                  <a:pt x="32272" y="27716"/>
                  <a:pt x="32374" y="27637"/>
                  <a:pt x="32565" y="27446"/>
                </a:cubicBezTo>
                <a:cubicBezTo>
                  <a:pt x="32781" y="27252"/>
                  <a:pt x="32914" y="27150"/>
                  <a:pt x="32976" y="27150"/>
                </a:cubicBezTo>
                <a:cubicBezTo>
                  <a:pt x="33044" y="27150"/>
                  <a:pt x="33024" y="27275"/>
                  <a:pt x="32928" y="27537"/>
                </a:cubicBezTo>
                <a:cubicBezTo>
                  <a:pt x="32746" y="28083"/>
                  <a:pt x="32064" y="28993"/>
                  <a:pt x="31155" y="29857"/>
                </a:cubicBezTo>
                <a:cubicBezTo>
                  <a:pt x="30700" y="30312"/>
                  <a:pt x="29927" y="31130"/>
                  <a:pt x="29472" y="31630"/>
                </a:cubicBezTo>
                <a:cubicBezTo>
                  <a:pt x="28865" y="32295"/>
                  <a:pt x="28607" y="32593"/>
                  <a:pt x="28535" y="32593"/>
                </a:cubicBezTo>
                <a:cubicBezTo>
                  <a:pt x="28493" y="32593"/>
                  <a:pt x="28513" y="32495"/>
                  <a:pt x="28562" y="32313"/>
                </a:cubicBezTo>
                <a:cubicBezTo>
                  <a:pt x="28653" y="32085"/>
                  <a:pt x="29154" y="31494"/>
                  <a:pt x="30291" y="30402"/>
                </a:cubicBezTo>
                <a:cubicBezTo>
                  <a:pt x="31155" y="29493"/>
                  <a:pt x="31837" y="28720"/>
                  <a:pt x="31791" y="28674"/>
                </a:cubicBezTo>
                <a:cubicBezTo>
                  <a:pt x="31790" y="28673"/>
                  <a:pt x="31787" y="28672"/>
                  <a:pt x="31784" y="28672"/>
                </a:cubicBezTo>
                <a:cubicBezTo>
                  <a:pt x="31700" y="28672"/>
                  <a:pt x="31053" y="29278"/>
                  <a:pt x="29517" y="30857"/>
                </a:cubicBezTo>
                <a:cubicBezTo>
                  <a:pt x="29119" y="31289"/>
                  <a:pt x="28915" y="31478"/>
                  <a:pt x="28851" y="31478"/>
                </a:cubicBezTo>
                <a:cubicBezTo>
                  <a:pt x="28827" y="31478"/>
                  <a:pt x="28823" y="31452"/>
                  <a:pt x="28835" y="31403"/>
                </a:cubicBezTo>
                <a:cubicBezTo>
                  <a:pt x="28881" y="31221"/>
                  <a:pt x="29654" y="30312"/>
                  <a:pt x="31018" y="28947"/>
                </a:cubicBezTo>
                <a:cubicBezTo>
                  <a:pt x="31291" y="28674"/>
                  <a:pt x="31518" y="28356"/>
                  <a:pt x="31518" y="28310"/>
                </a:cubicBezTo>
                <a:cubicBezTo>
                  <a:pt x="31518" y="28304"/>
                  <a:pt x="31515" y="28301"/>
                  <a:pt x="31509" y="28301"/>
                </a:cubicBezTo>
                <a:cubicBezTo>
                  <a:pt x="31388" y="28301"/>
                  <a:pt x="30117" y="29535"/>
                  <a:pt x="29381" y="30357"/>
                </a:cubicBezTo>
                <a:cubicBezTo>
                  <a:pt x="29195" y="30543"/>
                  <a:pt x="29039" y="30699"/>
                  <a:pt x="28989" y="30699"/>
                </a:cubicBezTo>
                <a:cubicBezTo>
                  <a:pt x="28978" y="30699"/>
                  <a:pt x="28972" y="30692"/>
                  <a:pt x="28972" y="30675"/>
                </a:cubicBezTo>
                <a:cubicBezTo>
                  <a:pt x="28972" y="30630"/>
                  <a:pt x="29290" y="30266"/>
                  <a:pt x="29654" y="29857"/>
                </a:cubicBezTo>
                <a:cubicBezTo>
                  <a:pt x="31396" y="27995"/>
                  <a:pt x="31897" y="27410"/>
                  <a:pt x="31758" y="27410"/>
                </a:cubicBezTo>
                <a:cubicBezTo>
                  <a:pt x="31737" y="27410"/>
                  <a:pt x="31702" y="27423"/>
                  <a:pt x="31655" y="27446"/>
                </a:cubicBezTo>
                <a:cubicBezTo>
                  <a:pt x="31564" y="27446"/>
                  <a:pt x="31064" y="27992"/>
                  <a:pt x="30518" y="28583"/>
                </a:cubicBezTo>
                <a:cubicBezTo>
                  <a:pt x="29972" y="29175"/>
                  <a:pt x="29426" y="29766"/>
                  <a:pt x="29335" y="29857"/>
                </a:cubicBezTo>
                <a:lnTo>
                  <a:pt x="29108" y="30039"/>
                </a:lnTo>
                <a:lnTo>
                  <a:pt x="29199" y="29675"/>
                </a:lnTo>
                <a:cubicBezTo>
                  <a:pt x="29244" y="29402"/>
                  <a:pt x="29381" y="29175"/>
                  <a:pt x="30018" y="28447"/>
                </a:cubicBezTo>
                <a:cubicBezTo>
                  <a:pt x="30472" y="27947"/>
                  <a:pt x="31246" y="27128"/>
                  <a:pt x="31791" y="26582"/>
                </a:cubicBezTo>
                <a:cubicBezTo>
                  <a:pt x="32337" y="26082"/>
                  <a:pt x="32746" y="25627"/>
                  <a:pt x="32655" y="25627"/>
                </a:cubicBezTo>
                <a:cubicBezTo>
                  <a:pt x="32474" y="25627"/>
                  <a:pt x="31473" y="26582"/>
                  <a:pt x="30518" y="27583"/>
                </a:cubicBezTo>
                <a:cubicBezTo>
                  <a:pt x="30109" y="28038"/>
                  <a:pt x="29654" y="28492"/>
                  <a:pt x="29517" y="28674"/>
                </a:cubicBezTo>
                <a:lnTo>
                  <a:pt x="29290" y="28902"/>
                </a:lnTo>
                <a:lnTo>
                  <a:pt x="29472" y="28447"/>
                </a:lnTo>
                <a:cubicBezTo>
                  <a:pt x="29608" y="28128"/>
                  <a:pt x="29927" y="27765"/>
                  <a:pt x="30563" y="27128"/>
                </a:cubicBezTo>
                <a:cubicBezTo>
                  <a:pt x="31064" y="26673"/>
                  <a:pt x="31428" y="26218"/>
                  <a:pt x="31428" y="26218"/>
                </a:cubicBezTo>
                <a:cubicBezTo>
                  <a:pt x="31428" y="26173"/>
                  <a:pt x="31700" y="25809"/>
                  <a:pt x="32110" y="25445"/>
                </a:cubicBezTo>
                <a:cubicBezTo>
                  <a:pt x="32837" y="24717"/>
                  <a:pt x="32928" y="24581"/>
                  <a:pt x="32792" y="24536"/>
                </a:cubicBezTo>
                <a:lnTo>
                  <a:pt x="32792" y="24536"/>
                </a:lnTo>
                <a:cubicBezTo>
                  <a:pt x="32746" y="24536"/>
                  <a:pt x="32337" y="24899"/>
                  <a:pt x="31837" y="25400"/>
                </a:cubicBezTo>
                <a:cubicBezTo>
                  <a:pt x="31382" y="25900"/>
                  <a:pt x="30700" y="26628"/>
                  <a:pt x="30291" y="27037"/>
                </a:cubicBezTo>
                <a:cubicBezTo>
                  <a:pt x="29856" y="27472"/>
                  <a:pt x="29680" y="27648"/>
                  <a:pt x="29609" y="27648"/>
                </a:cubicBezTo>
                <a:cubicBezTo>
                  <a:pt x="29569" y="27648"/>
                  <a:pt x="29563" y="27591"/>
                  <a:pt x="29563" y="27492"/>
                </a:cubicBezTo>
                <a:cubicBezTo>
                  <a:pt x="29563" y="27264"/>
                  <a:pt x="29790" y="26991"/>
                  <a:pt x="31155" y="25673"/>
                </a:cubicBezTo>
                <a:cubicBezTo>
                  <a:pt x="32019" y="24854"/>
                  <a:pt x="32746" y="24081"/>
                  <a:pt x="32701" y="24035"/>
                </a:cubicBezTo>
                <a:cubicBezTo>
                  <a:pt x="32701" y="23990"/>
                  <a:pt x="32655" y="23990"/>
                  <a:pt x="32610" y="23990"/>
                </a:cubicBezTo>
                <a:cubicBezTo>
                  <a:pt x="32565" y="24035"/>
                  <a:pt x="31882" y="24672"/>
                  <a:pt x="31109" y="25445"/>
                </a:cubicBezTo>
                <a:cubicBezTo>
                  <a:pt x="30184" y="26334"/>
                  <a:pt x="29771" y="26680"/>
                  <a:pt x="29673" y="26680"/>
                </a:cubicBezTo>
                <a:cubicBezTo>
                  <a:pt x="29651" y="26680"/>
                  <a:pt x="29645" y="26662"/>
                  <a:pt x="29654" y="26628"/>
                </a:cubicBezTo>
                <a:cubicBezTo>
                  <a:pt x="29654" y="26400"/>
                  <a:pt x="30200" y="25854"/>
                  <a:pt x="31473" y="24581"/>
                </a:cubicBezTo>
                <a:cubicBezTo>
                  <a:pt x="32383" y="23717"/>
                  <a:pt x="32383" y="23717"/>
                  <a:pt x="32246" y="23671"/>
                </a:cubicBezTo>
                <a:cubicBezTo>
                  <a:pt x="32244" y="23669"/>
                  <a:pt x="32241" y="23668"/>
                  <a:pt x="32237" y="23668"/>
                </a:cubicBezTo>
                <a:cubicBezTo>
                  <a:pt x="32154" y="23668"/>
                  <a:pt x="31675" y="24106"/>
                  <a:pt x="31155" y="24627"/>
                </a:cubicBezTo>
                <a:cubicBezTo>
                  <a:pt x="30566" y="25187"/>
                  <a:pt x="30323" y="25419"/>
                  <a:pt x="30276" y="25419"/>
                </a:cubicBezTo>
                <a:cubicBezTo>
                  <a:pt x="30247" y="25419"/>
                  <a:pt x="30294" y="25329"/>
                  <a:pt x="30381" y="25172"/>
                </a:cubicBezTo>
                <a:cubicBezTo>
                  <a:pt x="30609" y="24672"/>
                  <a:pt x="31428" y="23808"/>
                  <a:pt x="32837" y="22489"/>
                </a:cubicBezTo>
                <a:cubicBezTo>
                  <a:pt x="33383" y="21989"/>
                  <a:pt x="33838" y="21534"/>
                  <a:pt x="33883" y="21488"/>
                </a:cubicBezTo>
                <a:cubicBezTo>
                  <a:pt x="33898" y="21443"/>
                  <a:pt x="33892" y="21421"/>
                  <a:pt x="33865" y="21421"/>
                </a:cubicBezTo>
                <a:cubicBezTo>
                  <a:pt x="33726" y="21421"/>
                  <a:pt x="33037" y="22002"/>
                  <a:pt x="31746" y="23217"/>
                </a:cubicBezTo>
                <a:cubicBezTo>
                  <a:pt x="31398" y="23539"/>
                  <a:pt x="31241" y="23686"/>
                  <a:pt x="31198" y="23686"/>
                </a:cubicBezTo>
                <a:cubicBezTo>
                  <a:pt x="31163" y="23686"/>
                  <a:pt x="31208" y="23584"/>
                  <a:pt x="31291" y="23399"/>
                </a:cubicBezTo>
                <a:cubicBezTo>
                  <a:pt x="31428" y="23217"/>
                  <a:pt x="31609" y="22944"/>
                  <a:pt x="31700" y="22807"/>
                </a:cubicBezTo>
                <a:cubicBezTo>
                  <a:pt x="31837" y="22716"/>
                  <a:pt x="31928" y="22534"/>
                  <a:pt x="31928" y="22444"/>
                </a:cubicBezTo>
                <a:cubicBezTo>
                  <a:pt x="31928" y="22171"/>
                  <a:pt x="32565" y="21170"/>
                  <a:pt x="32974" y="20852"/>
                </a:cubicBezTo>
                <a:cubicBezTo>
                  <a:pt x="33347" y="20580"/>
                  <a:pt x="33518" y="20359"/>
                  <a:pt x="33410" y="20359"/>
                </a:cubicBezTo>
                <a:cubicBezTo>
                  <a:pt x="33374" y="20359"/>
                  <a:pt x="33305" y="20385"/>
                  <a:pt x="33201" y="20442"/>
                </a:cubicBezTo>
                <a:cubicBezTo>
                  <a:pt x="33118" y="20496"/>
                  <a:pt x="33061" y="20521"/>
                  <a:pt x="33029" y="20521"/>
                </a:cubicBezTo>
                <a:cubicBezTo>
                  <a:pt x="32819" y="20521"/>
                  <a:pt x="33669" y="19441"/>
                  <a:pt x="34657" y="18532"/>
                </a:cubicBezTo>
                <a:cubicBezTo>
                  <a:pt x="35202" y="18077"/>
                  <a:pt x="35657" y="17623"/>
                  <a:pt x="35657" y="17577"/>
                </a:cubicBezTo>
                <a:cubicBezTo>
                  <a:pt x="35682" y="17514"/>
                  <a:pt x="35680" y="17482"/>
                  <a:pt x="35648" y="17482"/>
                </a:cubicBezTo>
                <a:cubicBezTo>
                  <a:pt x="35565" y="17482"/>
                  <a:pt x="35286" y="17696"/>
                  <a:pt x="34793" y="18123"/>
                </a:cubicBezTo>
                <a:cubicBezTo>
                  <a:pt x="34384" y="18532"/>
                  <a:pt x="34065" y="18805"/>
                  <a:pt x="34020" y="18805"/>
                </a:cubicBezTo>
                <a:cubicBezTo>
                  <a:pt x="34020" y="18760"/>
                  <a:pt x="34247" y="18396"/>
                  <a:pt x="34520" y="17941"/>
                </a:cubicBezTo>
                <a:cubicBezTo>
                  <a:pt x="34929" y="17213"/>
                  <a:pt x="35248" y="16895"/>
                  <a:pt x="36567" y="15667"/>
                </a:cubicBezTo>
                <a:cubicBezTo>
                  <a:pt x="37522" y="14803"/>
                  <a:pt x="38068" y="14212"/>
                  <a:pt x="37977" y="14166"/>
                </a:cubicBezTo>
                <a:lnTo>
                  <a:pt x="37977" y="14166"/>
                </a:lnTo>
                <a:cubicBezTo>
                  <a:pt x="37931" y="14166"/>
                  <a:pt x="37385" y="14576"/>
                  <a:pt x="36840" y="15121"/>
                </a:cubicBezTo>
                <a:cubicBezTo>
                  <a:pt x="36294" y="15622"/>
                  <a:pt x="35839" y="16076"/>
                  <a:pt x="35794" y="16076"/>
                </a:cubicBezTo>
                <a:cubicBezTo>
                  <a:pt x="35748" y="16076"/>
                  <a:pt x="36157" y="15440"/>
                  <a:pt x="36658" y="14666"/>
                </a:cubicBezTo>
                <a:cubicBezTo>
                  <a:pt x="37158" y="13893"/>
                  <a:pt x="38159" y="12392"/>
                  <a:pt x="38795" y="11346"/>
                </a:cubicBezTo>
                <a:cubicBezTo>
                  <a:pt x="39459" y="10328"/>
                  <a:pt x="40037" y="9525"/>
                  <a:pt x="40067" y="9525"/>
                </a:cubicBezTo>
                <a:close/>
                <a:moveTo>
                  <a:pt x="18641" y="31832"/>
                </a:moveTo>
                <a:cubicBezTo>
                  <a:pt x="18670" y="31832"/>
                  <a:pt x="18666" y="31876"/>
                  <a:pt x="18648" y="31949"/>
                </a:cubicBezTo>
                <a:cubicBezTo>
                  <a:pt x="18602" y="32085"/>
                  <a:pt x="18420" y="32404"/>
                  <a:pt x="18193" y="32585"/>
                </a:cubicBezTo>
                <a:cubicBezTo>
                  <a:pt x="17989" y="32774"/>
                  <a:pt x="17861" y="32854"/>
                  <a:pt x="17805" y="32854"/>
                </a:cubicBezTo>
                <a:cubicBezTo>
                  <a:pt x="17698" y="32854"/>
                  <a:pt x="17851" y="32564"/>
                  <a:pt x="18238" y="32176"/>
                </a:cubicBezTo>
                <a:cubicBezTo>
                  <a:pt x="18484" y="31931"/>
                  <a:pt x="18599" y="31832"/>
                  <a:pt x="18641" y="31832"/>
                </a:cubicBezTo>
                <a:close/>
                <a:moveTo>
                  <a:pt x="19139" y="33005"/>
                </a:moveTo>
                <a:cubicBezTo>
                  <a:pt x="19145" y="33005"/>
                  <a:pt x="19148" y="33016"/>
                  <a:pt x="19148" y="33040"/>
                </a:cubicBezTo>
                <a:cubicBezTo>
                  <a:pt x="19148" y="33177"/>
                  <a:pt x="19102" y="33313"/>
                  <a:pt x="19057" y="33359"/>
                </a:cubicBezTo>
                <a:cubicBezTo>
                  <a:pt x="19044" y="33384"/>
                  <a:pt x="19035" y="33395"/>
                  <a:pt x="19030" y="33395"/>
                </a:cubicBezTo>
                <a:cubicBezTo>
                  <a:pt x="19015" y="33395"/>
                  <a:pt x="19024" y="33321"/>
                  <a:pt x="19057" y="33222"/>
                </a:cubicBezTo>
                <a:cubicBezTo>
                  <a:pt x="19090" y="33089"/>
                  <a:pt x="19124" y="33005"/>
                  <a:pt x="19139" y="33005"/>
                </a:cubicBezTo>
                <a:close/>
                <a:moveTo>
                  <a:pt x="31777" y="29650"/>
                </a:moveTo>
                <a:cubicBezTo>
                  <a:pt x="31802" y="29650"/>
                  <a:pt x="31821" y="29659"/>
                  <a:pt x="31837" y="29675"/>
                </a:cubicBezTo>
                <a:cubicBezTo>
                  <a:pt x="31882" y="29766"/>
                  <a:pt x="31882" y="29948"/>
                  <a:pt x="31837" y="30039"/>
                </a:cubicBezTo>
                <a:cubicBezTo>
                  <a:pt x="31746" y="30312"/>
                  <a:pt x="30563" y="31676"/>
                  <a:pt x="30291" y="31812"/>
                </a:cubicBezTo>
                <a:cubicBezTo>
                  <a:pt x="30154" y="31903"/>
                  <a:pt x="29699" y="32358"/>
                  <a:pt x="29199" y="32858"/>
                </a:cubicBezTo>
                <a:cubicBezTo>
                  <a:pt x="28603" y="33454"/>
                  <a:pt x="28202" y="33836"/>
                  <a:pt x="28163" y="33836"/>
                </a:cubicBezTo>
                <a:cubicBezTo>
                  <a:pt x="28143" y="33836"/>
                  <a:pt x="28222" y="33730"/>
                  <a:pt x="28426" y="33495"/>
                </a:cubicBezTo>
                <a:cubicBezTo>
                  <a:pt x="28881" y="32995"/>
                  <a:pt x="30336" y="31494"/>
                  <a:pt x="30927" y="30948"/>
                </a:cubicBezTo>
                <a:cubicBezTo>
                  <a:pt x="31155" y="30721"/>
                  <a:pt x="31382" y="30448"/>
                  <a:pt x="31382" y="30357"/>
                </a:cubicBezTo>
                <a:cubicBezTo>
                  <a:pt x="31382" y="30347"/>
                  <a:pt x="31377" y="30341"/>
                  <a:pt x="31368" y="30341"/>
                </a:cubicBezTo>
                <a:cubicBezTo>
                  <a:pt x="31211" y="30341"/>
                  <a:pt x="29824" y="31693"/>
                  <a:pt x="28881" y="32722"/>
                </a:cubicBezTo>
                <a:cubicBezTo>
                  <a:pt x="28673" y="32971"/>
                  <a:pt x="28465" y="33183"/>
                  <a:pt x="28431" y="33183"/>
                </a:cubicBezTo>
                <a:cubicBezTo>
                  <a:pt x="28428" y="33183"/>
                  <a:pt x="28426" y="33181"/>
                  <a:pt x="28426" y="33177"/>
                </a:cubicBezTo>
                <a:cubicBezTo>
                  <a:pt x="28380" y="33131"/>
                  <a:pt x="29881" y="31449"/>
                  <a:pt x="30882" y="30402"/>
                </a:cubicBezTo>
                <a:cubicBezTo>
                  <a:pt x="31443" y="29842"/>
                  <a:pt x="31665" y="29650"/>
                  <a:pt x="31777" y="29650"/>
                </a:cubicBezTo>
                <a:close/>
                <a:moveTo>
                  <a:pt x="18228" y="32811"/>
                </a:moveTo>
                <a:cubicBezTo>
                  <a:pt x="18232" y="32811"/>
                  <a:pt x="18235" y="32811"/>
                  <a:pt x="18238" y="32813"/>
                </a:cubicBezTo>
                <a:cubicBezTo>
                  <a:pt x="18238" y="32813"/>
                  <a:pt x="18147" y="33131"/>
                  <a:pt x="18011" y="33495"/>
                </a:cubicBezTo>
                <a:cubicBezTo>
                  <a:pt x="17829" y="34086"/>
                  <a:pt x="17784" y="34132"/>
                  <a:pt x="17602" y="34132"/>
                </a:cubicBezTo>
                <a:cubicBezTo>
                  <a:pt x="17420" y="34086"/>
                  <a:pt x="17420" y="34041"/>
                  <a:pt x="17511" y="33722"/>
                </a:cubicBezTo>
                <a:cubicBezTo>
                  <a:pt x="17642" y="33415"/>
                  <a:pt x="18114" y="32811"/>
                  <a:pt x="18228" y="32811"/>
                </a:cubicBezTo>
                <a:close/>
                <a:moveTo>
                  <a:pt x="19512" y="32995"/>
                </a:moveTo>
                <a:lnTo>
                  <a:pt x="19421" y="33541"/>
                </a:lnTo>
                <a:cubicBezTo>
                  <a:pt x="19375" y="33813"/>
                  <a:pt x="19284" y="34132"/>
                  <a:pt x="19193" y="34223"/>
                </a:cubicBezTo>
                <a:cubicBezTo>
                  <a:pt x="19178" y="34238"/>
                  <a:pt x="19166" y="34246"/>
                  <a:pt x="19156" y="34246"/>
                </a:cubicBezTo>
                <a:cubicBezTo>
                  <a:pt x="19108" y="34246"/>
                  <a:pt x="19133" y="34056"/>
                  <a:pt x="19284" y="33677"/>
                </a:cubicBezTo>
                <a:lnTo>
                  <a:pt x="19512" y="32995"/>
                </a:lnTo>
                <a:close/>
                <a:moveTo>
                  <a:pt x="18784" y="34632"/>
                </a:moveTo>
                <a:cubicBezTo>
                  <a:pt x="18784" y="34678"/>
                  <a:pt x="18784" y="34769"/>
                  <a:pt x="18739" y="34814"/>
                </a:cubicBezTo>
                <a:cubicBezTo>
                  <a:pt x="18704" y="34849"/>
                  <a:pt x="18682" y="34864"/>
                  <a:pt x="18672" y="34864"/>
                </a:cubicBezTo>
                <a:cubicBezTo>
                  <a:pt x="18654" y="34864"/>
                  <a:pt x="18665" y="34825"/>
                  <a:pt x="18693" y="34769"/>
                </a:cubicBezTo>
                <a:cubicBezTo>
                  <a:pt x="18739" y="34678"/>
                  <a:pt x="18784" y="34632"/>
                  <a:pt x="18784" y="34632"/>
                </a:cubicBezTo>
                <a:close/>
                <a:moveTo>
                  <a:pt x="29563" y="32813"/>
                </a:moveTo>
                <a:cubicBezTo>
                  <a:pt x="29608" y="32858"/>
                  <a:pt x="29563" y="33040"/>
                  <a:pt x="29426" y="33268"/>
                </a:cubicBezTo>
                <a:cubicBezTo>
                  <a:pt x="29174" y="33772"/>
                  <a:pt x="27951" y="35208"/>
                  <a:pt x="27803" y="35208"/>
                </a:cubicBezTo>
                <a:cubicBezTo>
                  <a:pt x="27791" y="35208"/>
                  <a:pt x="27786" y="35199"/>
                  <a:pt x="27789" y="35178"/>
                </a:cubicBezTo>
                <a:cubicBezTo>
                  <a:pt x="27789" y="35041"/>
                  <a:pt x="28108" y="34678"/>
                  <a:pt x="28471" y="34314"/>
                </a:cubicBezTo>
                <a:cubicBezTo>
                  <a:pt x="28790" y="33995"/>
                  <a:pt x="29108" y="33677"/>
                  <a:pt x="29108" y="33632"/>
                </a:cubicBezTo>
                <a:cubicBezTo>
                  <a:pt x="29126" y="33578"/>
                  <a:pt x="29101" y="33552"/>
                  <a:pt x="29057" y="33552"/>
                </a:cubicBezTo>
                <a:cubicBezTo>
                  <a:pt x="28988" y="33552"/>
                  <a:pt x="28872" y="33612"/>
                  <a:pt x="28790" y="33722"/>
                </a:cubicBezTo>
                <a:cubicBezTo>
                  <a:pt x="28498" y="34051"/>
                  <a:pt x="28148" y="34379"/>
                  <a:pt x="28091" y="34379"/>
                </a:cubicBezTo>
                <a:cubicBezTo>
                  <a:pt x="28077" y="34379"/>
                  <a:pt x="28080" y="34359"/>
                  <a:pt x="28108" y="34314"/>
                </a:cubicBezTo>
                <a:cubicBezTo>
                  <a:pt x="28244" y="34086"/>
                  <a:pt x="29472" y="32813"/>
                  <a:pt x="29563" y="32813"/>
                </a:cubicBezTo>
                <a:close/>
                <a:moveTo>
                  <a:pt x="17660" y="34241"/>
                </a:moveTo>
                <a:cubicBezTo>
                  <a:pt x="17675" y="34241"/>
                  <a:pt x="17686" y="34250"/>
                  <a:pt x="17693" y="34268"/>
                </a:cubicBezTo>
                <a:cubicBezTo>
                  <a:pt x="17693" y="34268"/>
                  <a:pt x="17602" y="34541"/>
                  <a:pt x="17465" y="34814"/>
                </a:cubicBezTo>
                <a:cubicBezTo>
                  <a:pt x="17324" y="35121"/>
                  <a:pt x="17206" y="35281"/>
                  <a:pt x="17158" y="35281"/>
                </a:cubicBezTo>
                <a:cubicBezTo>
                  <a:pt x="17114" y="35281"/>
                  <a:pt x="17128" y="35144"/>
                  <a:pt x="17238" y="34859"/>
                </a:cubicBezTo>
                <a:cubicBezTo>
                  <a:pt x="17316" y="34584"/>
                  <a:pt x="17565" y="34241"/>
                  <a:pt x="17660" y="34241"/>
                </a:cubicBezTo>
                <a:close/>
                <a:moveTo>
                  <a:pt x="18956" y="34942"/>
                </a:moveTo>
                <a:cubicBezTo>
                  <a:pt x="18963" y="34942"/>
                  <a:pt x="18966" y="34959"/>
                  <a:pt x="18966" y="34996"/>
                </a:cubicBezTo>
                <a:cubicBezTo>
                  <a:pt x="18921" y="35178"/>
                  <a:pt x="18875" y="35405"/>
                  <a:pt x="18784" y="35496"/>
                </a:cubicBezTo>
                <a:cubicBezTo>
                  <a:pt x="18770" y="35538"/>
                  <a:pt x="18760" y="35559"/>
                  <a:pt x="18756" y="35559"/>
                </a:cubicBezTo>
                <a:cubicBezTo>
                  <a:pt x="18747" y="35559"/>
                  <a:pt x="18767" y="35457"/>
                  <a:pt x="18830" y="35269"/>
                </a:cubicBezTo>
                <a:cubicBezTo>
                  <a:pt x="18896" y="35069"/>
                  <a:pt x="18938" y="34942"/>
                  <a:pt x="18956" y="34942"/>
                </a:cubicBezTo>
                <a:close/>
                <a:moveTo>
                  <a:pt x="17210" y="33811"/>
                </a:moveTo>
                <a:cubicBezTo>
                  <a:pt x="17250" y="33811"/>
                  <a:pt x="17228" y="33898"/>
                  <a:pt x="17192" y="34041"/>
                </a:cubicBezTo>
                <a:cubicBezTo>
                  <a:pt x="17101" y="34359"/>
                  <a:pt x="16965" y="34541"/>
                  <a:pt x="16283" y="35087"/>
                </a:cubicBezTo>
                <a:cubicBezTo>
                  <a:pt x="15803" y="35503"/>
                  <a:pt x="15616" y="35671"/>
                  <a:pt x="15547" y="35671"/>
                </a:cubicBezTo>
                <a:cubicBezTo>
                  <a:pt x="15518" y="35671"/>
                  <a:pt x="15510" y="35641"/>
                  <a:pt x="15510" y="35587"/>
                </a:cubicBezTo>
                <a:cubicBezTo>
                  <a:pt x="15510" y="35405"/>
                  <a:pt x="15737" y="35132"/>
                  <a:pt x="16419" y="34541"/>
                </a:cubicBezTo>
                <a:cubicBezTo>
                  <a:pt x="16943" y="34017"/>
                  <a:pt x="17149" y="33811"/>
                  <a:pt x="17210" y="33811"/>
                </a:cubicBezTo>
                <a:close/>
                <a:moveTo>
                  <a:pt x="28688" y="23013"/>
                </a:moveTo>
                <a:cubicBezTo>
                  <a:pt x="28727" y="23013"/>
                  <a:pt x="28737" y="23122"/>
                  <a:pt x="28699" y="23353"/>
                </a:cubicBezTo>
                <a:cubicBezTo>
                  <a:pt x="28653" y="23671"/>
                  <a:pt x="28881" y="24263"/>
                  <a:pt x="29154" y="24354"/>
                </a:cubicBezTo>
                <a:cubicBezTo>
                  <a:pt x="29244" y="24399"/>
                  <a:pt x="29290" y="24536"/>
                  <a:pt x="29335" y="24763"/>
                </a:cubicBezTo>
                <a:cubicBezTo>
                  <a:pt x="29335" y="25127"/>
                  <a:pt x="29244" y="26127"/>
                  <a:pt x="29154" y="26582"/>
                </a:cubicBezTo>
                <a:cubicBezTo>
                  <a:pt x="29154" y="26764"/>
                  <a:pt x="29063" y="27264"/>
                  <a:pt x="28972" y="27674"/>
                </a:cubicBezTo>
                <a:cubicBezTo>
                  <a:pt x="28744" y="29084"/>
                  <a:pt x="28653" y="29493"/>
                  <a:pt x="28335" y="30903"/>
                </a:cubicBezTo>
                <a:cubicBezTo>
                  <a:pt x="27926" y="32540"/>
                  <a:pt x="27061" y="35405"/>
                  <a:pt x="26925" y="35633"/>
                </a:cubicBezTo>
                <a:cubicBezTo>
                  <a:pt x="26853" y="35733"/>
                  <a:pt x="26799" y="35780"/>
                  <a:pt x="26765" y="35780"/>
                </a:cubicBezTo>
                <a:cubicBezTo>
                  <a:pt x="26692" y="35780"/>
                  <a:pt x="26710" y="35565"/>
                  <a:pt x="26834" y="35223"/>
                </a:cubicBezTo>
                <a:cubicBezTo>
                  <a:pt x="26925" y="34950"/>
                  <a:pt x="27016" y="34587"/>
                  <a:pt x="27016" y="34450"/>
                </a:cubicBezTo>
                <a:cubicBezTo>
                  <a:pt x="27016" y="34268"/>
                  <a:pt x="27061" y="34132"/>
                  <a:pt x="27152" y="34041"/>
                </a:cubicBezTo>
                <a:cubicBezTo>
                  <a:pt x="27315" y="33919"/>
                  <a:pt x="27369" y="33761"/>
                  <a:pt x="27281" y="33761"/>
                </a:cubicBezTo>
                <a:cubicBezTo>
                  <a:pt x="27270" y="33761"/>
                  <a:pt x="27258" y="33763"/>
                  <a:pt x="27243" y="33768"/>
                </a:cubicBezTo>
                <a:cubicBezTo>
                  <a:pt x="27235" y="33771"/>
                  <a:pt x="27227" y="33772"/>
                  <a:pt x="27220" y="33772"/>
                </a:cubicBezTo>
                <a:cubicBezTo>
                  <a:pt x="27113" y="33772"/>
                  <a:pt x="27169" y="33450"/>
                  <a:pt x="27425" y="32767"/>
                </a:cubicBezTo>
                <a:cubicBezTo>
                  <a:pt x="27597" y="32281"/>
                  <a:pt x="27643" y="31993"/>
                  <a:pt x="27585" y="31993"/>
                </a:cubicBezTo>
                <a:cubicBezTo>
                  <a:pt x="27551" y="31993"/>
                  <a:pt x="27481" y="32093"/>
                  <a:pt x="27380" y="32313"/>
                </a:cubicBezTo>
                <a:lnTo>
                  <a:pt x="27198" y="32676"/>
                </a:lnTo>
                <a:lnTo>
                  <a:pt x="27016" y="32358"/>
                </a:lnTo>
                <a:cubicBezTo>
                  <a:pt x="26880" y="32085"/>
                  <a:pt x="26925" y="31994"/>
                  <a:pt x="27289" y="30675"/>
                </a:cubicBezTo>
                <a:cubicBezTo>
                  <a:pt x="27471" y="29902"/>
                  <a:pt x="27744" y="28993"/>
                  <a:pt x="27835" y="28674"/>
                </a:cubicBezTo>
                <a:cubicBezTo>
                  <a:pt x="27971" y="28356"/>
                  <a:pt x="28017" y="28128"/>
                  <a:pt x="27971" y="28083"/>
                </a:cubicBezTo>
                <a:cubicBezTo>
                  <a:pt x="27926" y="28083"/>
                  <a:pt x="27835" y="28174"/>
                  <a:pt x="27789" y="28310"/>
                </a:cubicBezTo>
                <a:cubicBezTo>
                  <a:pt x="27762" y="28417"/>
                  <a:pt x="27736" y="28461"/>
                  <a:pt x="27709" y="28461"/>
                </a:cubicBezTo>
                <a:cubicBezTo>
                  <a:pt x="27690" y="28461"/>
                  <a:pt x="27672" y="28439"/>
                  <a:pt x="27653" y="28401"/>
                </a:cubicBezTo>
                <a:cubicBezTo>
                  <a:pt x="27653" y="28310"/>
                  <a:pt x="27744" y="27901"/>
                  <a:pt x="27880" y="27492"/>
                </a:cubicBezTo>
                <a:cubicBezTo>
                  <a:pt x="28017" y="27082"/>
                  <a:pt x="28108" y="26673"/>
                  <a:pt x="28108" y="26582"/>
                </a:cubicBezTo>
                <a:cubicBezTo>
                  <a:pt x="28108" y="26480"/>
                  <a:pt x="28082" y="26429"/>
                  <a:pt x="28069" y="26429"/>
                </a:cubicBezTo>
                <a:cubicBezTo>
                  <a:pt x="28065" y="26429"/>
                  <a:pt x="28062" y="26434"/>
                  <a:pt x="28062" y="26446"/>
                </a:cubicBezTo>
                <a:cubicBezTo>
                  <a:pt x="28062" y="26458"/>
                  <a:pt x="28059" y="26464"/>
                  <a:pt x="28053" y="26464"/>
                </a:cubicBezTo>
                <a:cubicBezTo>
                  <a:pt x="28038" y="26464"/>
                  <a:pt x="28004" y="26421"/>
                  <a:pt x="27971" y="26355"/>
                </a:cubicBezTo>
                <a:cubicBezTo>
                  <a:pt x="27971" y="26264"/>
                  <a:pt x="28017" y="26036"/>
                  <a:pt x="28108" y="25764"/>
                </a:cubicBezTo>
                <a:cubicBezTo>
                  <a:pt x="28197" y="25473"/>
                  <a:pt x="28198" y="25326"/>
                  <a:pt x="28150" y="25326"/>
                </a:cubicBezTo>
                <a:cubicBezTo>
                  <a:pt x="28100" y="25326"/>
                  <a:pt x="27996" y="25485"/>
                  <a:pt x="27880" y="25809"/>
                </a:cubicBezTo>
                <a:cubicBezTo>
                  <a:pt x="27839" y="25906"/>
                  <a:pt x="27814" y="25952"/>
                  <a:pt x="27805" y="25952"/>
                </a:cubicBezTo>
                <a:cubicBezTo>
                  <a:pt x="27784" y="25952"/>
                  <a:pt x="27844" y="25707"/>
                  <a:pt x="27971" y="25263"/>
                </a:cubicBezTo>
                <a:cubicBezTo>
                  <a:pt x="28153" y="24672"/>
                  <a:pt x="28335" y="23899"/>
                  <a:pt x="28426" y="23581"/>
                </a:cubicBezTo>
                <a:cubicBezTo>
                  <a:pt x="28531" y="23214"/>
                  <a:pt x="28635" y="23013"/>
                  <a:pt x="28688" y="23013"/>
                </a:cubicBezTo>
                <a:close/>
                <a:moveTo>
                  <a:pt x="18313" y="34984"/>
                </a:moveTo>
                <a:cubicBezTo>
                  <a:pt x="18320" y="34984"/>
                  <a:pt x="18325" y="34988"/>
                  <a:pt x="18329" y="34996"/>
                </a:cubicBezTo>
                <a:cubicBezTo>
                  <a:pt x="18375" y="34996"/>
                  <a:pt x="18238" y="35223"/>
                  <a:pt x="18102" y="35496"/>
                </a:cubicBezTo>
                <a:cubicBezTo>
                  <a:pt x="17998" y="35704"/>
                  <a:pt x="17939" y="35808"/>
                  <a:pt x="17924" y="35808"/>
                </a:cubicBezTo>
                <a:cubicBezTo>
                  <a:pt x="17913" y="35808"/>
                  <a:pt x="17927" y="35750"/>
                  <a:pt x="17965" y="35633"/>
                </a:cubicBezTo>
                <a:cubicBezTo>
                  <a:pt x="18048" y="35384"/>
                  <a:pt x="18245" y="34984"/>
                  <a:pt x="18313" y="34984"/>
                </a:cubicBezTo>
                <a:close/>
                <a:moveTo>
                  <a:pt x="18951" y="36131"/>
                </a:moveTo>
                <a:cubicBezTo>
                  <a:pt x="18960" y="36131"/>
                  <a:pt x="18966" y="36146"/>
                  <a:pt x="18966" y="36178"/>
                </a:cubicBezTo>
                <a:cubicBezTo>
                  <a:pt x="18966" y="36269"/>
                  <a:pt x="18921" y="36360"/>
                  <a:pt x="18875" y="36406"/>
                </a:cubicBezTo>
                <a:cubicBezTo>
                  <a:pt x="18864" y="36417"/>
                  <a:pt x="18855" y="36423"/>
                  <a:pt x="18850" y="36423"/>
                </a:cubicBezTo>
                <a:cubicBezTo>
                  <a:pt x="18832" y="36423"/>
                  <a:pt x="18841" y="36372"/>
                  <a:pt x="18875" y="36269"/>
                </a:cubicBezTo>
                <a:cubicBezTo>
                  <a:pt x="18904" y="36181"/>
                  <a:pt x="18934" y="36131"/>
                  <a:pt x="18951" y="36131"/>
                </a:cubicBezTo>
                <a:close/>
                <a:moveTo>
                  <a:pt x="40243" y="25307"/>
                </a:moveTo>
                <a:cubicBezTo>
                  <a:pt x="40246" y="25307"/>
                  <a:pt x="40249" y="25308"/>
                  <a:pt x="40251" y="25309"/>
                </a:cubicBezTo>
                <a:cubicBezTo>
                  <a:pt x="40296" y="25309"/>
                  <a:pt x="39932" y="25627"/>
                  <a:pt x="39477" y="25991"/>
                </a:cubicBezTo>
                <a:cubicBezTo>
                  <a:pt x="39068" y="26355"/>
                  <a:pt x="38250" y="27037"/>
                  <a:pt x="37749" y="27537"/>
                </a:cubicBezTo>
                <a:cubicBezTo>
                  <a:pt x="36546" y="28741"/>
                  <a:pt x="36220" y="29038"/>
                  <a:pt x="36184" y="29038"/>
                </a:cubicBezTo>
                <a:cubicBezTo>
                  <a:pt x="36176" y="29038"/>
                  <a:pt x="36185" y="29020"/>
                  <a:pt x="36203" y="28993"/>
                </a:cubicBezTo>
                <a:cubicBezTo>
                  <a:pt x="36521" y="28492"/>
                  <a:pt x="36749" y="27992"/>
                  <a:pt x="36658" y="27992"/>
                </a:cubicBezTo>
                <a:cubicBezTo>
                  <a:pt x="36656" y="27991"/>
                  <a:pt x="36653" y="27991"/>
                  <a:pt x="36651" y="27991"/>
                </a:cubicBezTo>
                <a:cubicBezTo>
                  <a:pt x="36541" y="27991"/>
                  <a:pt x="35972" y="28956"/>
                  <a:pt x="35839" y="29356"/>
                </a:cubicBezTo>
                <a:cubicBezTo>
                  <a:pt x="35751" y="29622"/>
                  <a:pt x="32993" y="32729"/>
                  <a:pt x="32844" y="32729"/>
                </a:cubicBezTo>
                <a:cubicBezTo>
                  <a:pt x="32840" y="32729"/>
                  <a:pt x="32837" y="32727"/>
                  <a:pt x="32837" y="32722"/>
                </a:cubicBezTo>
                <a:cubicBezTo>
                  <a:pt x="32837" y="32540"/>
                  <a:pt x="33974" y="30812"/>
                  <a:pt x="34384" y="30221"/>
                </a:cubicBezTo>
                <a:cubicBezTo>
                  <a:pt x="34793" y="29720"/>
                  <a:pt x="34793" y="29720"/>
                  <a:pt x="34702" y="29720"/>
                </a:cubicBezTo>
                <a:cubicBezTo>
                  <a:pt x="34694" y="29712"/>
                  <a:pt x="34684" y="29708"/>
                  <a:pt x="34672" y="29708"/>
                </a:cubicBezTo>
                <a:cubicBezTo>
                  <a:pt x="34622" y="29708"/>
                  <a:pt x="34541" y="29782"/>
                  <a:pt x="34429" y="29857"/>
                </a:cubicBezTo>
                <a:cubicBezTo>
                  <a:pt x="34156" y="30130"/>
                  <a:pt x="33065" y="31858"/>
                  <a:pt x="32519" y="32767"/>
                </a:cubicBezTo>
                <a:cubicBezTo>
                  <a:pt x="32292" y="33177"/>
                  <a:pt x="31973" y="33632"/>
                  <a:pt x="31882" y="33768"/>
                </a:cubicBezTo>
                <a:cubicBezTo>
                  <a:pt x="31655" y="33995"/>
                  <a:pt x="31291" y="34541"/>
                  <a:pt x="29927" y="36406"/>
                </a:cubicBezTo>
                <a:cubicBezTo>
                  <a:pt x="29800" y="36605"/>
                  <a:pt x="29709" y="36696"/>
                  <a:pt x="29663" y="36696"/>
                </a:cubicBezTo>
                <a:cubicBezTo>
                  <a:pt x="29594" y="36696"/>
                  <a:pt x="29626" y="36489"/>
                  <a:pt x="29790" y="36133"/>
                </a:cubicBezTo>
                <a:cubicBezTo>
                  <a:pt x="30609" y="34450"/>
                  <a:pt x="30836" y="34041"/>
                  <a:pt x="31746" y="32858"/>
                </a:cubicBezTo>
                <a:cubicBezTo>
                  <a:pt x="33656" y="30312"/>
                  <a:pt x="35612" y="28401"/>
                  <a:pt x="37749" y="26764"/>
                </a:cubicBezTo>
                <a:cubicBezTo>
                  <a:pt x="38328" y="26363"/>
                  <a:pt x="40086" y="25307"/>
                  <a:pt x="40243" y="25307"/>
                </a:cubicBezTo>
                <a:close/>
                <a:moveTo>
                  <a:pt x="17010" y="34769"/>
                </a:moveTo>
                <a:lnTo>
                  <a:pt x="16919" y="35087"/>
                </a:lnTo>
                <a:cubicBezTo>
                  <a:pt x="16828" y="35360"/>
                  <a:pt x="16692" y="35587"/>
                  <a:pt x="16055" y="36087"/>
                </a:cubicBezTo>
                <a:lnTo>
                  <a:pt x="15282" y="36770"/>
                </a:lnTo>
                <a:lnTo>
                  <a:pt x="15373" y="36406"/>
                </a:lnTo>
                <a:cubicBezTo>
                  <a:pt x="15464" y="36133"/>
                  <a:pt x="15601" y="35951"/>
                  <a:pt x="16237" y="35405"/>
                </a:cubicBezTo>
                <a:lnTo>
                  <a:pt x="17010" y="34769"/>
                </a:lnTo>
                <a:close/>
                <a:moveTo>
                  <a:pt x="26638" y="35944"/>
                </a:moveTo>
                <a:cubicBezTo>
                  <a:pt x="26643" y="35944"/>
                  <a:pt x="26647" y="35946"/>
                  <a:pt x="26652" y="35951"/>
                </a:cubicBezTo>
                <a:cubicBezTo>
                  <a:pt x="26743" y="35951"/>
                  <a:pt x="26698" y="36178"/>
                  <a:pt x="26607" y="36451"/>
                </a:cubicBezTo>
                <a:cubicBezTo>
                  <a:pt x="26500" y="36708"/>
                  <a:pt x="26433" y="36834"/>
                  <a:pt x="26407" y="36834"/>
                </a:cubicBezTo>
                <a:cubicBezTo>
                  <a:pt x="26377" y="36834"/>
                  <a:pt x="26398" y="36674"/>
                  <a:pt x="26470" y="36360"/>
                </a:cubicBezTo>
                <a:cubicBezTo>
                  <a:pt x="26552" y="36116"/>
                  <a:pt x="26597" y="35944"/>
                  <a:pt x="26638" y="35944"/>
                </a:cubicBezTo>
                <a:close/>
                <a:moveTo>
                  <a:pt x="19505" y="37663"/>
                </a:moveTo>
                <a:cubicBezTo>
                  <a:pt x="19509" y="37663"/>
                  <a:pt x="19512" y="37668"/>
                  <a:pt x="19512" y="37679"/>
                </a:cubicBezTo>
                <a:cubicBezTo>
                  <a:pt x="19512" y="37770"/>
                  <a:pt x="19466" y="37907"/>
                  <a:pt x="19421" y="37952"/>
                </a:cubicBezTo>
                <a:cubicBezTo>
                  <a:pt x="19405" y="37984"/>
                  <a:pt x="19394" y="37999"/>
                  <a:pt x="19390" y="37999"/>
                </a:cubicBezTo>
                <a:cubicBezTo>
                  <a:pt x="19381" y="37999"/>
                  <a:pt x="19391" y="37949"/>
                  <a:pt x="19421" y="37861"/>
                </a:cubicBezTo>
                <a:cubicBezTo>
                  <a:pt x="19456" y="37722"/>
                  <a:pt x="19490" y="37663"/>
                  <a:pt x="19505" y="37663"/>
                </a:cubicBezTo>
                <a:close/>
                <a:moveTo>
                  <a:pt x="26045" y="37788"/>
                </a:moveTo>
                <a:cubicBezTo>
                  <a:pt x="26055" y="37788"/>
                  <a:pt x="26061" y="37799"/>
                  <a:pt x="26061" y="37816"/>
                </a:cubicBezTo>
                <a:cubicBezTo>
                  <a:pt x="26061" y="37907"/>
                  <a:pt x="26015" y="37998"/>
                  <a:pt x="25970" y="38043"/>
                </a:cubicBezTo>
                <a:cubicBezTo>
                  <a:pt x="25959" y="38054"/>
                  <a:pt x="25950" y="38060"/>
                  <a:pt x="25944" y="38060"/>
                </a:cubicBezTo>
                <a:cubicBezTo>
                  <a:pt x="25927" y="38060"/>
                  <a:pt x="25936" y="38009"/>
                  <a:pt x="25970" y="37907"/>
                </a:cubicBezTo>
                <a:cubicBezTo>
                  <a:pt x="25999" y="37820"/>
                  <a:pt x="26028" y="37788"/>
                  <a:pt x="26045" y="37788"/>
                </a:cubicBezTo>
                <a:close/>
                <a:moveTo>
                  <a:pt x="18622" y="37313"/>
                </a:moveTo>
                <a:cubicBezTo>
                  <a:pt x="18633" y="37313"/>
                  <a:pt x="18611" y="37417"/>
                  <a:pt x="18557" y="37634"/>
                </a:cubicBezTo>
                <a:cubicBezTo>
                  <a:pt x="18511" y="38043"/>
                  <a:pt x="18466" y="38180"/>
                  <a:pt x="18238" y="38361"/>
                </a:cubicBezTo>
                <a:lnTo>
                  <a:pt x="18011" y="38543"/>
                </a:lnTo>
                <a:lnTo>
                  <a:pt x="18238" y="38134"/>
                </a:lnTo>
                <a:cubicBezTo>
                  <a:pt x="18329" y="37907"/>
                  <a:pt x="18466" y="37588"/>
                  <a:pt x="18557" y="37452"/>
                </a:cubicBezTo>
                <a:cubicBezTo>
                  <a:pt x="18593" y="37360"/>
                  <a:pt x="18615" y="37313"/>
                  <a:pt x="18622" y="37313"/>
                </a:cubicBezTo>
                <a:close/>
                <a:moveTo>
                  <a:pt x="16738" y="35769"/>
                </a:moveTo>
                <a:lnTo>
                  <a:pt x="16601" y="36360"/>
                </a:lnTo>
                <a:cubicBezTo>
                  <a:pt x="16556" y="36724"/>
                  <a:pt x="16374" y="37179"/>
                  <a:pt x="16283" y="37361"/>
                </a:cubicBezTo>
                <a:cubicBezTo>
                  <a:pt x="16192" y="37588"/>
                  <a:pt x="16010" y="37816"/>
                  <a:pt x="15919" y="37861"/>
                </a:cubicBezTo>
                <a:cubicBezTo>
                  <a:pt x="15828" y="37907"/>
                  <a:pt x="15555" y="38089"/>
                  <a:pt x="15328" y="38316"/>
                </a:cubicBezTo>
                <a:lnTo>
                  <a:pt x="14918" y="38634"/>
                </a:lnTo>
                <a:lnTo>
                  <a:pt x="15009" y="38225"/>
                </a:lnTo>
                <a:cubicBezTo>
                  <a:pt x="15146" y="37861"/>
                  <a:pt x="15282" y="37679"/>
                  <a:pt x="15691" y="37270"/>
                </a:cubicBezTo>
                <a:cubicBezTo>
                  <a:pt x="16055" y="36906"/>
                  <a:pt x="16192" y="36724"/>
                  <a:pt x="16146" y="36724"/>
                </a:cubicBezTo>
                <a:cubicBezTo>
                  <a:pt x="16135" y="36718"/>
                  <a:pt x="16121" y="36715"/>
                  <a:pt x="16105" y="36715"/>
                </a:cubicBezTo>
                <a:cubicBezTo>
                  <a:pt x="15997" y="36715"/>
                  <a:pt x="15804" y="36844"/>
                  <a:pt x="15646" y="37043"/>
                </a:cubicBezTo>
                <a:cubicBezTo>
                  <a:pt x="15457" y="37232"/>
                  <a:pt x="15299" y="37327"/>
                  <a:pt x="15225" y="37327"/>
                </a:cubicBezTo>
                <a:cubicBezTo>
                  <a:pt x="15210" y="37327"/>
                  <a:pt x="15199" y="37323"/>
                  <a:pt x="15191" y="37315"/>
                </a:cubicBezTo>
                <a:cubicBezTo>
                  <a:pt x="15146" y="37179"/>
                  <a:pt x="15601" y="36724"/>
                  <a:pt x="16374" y="36087"/>
                </a:cubicBezTo>
                <a:lnTo>
                  <a:pt x="16738" y="35769"/>
                </a:lnTo>
                <a:close/>
                <a:moveTo>
                  <a:pt x="18318" y="35759"/>
                </a:moveTo>
                <a:cubicBezTo>
                  <a:pt x="18354" y="35759"/>
                  <a:pt x="18314" y="35957"/>
                  <a:pt x="18193" y="36360"/>
                </a:cubicBezTo>
                <a:cubicBezTo>
                  <a:pt x="17965" y="37043"/>
                  <a:pt x="17875" y="37179"/>
                  <a:pt x="17283" y="37907"/>
                </a:cubicBezTo>
                <a:cubicBezTo>
                  <a:pt x="16940" y="38336"/>
                  <a:pt x="16637" y="38684"/>
                  <a:pt x="16604" y="38684"/>
                </a:cubicBezTo>
                <a:cubicBezTo>
                  <a:pt x="16602" y="38684"/>
                  <a:pt x="16601" y="38682"/>
                  <a:pt x="16601" y="38680"/>
                </a:cubicBezTo>
                <a:cubicBezTo>
                  <a:pt x="16601" y="38680"/>
                  <a:pt x="16828" y="38134"/>
                  <a:pt x="17101" y="37543"/>
                </a:cubicBezTo>
                <a:cubicBezTo>
                  <a:pt x="17405" y="36909"/>
                  <a:pt x="17524" y="36642"/>
                  <a:pt x="17541" y="36642"/>
                </a:cubicBezTo>
                <a:lnTo>
                  <a:pt x="17541" y="36642"/>
                </a:lnTo>
                <a:cubicBezTo>
                  <a:pt x="17552" y="36642"/>
                  <a:pt x="17519" y="36755"/>
                  <a:pt x="17465" y="36952"/>
                </a:cubicBezTo>
                <a:cubicBezTo>
                  <a:pt x="17386" y="37269"/>
                  <a:pt x="17367" y="37422"/>
                  <a:pt x="17405" y="37422"/>
                </a:cubicBezTo>
                <a:cubicBezTo>
                  <a:pt x="17454" y="37422"/>
                  <a:pt x="17598" y="37166"/>
                  <a:pt x="17829" y="36679"/>
                </a:cubicBezTo>
                <a:cubicBezTo>
                  <a:pt x="18108" y="36071"/>
                  <a:pt x="18273" y="35759"/>
                  <a:pt x="18318" y="35759"/>
                </a:cubicBezTo>
                <a:close/>
                <a:moveTo>
                  <a:pt x="18610" y="38753"/>
                </a:moveTo>
                <a:cubicBezTo>
                  <a:pt x="18623" y="38753"/>
                  <a:pt x="18636" y="38759"/>
                  <a:pt x="18648" y="38771"/>
                </a:cubicBezTo>
                <a:cubicBezTo>
                  <a:pt x="18648" y="38771"/>
                  <a:pt x="18602" y="38907"/>
                  <a:pt x="18511" y="38998"/>
                </a:cubicBezTo>
                <a:cubicBezTo>
                  <a:pt x="18478" y="39065"/>
                  <a:pt x="18420" y="39107"/>
                  <a:pt x="18392" y="39107"/>
                </a:cubicBezTo>
                <a:cubicBezTo>
                  <a:pt x="18381" y="39107"/>
                  <a:pt x="18375" y="39101"/>
                  <a:pt x="18375" y="39089"/>
                </a:cubicBezTo>
                <a:cubicBezTo>
                  <a:pt x="18329" y="39089"/>
                  <a:pt x="18420" y="38953"/>
                  <a:pt x="18466" y="38862"/>
                </a:cubicBezTo>
                <a:cubicBezTo>
                  <a:pt x="18532" y="38795"/>
                  <a:pt x="18575" y="38753"/>
                  <a:pt x="18610" y="38753"/>
                </a:cubicBezTo>
                <a:close/>
                <a:moveTo>
                  <a:pt x="26954" y="38995"/>
                </a:moveTo>
                <a:cubicBezTo>
                  <a:pt x="26960" y="38995"/>
                  <a:pt x="26966" y="38996"/>
                  <a:pt x="26971" y="38998"/>
                </a:cubicBezTo>
                <a:cubicBezTo>
                  <a:pt x="26971" y="38998"/>
                  <a:pt x="26880" y="39135"/>
                  <a:pt x="26743" y="39271"/>
                </a:cubicBezTo>
                <a:cubicBezTo>
                  <a:pt x="26534" y="39480"/>
                  <a:pt x="26423" y="39591"/>
                  <a:pt x="26397" y="39591"/>
                </a:cubicBezTo>
                <a:cubicBezTo>
                  <a:pt x="26384" y="39591"/>
                  <a:pt x="26394" y="39561"/>
                  <a:pt x="26425" y="39498"/>
                </a:cubicBezTo>
                <a:cubicBezTo>
                  <a:pt x="26468" y="39369"/>
                  <a:pt x="26838" y="38995"/>
                  <a:pt x="26954" y="38995"/>
                </a:cubicBezTo>
                <a:close/>
                <a:moveTo>
                  <a:pt x="15913" y="38083"/>
                </a:moveTo>
                <a:cubicBezTo>
                  <a:pt x="15917" y="38083"/>
                  <a:pt x="15919" y="38085"/>
                  <a:pt x="15919" y="38089"/>
                </a:cubicBezTo>
                <a:cubicBezTo>
                  <a:pt x="15919" y="38089"/>
                  <a:pt x="15737" y="38498"/>
                  <a:pt x="15510" y="38998"/>
                </a:cubicBezTo>
                <a:cubicBezTo>
                  <a:pt x="15237" y="39544"/>
                  <a:pt x="15055" y="39862"/>
                  <a:pt x="14964" y="39862"/>
                </a:cubicBezTo>
                <a:cubicBezTo>
                  <a:pt x="14952" y="39850"/>
                  <a:pt x="14933" y="39844"/>
                  <a:pt x="14910" y="39844"/>
                </a:cubicBezTo>
                <a:cubicBezTo>
                  <a:pt x="14848" y="39844"/>
                  <a:pt x="14758" y="39887"/>
                  <a:pt x="14691" y="39953"/>
                </a:cubicBezTo>
                <a:cubicBezTo>
                  <a:pt x="14644" y="40015"/>
                  <a:pt x="14614" y="40051"/>
                  <a:pt x="14597" y="40051"/>
                </a:cubicBezTo>
                <a:cubicBezTo>
                  <a:pt x="14565" y="40051"/>
                  <a:pt x="14586" y="39919"/>
                  <a:pt x="14645" y="39589"/>
                </a:cubicBezTo>
                <a:cubicBezTo>
                  <a:pt x="14782" y="39135"/>
                  <a:pt x="14827" y="39044"/>
                  <a:pt x="15328" y="38543"/>
                </a:cubicBezTo>
                <a:cubicBezTo>
                  <a:pt x="15618" y="38294"/>
                  <a:pt x="15871" y="38083"/>
                  <a:pt x="15913" y="38083"/>
                </a:cubicBezTo>
                <a:close/>
                <a:moveTo>
                  <a:pt x="18389" y="38577"/>
                </a:moveTo>
                <a:cubicBezTo>
                  <a:pt x="18402" y="38577"/>
                  <a:pt x="18412" y="38581"/>
                  <a:pt x="18420" y="38589"/>
                </a:cubicBezTo>
                <a:cubicBezTo>
                  <a:pt x="18420" y="38589"/>
                  <a:pt x="18284" y="38862"/>
                  <a:pt x="18102" y="39135"/>
                </a:cubicBezTo>
                <a:cubicBezTo>
                  <a:pt x="17882" y="39575"/>
                  <a:pt x="17321" y="40228"/>
                  <a:pt x="17203" y="40228"/>
                </a:cubicBezTo>
                <a:cubicBezTo>
                  <a:pt x="17199" y="40228"/>
                  <a:pt x="17195" y="40228"/>
                  <a:pt x="17192" y="40226"/>
                </a:cubicBezTo>
                <a:cubicBezTo>
                  <a:pt x="17101" y="40181"/>
                  <a:pt x="17829" y="38998"/>
                  <a:pt x="18056" y="38816"/>
                </a:cubicBezTo>
                <a:cubicBezTo>
                  <a:pt x="18207" y="38666"/>
                  <a:pt x="18327" y="38577"/>
                  <a:pt x="18389" y="38577"/>
                </a:cubicBezTo>
                <a:close/>
                <a:moveTo>
                  <a:pt x="25006" y="40117"/>
                </a:moveTo>
                <a:cubicBezTo>
                  <a:pt x="25012" y="40117"/>
                  <a:pt x="25015" y="40123"/>
                  <a:pt x="25015" y="40135"/>
                </a:cubicBezTo>
                <a:cubicBezTo>
                  <a:pt x="25060" y="40181"/>
                  <a:pt x="25015" y="40272"/>
                  <a:pt x="24969" y="40317"/>
                </a:cubicBezTo>
                <a:cubicBezTo>
                  <a:pt x="24953" y="40334"/>
                  <a:pt x="24936" y="40344"/>
                  <a:pt x="24924" y="40344"/>
                </a:cubicBezTo>
                <a:cubicBezTo>
                  <a:pt x="24903" y="40344"/>
                  <a:pt x="24895" y="40313"/>
                  <a:pt x="24924" y="40226"/>
                </a:cubicBezTo>
                <a:cubicBezTo>
                  <a:pt x="24957" y="40160"/>
                  <a:pt x="24990" y="40117"/>
                  <a:pt x="25006" y="40117"/>
                </a:cubicBezTo>
                <a:close/>
                <a:moveTo>
                  <a:pt x="18186" y="39593"/>
                </a:moveTo>
                <a:cubicBezTo>
                  <a:pt x="18211" y="39593"/>
                  <a:pt x="18168" y="39730"/>
                  <a:pt x="18056" y="39953"/>
                </a:cubicBezTo>
                <a:cubicBezTo>
                  <a:pt x="17965" y="40181"/>
                  <a:pt x="17829" y="40363"/>
                  <a:pt x="17738" y="40453"/>
                </a:cubicBezTo>
                <a:cubicBezTo>
                  <a:pt x="17721" y="40465"/>
                  <a:pt x="17708" y="40471"/>
                  <a:pt x="17699" y="40471"/>
                </a:cubicBezTo>
                <a:cubicBezTo>
                  <a:pt x="17640" y="40471"/>
                  <a:pt x="17779" y="40208"/>
                  <a:pt x="18056" y="39771"/>
                </a:cubicBezTo>
                <a:cubicBezTo>
                  <a:pt x="18127" y="39648"/>
                  <a:pt x="18170" y="39593"/>
                  <a:pt x="18186" y="39593"/>
                </a:cubicBezTo>
                <a:close/>
                <a:moveTo>
                  <a:pt x="29921" y="35268"/>
                </a:moveTo>
                <a:cubicBezTo>
                  <a:pt x="29923" y="35268"/>
                  <a:pt x="29925" y="35268"/>
                  <a:pt x="29927" y="35269"/>
                </a:cubicBezTo>
                <a:cubicBezTo>
                  <a:pt x="29927" y="35269"/>
                  <a:pt x="29836" y="35587"/>
                  <a:pt x="29654" y="35906"/>
                </a:cubicBezTo>
                <a:cubicBezTo>
                  <a:pt x="29517" y="36269"/>
                  <a:pt x="29335" y="36770"/>
                  <a:pt x="29335" y="36997"/>
                </a:cubicBezTo>
                <a:cubicBezTo>
                  <a:pt x="29244" y="37406"/>
                  <a:pt x="29154" y="37588"/>
                  <a:pt x="28608" y="38361"/>
                </a:cubicBezTo>
                <a:cubicBezTo>
                  <a:pt x="28289" y="38862"/>
                  <a:pt x="27971" y="39317"/>
                  <a:pt x="27926" y="39317"/>
                </a:cubicBezTo>
                <a:cubicBezTo>
                  <a:pt x="27926" y="39317"/>
                  <a:pt x="27971" y="39135"/>
                  <a:pt x="28062" y="38862"/>
                </a:cubicBezTo>
                <a:cubicBezTo>
                  <a:pt x="28153" y="38634"/>
                  <a:pt x="28153" y="38407"/>
                  <a:pt x="28108" y="38361"/>
                </a:cubicBezTo>
                <a:cubicBezTo>
                  <a:pt x="28062" y="38361"/>
                  <a:pt x="27926" y="38634"/>
                  <a:pt x="27835" y="38953"/>
                </a:cubicBezTo>
                <a:cubicBezTo>
                  <a:pt x="27607" y="39498"/>
                  <a:pt x="27562" y="39589"/>
                  <a:pt x="26971" y="40090"/>
                </a:cubicBezTo>
                <a:cubicBezTo>
                  <a:pt x="26620" y="40358"/>
                  <a:pt x="26419" y="40486"/>
                  <a:pt x="26372" y="40486"/>
                </a:cubicBezTo>
                <a:cubicBezTo>
                  <a:pt x="26315" y="40486"/>
                  <a:pt x="26482" y="40301"/>
                  <a:pt x="26880" y="39953"/>
                </a:cubicBezTo>
                <a:cubicBezTo>
                  <a:pt x="27516" y="39362"/>
                  <a:pt x="27516" y="39362"/>
                  <a:pt x="27380" y="39317"/>
                </a:cubicBezTo>
                <a:cubicBezTo>
                  <a:pt x="27334" y="39317"/>
                  <a:pt x="27016" y="39544"/>
                  <a:pt x="26698" y="39817"/>
                </a:cubicBezTo>
                <a:cubicBezTo>
                  <a:pt x="26334" y="40135"/>
                  <a:pt x="26061" y="40363"/>
                  <a:pt x="26015" y="40363"/>
                </a:cubicBezTo>
                <a:cubicBezTo>
                  <a:pt x="25970" y="40363"/>
                  <a:pt x="27334" y="38907"/>
                  <a:pt x="27516" y="38725"/>
                </a:cubicBezTo>
                <a:cubicBezTo>
                  <a:pt x="27744" y="38543"/>
                  <a:pt x="28289" y="37816"/>
                  <a:pt x="28699" y="36997"/>
                </a:cubicBezTo>
                <a:cubicBezTo>
                  <a:pt x="29011" y="36417"/>
                  <a:pt x="29805" y="35268"/>
                  <a:pt x="29921" y="35268"/>
                </a:cubicBezTo>
                <a:close/>
                <a:moveTo>
                  <a:pt x="18619" y="40162"/>
                </a:moveTo>
                <a:cubicBezTo>
                  <a:pt x="18622" y="40162"/>
                  <a:pt x="18617" y="40182"/>
                  <a:pt x="18602" y="40226"/>
                </a:cubicBezTo>
                <a:cubicBezTo>
                  <a:pt x="18602" y="40317"/>
                  <a:pt x="18511" y="40499"/>
                  <a:pt x="18466" y="40635"/>
                </a:cubicBezTo>
                <a:cubicBezTo>
                  <a:pt x="18454" y="40659"/>
                  <a:pt x="18445" y="40670"/>
                  <a:pt x="18440" y="40670"/>
                </a:cubicBezTo>
                <a:cubicBezTo>
                  <a:pt x="18426" y="40670"/>
                  <a:pt x="18444" y="40577"/>
                  <a:pt x="18511" y="40408"/>
                </a:cubicBezTo>
                <a:cubicBezTo>
                  <a:pt x="18573" y="40254"/>
                  <a:pt x="18614" y="40162"/>
                  <a:pt x="18619" y="40162"/>
                </a:cubicBezTo>
                <a:close/>
                <a:moveTo>
                  <a:pt x="25743" y="40681"/>
                </a:moveTo>
                <a:cubicBezTo>
                  <a:pt x="25743" y="40726"/>
                  <a:pt x="25697" y="40863"/>
                  <a:pt x="25652" y="40954"/>
                </a:cubicBezTo>
                <a:cubicBezTo>
                  <a:pt x="25585" y="41020"/>
                  <a:pt x="25518" y="41063"/>
                  <a:pt x="25488" y="41063"/>
                </a:cubicBezTo>
                <a:cubicBezTo>
                  <a:pt x="25476" y="41063"/>
                  <a:pt x="25470" y="41057"/>
                  <a:pt x="25470" y="41045"/>
                </a:cubicBezTo>
                <a:cubicBezTo>
                  <a:pt x="25470" y="40999"/>
                  <a:pt x="25515" y="40908"/>
                  <a:pt x="25561" y="40817"/>
                </a:cubicBezTo>
                <a:cubicBezTo>
                  <a:pt x="25652" y="40726"/>
                  <a:pt x="25742" y="40681"/>
                  <a:pt x="25743" y="40681"/>
                </a:cubicBezTo>
                <a:close/>
                <a:moveTo>
                  <a:pt x="17528" y="40890"/>
                </a:moveTo>
                <a:cubicBezTo>
                  <a:pt x="17535" y="40890"/>
                  <a:pt x="17544" y="40896"/>
                  <a:pt x="17556" y="40908"/>
                </a:cubicBezTo>
                <a:cubicBezTo>
                  <a:pt x="17556" y="40954"/>
                  <a:pt x="17556" y="40999"/>
                  <a:pt x="17511" y="41090"/>
                </a:cubicBezTo>
                <a:cubicBezTo>
                  <a:pt x="17486" y="41102"/>
                  <a:pt x="17468" y="41108"/>
                  <a:pt x="17456" y="41108"/>
                </a:cubicBezTo>
                <a:cubicBezTo>
                  <a:pt x="17423" y="41108"/>
                  <a:pt x="17432" y="41066"/>
                  <a:pt x="17465" y="40999"/>
                </a:cubicBezTo>
                <a:cubicBezTo>
                  <a:pt x="17499" y="40933"/>
                  <a:pt x="17507" y="40890"/>
                  <a:pt x="17528" y="40890"/>
                </a:cubicBezTo>
                <a:close/>
                <a:moveTo>
                  <a:pt x="14852" y="40123"/>
                </a:moveTo>
                <a:cubicBezTo>
                  <a:pt x="14917" y="40123"/>
                  <a:pt x="14838" y="40324"/>
                  <a:pt x="14645" y="40772"/>
                </a:cubicBezTo>
                <a:cubicBezTo>
                  <a:pt x="14475" y="41079"/>
                  <a:pt x="14381" y="41232"/>
                  <a:pt x="14345" y="41232"/>
                </a:cubicBezTo>
                <a:cubicBezTo>
                  <a:pt x="14333" y="41232"/>
                  <a:pt x="14327" y="41215"/>
                  <a:pt x="14327" y="41181"/>
                </a:cubicBezTo>
                <a:cubicBezTo>
                  <a:pt x="14327" y="40863"/>
                  <a:pt x="14509" y="40408"/>
                  <a:pt x="14691" y="40226"/>
                </a:cubicBezTo>
                <a:cubicBezTo>
                  <a:pt x="14772" y="40159"/>
                  <a:pt x="14825" y="40123"/>
                  <a:pt x="14852" y="40123"/>
                </a:cubicBezTo>
                <a:close/>
                <a:moveTo>
                  <a:pt x="27306" y="40145"/>
                </a:moveTo>
                <a:cubicBezTo>
                  <a:pt x="27363" y="40145"/>
                  <a:pt x="27372" y="40203"/>
                  <a:pt x="27334" y="40317"/>
                </a:cubicBezTo>
                <a:cubicBezTo>
                  <a:pt x="27289" y="40408"/>
                  <a:pt x="27061" y="40681"/>
                  <a:pt x="26789" y="40908"/>
                </a:cubicBezTo>
                <a:cubicBezTo>
                  <a:pt x="26522" y="41175"/>
                  <a:pt x="26396" y="41285"/>
                  <a:pt x="26338" y="41285"/>
                </a:cubicBezTo>
                <a:cubicBezTo>
                  <a:pt x="26296" y="41285"/>
                  <a:pt x="26288" y="41230"/>
                  <a:pt x="26288" y="41136"/>
                </a:cubicBezTo>
                <a:cubicBezTo>
                  <a:pt x="26334" y="40954"/>
                  <a:pt x="26470" y="40772"/>
                  <a:pt x="26789" y="40499"/>
                </a:cubicBezTo>
                <a:cubicBezTo>
                  <a:pt x="27054" y="40260"/>
                  <a:pt x="27227" y="40145"/>
                  <a:pt x="27306" y="40145"/>
                </a:cubicBezTo>
                <a:close/>
                <a:moveTo>
                  <a:pt x="18177" y="40527"/>
                </a:moveTo>
                <a:cubicBezTo>
                  <a:pt x="18189" y="40527"/>
                  <a:pt x="18193" y="40548"/>
                  <a:pt x="18193" y="40590"/>
                </a:cubicBezTo>
                <a:cubicBezTo>
                  <a:pt x="18147" y="40726"/>
                  <a:pt x="18056" y="40954"/>
                  <a:pt x="17965" y="41090"/>
                </a:cubicBezTo>
                <a:cubicBezTo>
                  <a:pt x="17863" y="41261"/>
                  <a:pt x="17805" y="41336"/>
                  <a:pt x="17786" y="41336"/>
                </a:cubicBezTo>
                <a:cubicBezTo>
                  <a:pt x="17752" y="41336"/>
                  <a:pt x="17824" y="41130"/>
                  <a:pt x="17965" y="40817"/>
                </a:cubicBezTo>
                <a:cubicBezTo>
                  <a:pt x="18091" y="40629"/>
                  <a:pt x="18152" y="40527"/>
                  <a:pt x="18177" y="40527"/>
                </a:cubicBezTo>
                <a:close/>
                <a:moveTo>
                  <a:pt x="17647" y="38089"/>
                </a:moveTo>
                <a:lnTo>
                  <a:pt x="17602" y="38361"/>
                </a:lnTo>
                <a:cubicBezTo>
                  <a:pt x="17602" y="38498"/>
                  <a:pt x="17556" y="38680"/>
                  <a:pt x="17511" y="38771"/>
                </a:cubicBezTo>
                <a:cubicBezTo>
                  <a:pt x="17420" y="38862"/>
                  <a:pt x="17238" y="39180"/>
                  <a:pt x="17101" y="39498"/>
                </a:cubicBezTo>
                <a:cubicBezTo>
                  <a:pt x="16882" y="39937"/>
                  <a:pt x="15395" y="41643"/>
                  <a:pt x="15247" y="41643"/>
                </a:cubicBezTo>
                <a:cubicBezTo>
                  <a:pt x="15242" y="41643"/>
                  <a:pt x="15238" y="41641"/>
                  <a:pt x="15237" y="41636"/>
                </a:cubicBezTo>
                <a:cubicBezTo>
                  <a:pt x="15237" y="41636"/>
                  <a:pt x="15464" y="41136"/>
                  <a:pt x="15737" y="40544"/>
                </a:cubicBezTo>
                <a:cubicBezTo>
                  <a:pt x="16283" y="39407"/>
                  <a:pt x="16783" y="38725"/>
                  <a:pt x="17329" y="38316"/>
                </a:cubicBezTo>
                <a:lnTo>
                  <a:pt x="17647" y="38089"/>
                </a:lnTo>
                <a:close/>
                <a:moveTo>
                  <a:pt x="26425" y="41545"/>
                </a:moveTo>
                <a:cubicBezTo>
                  <a:pt x="26470" y="41545"/>
                  <a:pt x="26470" y="41590"/>
                  <a:pt x="26425" y="41681"/>
                </a:cubicBezTo>
                <a:cubicBezTo>
                  <a:pt x="26425" y="41748"/>
                  <a:pt x="26376" y="41790"/>
                  <a:pt x="26332" y="41790"/>
                </a:cubicBezTo>
                <a:cubicBezTo>
                  <a:pt x="26316" y="41790"/>
                  <a:pt x="26300" y="41785"/>
                  <a:pt x="26288" y="41772"/>
                </a:cubicBezTo>
                <a:cubicBezTo>
                  <a:pt x="26243" y="41772"/>
                  <a:pt x="26243" y="41681"/>
                  <a:pt x="26288" y="41636"/>
                </a:cubicBezTo>
                <a:cubicBezTo>
                  <a:pt x="26334" y="41590"/>
                  <a:pt x="26425" y="41545"/>
                  <a:pt x="26425" y="41545"/>
                </a:cubicBezTo>
                <a:close/>
                <a:moveTo>
                  <a:pt x="18585" y="41028"/>
                </a:moveTo>
                <a:lnTo>
                  <a:pt x="18585" y="41028"/>
                </a:lnTo>
                <a:cubicBezTo>
                  <a:pt x="18593" y="41028"/>
                  <a:pt x="18574" y="41129"/>
                  <a:pt x="18511" y="41318"/>
                </a:cubicBezTo>
                <a:cubicBezTo>
                  <a:pt x="18420" y="41636"/>
                  <a:pt x="18329" y="41818"/>
                  <a:pt x="18238" y="41863"/>
                </a:cubicBezTo>
                <a:cubicBezTo>
                  <a:pt x="18218" y="41874"/>
                  <a:pt x="18202" y="41879"/>
                  <a:pt x="18191" y="41879"/>
                </a:cubicBezTo>
                <a:cubicBezTo>
                  <a:pt x="18154" y="41879"/>
                  <a:pt x="18178" y="41812"/>
                  <a:pt x="18284" y="41636"/>
                </a:cubicBezTo>
                <a:cubicBezTo>
                  <a:pt x="18375" y="41500"/>
                  <a:pt x="18511" y="41227"/>
                  <a:pt x="18557" y="41090"/>
                </a:cubicBezTo>
                <a:cubicBezTo>
                  <a:pt x="18571" y="41048"/>
                  <a:pt x="18581" y="41028"/>
                  <a:pt x="18585" y="41028"/>
                </a:cubicBezTo>
                <a:close/>
                <a:moveTo>
                  <a:pt x="19330" y="40544"/>
                </a:moveTo>
                <a:lnTo>
                  <a:pt x="19330" y="40954"/>
                </a:lnTo>
                <a:cubicBezTo>
                  <a:pt x="19330" y="41181"/>
                  <a:pt x="19284" y="41500"/>
                  <a:pt x="19284" y="41681"/>
                </a:cubicBezTo>
                <a:cubicBezTo>
                  <a:pt x="19257" y="41845"/>
                  <a:pt x="19246" y="41927"/>
                  <a:pt x="19212" y="41927"/>
                </a:cubicBezTo>
                <a:cubicBezTo>
                  <a:pt x="19190" y="41927"/>
                  <a:pt x="19157" y="41891"/>
                  <a:pt x="19102" y="41818"/>
                </a:cubicBezTo>
                <a:cubicBezTo>
                  <a:pt x="19012" y="41727"/>
                  <a:pt x="19012" y="41545"/>
                  <a:pt x="19148" y="41136"/>
                </a:cubicBezTo>
                <a:lnTo>
                  <a:pt x="19330" y="40544"/>
                </a:lnTo>
                <a:close/>
                <a:moveTo>
                  <a:pt x="17307" y="41256"/>
                </a:moveTo>
                <a:cubicBezTo>
                  <a:pt x="17321" y="41256"/>
                  <a:pt x="17329" y="41277"/>
                  <a:pt x="17329" y="41318"/>
                </a:cubicBezTo>
                <a:cubicBezTo>
                  <a:pt x="17374" y="41409"/>
                  <a:pt x="17374" y="41545"/>
                  <a:pt x="17329" y="41636"/>
                </a:cubicBezTo>
                <a:cubicBezTo>
                  <a:pt x="17283" y="41727"/>
                  <a:pt x="17192" y="41863"/>
                  <a:pt x="17101" y="41954"/>
                </a:cubicBezTo>
                <a:cubicBezTo>
                  <a:pt x="17087" y="41962"/>
                  <a:pt x="17075" y="41965"/>
                  <a:pt x="17065" y="41965"/>
                </a:cubicBezTo>
                <a:cubicBezTo>
                  <a:pt x="17014" y="41965"/>
                  <a:pt x="17032" y="41858"/>
                  <a:pt x="17147" y="41590"/>
                </a:cubicBezTo>
                <a:cubicBezTo>
                  <a:pt x="17211" y="41368"/>
                  <a:pt x="17274" y="41256"/>
                  <a:pt x="17307" y="41256"/>
                </a:cubicBezTo>
                <a:close/>
                <a:moveTo>
                  <a:pt x="25535" y="41405"/>
                </a:moveTo>
                <a:cubicBezTo>
                  <a:pt x="25544" y="41405"/>
                  <a:pt x="25553" y="41406"/>
                  <a:pt x="25561" y="41409"/>
                </a:cubicBezTo>
                <a:cubicBezTo>
                  <a:pt x="25652" y="41454"/>
                  <a:pt x="25561" y="41590"/>
                  <a:pt x="25197" y="41954"/>
                </a:cubicBezTo>
                <a:cubicBezTo>
                  <a:pt x="24864" y="42313"/>
                  <a:pt x="24690" y="42484"/>
                  <a:pt x="24650" y="42484"/>
                </a:cubicBezTo>
                <a:cubicBezTo>
                  <a:pt x="24618" y="42484"/>
                  <a:pt x="24668" y="42381"/>
                  <a:pt x="24787" y="42182"/>
                </a:cubicBezTo>
                <a:cubicBezTo>
                  <a:pt x="25002" y="41753"/>
                  <a:pt x="25378" y="41405"/>
                  <a:pt x="25535" y="41405"/>
                </a:cubicBezTo>
                <a:close/>
                <a:moveTo>
                  <a:pt x="29364" y="42096"/>
                </a:moveTo>
                <a:cubicBezTo>
                  <a:pt x="29401" y="42096"/>
                  <a:pt x="29351" y="42197"/>
                  <a:pt x="29199" y="42318"/>
                </a:cubicBezTo>
                <a:cubicBezTo>
                  <a:pt x="29063" y="42455"/>
                  <a:pt x="28881" y="42546"/>
                  <a:pt x="28835" y="42546"/>
                </a:cubicBezTo>
                <a:cubicBezTo>
                  <a:pt x="28818" y="42554"/>
                  <a:pt x="28806" y="42558"/>
                  <a:pt x="28799" y="42558"/>
                </a:cubicBezTo>
                <a:cubicBezTo>
                  <a:pt x="28764" y="42558"/>
                  <a:pt x="28815" y="42483"/>
                  <a:pt x="28926" y="42409"/>
                </a:cubicBezTo>
                <a:cubicBezTo>
                  <a:pt x="29017" y="42318"/>
                  <a:pt x="29154" y="42182"/>
                  <a:pt x="29244" y="42182"/>
                </a:cubicBezTo>
                <a:cubicBezTo>
                  <a:pt x="29305" y="42121"/>
                  <a:pt x="29346" y="42096"/>
                  <a:pt x="29364" y="42096"/>
                </a:cubicBezTo>
                <a:close/>
                <a:moveTo>
                  <a:pt x="18236" y="41226"/>
                </a:moveTo>
                <a:cubicBezTo>
                  <a:pt x="18237" y="41226"/>
                  <a:pt x="18238" y="41226"/>
                  <a:pt x="18238" y="41227"/>
                </a:cubicBezTo>
                <a:cubicBezTo>
                  <a:pt x="18238" y="41227"/>
                  <a:pt x="18147" y="41454"/>
                  <a:pt x="18011" y="41772"/>
                </a:cubicBezTo>
                <a:cubicBezTo>
                  <a:pt x="17829" y="42136"/>
                  <a:pt x="17647" y="42409"/>
                  <a:pt x="17374" y="42637"/>
                </a:cubicBezTo>
                <a:cubicBezTo>
                  <a:pt x="17235" y="42775"/>
                  <a:pt x="17096" y="42835"/>
                  <a:pt x="17038" y="42835"/>
                </a:cubicBezTo>
                <a:cubicBezTo>
                  <a:pt x="17021" y="42835"/>
                  <a:pt x="17010" y="42829"/>
                  <a:pt x="17010" y="42818"/>
                </a:cubicBezTo>
                <a:cubicBezTo>
                  <a:pt x="17010" y="42729"/>
                  <a:pt x="18159" y="41226"/>
                  <a:pt x="18236" y="41226"/>
                </a:cubicBezTo>
                <a:close/>
                <a:moveTo>
                  <a:pt x="55470" y="20574"/>
                </a:moveTo>
                <a:cubicBezTo>
                  <a:pt x="55472" y="20574"/>
                  <a:pt x="55475" y="20574"/>
                  <a:pt x="55477" y="20574"/>
                </a:cubicBezTo>
                <a:lnTo>
                  <a:pt x="55477" y="20574"/>
                </a:lnTo>
                <a:cubicBezTo>
                  <a:pt x="55437" y="20594"/>
                  <a:pt x="55274" y="20791"/>
                  <a:pt x="55077" y="20988"/>
                </a:cubicBezTo>
                <a:cubicBezTo>
                  <a:pt x="54850" y="21216"/>
                  <a:pt x="54395" y="21716"/>
                  <a:pt x="54031" y="22125"/>
                </a:cubicBezTo>
                <a:cubicBezTo>
                  <a:pt x="52995" y="23206"/>
                  <a:pt x="50710" y="25491"/>
                  <a:pt x="50666" y="25491"/>
                </a:cubicBezTo>
                <a:cubicBezTo>
                  <a:pt x="50666" y="25491"/>
                  <a:pt x="50666" y="25491"/>
                  <a:pt x="50666" y="25491"/>
                </a:cubicBezTo>
                <a:cubicBezTo>
                  <a:pt x="50620" y="25445"/>
                  <a:pt x="51029" y="24854"/>
                  <a:pt x="51484" y="24172"/>
                </a:cubicBezTo>
                <a:cubicBezTo>
                  <a:pt x="52168" y="23206"/>
                  <a:pt x="52425" y="22738"/>
                  <a:pt x="52318" y="22738"/>
                </a:cubicBezTo>
                <a:cubicBezTo>
                  <a:pt x="52304" y="22738"/>
                  <a:pt x="52283" y="22746"/>
                  <a:pt x="52257" y="22762"/>
                </a:cubicBezTo>
                <a:cubicBezTo>
                  <a:pt x="52212" y="22762"/>
                  <a:pt x="51666" y="23535"/>
                  <a:pt x="51029" y="24490"/>
                </a:cubicBezTo>
                <a:cubicBezTo>
                  <a:pt x="50029" y="25900"/>
                  <a:pt x="49665" y="26400"/>
                  <a:pt x="48892" y="27128"/>
                </a:cubicBezTo>
                <a:cubicBezTo>
                  <a:pt x="48174" y="27881"/>
                  <a:pt x="47485" y="28437"/>
                  <a:pt x="47360" y="28437"/>
                </a:cubicBezTo>
                <a:cubicBezTo>
                  <a:pt x="47326" y="28437"/>
                  <a:pt x="47333" y="28397"/>
                  <a:pt x="47391" y="28310"/>
                </a:cubicBezTo>
                <a:cubicBezTo>
                  <a:pt x="47618" y="27947"/>
                  <a:pt x="48846" y="25854"/>
                  <a:pt x="48892" y="25718"/>
                </a:cubicBezTo>
                <a:cubicBezTo>
                  <a:pt x="48937" y="25673"/>
                  <a:pt x="48892" y="25582"/>
                  <a:pt x="48846" y="25582"/>
                </a:cubicBezTo>
                <a:cubicBezTo>
                  <a:pt x="48846" y="25582"/>
                  <a:pt x="48392" y="26218"/>
                  <a:pt x="47937" y="26991"/>
                </a:cubicBezTo>
                <a:cubicBezTo>
                  <a:pt x="46709" y="29129"/>
                  <a:pt x="46254" y="29675"/>
                  <a:pt x="44981" y="30812"/>
                </a:cubicBezTo>
                <a:cubicBezTo>
                  <a:pt x="44344" y="31358"/>
                  <a:pt x="43844" y="31767"/>
                  <a:pt x="43844" y="31767"/>
                </a:cubicBezTo>
                <a:cubicBezTo>
                  <a:pt x="43798" y="31721"/>
                  <a:pt x="43980" y="31494"/>
                  <a:pt x="44162" y="31176"/>
                </a:cubicBezTo>
                <a:cubicBezTo>
                  <a:pt x="44612" y="30455"/>
                  <a:pt x="45508" y="28310"/>
                  <a:pt x="45350" y="28310"/>
                </a:cubicBezTo>
                <a:cubicBezTo>
                  <a:pt x="45348" y="28310"/>
                  <a:pt x="45346" y="28310"/>
                  <a:pt x="45344" y="28310"/>
                </a:cubicBezTo>
                <a:cubicBezTo>
                  <a:pt x="45253" y="28310"/>
                  <a:pt x="45117" y="28538"/>
                  <a:pt x="45026" y="28856"/>
                </a:cubicBezTo>
                <a:cubicBezTo>
                  <a:pt x="44389" y="30630"/>
                  <a:pt x="43343" y="32222"/>
                  <a:pt x="42206" y="33359"/>
                </a:cubicBezTo>
                <a:cubicBezTo>
                  <a:pt x="41432" y="34090"/>
                  <a:pt x="38867" y="36246"/>
                  <a:pt x="38784" y="36246"/>
                </a:cubicBezTo>
                <a:cubicBezTo>
                  <a:pt x="38780" y="36246"/>
                  <a:pt x="38783" y="36239"/>
                  <a:pt x="38795" y="36224"/>
                </a:cubicBezTo>
                <a:cubicBezTo>
                  <a:pt x="38841" y="36133"/>
                  <a:pt x="39114" y="35815"/>
                  <a:pt x="39341" y="35496"/>
                </a:cubicBezTo>
                <a:cubicBezTo>
                  <a:pt x="40387" y="34223"/>
                  <a:pt x="42252" y="31312"/>
                  <a:pt x="42161" y="31130"/>
                </a:cubicBezTo>
                <a:cubicBezTo>
                  <a:pt x="42152" y="31112"/>
                  <a:pt x="42141" y="31101"/>
                  <a:pt x="42126" y="31101"/>
                </a:cubicBezTo>
                <a:cubicBezTo>
                  <a:pt x="42066" y="31101"/>
                  <a:pt x="41942" y="31276"/>
                  <a:pt x="41615" y="31858"/>
                </a:cubicBezTo>
                <a:cubicBezTo>
                  <a:pt x="40614" y="33541"/>
                  <a:pt x="39159" y="35496"/>
                  <a:pt x="37886" y="36906"/>
                </a:cubicBezTo>
                <a:cubicBezTo>
                  <a:pt x="37340" y="37497"/>
                  <a:pt x="34657" y="39817"/>
                  <a:pt x="34566" y="39817"/>
                </a:cubicBezTo>
                <a:cubicBezTo>
                  <a:pt x="34520" y="39771"/>
                  <a:pt x="34657" y="39635"/>
                  <a:pt x="34793" y="39453"/>
                </a:cubicBezTo>
                <a:cubicBezTo>
                  <a:pt x="36430" y="37315"/>
                  <a:pt x="38386" y="34678"/>
                  <a:pt x="38340" y="34587"/>
                </a:cubicBezTo>
                <a:cubicBezTo>
                  <a:pt x="38333" y="34572"/>
                  <a:pt x="38322" y="34564"/>
                  <a:pt x="38307" y="34564"/>
                </a:cubicBezTo>
                <a:cubicBezTo>
                  <a:pt x="38230" y="34564"/>
                  <a:pt x="38053" y="34760"/>
                  <a:pt x="37749" y="35178"/>
                </a:cubicBezTo>
                <a:cubicBezTo>
                  <a:pt x="36931" y="36360"/>
                  <a:pt x="34111" y="40044"/>
                  <a:pt x="33702" y="40408"/>
                </a:cubicBezTo>
                <a:cubicBezTo>
                  <a:pt x="32928" y="41227"/>
                  <a:pt x="31564" y="42318"/>
                  <a:pt x="31155" y="42546"/>
                </a:cubicBezTo>
                <a:cubicBezTo>
                  <a:pt x="30981" y="42624"/>
                  <a:pt x="30868" y="42670"/>
                  <a:pt x="30815" y="42670"/>
                </a:cubicBezTo>
                <a:cubicBezTo>
                  <a:pt x="30714" y="42670"/>
                  <a:pt x="30828" y="42507"/>
                  <a:pt x="31155" y="42091"/>
                </a:cubicBezTo>
                <a:cubicBezTo>
                  <a:pt x="31428" y="41727"/>
                  <a:pt x="31746" y="41454"/>
                  <a:pt x="32292" y="41181"/>
                </a:cubicBezTo>
                <a:cubicBezTo>
                  <a:pt x="32829" y="40882"/>
                  <a:pt x="33053" y="40662"/>
                  <a:pt x="32911" y="40662"/>
                </a:cubicBezTo>
                <a:cubicBezTo>
                  <a:pt x="32837" y="40662"/>
                  <a:pt x="32664" y="40722"/>
                  <a:pt x="32383" y="40863"/>
                </a:cubicBezTo>
                <a:cubicBezTo>
                  <a:pt x="32162" y="40973"/>
                  <a:pt x="32042" y="41033"/>
                  <a:pt x="31992" y="41033"/>
                </a:cubicBezTo>
                <a:cubicBezTo>
                  <a:pt x="31959" y="41033"/>
                  <a:pt x="31955" y="41008"/>
                  <a:pt x="31973" y="40954"/>
                </a:cubicBezTo>
                <a:cubicBezTo>
                  <a:pt x="31973" y="40863"/>
                  <a:pt x="32292" y="40635"/>
                  <a:pt x="32655" y="40499"/>
                </a:cubicBezTo>
                <a:cubicBezTo>
                  <a:pt x="33158" y="40248"/>
                  <a:pt x="33357" y="40040"/>
                  <a:pt x="33207" y="40040"/>
                </a:cubicBezTo>
                <a:cubicBezTo>
                  <a:pt x="33140" y="40040"/>
                  <a:pt x="33003" y="40082"/>
                  <a:pt x="32792" y="40181"/>
                </a:cubicBezTo>
                <a:lnTo>
                  <a:pt x="32383" y="40363"/>
                </a:lnTo>
                <a:lnTo>
                  <a:pt x="32519" y="40135"/>
                </a:lnTo>
                <a:cubicBezTo>
                  <a:pt x="32610" y="39999"/>
                  <a:pt x="32746" y="39771"/>
                  <a:pt x="32883" y="39589"/>
                </a:cubicBezTo>
                <a:cubicBezTo>
                  <a:pt x="32974" y="39453"/>
                  <a:pt x="33019" y="39317"/>
                  <a:pt x="33019" y="39271"/>
                </a:cubicBezTo>
                <a:cubicBezTo>
                  <a:pt x="33011" y="39245"/>
                  <a:pt x="32997" y="39233"/>
                  <a:pt x="32979" y="39233"/>
                </a:cubicBezTo>
                <a:cubicBezTo>
                  <a:pt x="32898" y="39233"/>
                  <a:pt x="32715" y="39473"/>
                  <a:pt x="32383" y="39953"/>
                </a:cubicBezTo>
                <a:cubicBezTo>
                  <a:pt x="32064" y="40453"/>
                  <a:pt x="31882" y="40681"/>
                  <a:pt x="31518" y="40863"/>
                </a:cubicBezTo>
                <a:cubicBezTo>
                  <a:pt x="31246" y="40999"/>
                  <a:pt x="31155" y="41090"/>
                  <a:pt x="31200" y="41136"/>
                </a:cubicBezTo>
                <a:cubicBezTo>
                  <a:pt x="31230" y="41151"/>
                  <a:pt x="31261" y="41156"/>
                  <a:pt x="31291" y="41156"/>
                </a:cubicBezTo>
                <a:cubicBezTo>
                  <a:pt x="31352" y="41156"/>
                  <a:pt x="31412" y="41136"/>
                  <a:pt x="31473" y="41136"/>
                </a:cubicBezTo>
                <a:cubicBezTo>
                  <a:pt x="31525" y="41101"/>
                  <a:pt x="31557" y="41086"/>
                  <a:pt x="31575" y="41086"/>
                </a:cubicBezTo>
                <a:cubicBezTo>
                  <a:pt x="31603" y="41086"/>
                  <a:pt x="31592" y="41125"/>
                  <a:pt x="31564" y="41181"/>
                </a:cubicBezTo>
                <a:cubicBezTo>
                  <a:pt x="31564" y="41272"/>
                  <a:pt x="31291" y="41500"/>
                  <a:pt x="30927" y="41681"/>
                </a:cubicBezTo>
                <a:cubicBezTo>
                  <a:pt x="30609" y="41909"/>
                  <a:pt x="30336" y="42045"/>
                  <a:pt x="30336" y="42091"/>
                </a:cubicBezTo>
                <a:cubicBezTo>
                  <a:pt x="30336" y="42179"/>
                  <a:pt x="29181" y="42866"/>
                  <a:pt x="29070" y="42866"/>
                </a:cubicBezTo>
                <a:cubicBezTo>
                  <a:pt x="29066" y="42866"/>
                  <a:pt x="29064" y="42865"/>
                  <a:pt x="29063" y="42864"/>
                </a:cubicBezTo>
                <a:cubicBezTo>
                  <a:pt x="29063" y="42773"/>
                  <a:pt x="29517" y="42409"/>
                  <a:pt x="30109" y="42045"/>
                </a:cubicBezTo>
                <a:cubicBezTo>
                  <a:pt x="30427" y="41863"/>
                  <a:pt x="30654" y="41681"/>
                  <a:pt x="30654" y="41590"/>
                </a:cubicBezTo>
                <a:cubicBezTo>
                  <a:pt x="30654" y="41578"/>
                  <a:pt x="30645" y="41573"/>
                  <a:pt x="30627" y="41573"/>
                </a:cubicBezTo>
                <a:cubicBezTo>
                  <a:pt x="30578" y="41573"/>
                  <a:pt x="30469" y="41615"/>
                  <a:pt x="30336" y="41681"/>
                </a:cubicBezTo>
                <a:cubicBezTo>
                  <a:pt x="30177" y="41772"/>
                  <a:pt x="30097" y="41818"/>
                  <a:pt x="30075" y="41818"/>
                </a:cubicBezTo>
                <a:cubicBezTo>
                  <a:pt x="30052" y="41818"/>
                  <a:pt x="30086" y="41772"/>
                  <a:pt x="30154" y="41681"/>
                </a:cubicBezTo>
                <a:cubicBezTo>
                  <a:pt x="30245" y="41545"/>
                  <a:pt x="30518" y="41318"/>
                  <a:pt x="30836" y="41090"/>
                </a:cubicBezTo>
                <a:cubicBezTo>
                  <a:pt x="31155" y="40863"/>
                  <a:pt x="31382" y="40681"/>
                  <a:pt x="31337" y="40635"/>
                </a:cubicBezTo>
                <a:cubicBezTo>
                  <a:pt x="31337" y="40590"/>
                  <a:pt x="31291" y="40544"/>
                  <a:pt x="31246" y="40544"/>
                </a:cubicBezTo>
                <a:cubicBezTo>
                  <a:pt x="31246" y="40590"/>
                  <a:pt x="30927" y="40817"/>
                  <a:pt x="30518" y="41045"/>
                </a:cubicBezTo>
                <a:cubicBezTo>
                  <a:pt x="30109" y="41318"/>
                  <a:pt x="29790" y="41545"/>
                  <a:pt x="29745" y="41545"/>
                </a:cubicBezTo>
                <a:cubicBezTo>
                  <a:pt x="29699" y="41500"/>
                  <a:pt x="29790" y="41454"/>
                  <a:pt x="31200" y="40408"/>
                </a:cubicBezTo>
                <a:cubicBezTo>
                  <a:pt x="31928" y="39908"/>
                  <a:pt x="32519" y="39407"/>
                  <a:pt x="32519" y="39362"/>
                </a:cubicBezTo>
                <a:cubicBezTo>
                  <a:pt x="32540" y="39320"/>
                  <a:pt x="32539" y="39297"/>
                  <a:pt x="32512" y="39297"/>
                </a:cubicBezTo>
                <a:cubicBezTo>
                  <a:pt x="32422" y="39297"/>
                  <a:pt x="32048" y="39542"/>
                  <a:pt x="31246" y="40135"/>
                </a:cubicBezTo>
                <a:cubicBezTo>
                  <a:pt x="30782" y="40515"/>
                  <a:pt x="30357" y="40777"/>
                  <a:pt x="30298" y="40777"/>
                </a:cubicBezTo>
                <a:cubicBezTo>
                  <a:pt x="30293" y="40777"/>
                  <a:pt x="30291" y="40775"/>
                  <a:pt x="30291" y="40772"/>
                </a:cubicBezTo>
                <a:cubicBezTo>
                  <a:pt x="30381" y="40635"/>
                  <a:pt x="30836" y="40226"/>
                  <a:pt x="31746" y="39589"/>
                </a:cubicBezTo>
                <a:cubicBezTo>
                  <a:pt x="32292" y="39180"/>
                  <a:pt x="32701" y="38816"/>
                  <a:pt x="32610" y="38816"/>
                </a:cubicBezTo>
                <a:cubicBezTo>
                  <a:pt x="32604" y="38810"/>
                  <a:pt x="32595" y="38807"/>
                  <a:pt x="32583" y="38807"/>
                </a:cubicBezTo>
                <a:cubicBezTo>
                  <a:pt x="32505" y="38807"/>
                  <a:pt x="32307" y="38931"/>
                  <a:pt x="32110" y="39089"/>
                </a:cubicBezTo>
                <a:cubicBezTo>
                  <a:pt x="31843" y="39293"/>
                  <a:pt x="31690" y="39394"/>
                  <a:pt x="31650" y="39394"/>
                </a:cubicBezTo>
                <a:cubicBezTo>
                  <a:pt x="31576" y="39394"/>
                  <a:pt x="31911" y="39031"/>
                  <a:pt x="32655" y="38316"/>
                </a:cubicBezTo>
                <a:cubicBezTo>
                  <a:pt x="33502" y="37540"/>
                  <a:pt x="33747" y="37311"/>
                  <a:pt x="33899" y="37311"/>
                </a:cubicBezTo>
                <a:cubicBezTo>
                  <a:pt x="33943" y="37311"/>
                  <a:pt x="33979" y="37330"/>
                  <a:pt x="34020" y="37361"/>
                </a:cubicBezTo>
                <a:cubicBezTo>
                  <a:pt x="34067" y="37389"/>
                  <a:pt x="34111" y="37408"/>
                  <a:pt x="34160" y="37408"/>
                </a:cubicBezTo>
                <a:cubicBezTo>
                  <a:pt x="34346" y="37408"/>
                  <a:pt x="34611" y="37141"/>
                  <a:pt x="35475" y="36133"/>
                </a:cubicBezTo>
                <a:cubicBezTo>
                  <a:pt x="36385" y="35087"/>
                  <a:pt x="36612" y="34859"/>
                  <a:pt x="38477" y="33177"/>
                </a:cubicBezTo>
                <a:cubicBezTo>
                  <a:pt x="39264" y="32521"/>
                  <a:pt x="39924" y="31992"/>
                  <a:pt x="40015" y="31992"/>
                </a:cubicBezTo>
                <a:cubicBezTo>
                  <a:pt x="40019" y="31992"/>
                  <a:pt x="40021" y="31992"/>
                  <a:pt x="40023" y="31994"/>
                </a:cubicBezTo>
                <a:cubicBezTo>
                  <a:pt x="40069" y="32040"/>
                  <a:pt x="40160" y="32040"/>
                  <a:pt x="40205" y="32040"/>
                </a:cubicBezTo>
                <a:cubicBezTo>
                  <a:pt x="40251" y="31994"/>
                  <a:pt x="41342" y="30994"/>
                  <a:pt x="42616" y="29811"/>
                </a:cubicBezTo>
                <a:cubicBezTo>
                  <a:pt x="44456" y="28009"/>
                  <a:pt x="44810" y="27694"/>
                  <a:pt x="45011" y="27694"/>
                </a:cubicBezTo>
                <a:cubicBezTo>
                  <a:pt x="45049" y="27694"/>
                  <a:pt x="45081" y="27705"/>
                  <a:pt x="45117" y="27719"/>
                </a:cubicBezTo>
                <a:cubicBezTo>
                  <a:pt x="45170" y="27740"/>
                  <a:pt x="45216" y="27754"/>
                  <a:pt x="45266" y="27754"/>
                </a:cubicBezTo>
                <a:cubicBezTo>
                  <a:pt x="45431" y="27754"/>
                  <a:pt x="45648" y="27605"/>
                  <a:pt x="46345" y="27082"/>
                </a:cubicBezTo>
                <a:cubicBezTo>
                  <a:pt x="46891" y="26673"/>
                  <a:pt x="47937" y="25854"/>
                  <a:pt x="48664" y="25263"/>
                </a:cubicBezTo>
                <a:cubicBezTo>
                  <a:pt x="50484" y="23808"/>
                  <a:pt x="53212" y="21852"/>
                  <a:pt x="54395" y="21125"/>
                </a:cubicBezTo>
                <a:cubicBezTo>
                  <a:pt x="54942" y="20830"/>
                  <a:pt x="55373" y="20574"/>
                  <a:pt x="55470" y="20574"/>
                </a:cubicBezTo>
                <a:close/>
                <a:moveTo>
                  <a:pt x="25919" y="41631"/>
                </a:moveTo>
                <a:cubicBezTo>
                  <a:pt x="25923" y="41631"/>
                  <a:pt x="25924" y="41633"/>
                  <a:pt x="25924" y="41636"/>
                </a:cubicBezTo>
                <a:cubicBezTo>
                  <a:pt x="25924" y="41681"/>
                  <a:pt x="25561" y="42091"/>
                  <a:pt x="25151" y="42546"/>
                </a:cubicBezTo>
                <a:cubicBezTo>
                  <a:pt x="24789" y="42948"/>
                  <a:pt x="24463" y="43243"/>
                  <a:pt x="24392" y="43243"/>
                </a:cubicBezTo>
                <a:cubicBezTo>
                  <a:pt x="24383" y="43243"/>
                  <a:pt x="24378" y="43238"/>
                  <a:pt x="24378" y="43228"/>
                </a:cubicBezTo>
                <a:cubicBezTo>
                  <a:pt x="24378" y="43182"/>
                  <a:pt x="24742" y="42727"/>
                  <a:pt x="25151" y="42318"/>
                </a:cubicBezTo>
                <a:cubicBezTo>
                  <a:pt x="25531" y="41896"/>
                  <a:pt x="25871" y="41631"/>
                  <a:pt x="25919" y="41631"/>
                </a:cubicBezTo>
                <a:close/>
                <a:moveTo>
                  <a:pt x="18600" y="42035"/>
                </a:moveTo>
                <a:cubicBezTo>
                  <a:pt x="18659" y="42035"/>
                  <a:pt x="18681" y="42080"/>
                  <a:pt x="18648" y="42182"/>
                </a:cubicBezTo>
                <a:cubicBezTo>
                  <a:pt x="18602" y="42273"/>
                  <a:pt x="18284" y="42591"/>
                  <a:pt x="17920" y="42864"/>
                </a:cubicBezTo>
                <a:cubicBezTo>
                  <a:pt x="17620" y="43127"/>
                  <a:pt x="17412" y="43297"/>
                  <a:pt x="17375" y="43297"/>
                </a:cubicBezTo>
                <a:cubicBezTo>
                  <a:pt x="17367" y="43297"/>
                  <a:pt x="17366" y="43289"/>
                  <a:pt x="17374" y="43273"/>
                </a:cubicBezTo>
                <a:cubicBezTo>
                  <a:pt x="17693" y="42864"/>
                  <a:pt x="17784" y="42682"/>
                  <a:pt x="18102" y="42364"/>
                </a:cubicBezTo>
                <a:cubicBezTo>
                  <a:pt x="18302" y="42164"/>
                  <a:pt x="18502" y="42035"/>
                  <a:pt x="18600" y="42035"/>
                </a:cubicBezTo>
                <a:close/>
                <a:moveTo>
                  <a:pt x="30973" y="41954"/>
                </a:moveTo>
                <a:cubicBezTo>
                  <a:pt x="30973" y="42000"/>
                  <a:pt x="30654" y="42364"/>
                  <a:pt x="30245" y="42818"/>
                </a:cubicBezTo>
                <a:cubicBezTo>
                  <a:pt x="29816" y="43326"/>
                  <a:pt x="29587" y="43565"/>
                  <a:pt x="29474" y="43565"/>
                </a:cubicBezTo>
                <a:cubicBezTo>
                  <a:pt x="29455" y="43565"/>
                  <a:pt x="29439" y="43559"/>
                  <a:pt x="29426" y="43546"/>
                </a:cubicBezTo>
                <a:cubicBezTo>
                  <a:pt x="29381" y="43501"/>
                  <a:pt x="29426" y="43410"/>
                  <a:pt x="29699" y="43228"/>
                </a:cubicBezTo>
                <a:cubicBezTo>
                  <a:pt x="29966" y="43050"/>
                  <a:pt x="30040" y="42911"/>
                  <a:pt x="29945" y="42911"/>
                </a:cubicBezTo>
                <a:cubicBezTo>
                  <a:pt x="29895" y="42911"/>
                  <a:pt x="29797" y="42951"/>
                  <a:pt x="29654" y="43046"/>
                </a:cubicBezTo>
                <a:lnTo>
                  <a:pt x="29290" y="43228"/>
                </a:lnTo>
                <a:lnTo>
                  <a:pt x="29654" y="42909"/>
                </a:lnTo>
                <a:cubicBezTo>
                  <a:pt x="30291" y="42318"/>
                  <a:pt x="30472" y="42182"/>
                  <a:pt x="30700" y="42045"/>
                </a:cubicBezTo>
                <a:cubicBezTo>
                  <a:pt x="30836" y="41954"/>
                  <a:pt x="30927" y="41954"/>
                  <a:pt x="30973" y="41954"/>
                </a:cubicBezTo>
                <a:close/>
                <a:moveTo>
                  <a:pt x="24105" y="43546"/>
                </a:moveTo>
                <a:cubicBezTo>
                  <a:pt x="24105" y="43592"/>
                  <a:pt x="24060" y="43683"/>
                  <a:pt x="23969" y="43728"/>
                </a:cubicBezTo>
                <a:cubicBezTo>
                  <a:pt x="23917" y="43798"/>
                  <a:pt x="23878" y="43827"/>
                  <a:pt x="23860" y="43827"/>
                </a:cubicBezTo>
                <a:cubicBezTo>
                  <a:pt x="23831" y="43827"/>
                  <a:pt x="23856" y="43750"/>
                  <a:pt x="23969" y="43637"/>
                </a:cubicBezTo>
                <a:cubicBezTo>
                  <a:pt x="24014" y="43546"/>
                  <a:pt x="24105" y="43546"/>
                  <a:pt x="24105" y="43546"/>
                </a:cubicBezTo>
                <a:close/>
                <a:moveTo>
                  <a:pt x="26281" y="43404"/>
                </a:moveTo>
                <a:cubicBezTo>
                  <a:pt x="26303" y="43404"/>
                  <a:pt x="26305" y="43434"/>
                  <a:pt x="26288" y="43501"/>
                </a:cubicBezTo>
                <a:cubicBezTo>
                  <a:pt x="26288" y="43501"/>
                  <a:pt x="26152" y="43637"/>
                  <a:pt x="26015" y="43728"/>
                </a:cubicBezTo>
                <a:lnTo>
                  <a:pt x="25743" y="43864"/>
                </a:lnTo>
                <a:lnTo>
                  <a:pt x="25743" y="43864"/>
                </a:lnTo>
                <a:lnTo>
                  <a:pt x="25970" y="43637"/>
                </a:lnTo>
                <a:cubicBezTo>
                  <a:pt x="26143" y="43493"/>
                  <a:pt x="26243" y="43404"/>
                  <a:pt x="26281" y="43404"/>
                </a:cubicBezTo>
                <a:close/>
                <a:moveTo>
                  <a:pt x="28965" y="43176"/>
                </a:moveTo>
                <a:cubicBezTo>
                  <a:pt x="28969" y="43176"/>
                  <a:pt x="28972" y="43178"/>
                  <a:pt x="28972" y="43182"/>
                </a:cubicBezTo>
                <a:cubicBezTo>
                  <a:pt x="29017" y="43228"/>
                  <a:pt x="28835" y="43410"/>
                  <a:pt x="28653" y="43592"/>
                </a:cubicBezTo>
                <a:cubicBezTo>
                  <a:pt x="28403" y="43792"/>
                  <a:pt x="28249" y="43895"/>
                  <a:pt x="28214" y="43895"/>
                </a:cubicBezTo>
                <a:cubicBezTo>
                  <a:pt x="28186" y="43895"/>
                  <a:pt x="28237" y="43826"/>
                  <a:pt x="28380" y="43683"/>
                </a:cubicBezTo>
                <a:cubicBezTo>
                  <a:pt x="28630" y="43392"/>
                  <a:pt x="28917" y="43176"/>
                  <a:pt x="28965" y="43176"/>
                </a:cubicBezTo>
                <a:close/>
                <a:moveTo>
                  <a:pt x="29396" y="43706"/>
                </a:moveTo>
                <a:cubicBezTo>
                  <a:pt x="29436" y="43706"/>
                  <a:pt x="29424" y="43776"/>
                  <a:pt x="29335" y="43864"/>
                </a:cubicBezTo>
                <a:cubicBezTo>
                  <a:pt x="29303" y="43897"/>
                  <a:pt x="29271" y="43929"/>
                  <a:pt x="29239" y="43929"/>
                </a:cubicBezTo>
                <a:cubicBezTo>
                  <a:pt x="29226" y="43929"/>
                  <a:pt x="29212" y="43923"/>
                  <a:pt x="29199" y="43910"/>
                </a:cubicBezTo>
                <a:cubicBezTo>
                  <a:pt x="29199" y="43864"/>
                  <a:pt x="29244" y="43819"/>
                  <a:pt x="29290" y="43774"/>
                </a:cubicBezTo>
                <a:cubicBezTo>
                  <a:pt x="29338" y="43726"/>
                  <a:pt x="29374" y="43706"/>
                  <a:pt x="29396" y="43706"/>
                </a:cubicBezTo>
                <a:close/>
                <a:moveTo>
                  <a:pt x="25626" y="42665"/>
                </a:moveTo>
                <a:cubicBezTo>
                  <a:pt x="25665" y="42665"/>
                  <a:pt x="25632" y="42790"/>
                  <a:pt x="25515" y="43046"/>
                </a:cubicBezTo>
                <a:cubicBezTo>
                  <a:pt x="25258" y="43474"/>
                  <a:pt x="24315" y="44467"/>
                  <a:pt x="24092" y="44467"/>
                </a:cubicBezTo>
                <a:cubicBezTo>
                  <a:pt x="24079" y="44467"/>
                  <a:pt x="24068" y="44464"/>
                  <a:pt x="24060" y="44456"/>
                </a:cubicBezTo>
                <a:cubicBezTo>
                  <a:pt x="23969" y="44365"/>
                  <a:pt x="23969" y="44319"/>
                  <a:pt x="24196" y="44137"/>
                </a:cubicBezTo>
                <a:cubicBezTo>
                  <a:pt x="24333" y="44001"/>
                  <a:pt x="24378" y="43955"/>
                  <a:pt x="24287" y="43864"/>
                </a:cubicBezTo>
                <a:cubicBezTo>
                  <a:pt x="24242" y="43819"/>
                  <a:pt x="24333" y="43637"/>
                  <a:pt x="24697" y="43319"/>
                </a:cubicBezTo>
                <a:cubicBezTo>
                  <a:pt x="24941" y="43102"/>
                  <a:pt x="25056" y="42998"/>
                  <a:pt x="25079" y="42998"/>
                </a:cubicBezTo>
                <a:cubicBezTo>
                  <a:pt x="25095" y="42998"/>
                  <a:pt x="25070" y="43045"/>
                  <a:pt x="25015" y="43137"/>
                </a:cubicBezTo>
                <a:cubicBezTo>
                  <a:pt x="24916" y="43315"/>
                  <a:pt x="24903" y="43398"/>
                  <a:pt x="24946" y="43398"/>
                </a:cubicBezTo>
                <a:cubicBezTo>
                  <a:pt x="25002" y="43398"/>
                  <a:pt x="25153" y="43257"/>
                  <a:pt x="25333" y="43000"/>
                </a:cubicBezTo>
                <a:cubicBezTo>
                  <a:pt x="25489" y="42778"/>
                  <a:pt x="25590" y="42665"/>
                  <a:pt x="25626" y="42665"/>
                </a:cubicBezTo>
                <a:close/>
                <a:moveTo>
                  <a:pt x="28926" y="44137"/>
                </a:moveTo>
                <a:lnTo>
                  <a:pt x="28926" y="44137"/>
                </a:lnTo>
                <a:cubicBezTo>
                  <a:pt x="28972" y="44183"/>
                  <a:pt x="28881" y="44274"/>
                  <a:pt x="28699" y="44410"/>
                </a:cubicBezTo>
                <a:cubicBezTo>
                  <a:pt x="28581" y="44528"/>
                  <a:pt x="28462" y="44647"/>
                  <a:pt x="28433" y="44647"/>
                </a:cubicBezTo>
                <a:cubicBezTo>
                  <a:pt x="28428" y="44647"/>
                  <a:pt x="28426" y="44644"/>
                  <a:pt x="28426" y="44638"/>
                </a:cubicBezTo>
                <a:cubicBezTo>
                  <a:pt x="28380" y="44592"/>
                  <a:pt x="28881" y="44137"/>
                  <a:pt x="28926" y="44137"/>
                </a:cubicBezTo>
                <a:close/>
                <a:moveTo>
                  <a:pt x="23449" y="44437"/>
                </a:moveTo>
                <a:cubicBezTo>
                  <a:pt x="23461" y="44437"/>
                  <a:pt x="23469" y="44442"/>
                  <a:pt x="23469" y="44456"/>
                </a:cubicBezTo>
                <a:cubicBezTo>
                  <a:pt x="23514" y="44501"/>
                  <a:pt x="23423" y="44547"/>
                  <a:pt x="23378" y="44638"/>
                </a:cubicBezTo>
                <a:cubicBezTo>
                  <a:pt x="23309" y="44689"/>
                  <a:pt x="23267" y="44714"/>
                  <a:pt x="23247" y="44714"/>
                </a:cubicBezTo>
                <a:cubicBezTo>
                  <a:pt x="23215" y="44714"/>
                  <a:pt x="23247" y="44643"/>
                  <a:pt x="23332" y="44501"/>
                </a:cubicBezTo>
                <a:cubicBezTo>
                  <a:pt x="23364" y="44469"/>
                  <a:pt x="23419" y="44437"/>
                  <a:pt x="23449" y="44437"/>
                </a:cubicBezTo>
                <a:close/>
                <a:moveTo>
                  <a:pt x="30927" y="42864"/>
                </a:moveTo>
                <a:cubicBezTo>
                  <a:pt x="30973" y="42864"/>
                  <a:pt x="30745" y="43046"/>
                  <a:pt x="30472" y="43319"/>
                </a:cubicBezTo>
                <a:cubicBezTo>
                  <a:pt x="29881" y="43910"/>
                  <a:pt x="28881" y="44729"/>
                  <a:pt x="28744" y="44774"/>
                </a:cubicBezTo>
                <a:cubicBezTo>
                  <a:pt x="28742" y="44775"/>
                  <a:pt x="28740" y="44775"/>
                  <a:pt x="28738" y="44775"/>
                </a:cubicBezTo>
                <a:cubicBezTo>
                  <a:pt x="28609" y="44775"/>
                  <a:pt x="30430" y="43045"/>
                  <a:pt x="30654" y="42955"/>
                </a:cubicBezTo>
                <a:cubicBezTo>
                  <a:pt x="30791" y="42909"/>
                  <a:pt x="30927" y="42864"/>
                  <a:pt x="30927" y="42864"/>
                </a:cubicBezTo>
                <a:close/>
                <a:moveTo>
                  <a:pt x="27880" y="44365"/>
                </a:moveTo>
                <a:cubicBezTo>
                  <a:pt x="27971" y="44410"/>
                  <a:pt x="27789" y="44547"/>
                  <a:pt x="27562" y="44683"/>
                </a:cubicBezTo>
                <a:cubicBezTo>
                  <a:pt x="27380" y="44865"/>
                  <a:pt x="27061" y="45047"/>
                  <a:pt x="26880" y="45138"/>
                </a:cubicBezTo>
                <a:cubicBezTo>
                  <a:pt x="26785" y="45194"/>
                  <a:pt x="26730" y="45228"/>
                  <a:pt x="26720" y="45228"/>
                </a:cubicBezTo>
                <a:cubicBezTo>
                  <a:pt x="26707" y="45228"/>
                  <a:pt x="26784" y="45161"/>
                  <a:pt x="26971" y="45001"/>
                </a:cubicBezTo>
                <a:cubicBezTo>
                  <a:pt x="27471" y="44547"/>
                  <a:pt x="27789" y="44365"/>
                  <a:pt x="27880" y="44365"/>
                </a:cubicBezTo>
                <a:close/>
                <a:moveTo>
                  <a:pt x="24263" y="44760"/>
                </a:moveTo>
                <a:cubicBezTo>
                  <a:pt x="24274" y="44760"/>
                  <a:pt x="24282" y="44764"/>
                  <a:pt x="24287" y="44774"/>
                </a:cubicBezTo>
                <a:cubicBezTo>
                  <a:pt x="24287" y="44774"/>
                  <a:pt x="24196" y="45001"/>
                  <a:pt x="24014" y="45183"/>
                </a:cubicBezTo>
                <a:cubicBezTo>
                  <a:pt x="23800" y="45452"/>
                  <a:pt x="23632" y="45609"/>
                  <a:pt x="23588" y="45609"/>
                </a:cubicBezTo>
                <a:cubicBezTo>
                  <a:pt x="23556" y="45609"/>
                  <a:pt x="23584" y="45533"/>
                  <a:pt x="23696" y="45365"/>
                </a:cubicBezTo>
                <a:cubicBezTo>
                  <a:pt x="23859" y="45081"/>
                  <a:pt x="24166" y="44760"/>
                  <a:pt x="24263" y="44760"/>
                </a:cubicBezTo>
                <a:close/>
                <a:moveTo>
                  <a:pt x="23878" y="44456"/>
                </a:moveTo>
                <a:cubicBezTo>
                  <a:pt x="23923" y="44456"/>
                  <a:pt x="23832" y="44683"/>
                  <a:pt x="23696" y="44911"/>
                </a:cubicBezTo>
                <a:cubicBezTo>
                  <a:pt x="23514" y="45229"/>
                  <a:pt x="23378" y="45411"/>
                  <a:pt x="23241" y="45411"/>
                </a:cubicBezTo>
                <a:cubicBezTo>
                  <a:pt x="23105" y="45456"/>
                  <a:pt x="22786" y="45684"/>
                  <a:pt x="22559" y="45957"/>
                </a:cubicBezTo>
                <a:cubicBezTo>
                  <a:pt x="22330" y="46171"/>
                  <a:pt x="22218" y="46264"/>
                  <a:pt x="22198" y="46264"/>
                </a:cubicBezTo>
                <a:cubicBezTo>
                  <a:pt x="22153" y="46264"/>
                  <a:pt x="22543" y="45821"/>
                  <a:pt x="23105" y="45229"/>
                </a:cubicBezTo>
                <a:cubicBezTo>
                  <a:pt x="23514" y="44820"/>
                  <a:pt x="23878" y="44456"/>
                  <a:pt x="23878" y="44456"/>
                </a:cubicBezTo>
                <a:close/>
                <a:moveTo>
                  <a:pt x="23189" y="45766"/>
                </a:moveTo>
                <a:cubicBezTo>
                  <a:pt x="23193" y="45766"/>
                  <a:pt x="23196" y="45769"/>
                  <a:pt x="23196" y="45775"/>
                </a:cubicBezTo>
                <a:cubicBezTo>
                  <a:pt x="23241" y="45820"/>
                  <a:pt x="23105" y="45911"/>
                  <a:pt x="22968" y="46048"/>
                </a:cubicBezTo>
                <a:cubicBezTo>
                  <a:pt x="22820" y="46195"/>
                  <a:pt x="22731" y="46265"/>
                  <a:pt x="22710" y="46265"/>
                </a:cubicBezTo>
                <a:cubicBezTo>
                  <a:pt x="22686" y="46265"/>
                  <a:pt x="22752" y="46173"/>
                  <a:pt x="22923" y="46002"/>
                </a:cubicBezTo>
                <a:cubicBezTo>
                  <a:pt x="23041" y="45884"/>
                  <a:pt x="23159" y="45766"/>
                  <a:pt x="23189" y="45766"/>
                </a:cubicBezTo>
                <a:close/>
                <a:moveTo>
                  <a:pt x="56069" y="20576"/>
                </a:moveTo>
                <a:cubicBezTo>
                  <a:pt x="56072" y="20576"/>
                  <a:pt x="56075" y="20577"/>
                  <a:pt x="56078" y="20579"/>
                </a:cubicBezTo>
                <a:cubicBezTo>
                  <a:pt x="56078" y="20624"/>
                  <a:pt x="55577" y="21443"/>
                  <a:pt x="54895" y="22398"/>
                </a:cubicBezTo>
                <a:cubicBezTo>
                  <a:pt x="53622" y="24263"/>
                  <a:pt x="53531" y="24445"/>
                  <a:pt x="53940" y="24627"/>
                </a:cubicBezTo>
                <a:cubicBezTo>
                  <a:pt x="54031" y="24672"/>
                  <a:pt x="54077" y="24808"/>
                  <a:pt x="54077" y="24854"/>
                </a:cubicBezTo>
                <a:cubicBezTo>
                  <a:pt x="54031" y="24945"/>
                  <a:pt x="53576" y="25673"/>
                  <a:pt x="53030" y="26491"/>
                </a:cubicBezTo>
                <a:cubicBezTo>
                  <a:pt x="51939" y="28128"/>
                  <a:pt x="51302" y="28856"/>
                  <a:pt x="49301" y="30812"/>
                </a:cubicBezTo>
                <a:cubicBezTo>
                  <a:pt x="48619" y="31449"/>
                  <a:pt x="48028" y="32131"/>
                  <a:pt x="47982" y="32222"/>
                </a:cubicBezTo>
                <a:cubicBezTo>
                  <a:pt x="47937" y="32313"/>
                  <a:pt x="47937" y="32495"/>
                  <a:pt x="48028" y="32540"/>
                </a:cubicBezTo>
                <a:cubicBezTo>
                  <a:pt x="48119" y="32676"/>
                  <a:pt x="48073" y="32767"/>
                  <a:pt x="47618" y="33177"/>
                </a:cubicBezTo>
                <a:cubicBezTo>
                  <a:pt x="46208" y="34496"/>
                  <a:pt x="44389" y="35769"/>
                  <a:pt x="41933" y="37270"/>
                </a:cubicBezTo>
                <a:cubicBezTo>
                  <a:pt x="40978" y="37816"/>
                  <a:pt x="40205" y="38361"/>
                  <a:pt x="40160" y="38452"/>
                </a:cubicBezTo>
                <a:cubicBezTo>
                  <a:pt x="40069" y="38634"/>
                  <a:pt x="40205" y="38862"/>
                  <a:pt x="40387" y="38953"/>
                </a:cubicBezTo>
                <a:cubicBezTo>
                  <a:pt x="40614" y="39044"/>
                  <a:pt x="40569" y="39089"/>
                  <a:pt x="40160" y="39544"/>
                </a:cubicBezTo>
                <a:cubicBezTo>
                  <a:pt x="39250" y="40499"/>
                  <a:pt x="37249" y="41909"/>
                  <a:pt x="35339" y="42955"/>
                </a:cubicBezTo>
                <a:cubicBezTo>
                  <a:pt x="33520" y="43955"/>
                  <a:pt x="33520" y="43955"/>
                  <a:pt x="33474" y="44274"/>
                </a:cubicBezTo>
                <a:cubicBezTo>
                  <a:pt x="33429" y="44547"/>
                  <a:pt x="33429" y="44547"/>
                  <a:pt x="31564" y="45638"/>
                </a:cubicBezTo>
                <a:cubicBezTo>
                  <a:pt x="31496" y="45684"/>
                  <a:pt x="31439" y="45706"/>
                  <a:pt x="31393" y="45706"/>
                </a:cubicBezTo>
                <a:cubicBezTo>
                  <a:pt x="31348" y="45706"/>
                  <a:pt x="31314" y="45684"/>
                  <a:pt x="31291" y="45638"/>
                </a:cubicBezTo>
                <a:cubicBezTo>
                  <a:pt x="31253" y="45619"/>
                  <a:pt x="31231" y="45608"/>
                  <a:pt x="31218" y="45608"/>
                </a:cubicBezTo>
                <a:cubicBezTo>
                  <a:pt x="31200" y="45608"/>
                  <a:pt x="31200" y="45630"/>
                  <a:pt x="31200" y="45684"/>
                </a:cubicBezTo>
                <a:cubicBezTo>
                  <a:pt x="31200" y="45820"/>
                  <a:pt x="31018" y="45911"/>
                  <a:pt x="30745" y="46048"/>
                </a:cubicBezTo>
                <a:lnTo>
                  <a:pt x="30336" y="46229"/>
                </a:lnTo>
                <a:lnTo>
                  <a:pt x="30336" y="46229"/>
                </a:lnTo>
                <a:lnTo>
                  <a:pt x="30836" y="45820"/>
                </a:lnTo>
                <a:cubicBezTo>
                  <a:pt x="31109" y="45547"/>
                  <a:pt x="31473" y="45274"/>
                  <a:pt x="31655" y="45138"/>
                </a:cubicBezTo>
                <a:cubicBezTo>
                  <a:pt x="32201" y="44683"/>
                  <a:pt x="32610" y="44274"/>
                  <a:pt x="32519" y="44183"/>
                </a:cubicBezTo>
                <a:cubicBezTo>
                  <a:pt x="32519" y="44179"/>
                  <a:pt x="32516" y="44178"/>
                  <a:pt x="32510" y="44178"/>
                </a:cubicBezTo>
                <a:cubicBezTo>
                  <a:pt x="32439" y="44178"/>
                  <a:pt x="31930" y="44437"/>
                  <a:pt x="31382" y="44774"/>
                </a:cubicBezTo>
                <a:cubicBezTo>
                  <a:pt x="30791" y="45138"/>
                  <a:pt x="30291" y="45456"/>
                  <a:pt x="30291" y="45456"/>
                </a:cubicBezTo>
                <a:cubicBezTo>
                  <a:pt x="30245" y="45456"/>
                  <a:pt x="30427" y="45274"/>
                  <a:pt x="30654" y="45092"/>
                </a:cubicBezTo>
                <a:cubicBezTo>
                  <a:pt x="31155" y="44683"/>
                  <a:pt x="31746" y="44092"/>
                  <a:pt x="31791" y="44001"/>
                </a:cubicBezTo>
                <a:cubicBezTo>
                  <a:pt x="31802" y="43959"/>
                  <a:pt x="31788" y="43936"/>
                  <a:pt x="31742" y="43936"/>
                </a:cubicBezTo>
                <a:cubicBezTo>
                  <a:pt x="31589" y="43936"/>
                  <a:pt x="31088" y="44181"/>
                  <a:pt x="29972" y="44774"/>
                </a:cubicBezTo>
                <a:cubicBezTo>
                  <a:pt x="28972" y="45320"/>
                  <a:pt x="28335" y="45684"/>
                  <a:pt x="28335" y="45820"/>
                </a:cubicBezTo>
                <a:cubicBezTo>
                  <a:pt x="28289" y="45911"/>
                  <a:pt x="28198" y="45957"/>
                  <a:pt x="28153" y="45957"/>
                </a:cubicBezTo>
                <a:cubicBezTo>
                  <a:pt x="28141" y="45950"/>
                  <a:pt x="28125" y="45948"/>
                  <a:pt x="28107" y="45948"/>
                </a:cubicBezTo>
                <a:cubicBezTo>
                  <a:pt x="27989" y="45948"/>
                  <a:pt x="27753" y="46066"/>
                  <a:pt x="27516" y="46184"/>
                </a:cubicBezTo>
                <a:cubicBezTo>
                  <a:pt x="27356" y="46273"/>
                  <a:pt x="27266" y="46320"/>
                  <a:pt x="27250" y="46320"/>
                </a:cubicBezTo>
                <a:cubicBezTo>
                  <a:pt x="27226" y="46320"/>
                  <a:pt x="27384" y="46206"/>
                  <a:pt x="27744" y="45957"/>
                </a:cubicBezTo>
                <a:cubicBezTo>
                  <a:pt x="28153" y="45684"/>
                  <a:pt x="28699" y="45274"/>
                  <a:pt x="29017" y="45092"/>
                </a:cubicBezTo>
                <a:cubicBezTo>
                  <a:pt x="29290" y="44911"/>
                  <a:pt x="30154" y="44410"/>
                  <a:pt x="30973" y="44001"/>
                </a:cubicBezTo>
                <a:cubicBezTo>
                  <a:pt x="32428" y="43228"/>
                  <a:pt x="35384" y="41590"/>
                  <a:pt x="35430" y="41500"/>
                </a:cubicBezTo>
                <a:cubicBezTo>
                  <a:pt x="35442" y="41449"/>
                  <a:pt x="35427" y="41423"/>
                  <a:pt x="35377" y="41423"/>
                </a:cubicBezTo>
                <a:cubicBezTo>
                  <a:pt x="35250" y="41423"/>
                  <a:pt x="34902" y="41594"/>
                  <a:pt x="34247" y="41954"/>
                </a:cubicBezTo>
                <a:cubicBezTo>
                  <a:pt x="33707" y="42245"/>
                  <a:pt x="33280" y="42460"/>
                  <a:pt x="33176" y="42460"/>
                </a:cubicBezTo>
                <a:cubicBezTo>
                  <a:pt x="33167" y="42460"/>
                  <a:pt x="33160" y="42459"/>
                  <a:pt x="33156" y="42455"/>
                </a:cubicBezTo>
                <a:cubicBezTo>
                  <a:pt x="33138" y="42420"/>
                  <a:pt x="33121" y="42405"/>
                  <a:pt x="33106" y="42405"/>
                </a:cubicBezTo>
                <a:cubicBezTo>
                  <a:pt x="33082" y="42405"/>
                  <a:pt x="33065" y="42444"/>
                  <a:pt x="33065" y="42500"/>
                </a:cubicBezTo>
                <a:cubicBezTo>
                  <a:pt x="33065" y="42591"/>
                  <a:pt x="32655" y="42864"/>
                  <a:pt x="31973" y="43228"/>
                </a:cubicBezTo>
                <a:cubicBezTo>
                  <a:pt x="31207" y="43644"/>
                  <a:pt x="30799" y="43860"/>
                  <a:pt x="30704" y="43860"/>
                </a:cubicBezTo>
                <a:cubicBezTo>
                  <a:pt x="30601" y="43860"/>
                  <a:pt x="30862" y="43610"/>
                  <a:pt x="31428" y="43091"/>
                </a:cubicBezTo>
                <a:cubicBezTo>
                  <a:pt x="32246" y="42318"/>
                  <a:pt x="32655" y="42045"/>
                  <a:pt x="33247" y="41727"/>
                </a:cubicBezTo>
                <a:cubicBezTo>
                  <a:pt x="33702" y="41545"/>
                  <a:pt x="34020" y="41318"/>
                  <a:pt x="34020" y="41272"/>
                </a:cubicBezTo>
                <a:cubicBezTo>
                  <a:pt x="34008" y="41260"/>
                  <a:pt x="33986" y="41254"/>
                  <a:pt x="33957" y="41254"/>
                </a:cubicBezTo>
                <a:cubicBezTo>
                  <a:pt x="33877" y="41254"/>
                  <a:pt x="33744" y="41297"/>
                  <a:pt x="33611" y="41363"/>
                </a:cubicBezTo>
                <a:lnTo>
                  <a:pt x="33247" y="41500"/>
                </a:lnTo>
                <a:lnTo>
                  <a:pt x="33611" y="41227"/>
                </a:lnTo>
                <a:cubicBezTo>
                  <a:pt x="33792" y="41045"/>
                  <a:pt x="34111" y="40817"/>
                  <a:pt x="34247" y="40681"/>
                </a:cubicBezTo>
                <a:cubicBezTo>
                  <a:pt x="34429" y="40544"/>
                  <a:pt x="35384" y="39999"/>
                  <a:pt x="36385" y="39498"/>
                </a:cubicBezTo>
                <a:cubicBezTo>
                  <a:pt x="38204" y="38589"/>
                  <a:pt x="38659" y="38361"/>
                  <a:pt x="38568" y="38225"/>
                </a:cubicBezTo>
                <a:cubicBezTo>
                  <a:pt x="38568" y="38219"/>
                  <a:pt x="38563" y="38216"/>
                  <a:pt x="38553" y="38216"/>
                </a:cubicBezTo>
                <a:cubicBezTo>
                  <a:pt x="38485" y="38216"/>
                  <a:pt x="38203" y="38345"/>
                  <a:pt x="37886" y="38543"/>
                </a:cubicBezTo>
                <a:cubicBezTo>
                  <a:pt x="36781" y="39096"/>
                  <a:pt x="35745" y="39579"/>
                  <a:pt x="35608" y="39579"/>
                </a:cubicBezTo>
                <a:cubicBezTo>
                  <a:pt x="35587" y="39579"/>
                  <a:pt x="35588" y="39568"/>
                  <a:pt x="35612" y="39544"/>
                </a:cubicBezTo>
                <a:cubicBezTo>
                  <a:pt x="36157" y="39135"/>
                  <a:pt x="37522" y="37998"/>
                  <a:pt x="38250" y="37361"/>
                </a:cubicBezTo>
                <a:cubicBezTo>
                  <a:pt x="38704" y="36997"/>
                  <a:pt x="39296" y="36542"/>
                  <a:pt x="39614" y="36360"/>
                </a:cubicBezTo>
                <a:cubicBezTo>
                  <a:pt x="39932" y="36178"/>
                  <a:pt x="40751" y="35678"/>
                  <a:pt x="41524" y="35269"/>
                </a:cubicBezTo>
                <a:cubicBezTo>
                  <a:pt x="42252" y="34859"/>
                  <a:pt x="43298" y="34268"/>
                  <a:pt x="43844" y="33950"/>
                </a:cubicBezTo>
                <a:cubicBezTo>
                  <a:pt x="44708" y="33495"/>
                  <a:pt x="44981" y="33268"/>
                  <a:pt x="44799" y="33222"/>
                </a:cubicBezTo>
                <a:lnTo>
                  <a:pt x="44799" y="33222"/>
                </a:lnTo>
                <a:cubicBezTo>
                  <a:pt x="44753" y="33222"/>
                  <a:pt x="43434" y="33904"/>
                  <a:pt x="41751" y="34905"/>
                </a:cubicBezTo>
                <a:cubicBezTo>
                  <a:pt x="40818" y="35477"/>
                  <a:pt x="40383" y="35710"/>
                  <a:pt x="40314" y="35710"/>
                </a:cubicBezTo>
                <a:cubicBezTo>
                  <a:pt x="40279" y="35710"/>
                  <a:pt x="40340" y="35649"/>
                  <a:pt x="40478" y="35542"/>
                </a:cubicBezTo>
                <a:cubicBezTo>
                  <a:pt x="41433" y="34723"/>
                  <a:pt x="42252" y="33995"/>
                  <a:pt x="43343" y="32904"/>
                </a:cubicBezTo>
                <a:cubicBezTo>
                  <a:pt x="44162" y="32131"/>
                  <a:pt x="44799" y="31585"/>
                  <a:pt x="45117" y="31449"/>
                </a:cubicBezTo>
                <a:cubicBezTo>
                  <a:pt x="45617" y="31221"/>
                  <a:pt x="48210" y="29629"/>
                  <a:pt x="48801" y="29220"/>
                </a:cubicBezTo>
                <a:cubicBezTo>
                  <a:pt x="49028" y="29038"/>
                  <a:pt x="49165" y="28902"/>
                  <a:pt x="49165" y="28856"/>
                </a:cubicBezTo>
                <a:cubicBezTo>
                  <a:pt x="49146" y="28837"/>
                  <a:pt x="49119" y="28826"/>
                  <a:pt x="49088" y="28826"/>
                </a:cubicBezTo>
                <a:cubicBezTo>
                  <a:pt x="49044" y="28826"/>
                  <a:pt x="48991" y="28848"/>
                  <a:pt x="48937" y="28902"/>
                </a:cubicBezTo>
                <a:cubicBezTo>
                  <a:pt x="48710" y="29038"/>
                  <a:pt x="45981" y="30766"/>
                  <a:pt x="45572" y="30994"/>
                </a:cubicBezTo>
                <a:cubicBezTo>
                  <a:pt x="45564" y="30999"/>
                  <a:pt x="45560" y="31001"/>
                  <a:pt x="45557" y="31001"/>
                </a:cubicBezTo>
                <a:cubicBezTo>
                  <a:pt x="45515" y="31001"/>
                  <a:pt x="46222" y="30260"/>
                  <a:pt x="47255" y="29356"/>
                </a:cubicBezTo>
                <a:cubicBezTo>
                  <a:pt x="48301" y="28356"/>
                  <a:pt x="49210" y="27583"/>
                  <a:pt x="49256" y="27583"/>
                </a:cubicBezTo>
                <a:cubicBezTo>
                  <a:pt x="49256" y="27583"/>
                  <a:pt x="49257" y="27584"/>
                  <a:pt x="49259" y="27584"/>
                </a:cubicBezTo>
                <a:cubicBezTo>
                  <a:pt x="49380" y="27584"/>
                  <a:pt x="52668" y="25716"/>
                  <a:pt x="52803" y="25582"/>
                </a:cubicBezTo>
                <a:cubicBezTo>
                  <a:pt x="52851" y="25510"/>
                  <a:pt x="52852" y="25473"/>
                  <a:pt x="52800" y="25473"/>
                </a:cubicBezTo>
                <a:cubicBezTo>
                  <a:pt x="52655" y="25473"/>
                  <a:pt x="52102" y="25764"/>
                  <a:pt x="51029" y="26400"/>
                </a:cubicBezTo>
                <a:cubicBezTo>
                  <a:pt x="50166" y="26918"/>
                  <a:pt x="49467" y="27313"/>
                  <a:pt x="49359" y="27313"/>
                </a:cubicBezTo>
                <a:cubicBezTo>
                  <a:pt x="49353" y="27313"/>
                  <a:pt x="49349" y="27312"/>
                  <a:pt x="49347" y="27310"/>
                </a:cubicBezTo>
                <a:cubicBezTo>
                  <a:pt x="49347" y="27310"/>
                  <a:pt x="50074" y="26582"/>
                  <a:pt x="50984" y="25718"/>
                </a:cubicBezTo>
                <a:cubicBezTo>
                  <a:pt x="51893" y="24854"/>
                  <a:pt x="53167" y="23581"/>
                  <a:pt x="53804" y="22898"/>
                </a:cubicBezTo>
                <a:cubicBezTo>
                  <a:pt x="55537" y="21035"/>
                  <a:pt x="55990" y="20576"/>
                  <a:pt x="56069" y="20576"/>
                </a:cubicBezTo>
                <a:close/>
                <a:moveTo>
                  <a:pt x="17465" y="40226"/>
                </a:moveTo>
                <a:lnTo>
                  <a:pt x="17420" y="40499"/>
                </a:lnTo>
                <a:cubicBezTo>
                  <a:pt x="17329" y="40726"/>
                  <a:pt x="17147" y="40954"/>
                  <a:pt x="16510" y="41454"/>
                </a:cubicBezTo>
                <a:cubicBezTo>
                  <a:pt x="16055" y="41818"/>
                  <a:pt x="15737" y="42182"/>
                  <a:pt x="15737" y="42227"/>
                </a:cubicBezTo>
                <a:cubicBezTo>
                  <a:pt x="15760" y="42250"/>
                  <a:pt x="15782" y="42261"/>
                  <a:pt x="15811" y="42261"/>
                </a:cubicBezTo>
                <a:cubicBezTo>
                  <a:pt x="15839" y="42261"/>
                  <a:pt x="15873" y="42250"/>
                  <a:pt x="15919" y="42227"/>
                </a:cubicBezTo>
                <a:cubicBezTo>
                  <a:pt x="15964" y="42136"/>
                  <a:pt x="16237" y="41909"/>
                  <a:pt x="16510" y="41727"/>
                </a:cubicBezTo>
                <a:lnTo>
                  <a:pt x="17010" y="41363"/>
                </a:lnTo>
                <a:lnTo>
                  <a:pt x="17010" y="41363"/>
                </a:lnTo>
                <a:lnTo>
                  <a:pt x="16828" y="41772"/>
                </a:lnTo>
                <a:cubicBezTo>
                  <a:pt x="16692" y="42000"/>
                  <a:pt x="16647" y="42182"/>
                  <a:pt x="16738" y="42182"/>
                </a:cubicBezTo>
                <a:cubicBezTo>
                  <a:pt x="16783" y="42227"/>
                  <a:pt x="16419" y="42591"/>
                  <a:pt x="15919" y="43046"/>
                </a:cubicBezTo>
                <a:cubicBezTo>
                  <a:pt x="15386" y="43503"/>
                  <a:pt x="15139" y="43705"/>
                  <a:pt x="15047" y="43705"/>
                </a:cubicBezTo>
                <a:cubicBezTo>
                  <a:pt x="15029" y="43705"/>
                  <a:pt x="15017" y="43697"/>
                  <a:pt x="15009" y="43683"/>
                </a:cubicBezTo>
                <a:cubicBezTo>
                  <a:pt x="14980" y="43654"/>
                  <a:pt x="14956" y="43639"/>
                  <a:pt x="14932" y="43639"/>
                </a:cubicBezTo>
                <a:cubicBezTo>
                  <a:pt x="14880" y="43639"/>
                  <a:pt x="14830" y="43709"/>
                  <a:pt x="14736" y="43864"/>
                </a:cubicBezTo>
                <a:cubicBezTo>
                  <a:pt x="14691" y="44001"/>
                  <a:pt x="14509" y="44319"/>
                  <a:pt x="14373" y="44547"/>
                </a:cubicBezTo>
                <a:cubicBezTo>
                  <a:pt x="14236" y="44774"/>
                  <a:pt x="14100" y="45001"/>
                  <a:pt x="14145" y="45001"/>
                </a:cubicBezTo>
                <a:cubicBezTo>
                  <a:pt x="14154" y="45028"/>
                  <a:pt x="14170" y="45041"/>
                  <a:pt x="14191" y="45041"/>
                </a:cubicBezTo>
                <a:cubicBezTo>
                  <a:pt x="14279" y="45041"/>
                  <a:pt x="14462" y="44822"/>
                  <a:pt x="14645" y="44456"/>
                </a:cubicBezTo>
                <a:cubicBezTo>
                  <a:pt x="14800" y="44068"/>
                  <a:pt x="14889" y="43945"/>
                  <a:pt x="14969" y="43945"/>
                </a:cubicBezTo>
                <a:cubicBezTo>
                  <a:pt x="14982" y="43945"/>
                  <a:pt x="14996" y="43949"/>
                  <a:pt x="15009" y="43955"/>
                </a:cubicBezTo>
                <a:cubicBezTo>
                  <a:pt x="15022" y="43968"/>
                  <a:pt x="15040" y="43975"/>
                  <a:pt x="15062" y="43975"/>
                </a:cubicBezTo>
                <a:cubicBezTo>
                  <a:pt x="15196" y="43975"/>
                  <a:pt x="15502" y="43735"/>
                  <a:pt x="16010" y="43228"/>
                </a:cubicBezTo>
                <a:cubicBezTo>
                  <a:pt x="16439" y="42842"/>
                  <a:pt x="16827" y="42496"/>
                  <a:pt x="16870" y="42496"/>
                </a:cubicBezTo>
                <a:cubicBezTo>
                  <a:pt x="16873" y="42496"/>
                  <a:pt x="16874" y="42497"/>
                  <a:pt x="16874" y="42500"/>
                </a:cubicBezTo>
                <a:cubicBezTo>
                  <a:pt x="16919" y="42591"/>
                  <a:pt x="16010" y="43592"/>
                  <a:pt x="15055" y="44456"/>
                </a:cubicBezTo>
                <a:cubicBezTo>
                  <a:pt x="14555" y="44956"/>
                  <a:pt x="13872" y="45638"/>
                  <a:pt x="13554" y="46002"/>
                </a:cubicBezTo>
                <a:cubicBezTo>
                  <a:pt x="13328" y="46260"/>
                  <a:pt x="13182" y="46427"/>
                  <a:pt x="13137" y="46427"/>
                </a:cubicBezTo>
                <a:cubicBezTo>
                  <a:pt x="13054" y="46427"/>
                  <a:pt x="13304" y="45875"/>
                  <a:pt x="14009" y="44319"/>
                </a:cubicBezTo>
                <a:lnTo>
                  <a:pt x="14827" y="42500"/>
                </a:lnTo>
                <a:lnTo>
                  <a:pt x="15555" y="41681"/>
                </a:lnTo>
                <a:cubicBezTo>
                  <a:pt x="16111" y="41093"/>
                  <a:pt x="16455" y="40739"/>
                  <a:pt x="16503" y="40739"/>
                </a:cubicBezTo>
                <a:cubicBezTo>
                  <a:pt x="16522" y="40739"/>
                  <a:pt x="16496" y="40793"/>
                  <a:pt x="16419" y="40908"/>
                </a:cubicBezTo>
                <a:cubicBezTo>
                  <a:pt x="16328" y="40999"/>
                  <a:pt x="16192" y="41181"/>
                  <a:pt x="16055" y="41272"/>
                </a:cubicBezTo>
                <a:cubicBezTo>
                  <a:pt x="15964" y="41363"/>
                  <a:pt x="15873" y="41454"/>
                  <a:pt x="15873" y="41454"/>
                </a:cubicBezTo>
                <a:cubicBezTo>
                  <a:pt x="15896" y="41488"/>
                  <a:pt x="15939" y="41502"/>
                  <a:pt x="15991" y="41502"/>
                </a:cubicBezTo>
                <a:cubicBezTo>
                  <a:pt x="16146" y="41502"/>
                  <a:pt x="16385" y="41374"/>
                  <a:pt x="16419" y="41272"/>
                </a:cubicBezTo>
                <a:cubicBezTo>
                  <a:pt x="16465" y="41181"/>
                  <a:pt x="16556" y="41136"/>
                  <a:pt x="16601" y="41136"/>
                </a:cubicBezTo>
                <a:cubicBezTo>
                  <a:pt x="16613" y="41148"/>
                  <a:pt x="16625" y="41154"/>
                  <a:pt x="16638" y="41154"/>
                </a:cubicBezTo>
                <a:cubicBezTo>
                  <a:pt x="16671" y="41154"/>
                  <a:pt x="16704" y="41111"/>
                  <a:pt x="16738" y="41045"/>
                </a:cubicBezTo>
                <a:cubicBezTo>
                  <a:pt x="16738" y="40954"/>
                  <a:pt x="16919" y="40772"/>
                  <a:pt x="17101" y="40590"/>
                </a:cubicBezTo>
                <a:lnTo>
                  <a:pt x="17465" y="40226"/>
                </a:lnTo>
                <a:close/>
                <a:moveTo>
                  <a:pt x="30647" y="44772"/>
                </a:moveTo>
                <a:cubicBezTo>
                  <a:pt x="30650" y="44772"/>
                  <a:pt x="30653" y="44773"/>
                  <a:pt x="30654" y="44774"/>
                </a:cubicBezTo>
                <a:cubicBezTo>
                  <a:pt x="30700" y="44774"/>
                  <a:pt x="30427" y="44956"/>
                  <a:pt x="30109" y="45183"/>
                </a:cubicBezTo>
                <a:cubicBezTo>
                  <a:pt x="29790" y="45365"/>
                  <a:pt x="29517" y="45593"/>
                  <a:pt x="29517" y="45684"/>
                </a:cubicBezTo>
                <a:cubicBezTo>
                  <a:pt x="29517" y="45775"/>
                  <a:pt x="29154" y="46002"/>
                  <a:pt x="28653" y="46229"/>
                </a:cubicBezTo>
                <a:cubicBezTo>
                  <a:pt x="28313" y="46384"/>
                  <a:pt x="28099" y="46475"/>
                  <a:pt x="28040" y="46475"/>
                </a:cubicBezTo>
                <a:cubicBezTo>
                  <a:pt x="28012" y="46475"/>
                  <a:pt x="28018" y="46455"/>
                  <a:pt x="28062" y="46411"/>
                </a:cubicBezTo>
                <a:cubicBezTo>
                  <a:pt x="28244" y="46320"/>
                  <a:pt x="28608" y="46048"/>
                  <a:pt x="28926" y="45820"/>
                </a:cubicBezTo>
                <a:cubicBezTo>
                  <a:pt x="29498" y="45424"/>
                  <a:pt x="30540" y="44772"/>
                  <a:pt x="30647" y="44772"/>
                </a:cubicBezTo>
                <a:close/>
                <a:moveTo>
                  <a:pt x="22604" y="46320"/>
                </a:moveTo>
                <a:cubicBezTo>
                  <a:pt x="22604" y="46320"/>
                  <a:pt x="22513" y="46457"/>
                  <a:pt x="22377" y="46548"/>
                </a:cubicBezTo>
                <a:cubicBezTo>
                  <a:pt x="22241" y="46684"/>
                  <a:pt x="22150" y="46775"/>
                  <a:pt x="22104" y="46775"/>
                </a:cubicBezTo>
                <a:cubicBezTo>
                  <a:pt x="22104" y="46775"/>
                  <a:pt x="22195" y="46639"/>
                  <a:pt x="22286" y="46548"/>
                </a:cubicBezTo>
                <a:cubicBezTo>
                  <a:pt x="22423" y="46411"/>
                  <a:pt x="22559" y="46320"/>
                  <a:pt x="22604" y="46320"/>
                </a:cubicBezTo>
                <a:close/>
                <a:moveTo>
                  <a:pt x="31192" y="45181"/>
                </a:moveTo>
                <a:cubicBezTo>
                  <a:pt x="31196" y="45181"/>
                  <a:pt x="31199" y="45182"/>
                  <a:pt x="31200" y="45183"/>
                </a:cubicBezTo>
                <a:cubicBezTo>
                  <a:pt x="31246" y="45183"/>
                  <a:pt x="31018" y="45365"/>
                  <a:pt x="30745" y="45593"/>
                </a:cubicBezTo>
                <a:cubicBezTo>
                  <a:pt x="30472" y="45866"/>
                  <a:pt x="30200" y="46093"/>
                  <a:pt x="30200" y="46184"/>
                </a:cubicBezTo>
                <a:cubicBezTo>
                  <a:pt x="30200" y="46316"/>
                  <a:pt x="28874" y="47005"/>
                  <a:pt x="28669" y="47005"/>
                </a:cubicBezTo>
                <a:cubicBezTo>
                  <a:pt x="28663" y="47005"/>
                  <a:pt x="28657" y="47004"/>
                  <a:pt x="28653" y="47003"/>
                </a:cubicBezTo>
                <a:cubicBezTo>
                  <a:pt x="28608" y="46957"/>
                  <a:pt x="28926" y="46730"/>
                  <a:pt x="29335" y="46411"/>
                </a:cubicBezTo>
                <a:cubicBezTo>
                  <a:pt x="29745" y="46138"/>
                  <a:pt x="30109" y="45866"/>
                  <a:pt x="30109" y="45820"/>
                </a:cubicBezTo>
                <a:cubicBezTo>
                  <a:pt x="30153" y="45776"/>
                  <a:pt x="31087" y="45181"/>
                  <a:pt x="31192" y="45181"/>
                </a:cubicBezTo>
                <a:close/>
                <a:moveTo>
                  <a:pt x="27371" y="46545"/>
                </a:moveTo>
                <a:cubicBezTo>
                  <a:pt x="27375" y="46545"/>
                  <a:pt x="27378" y="46546"/>
                  <a:pt x="27380" y="46548"/>
                </a:cubicBezTo>
                <a:cubicBezTo>
                  <a:pt x="27425" y="46548"/>
                  <a:pt x="27334" y="46639"/>
                  <a:pt x="27198" y="46730"/>
                </a:cubicBezTo>
                <a:cubicBezTo>
                  <a:pt x="26928" y="46961"/>
                  <a:pt x="26561" y="47159"/>
                  <a:pt x="26455" y="47159"/>
                </a:cubicBezTo>
                <a:cubicBezTo>
                  <a:pt x="26435" y="47159"/>
                  <a:pt x="26425" y="47153"/>
                  <a:pt x="26425" y="47139"/>
                </a:cubicBezTo>
                <a:cubicBezTo>
                  <a:pt x="26381" y="47095"/>
                  <a:pt x="27265" y="46545"/>
                  <a:pt x="27371" y="46545"/>
                </a:cubicBezTo>
                <a:close/>
                <a:moveTo>
                  <a:pt x="28608" y="46457"/>
                </a:moveTo>
                <a:cubicBezTo>
                  <a:pt x="28653" y="46502"/>
                  <a:pt x="28380" y="46684"/>
                  <a:pt x="27971" y="46912"/>
                </a:cubicBezTo>
                <a:cubicBezTo>
                  <a:pt x="27607" y="47139"/>
                  <a:pt x="27243" y="47275"/>
                  <a:pt x="27152" y="47275"/>
                </a:cubicBezTo>
                <a:cubicBezTo>
                  <a:pt x="27107" y="47230"/>
                  <a:pt x="27380" y="47048"/>
                  <a:pt x="27835" y="46821"/>
                </a:cubicBezTo>
                <a:cubicBezTo>
                  <a:pt x="28244" y="46639"/>
                  <a:pt x="28608" y="46457"/>
                  <a:pt x="28608" y="46457"/>
                </a:cubicBezTo>
                <a:close/>
                <a:moveTo>
                  <a:pt x="14900" y="37520"/>
                </a:moveTo>
                <a:cubicBezTo>
                  <a:pt x="15007" y="37520"/>
                  <a:pt x="14719" y="37941"/>
                  <a:pt x="14100" y="38589"/>
                </a:cubicBezTo>
                <a:cubicBezTo>
                  <a:pt x="13551" y="39163"/>
                  <a:pt x="13303" y="39498"/>
                  <a:pt x="13371" y="39498"/>
                </a:cubicBezTo>
                <a:cubicBezTo>
                  <a:pt x="13422" y="39498"/>
                  <a:pt x="13648" y="39314"/>
                  <a:pt x="14054" y="38907"/>
                </a:cubicBezTo>
                <a:lnTo>
                  <a:pt x="14782" y="38180"/>
                </a:lnTo>
                <a:lnTo>
                  <a:pt x="14691" y="38543"/>
                </a:lnTo>
                <a:cubicBezTo>
                  <a:pt x="14645" y="38862"/>
                  <a:pt x="14555" y="38998"/>
                  <a:pt x="14236" y="39362"/>
                </a:cubicBezTo>
                <a:cubicBezTo>
                  <a:pt x="13781" y="39817"/>
                  <a:pt x="13736" y="39908"/>
                  <a:pt x="13872" y="39953"/>
                </a:cubicBezTo>
                <a:cubicBezTo>
                  <a:pt x="13918" y="39953"/>
                  <a:pt x="14009" y="39862"/>
                  <a:pt x="14145" y="39771"/>
                </a:cubicBezTo>
                <a:cubicBezTo>
                  <a:pt x="14270" y="39629"/>
                  <a:pt x="14353" y="39563"/>
                  <a:pt x="14399" y="39563"/>
                </a:cubicBezTo>
                <a:cubicBezTo>
                  <a:pt x="14471" y="39563"/>
                  <a:pt x="14456" y="39722"/>
                  <a:pt x="14373" y="39999"/>
                </a:cubicBezTo>
                <a:cubicBezTo>
                  <a:pt x="14236" y="40317"/>
                  <a:pt x="14009" y="40635"/>
                  <a:pt x="13690" y="40999"/>
                </a:cubicBezTo>
                <a:cubicBezTo>
                  <a:pt x="13418" y="41318"/>
                  <a:pt x="13145" y="41636"/>
                  <a:pt x="13145" y="41681"/>
                </a:cubicBezTo>
                <a:cubicBezTo>
                  <a:pt x="13115" y="41769"/>
                  <a:pt x="13119" y="41810"/>
                  <a:pt x="13151" y="41810"/>
                </a:cubicBezTo>
                <a:cubicBezTo>
                  <a:pt x="13218" y="41810"/>
                  <a:pt x="13412" y="41627"/>
                  <a:pt x="13690" y="41318"/>
                </a:cubicBezTo>
                <a:cubicBezTo>
                  <a:pt x="13880" y="41090"/>
                  <a:pt x="13998" y="40974"/>
                  <a:pt x="14059" y="40974"/>
                </a:cubicBezTo>
                <a:cubicBezTo>
                  <a:pt x="14144" y="40974"/>
                  <a:pt x="14115" y="41204"/>
                  <a:pt x="14009" y="41681"/>
                </a:cubicBezTo>
                <a:cubicBezTo>
                  <a:pt x="13872" y="42136"/>
                  <a:pt x="11871" y="46639"/>
                  <a:pt x="11462" y="47412"/>
                </a:cubicBezTo>
                <a:cubicBezTo>
                  <a:pt x="11458" y="47419"/>
                  <a:pt x="11455" y="47423"/>
                  <a:pt x="11451" y="47423"/>
                </a:cubicBezTo>
                <a:cubicBezTo>
                  <a:pt x="11371" y="47423"/>
                  <a:pt x="11377" y="45447"/>
                  <a:pt x="11507" y="44183"/>
                </a:cubicBezTo>
                <a:cubicBezTo>
                  <a:pt x="11644" y="42727"/>
                  <a:pt x="11871" y="41909"/>
                  <a:pt x="12462" y="40817"/>
                </a:cubicBezTo>
                <a:cubicBezTo>
                  <a:pt x="12861" y="40179"/>
                  <a:pt x="12980" y="39891"/>
                  <a:pt x="12850" y="39891"/>
                </a:cubicBezTo>
                <a:cubicBezTo>
                  <a:pt x="12832" y="39891"/>
                  <a:pt x="12809" y="39897"/>
                  <a:pt x="12781" y="39908"/>
                </a:cubicBezTo>
                <a:cubicBezTo>
                  <a:pt x="12781" y="39908"/>
                  <a:pt x="12553" y="40226"/>
                  <a:pt x="12371" y="40590"/>
                </a:cubicBezTo>
                <a:cubicBezTo>
                  <a:pt x="12183" y="40891"/>
                  <a:pt x="12057" y="41068"/>
                  <a:pt x="12045" y="41068"/>
                </a:cubicBezTo>
                <a:cubicBezTo>
                  <a:pt x="12043" y="41068"/>
                  <a:pt x="12045" y="41060"/>
                  <a:pt x="12053" y="41045"/>
                </a:cubicBezTo>
                <a:cubicBezTo>
                  <a:pt x="12186" y="40556"/>
                  <a:pt x="13319" y="38677"/>
                  <a:pt x="13455" y="38677"/>
                </a:cubicBezTo>
                <a:cubicBezTo>
                  <a:pt x="13458" y="38677"/>
                  <a:pt x="13461" y="38678"/>
                  <a:pt x="13463" y="38680"/>
                </a:cubicBezTo>
                <a:cubicBezTo>
                  <a:pt x="13466" y="38683"/>
                  <a:pt x="13471" y="38685"/>
                  <a:pt x="13477" y="38685"/>
                </a:cubicBezTo>
                <a:cubicBezTo>
                  <a:pt x="13555" y="38685"/>
                  <a:pt x="13857" y="38423"/>
                  <a:pt x="14236" y="38043"/>
                </a:cubicBezTo>
                <a:cubicBezTo>
                  <a:pt x="14617" y="37679"/>
                  <a:pt x="14833" y="37520"/>
                  <a:pt x="14900" y="37520"/>
                </a:cubicBezTo>
                <a:close/>
                <a:moveTo>
                  <a:pt x="23206" y="46768"/>
                </a:moveTo>
                <a:cubicBezTo>
                  <a:pt x="23220" y="46768"/>
                  <a:pt x="23232" y="46770"/>
                  <a:pt x="23241" y="46775"/>
                </a:cubicBezTo>
                <a:cubicBezTo>
                  <a:pt x="23287" y="46775"/>
                  <a:pt x="23105" y="46957"/>
                  <a:pt x="22877" y="47139"/>
                </a:cubicBezTo>
                <a:cubicBezTo>
                  <a:pt x="22552" y="47418"/>
                  <a:pt x="22357" y="47554"/>
                  <a:pt x="22311" y="47554"/>
                </a:cubicBezTo>
                <a:cubicBezTo>
                  <a:pt x="22267" y="47554"/>
                  <a:pt x="22360" y="47429"/>
                  <a:pt x="22604" y="47184"/>
                </a:cubicBezTo>
                <a:cubicBezTo>
                  <a:pt x="22808" y="46940"/>
                  <a:pt x="23085" y="46768"/>
                  <a:pt x="23206" y="46768"/>
                </a:cubicBezTo>
                <a:close/>
                <a:moveTo>
                  <a:pt x="26512" y="47758"/>
                </a:moveTo>
                <a:cubicBezTo>
                  <a:pt x="26565" y="47758"/>
                  <a:pt x="26582" y="47780"/>
                  <a:pt x="26561" y="47821"/>
                </a:cubicBezTo>
                <a:cubicBezTo>
                  <a:pt x="26561" y="47821"/>
                  <a:pt x="26379" y="47867"/>
                  <a:pt x="26197" y="47912"/>
                </a:cubicBezTo>
                <a:lnTo>
                  <a:pt x="25834" y="48003"/>
                </a:lnTo>
                <a:lnTo>
                  <a:pt x="26152" y="47867"/>
                </a:lnTo>
                <a:cubicBezTo>
                  <a:pt x="26327" y="47792"/>
                  <a:pt x="26447" y="47758"/>
                  <a:pt x="26512" y="47758"/>
                </a:cubicBezTo>
                <a:close/>
                <a:moveTo>
                  <a:pt x="39560" y="26259"/>
                </a:moveTo>
                <a:cubicBezTo>
                  <a:pt x="39562" y="26259"/>
                  <a:pt x="39564" y="26259"/>
                  <a:pt x="39566" y="26260"/>
                </a:cubicBezTo>
                <a:lnTo>
                  <a:pt x="39566" y="26260"/>
                </a:lnTo>
                <a:cubicBezTo>
                  <a:pt x="39566" y="26260"/>
                  <a:pt x="39566" y="26260"/>
                  <a:pt x="39566" y="26260"/>
                </a:cubicBezTo>
                <a:cubicBezTo>
                  <a:pt x="39536" y="26260"/>
                  <a:pt x="39227" y="26653"/>
                  <a:pt x="38795" y="27128"/>
                </a:cubicBezTo>
                <a:cubicBezTo>
                  <a:pt x="38386" y="27583"/>
                  <a:pt x="38022" y="28038"/>
                  <a:pt x="38022" y="28128"/>
                </a:cubicBezTo>
                <a:cubicBezTo>
                  <a:pt x="38022" y="28250"/>
                  <a:pt x="38103" y="28310"/>
                  <a:pt x="38238" y="28310"/>
                </a:cubicBezTo>
                <a:cubicBezTo>
                  <a:pt x="38305" y="28310"/>
                  <a:pt x="38386" y="28295"/>
                  <a:pt x="38477" y="28265"/>
                </a:cubicBezTo>
                <a:cubicBezTo>
                  <a:pt x="38545" y="28236"/>
                  <a:pt x="38595" y="28219"/>
                  <a:pt x="38622" y="28219"/>
                </a:cubicBezTo>
                <a:cubicBezTo>
                  <a:pt x="38722" y="28219"/>
                  <a:pt x="38528" y="28441"/>
                  <a:pt x="37886" y="29084"/>
                </a:cubicBezTo>
                <a:cubicBezTo>
                  <a:pt x="37522" y="29493"/>
                  <a:pt x="36749" y="30357"/>
                  <a:pt x="36248" y="30994"/>
                </a:cubicBezTo>
                <a:cubicBezTo>
                  <a:pt x="35475" y="31949"/>
                  <a:pt x="35293" y="32222"/>
                  <a:pt x="35339" y="32404"/>
                </a:cubicBezTo>
                <a:cubicBezTo>
                  <a:pt x="35384" y="32540"/>
                  <a:pt x="35157" y="32813"/>
                  <a:pt x="34202" y="33950"/>
                </a:cubicBezTo>
                <a:cubicBezTo>
                  <a:pt x="33565" y="34723"/>
                  <a:pt x="32610" y="35860"/>
                  <a:pt x="32064" y="36497"/>
                </a:cubicBezTo>
                <a:cubicBezTo>
                  <a:pt x="31518" y="37179"/>
                  <a:pt x="31018" y="37816"/>
                  <a:pt x="30973" y="37952"/>
                </a:cubicBezTo>
                <a:cubicBezTo>
                  <a:pt x="30882" y="38180"/>
                  <a:pt x="30882" y="38225"/>
                  <a:pt x="31155" y="38316"/>
                </a:cubicBezTo>
                <a:cubicBezTo>
                  <a:pt x="31473" y="38407"/>
                  <a:pt x="31473" y="38407"/>
                  <a:pt x="31337" y="38816"/>
                </a:cubicBezTo>
                <a:cubicBezTo>
                  <a:pt x="31200" y="39089"/>
                  <a:pt x="31018" y="39407"/>
                  <a:pt x="30700" y="39726"/>
                </a:cubicBezTo>
                <a:cubicBezTo>
                  <a:pt x="30427" y="39999"/>
                  <a:pt x="30154" y="40272"/>
                  <a:pt x="30109" y="40363"/>
                </a:cubicBezTo>
                <a:cubicBezTo>
                  <a:pt x="29836" y="40817"/>
                  <a:pt x="29563" y="41181"/>
                  <a:pt x="28835" y="41909"/>
                </a:cubicBezTo>
                <a:cubicBezTo>
                  <a:pt x="27926" y="42909"/>
                  <a:pt x="27880" y="43046"/>
                  <a:pt x="28289" y="43137"/>
                </a:cubicBezTo>
                <a:cubicBezTo>
                  <a:pt x="28380" y="43137"/>
                  <a:pt x="28153" y="43410"/>
                  <a:pt x="27471" y="44046"/>
                </a:cubicBezTo>
                <a:cubicBezTo>
                  <a:pt x="26592" y="44881"/>
                  <a:pt x="25798" y="45504"/>
                  <a:pt x="25704" y="45504"/>
                </a:cubicBezTo>
                <a:cubicBezTo>
                  <a:pt x="25701" y="45504"/>
                  <a:pt x="25699" y="45503"/>
                  <a:pt x="25697" y="45502"/>
                </a:cubicBezTo>
                <a:cubicBezTo>
                  <a:pt x="25677" y="45472"/>
                  <a:pt x="25660" y="45451"/>
                  <a:pt x="25626" y="45451"/>
                </a:cubicBezTo>
                <a:cubicBezTo>
                  <a:pt x="25505" y="45451"/>
                  <a:pt x="25176" y="45726"/>
                  <a:pt x="23787" y="46866"/>
                </a:cubicBezTo>
                <a:cubicBezTo>
                  <a:pt x="22877" y="47594"/>
                  <a:pt x="22104" y="48185"/>
                  <a:pt x="21968" y="48231"/>
                </a:cubicBezTo>
                <a:cubicBezTo>
                  <a:pt x="21937" y="48249"/>
                  <a:pt x="21917" y="48259"/>
                  <a:pt x="21910" y="48259"/>
                </a:cubicBezTo>
                <a:cubicBezTo>
                  <a:pt x="21865" y="48259"/>
                  <a:pt x="22350" y="47845"/>
                  <a:pt x="23923" y="46548"/>
                </a:cubicBezTo>
                <a:cubicBezTo>
                  <a:pt x="24651" y="45957"/>
                  <a:pt x="25288" y="45411"/>
                  <a:pt x="25242" y="45365"/>
                </a:cubicBezTo>
                <a:lnTo>
                  <a:pt x="25242" y="45365"/>
                </a:lnTo>
                <a:cubicBezTo>
                  <a:pt x="25242" y="45365"/>
                  <a:pt x="25151" y="45365"/>
                  <a:pt x="25015" y="45411"/>
                </a:cubicBezTo>
                <a:cubicBezTo>
                  <a:pt x="25003" y="45417"/>
                  <a:pt x="24995" y="45420"/>
                  <a:pt x="24991" y="45420"/>
                </a:cubicBezTo>
                <a:cubicBezTo>
                  <a:pt x="24961" y="45420"/>
                  <a:pt x="25090" y="45290"/>
                  <a:pt x="25288" y="45092"/>
                </a:cubicBezTo>
                <a:cubicBezTo>
                  <a:pt x="25579" y="44881"/>
                  <a:pt x="25762" y="44761"/>
                  <a:pt x="25793" y="44761"/>
                </a:cubicBezTo>
                <a:cubicBezTo>
                  <a:pt x="25815" y="44761"/>
                  <a:pt x="25758" y="44823"/>
                  <a:pt x="25606" y="44956"/>
                </a:cubicBezTo>
                <a:cubicBezTo>
                  <a:pt x="25470" y="45092"/>
                  <a:pt x="25424" y="45229"/>
                  <a:pt x="25424" y="45274"/>
                </a:cubicBezTo>
                <a:cubicBezTo>
                  <a:pt x="25428" y="45278"/>
                  <a:pt x="25434" y="45280"/>
                  <a:pt x="25442" y="45280"/>
                </a:cubicBezTo>
                <a:cubicBezTo>
                  <a:pt x="25604" y="45280"/>
                  <a:pt x="26552" y="44366"/>
                  <a:pt x="27334" y="43410"/>
                </a:cubicBezTo>
                <a:cubicBezTo>
                  <a:pt x="28108" y="42455"/>
                  <a:pt x="28108" y="42455"/>
                  <a:pt x="28017" y="42409"/>
                </a:cubicBezTo>
                <a:cubicBezTo>
                  <a:pt x="27971" y="42409"/>
                  <a:pt x="27698" y="42682"/>
                  <a:pt x="27380" y="43046"/>
                </a:cubicBezTo>
                <a:cubicBezTo>
                  <a:pt x="27061" y="43455"/>
                  <a:pt x="26516" y="43955"/>
                  <a:pt x="26152" y="44228"/>
                </a:cubicBezTo>
                <a:cubicBezTo>
                  <a:pt x="25788" y="44456"/>
                  <a:pt x="25060" y="45047"/>
                  <a:pt x="24515" y="45456"/>
                </a:cubicBezTo>
                <a:cubicBezTo>
                  <a:pt x="23917" y="45973"/>
                  <a:pt x="23562" y="46245"/>
                  <a:pt x="23520" y="46245"/>
                </a:cubicBezTo>
                <a:cubicBezTo>
                  <a:pt x="23491" y="46245"/>
                  <a:pt x="23603" y="46122"/>
                  <a:pt x="23878" y="45866"/>
                </a:cubicBezTo>
                <a:cubicBezTo>
                  <a:pt x="24060" y="45684"/>
                  <a:pt x="24242" y="45502"/>
                  <a:pt x="24196" y="45456"/>
                </a:cubicBezTo>
                <a:cubicBezTo>
                  <a:pt x="24151" y="45365"/>
                  <a:pt x="24969" y="44638"/>
                  <a:pt x="25697" y="44183"/>
                </a:cubicBezTo>
                <a:cubicBezTo>
                  <a:pt x="26106" y="43910"/>
                  <a:pt x="26561" y="43546"/>
                  <a:pt x="26698" y="43319"/>
                </a:cubicBezTo>
                <a:cubicBezTo>
                  <a:pt x="26880" y="43091"/>
                  <a:pt x="27289" y="42637"/>
                  <a:pt x="27653" y="42318"/>
                </a:cubicBezTo>
                <a:cubicBezTo>
                  <a:pt x="28335" y="41590"/>
                  <a:pt x="28335" y="41590"/>
                  <a:pt x="28198" y="41545"/>
                </a:cubicBezTo>
                <a:cubicBezTo>
                  <a:pt x="28153" y="41545"/>
                  <a:pt x="27971" y="41636"/>
                  <a:pt x="27835" y="41818"/>
                </a:cubicBezTo>
                <a:cubicBezTo>
                  <a:pt x="27516" y="42136"/>
                  <a:pt x="27425" y="42227"/>
                  <a:pt x="26243" y="43091"/>
                </a:cubicBezTo>
                <a:cubicBezTo>
                  <a:pt x="25869" y="43382"/>
                  <a:pt x="25532" y="43597"/>
                  <a:pt x="25477" y="43597"/>
                </a:cubicBezTo>
                <a:cubicBezTo>
                  <a:pt x="25472" y="43597"/>
                  <a:pt x="25470" y="43595"/>
                  <a:pt x="25470" y="43592"/>
                </a:cubicBezTo>
                <a:cubicBezTo>
                  <a:pt x="25424" y="43455"/>
                  <a:pt x="27289" y="41727"/>
                  <a:pt x="28017" y="41181"/>
                </a:cubicBezTo>
                <a:cubicBezTo>
                  <a:pt x="28426" y="40908"/>
                  <a:pt x="29199" y="40363"/>
                  <a:pt x="29745" y="39999"/>
                </a:cubicBezTo>
                <a:cubicBezTo>
                  <a:pt x="30291" y="39635"/>
                  <a:pt x="30745" y="39271"/>
                  <a:pt x="30745" y="39226"/>
                </a:cubicBezTo>
                <a:cubicBezTo>
                  <a:pt x="30745" y="39193"/>
                  <a:pt x="30728" y="39178"/>
                  <a:pt x="30698" y="39178"/>
                </a:cubicBezTo>
                <a:cubicBezTo>
                  <a:pt x="30643" y="39178"/>
                  <a:pt x="30544" y="39228"/>
                  <a:pt x="30427" y="39317"/>
                </a:cubicBezTo>
                <a:cubicBezTo>
                  <a:pt x="28756" y="40460"/>
                  <a:pt x="26744" y="41731"/>
                  <a:pt x="26613" y="41731"/>
                </a:cubicBezTo>
                <a:cubicBezTo>
                  <a:pt x="26609" y="41731"/>
                  <a:pt x="26607" y="41730"/>
                  <a:pt x="26607" y="41727"/>
                </a:cubicBezTo>
                <a:cubicBezTo>
                  <a:pt x="26698" y="41500"/>
                  <a:pt x="27334" y="40772"/>
                  <a:pt x="27516" y="40635"/>
                </a:cubicBezTo>
                <a:cubicBezTo>
                  <a:pt x="27835" y="40453"/>
                  <a:pt x="27880" y="40317"/>
                  <a:pt x="27698" y="40317"/>
                </a:cubicBezTo>
                <a:cubicBezTo>
                  <a:pt x="27562" y="40317"/>
                  <a:pt x="27607" y="40272"/>
                  <a:pt x="27744" y="39999"/>
                </a:cubicBezTo>
                <a:cubicBezTo>
                  <a:pt x="28153" y="39453"/>
                  <a:pt x="28517" y="39135"/>
                  <a:pt x="29335" y="38498"/>
                </a:cubicBezTo>
                <a:cubicBezTo>
                  <a:pt x="29940" y="38058"/>
                  <a:pt x="30213" y="37768"/>
                  <a:pt x="30113" y="37768"/>
                </a:cubicBezTo>
                <a:cubicBezTo>
                  <a:pt x="30047" y="37768"/>
                  <a:pt x="29822" y="37892"/>
                  <a:pt x="29426" y="38180"/>
                </a:cubicBezTo>
                <a:cubicBezTo>
                  <a:pt x="29100" y="38424"/>
                  <a:pt x="28810" y="38596"/>
                  <a:pt x="28787" y="38596"/>
                </a:cubicBezTo>
                <a:cubicBezTo>
                  <a:pt x="28784" y="38596"/>
                  <a:pt x="28785" y="38594"/>
                  <a:pt x="28790" y="38589"/>
                </a:cubicBezTo>
                <a:cubicBezTo>
                  <a:pt x="28790" y="38543"/>
                  <a:pt x="29063" y="38089"/>
                  <a:pt x="29426" y="37588"/>
                </a:cubicBezTo>
                <a:cubicBezTo>
                  <a:pt x="30245" y="36360"/>
                  <a:pt x="31064" y="35587"/>
                  <a:pt x="32792" y="34450"/>
                </a:cubicBezTo>
                <a:cubicBezTo>
                  <a:pt x="33611" y="33904"/>
                  <a:pt x="33838" y="33768"/>
                  <a:pt x="33702" y="33722"/>
                </a:cubicBezTo>
                <a:cubicBezTo>
                  <a:pt x="33699" y="33721"/>
                  <a:pt x="33696" y="33721"/>
                  <a:pt x="33693" y="33721"/>
                </a:cubicBezTo>
                <a:cubicBezTo>
                  <a:pt x="33545" y="33721"/>
                  <a:pt x="32225" y="34602"/>
                  <a:pt x="31382" y="35223"/>
                </a:cubicBezTo>
                <a:cubicBezTo>
                  <a:pt x="31097" y="35468"/>
                  <a:pt x="30811" y="35640"/>
                  <a:pt x="30755" y="35640"/>
                </a:cubicBezTo>
                <a:cubicBezTo>
                  <a:pt x="30749" y="35640"/>
                  <a:pt x="30745" y="35637"/>
                  <a:pt x="30745" y="35633"/>
                </a:cubicBezTo>
                <a:cubicBezTo>
                  <a:pt x="30745" y="35633"/>
                  <a:pt x="31064" y="35178"/>
                  <a:pt x="31518" y="34632"/>
                </a:cubicBezTo>
                <a:cubicBezTo>
                  <a:pt x="32246" y="33768"/>
                  <a:pt x="32474" y="33541"/>
                  <a:pt x="34338" y="32176"/>
                </a:cubicBezTo>
                <a:cubicBezTo>
                  <a:pt x="35475" y="31312"/>
                  <a:pt x="36430" y="30584"/>
                  <a:pt x="36430" y="30539"/>
                </a:cubicBezTo>
                <a:cubicBezTo>
                  <a:pt x="36430" y="30531"/>
                  <a:pt x="36425" y="30527"/>
                  <a:pt x="36415" y="30527"/>
                </a:cubicBezTo>
                <a:cubicBezTo>
                  <a:pt x="36305" y="30527"/>
                  <a:pt x="35632" y="30957"/>
                  <a:pt x="34884" y="31539"/>
                </a:cubicBezTo>
                <a:cubicBezTo>
                  <a:pt x="34020" y="32176"/>
                  <a:pt x="33292" y="32676"/>
                  <a:pt x="33292" y="32676"/>
                </a:cubicBezTo>
                <a:cubicBezTo>
                  <a:pt x="33247" y="32676"/>
                  <a:pt x="33929" y="31949"/>
                  <a:pt x="34748" y="31039"/>
                </a:cubicBezTo>
                <a:cubicBezTo>
                  <a:pt x="35566" y="30175"/>
                  <a:pt x="36203" y="29402"/>
                  <a:pt x="36248" y="29402"/>
                </a:cubicBezTo>
                <a:cubicBezTo>
                  <a:pt x="36248" y="29356"/>
                  <a:pt x="36476" y="29265"/>
                  <a:pt x="36749" y="29129"/>
                </a:cubicBezTo>
                <a:cubicBezTo>
                  <a:pt x="37022" y="28993"/>
                  <a:pt x="37203" y="28902"/>
                  <a:pt x="37203" y="28856"/>
                </a:cubicBezTo>
                <a:cubicBezTo>
                  <a:pt x="37181" y="28833"/>
                  <a:pt x="37147" y="28822"/>
                  <a:pt x="37101" y="28822"/>
                </a:cubicBezTo>
                <a:cubicBezTo>
                  <a:pt x="37056" y="28822"/>
                  <a:pt x="36999" y="28833"/>
                  <a:pt x="36931" y="28856"/>
                </a:cubicBezTo>
                <a:cubicBezTo>
                  <a:pt x="36834" y="28888"/>
                  <a:pt x="36760" y="28920"/>
                  <a:pt x="36725" y="28920"/>
                </a:cubicBezTo>
                <a:cubicBezTo>
                  <a:pt x="36711" y="28920"/>
                  <a:pt x="36703" y="28915"/>
                  <a:pt x="36703" y="28902"/>
                </a:cubicBezTo>
                <a:cubicBezTo>
                  <a:pt x="36792" y="28680"/>
                  <a:pt x="39383" y="26259"/>
                  <a:pt x="39560" y="26259"/>
                </a:cubicBezTo>
                <a:close/>
                <a:moveTo>
                  <a:pt x="16186" y="1758"/>
                </a:moveTo>
                <a:cubicBezTo>
                  <a:pt x="16305" y="1758"/>
                  <a:pt x="16970" y="2930"/>
                  <a:pt x="17420" y="3979"/>
                </a:cubicBezTo>
                <a:cubicBezTo>
                  <a:pt x="17738" y="4661"/>
                  <a:pt x="17965" y="5343"/>
                  <a:pt x="18011" y="5571"/>
                </a:cubicBezTo>
                <a:cubicBezTo>
                  <a:pt x="18056" y="5889"/>
                  <a:pt x="18056" y="5934"/>
                  <a:pt x="18375" y="6025"/>
                </a:cubicBezTo>
                <a:cubicBezTo>
                  <a:pt x="18458" y="6042"/>
                  <a:pt x="18541" y="6053"/>
                  <a:pt x="18625" y="6053"/>
                </a:cubicBezTo>
                <a:cubicBezTo>
                  <a:pt x="18769" y="6053"/>
                  <a:pt x="18913" y="6021"/>
                  <a:pt x="19057" y="5934"/>
                </a:cubicBezTo>
                <a:lnTo>
                  <a:pt x="19375" y="5798"/>
                </a:lnTo>
                <a:lnTo>
                  <a:pt x="19603" y="6344"/>
                </a:lnTo>
                <a:cubicBezTo>
                  <a:pt x="19876" y="6980"/>
                  <a:pt x="20103" y="7799"/>
                  <a:pt x="20330" y="9027"/>
                </a:cubicBezTo>
                <a:cubicBezTo>
                  <a:pt x="20421" y="9436"/>
                  <a:pt x="20512" y="9846"/>
                  <a:pt x="20603" y="9891"/>
                </a:cubicBezTo>
                <a:cubicBezTo>
                  <a:pt x="20679" y="9967"/>
                  <a:pt x="20787" y="10003"/>
                  <a:pt x="20900" y="10003"/>
                </a:cubicBezTo>
                <a:cubicBezTo>
                  <a:pt x="21057" y="10003"/>
                  <a:pt x="21225" y="9933"/>
                  <a:pt x="21331" y="9800"/>
                </a:cubicBezTo>
                <a:cubicBezTo>
                  <a:pt x="21419" y="9662"/>
                  <a:pt x="21490" y="9579"/>
                  <a:pt x="21554" y="9579"/>
                </a:cubicBezTo>
                <a:cubicBezTo>
                  <a:pt x="21721" y="9579"/>
                  <a:pt x="21841" y="10144"/>
                  <a:pt x="22104" y="11756"/>
                </a:cubicBezTo>
                <a:cubicBezTo>
                  <a:pt x="22241" y="12711"/>
                  <a:pt x="22423" y="13575"/>
                  <a:pt x="22423" y="13711"/>
                </a:cubicBezTo>
                <a:cubicBezTo>
                  <a:pt x="22482" y="13920"/>
                  <a:pt x="22600" y="14011"/>
                  <a:pt x="22764" y="14011"/>
                </a:cubicBezTo>
                <a:cubicBezTo>
                  <a:pt x="22850" y="14011"/>
                  <a:pt x="22949" y="13986"/>
                  <a:pt x="23059" y="13939"/>
                </a:cubicBezTo>
                <a:lnTo>
                  <a:pt x="23378" y="13848"/>
                </a:lnTo>
                <a:lnTo>
                  <a:pt x="23332" y="14075"/>
                </a:lnTo>
                <a:cubicBezTo>
                  <a:pt x="23311" y="14269"/>
                  <a:pt x="23340" y="14360"/>
                  <a:pt x="23386" y="14360"/>
                </a:cubicBezTo>
                <a:cubicBezTo>
                  <a:pt x="23438" y="14360"/>
                  <a:pt x="23512" y="14246"/>
                  <a:pt x="23560" y="14030"/>
                </a:cubicBezTo>
                <a:lnTo>
                  <a:pt x="23605" y="13711"/>
                </a:lnTo>
                <a:lnTo>
                  <a:pt x="23741" y="13939"/>
                </a:lnTo>
                <a:cubicBezTo>
                  <a:pt x="23787" y="14075"/>
                  <a:pt x="23832" y="14257"/>
                  <a:pt x="23787" y="14394"/>
                </a:cubicBezTo>
                <a:cubicBezTo>
                  <a:pt x="23741" y="14485"/>
                  <a:pt x="23741" y="14621"/>
                  <a:pt x="23832" y="14621"/>
                </a:cubicBezTo>
                <a:cubicBezTo>
                  <a:pt x="23878" y="14666"/>
                  <a:pt x="23969" y="15167"/>
                  <a:pt x="24060" y="15758"/>
                </a:cubicBezTo>
                <a:cubicBezTo>
                  <a:pt x="24196" y="17213"/>
                  <a:pt x="24333" y="17668"/>
                  <a:pt x="24697" y="17805"/>
                </a:cubicBezTo>
                <a:cubicBezTo>
                  <a:pt x="24765" y="17827"/>
                  <a:pt x="24833" y="17839"/>
                  <a:pt x="24890" y="17839"/>
                </a:cubicBezTo>
                <a:cubicBezTo>
                  <a:pt x="24947" y="17839"/>
                  <a:pt x="24992" y="17827"/>
                  <a:pt x="25015" y="17805"/>
                </a:cubicBezTo>
                <a:cubicBezTo>
                  <a:pt x="25059" y="17771"/>
                  <a:pt x="25096" y="17754"/>
                  <a:pt x="25124" y="17754"/>
                </a:cubicBezTo>
                <a:cubicBezTo>
                  <a:pt x="25211" y="17754"/>
                  <a:pt x="25220" y="17916"/>
                  <a:pt x="25151" y="18259"/>
                </a:cubicBezTo>
                <a:cubicBezTo>
                  <a:pt x="25106" y="18532"/>
                  <a:pt x="25106" y="18760"/>
                  <a:pt x="25151" y="18760"/>
                </a:cubicBezTo>
                <a:cubicBezTo>
                  <a:pt x="25159" y="18763"/>
                  <a:pt x="25167" y="18765"/>
                  <a:pt x="25174" y="18765"/>
                </a:cubicBezTo>
                <a:cubicBezTo>
                  <a:pt x="25257" y="18765"/>
                  <a:pt x="25337" y="18540"/>
                  <a:pt x="25379" y="18123"/>
                </a:cubicBezTo>
                <a:cubicBezTo>
                  <a:pt x="25412" y="17908"/>
                  <a:pt x="25439" y="17808"/>
                  <a:pt x="25460" y="17808"/>
                </a:cubicBezTo>
                <a:cubicBezTo>
                  <a:pt x="25497" y="17808"/>
                  <a:pt x="25515" y="18118"/>
                  <a:pt x="25515" y="18669"/>
                </a:cubicBezTo>
                <a:cubicBezTo>
                  <a:pt x="25515" y="20033"/>
                  <a:pt x="25561" y="20670"/>
                  <a:pt x="25652" y="20806"/>
                </a:cubicBezTo>
                <a:cubicBezTo>
                  <a:pt x="25697" y="20852"/>
                  <a:pt x="25834" y="20943"/>
                  <a:pt x="25970" y="20988"/>
                </a:cubicBezTo>
                <a:cubicBezTo>
                  <a:pt x="26197" y="21079"/>
                  <a:pt x="26243" y="21125"/>
                  <a:pt x="26152" y="21352"/>
                </a:cubicBezTo>
                <a:cubicBezTo>
                  <a:pt x="26106" y="21488"/>
                  <a:pt x="26061" y="21670"/>
                  <a:pt x="26106" y="21716"/>
                </a:cubicBezTo>
                <a:cubicBezTo>
                  <a:pt x="26112" y="21722"/>
                  <a:pt x="26119" y="21725"/>
                  <a:pt x="26126" y="21725"/>
                </a:cubicBezTo>
                <a:cubicBezTo>
                  <a:pt x="26175" y="21725"/>
                  <a:pt x="26255" y="21596"/>
                  <a:pt x="26334" y="21397"/>
                </a:cubicBezTo>
                <a:cubicBezTo>
                  <a:pt x="26425" y="21170"/>
                  <a:pt x="26516" y="20943"/>
                  <a:pt x="26607" y="20943"/>
                </a:cubicBezTo>
                <a:cubicBezTo>
                  <a:pt x="26609" y="20942"/>
                  <a:pt x="26612" y="20942"/>
                  <a:pt x="26614" y="20942"/>
                </a:cubicBezTo>
                <a:cubicBezTo>
                  <a:pt x="26879" y="20942"/>
                  <a:pt x="26832" y="23378"/>
                  <a:pt x="26561" y="26127"/>
                </a:cubicBezTo>
                <a:cubicBezTo>
                  <a:pt x="26470" y="27037"/>
                  <a:pt x="26425" y="27947"/>
                  <a:pt x="26470" y="28128"/>
                </a:cubicBezTo>
                <a:cubicBezTo>
                  <a:pt x="26507" y="28420"/>
                  <a:pt x="26659" y="28565"/>
                  <a:pt x="26836" y="28565"/>
                </a:cubicBezTo>
                <a:cubicBezTo>
                  <a:pt x="26880" y="28565"/>
                  <a:pt x="26925" y="28556"/>
                  <a:pt x="26971" y="28538"/>
                </a:cubicBezTo>
                <a:cubicBezTo>
                  <a:pt x="26991" y="28529"/>
                  <a:pt x="27010" y="28524"/>
                  <a:pt x="27027" y="28524"/>
                </a:cubicBezTo>
                <a:cubicBezTo>
                  <a:pt x="27269" y="28524"/>
                  <a:pt x="27117" y="29438"/>
                  <a:pt x="26607" y="31267"/>
                </a:cubicBezTo>
                <a:cubicBezTo>
                  <a:pt x="26288" y="32358"/>
                  <a:pt x="26288" y="32676"/>
                  <a:pt x="26607" y="32813"/>
                </a:cubicBezTo>
                <a:cubicBezTo>
                  <a:pt x="26834" y="32904"/>
                  <a:pt x="26834" y="33040"/>
                  <a:pt x="26425" y="34769"/>
                </a:cubicBezTo>
                <a:cubicBezTo>
                  <a:pt x="26061" y="36042"/>
                  <a:pt x="25197" y="38361"/>
                  <a:pt x="24560" y="39635"/>
                </a:cubicBezTo>
                <a:cubicBezTo>
                  <a:pt x="22786" y="43091"/>
                  <a:pt x="20649" y="46593"/>
                  <a:pt x="19466" y="47912"/>
                </a:cubicBezTo>
                <a:lnTo>
                  <a:pt x="19012" y="48412"/>
                </a:lnTo>
                <a:lnTo>
                  <a:pt x="19057" y="48049"/>
                </a:lnTo>
                <a:cubicBezTo>
                  <a:pt x="19102" y="47776"/>
                  <a:pt x="19193" y="47639"/>
                  <a:pt x="19284" y="47594"/>
                </a:cubicBezTo>
                <a:cubicBezTo>
                  <a:pt x="19375" y="47594"/>
                  <a:pt x="19921" y="46639"/>
                  <a:pt x="20558" y="45502"/>
                </a:cubicBezTo>
                <a:cubicBezTo>
                  <a:pt x="21195" y="44365"/>
                  <a:pt x="21968" y="42909"/>
                  <a:pt x="22332" y="42318"/>
                </a:cubicBezTo>
                <a:cubicBezTo>
                  <a:pt x="22846" y="41448"/>
                  <a:pt x="22981" y="41163"/>
                  <a:pt x="22859" y="41163"/>
                </a:cubicBezTo>
                <a:cubicBezTo>
                  <a:pt x="22840" y="41163"/>
                  <a:pt x="22816" y="41169"/>
                  <a:pt x="22786" y="41181"/>
                </a:cubicBezTo>
                <a:cubicBezTo>
                  <a:pt x="22695" y="41227"/>
                  <a:pt x="21740" y="42864"/>
                  <a:pt x="20376" y="45365"/>
                </a:cubicBezTo>
                <a:lnTo>
                  <a:pt x="19239" y="47503"/>
                </a:lnTo>
                <a:lnTo>
                  <a:pt x="19421" y="46639"/>
                </a:lnTo>
                <a:cubicBezTo>
                  <a:pt x="19512" y="46184"/>
                  <a:pt x="19648" y="45274"/>
                  <a:pt x="19739" y="44592"/>
                </a:cubicBezTo>
                <a:cubicBezTo>
                  <a:pt x="19876" y="43683"/>
                  <a:pt x="19967" y="43364"/>
                  <a:pt x="20149" y="43137"/>
                </a:cubicBezTo>
                <a:cubicBezTo>
                  <a:pt x="20239" y="42955"/>
                  <a:pt x="20831" y="41818"/>
                  <a:pt x="21422" y="40635"/>
                </a:cubicBezTo>
                <a:cubicBezTo>
                  <a:pt x="22423" y="38452"/>
                  <a:pt x="23287" y="36906"/>
                  <a:pt x="23923" y="35906"/>
                </a:cubicBezTo>
                <a:cubicBezTo>
                  <a:pt x="24287" y="35314"/>
                  <a:pt x="24333" y="35178"/>
                  <a:pt x="24242" y="35178"/>
                </a:cubicBezTo>
                <a:cubicBezTo>
                  <a:pt x="24240" y="35177"/>
                  <a:pt x="24238" y="35177"/>
                  <a:pt x="24236" y="35177"/>
                </a:cubicBezTo>
                <a:cubicBezTo>
                  <a:pt x="24121" y="35177"/>
                  <a:pt x="23321" y="36382"/>
                  <a:pt x="22695" y="37543"/>
                </a:cubicBezTo>
                <a:cubicBezTo>
                  <a:pt x="22468" y="37998"/>
                  <a:pt x="21786" y="39362"/>
                  <a:pt x="21195" y="40544"/>
                </a:cubicBezTo>
                <a:cubicBezTo>
                  <a:pt x="20649" y="41772"/>
                  <a:pt x="20103" y="42773"/>
                  <a:pt x="20058" y="42818"/>
                </a:cubicBezTo>
                <a:cubicBezTo>
                  <a:pt x="20057" y="42819"/>
                  <a:pt x="20056" y="42819"/>
                  <a:pt x="20055" y="42819"/>
                </a:cubicBezTo>
                <a:cubicBezTo>
                  <a:pt x="19926" y="42819"/>
                  <a:pt x="20241" y="39903"/>
                  <a:pt x="20467" y="39317"/>
                </a:cubicBezTo>
                <a:cubicBezTo>
                  <a:pt x="20558" y="39044"/>
                  <a:pt x="20876" y="38316"/>
                  <a:pt x="21195" y="37816"/>
                </a:cubicBezTo>
                <a:cubicBezTo>
                  <a:pt x="21513" y="37179"/>
                  <a:pt x="22104" y="35906"/>
                  <a:pt x="22786" y="34132"/>
                </a:cubicBezTo>
                <a:cubicBezTo>
                  <a:pt x="23378" y="32631"/>
                  <a:pt x="24151" y="30812"/>
                  <a:pt x="24515" y="30039"/>
                </a:cubicBezTo>
                <a:cubicBezTo>
                  <a:pt x="25147" y="28655"/>
                  <a:pt x="25298" y="28337"/>
                  <a:pt x="25238" y="28337"/>
                </a:cubicBezTo>
                <a:cubicBezTo>
                  <a:pt x="25229" y="28337"/>
                  <a:pt x="25215" y="28344"/>
                  <a:pt x="25197" y="28356"/>
                </a:cubicBezTo>
                <a:cubicBezTo>
                  <a:pt x="24969" y="28447"/>
                  <a:pt x="23741" y="31176"/>
                  <a:pt x="22604" y="34041"/>
                </a:cubicBezTo>
                <a:cubicBezTo>
                  <a:pt x="21536" y="36691"/>
                  <a:pt x="20628" y="38659"/>
                  <a:pt x="20447" y="38659"/>
                </a:cubicBezTo>
                <a:cubicBezTo>
                  <a:pt x="20435" y="38659"/>
                  <a:pt x="20427" y="38651"/>
                  <a:pt x="20421" y="38634"/>
                </a:cubicBezTo>
                <a:cubicBezTo>
                  <a:pt x="20421" y="38589"/>
                  <a:pt x="20421" y="37315"/>
                  <a:pt x="20467" y="35724"/>
                </a:cubicBezTo>
                <a:cubicBezTo>
                  <a:pt x="20467" y="33359"/>
                  <a:pt x="20512" y="32858"/>
                  <a:pt x="20649" y="32676"/>
                </a:cubicBezTo>
                <a:cubicBezTo>
                  <a:pt x="20740" y="32585"/>
                  <a:pt x="20967" y="32131"/>
                  <a:pt x="21104" y="31721"/>
                </a:cubicBezTo>
                <a:cubicBezTo>
                  <a:pt x="21467" y="30766"/>
                  <a:pt x="21922" y="29766"/>
                  <a:pt x="22650" y="28629"/>
                </a:cubicBezTo>
                <a:cubicBezTo>
                  <a:pt x="22923" y="28174"/>
                  <a:pt x="23150" y="27810"/>
                  <a:pt x="23150" y="27765"/>
                </a:cubicBezTo>
                <a:cubicBezTo>
                  <a:pt x="23196" y="27765"/>
                  <a:pt x="23150" y="27719"/>
                  <a:pt x="23105" y="27674"/>
                </a:cubicBezTo>
                <a:cubicBezTo>
                  <a:pt x="23101" y="27670"/>
                  <a:pt x="23096" y="27668"/>
                  <a:pt x="23089" y="27668"/>
                </a:cubicBezTo>
                <a:cubicBezTo>
                  <a:pt x="22892" y="27668"/>
                  <a:pt x="21678" y="29763"/>
                  <a:pt x="21149" y="31130"/>
                </a:cubicBezTo>
                <a:cubicBezTo>
                  <a:pt x="20876" y="31858"/>
                  <a:pt x="20603" y="32404"/>
                  <a:pt x="20558" y="32404"/>
                </a:cubicBezTo>
                <a:cubicBezTo>
                  <a:pt x="20512" y="32404"/>
                  <a:pt x="20512" y="31903"/>
                  <a:pt x="20512" y="31312"/>
                </a:cubicBezTo>
                <a:lnTo>
                  <a:pt x="20512" y="30221"/>
                </a:lnTo>
                <a:lnTo>
                  <a:pt x="22377" y="25036"/>
                </a:lnTo>
                <a:cubicBezTo>
                  <a:pt x="23378" y="22171"/>
                  <a:pt x="24196" y="19851"/>
                  <a:pt x="24151" y="19806"/>
                </a:cubicBezTo>
                <a:cubicBezTo>
                  <a:pt x="24149" y="19805"/>
                  <a:pt x="24146" y="19805"/>
                  <a:pt x="24144" y="19805"/>
                </a:cubicBezTo>
                <a:cubicBezTo>
                  <a:pt x="23997" y="19805"/>
                  <a:pt x="23446" y="21190"/>
                  <a:pt x="22059" y="25218"/>
                </a:cubicBezTo>
                <a:lnTo>
                  <a:pt x="20558" y="29629"/>
                </a:lnTo>
                <a:lnTo>
                  <a:pt x="20467" y="28128"/>
                </a:lnTo>
                <a:cubicBezTo>
                  <a:pt x="20467" y="27310"/>
                  <a:pt x="20376" y="26264"/>
                  <a:pt x="20376" y="25764"/>
                </a:cubicBezTo>
                <a:lnTo>
                  <a:pt x="20285" y="24899"/>
                </a:lnTo>
                <a:lnTo>
                  <a:pt x="21104" y="22444"/>
                </a:lnTo>
                <a:cubicBezTo>
                  <a:pt x="21558" y="21125"/>
                  <a:pt x="21922" y="20033"/>
                  <a:pt x="21877" y="20033"/>
                </a:cubicBezTo>
                <a:cubicBezTo>
                  <a:pt x="21876" y="20032"/>
                  <a:pt x="21875" y="20032"/>
                  <a:pt x="21873" y="20032"/>
                </a:cubicBezTo>
                <a:cubicBezTo>
                  <a:pt x="21815" y="20032"/>
                  <a:pt x="21457" y="20969"/>
                  <a:pt x="21013" y="22080"/>
                </a:cubicBezTo>
                <a:lnTo>
                  <a:pt x="20285" y="24172"/>
                </a:lnTo>
                <a:lnTo>
                  <a:pt x="20194" y="23262"/>
                </a:lnTo>
                <a:cubicBezTo>
                  <a:pt x="20103" y="22398"/>
                  <a:pt x="20103" y="22353"/>
                  <a:pt x="20603" y="20306"/>
                </a:cubicBezTo>
                <a:cubicBezTo>
                  <a:pt x="20876" y="19214"/>
                  <a:pt x="21331" y="17486"/>
                  <a:pt x="21604" y="16577"/>
                </a:cubicBezTo>
                <a:cubicBezTo>
                  <a:pt x="21877" y="15622"/>
                  <a:pt x="22059" y="14803"/>
                  <a:pt x="22013" y="14757"/>
                </a:cubicBezTo>
                <a:cubicBezTo>
                  <a:pt x="22011" y="14751"/>
                  <a:pt x="22007" y="14748"/>
                  <a:pt x="22003" y="14748"/>
                </a:cubicBezTo>
                <a:cubicBezTo>
                  <a:pt x="21859" y="14748"/>
                  <a:pt x="20770" y="18510"/>
                  <a:pt x="20239" y="20897"/>
                </a:cubicBezTo>
                <a:cubicBezTo>
                  <a:pt x="20149" y="21307"/>
                  <a:pt x="20058" y="21625"/>
                  <a:pt x="20058" y="21670"/>
                </a:cubicBezTo>
                <a:cubicBezTo>
                  <a:pt x="20012" y="21670"/>
                  <a:pt x="19876" y="20761"/>
                  <a:pt x="19739" y="19669"/>
                </a:cubicBezTo>
                <a:lnTo>
                  <a:pt x="19466" y="17714"/>
                </a:lnTo>
                <a:lnTo>
                  <a:pt x="19830" y="16395"/>
                </a:lnTo>
                <a:cubicBezTo>
                  <a:pt x="20239" y="14894"/>
                  <a:pt x="20285" y="14666"/>
                  <a:pt x="20149" y="14621"/>
                </a:cubicBezTo>
                <a:cubicBezTo>
                  <a:pt x="20103" y="14621"/>
                  <a:pt x="20058" y="14712"/>
                  <a:pt x="20012" y="14848"/>
                </a:cubicBezTo>
                <a:cubicBezTo>
                  <a:pt x="20012" y="15030"/>
                  <a:pt x="19830" y="15576"/>
                  <a:pt x="19694" y="16122"/>
                </a:cubicBezTo>
                <a:lnTo>
                  <a:pt x="19375" y="17168"/>
                </a:lnTo>
                <a:lnTo>
                  <a:pt x="19239" y="16304"/>
                </a:lnTo>
                <a:cubicBezTo>
                  <a:pt x="19148" y="15667"/>
                  <a:pt x="19148" y="15303"/>
                  <a:pt x="19239" y="14848"/>
                </a:cubicBezTo>
                <a:cubicBezTo>
                  <a:pt x="19603" y="13302"/>
                  <a:pt x="20194" y="10482"/>
                  <a:pt x="20103" y="10482"/>
                </a:cubicBezTo>
                <a:cubicBezTo>
                  <a:pt x="20097" y="10479"/>
                  <a:pt x="20091" y="10478"/>
                  <a:pt x="20086" y="10478"/>
                </a:cubicBezTo>
                <a:cubicBezTo>
                  <a:pt x="19999" y="10478"/>
                  <a:pt x="19898" y="10823"/>
                  <a:pt x="19557" y="12483"/>
                </a:cubicBezTo>
                <a:cubicBezTo>
                  <a:pt x="19193" y="14166"/>
                  <a:pt x="19057" y="14848"/>
                  <a:pt x="19012" y="14848"/>
                </a:cubicBezTo>
                <a:cubicBezTo>
                  <a:pt x="18966" y="14803"/>
                  <a:pt x="18511" y="12211"/>
                  <a:pt x="18466" y="11892"/>
                </a:cubicBezTo>
                <a:cubicBezTo>
                  <a:pt x="18466" y="11710"/>
                  <a:pt x="18557" y="11165"/>
                  <a:pt x="18693" y="10710"/>
                </a:cubicBezTo>
                <a:cubicBezTo>
                  <a:pt x="18830" y="10255"/>
                  <a:pt x="18875" y="9846"/>
                  <a:pt x="18875" y="9755"/>
                </a:cubicBezTo>
                <a:cubicBezTo>
                  <a:pt x="18869" y="9742"/>
                  <a:pt x="18861" y="9735"/>
                  <a:pt x="18853" y="9735"/>
                </a:cubicBezTo>
                <a:cubicBezTo>
                  <a:pt x="18802" y="9735"/>
                  <a:pt x="18713" y="9975"/>
                  <a:pt x="18557" y="10482"/>
                </a:cubicBezTo>
                <a:lnTo>
                  <a:pt x="18329" y="11301"/>
                </a:lnTo>
                <a:lnTo>
                  <a:pt x="18193" y="10664"/>
                </a:lnTo>
                <a:cubicBezTo>
                  <a:pt x="18102" y="10073"/>
                  <a:pt x="18102" y="9846"/>
                  <a:pt x="18375" y="8936"/>
                </a:cubicBezTo>
                <a:cubicBezTo>
                  <a:pt x="18784" y="7253"/>
                  <a:pt x="18830" y="7071"/>
                  <a:pt x="18739" y="7026"/>
                </a:cubicBezTo>
                <a:cubicBezTo>
                  <a:pt x="18648" y="7026"/>
                  <a:pt x="18602" y="7162"/>
                  <a:pt x="18511" y="7481"/>
                </a:cubicBezTo>
                <a:cubicBezTo>
                  <a:pt x="18420" y="7754"/>
                  <a:pt x="18284" y="8299"/>
                  <a:pt x="18193" y="8709"/>
                </a:cubicBezTo>
                <a:lnTo>
                  <a:pt x="18011" y="9436"/>
                </a:lnTo>
                <a:lnTo>
                  <a:pt x="17647" y="7981"/>
                </a:lnTo>
                <a:cubicBezTo>
                  <a:pt x="17465" y="7162"/>
                  <a:pt x="17056" y="5525"/>
                  <a:pt x="16783" y="4343"/>
                </a:cubicBezTo>
                <a:cubicBezTo>
                  <a:pt x="16465" y="3206"/>
                  <a:pt x="16192" y="2114"/>
                  <a:pt x="16192" y="1932"/>
                </a:cubicBezTo>
                <a:cubicBezTo>
                  <a:pt x="16160" y="1812"/>
                  <a:pt x="16160" y="1758"/>
                  <a:pt x="16186" y="1758"/>
                </a:cubicBezTo>
                <a:close/>
                <a:moveTo>
                  <a:pt x="18373" y="42729"/>
                </a:moveTo>
                <a:cubicBezTo>
                  <a:pt x="18369" y="42761"/>
                  <a:pt x="18359" y="42852"/>
                  <a:pt x="18329" y="43000"/>
                </a:cubicBezTo>
                <a:cubicBezTo>
                  <a:pt x="18284" y="43228"/>
                  <a:pt x="18102" y="43501"/>
                  <a:pt x="17875" y="43728"/>
                </a:cubicBezTo>
                <a:cubicBezTo>
                  <a:pt x="17647" y="43955"/>
                  <a:pt x="16283" y="45138"/>
                  <a:pt x="15601" y="45775"/>
                </a:cubicBezTo>
                <a:cubicBezTo>
                  <a:pt x="15555" y="45775"/>
                  <a:pt x="15555" y="45820"/>
                  <a:pt x="15646" y="45866"/>
                </a:cubicBezTo>
                <a:cubicBezTo>
                  <a:pt x="15691" y="45866"/>
                  <a:pt x="16101" y="45593"/>
                  <a:pt x="16510" y="45229"/>
                </a:cubicBezTo>
                <a:cubicBezTo>
                  <a:pt x="16932" y="44849"/>
                  <a:pt x="17275" y="44587"/>
                  <a:pt x="17359" y="44587"/>
                </a:cubicBezTo>
                <a:cubicBezTo>
                  <a:pt x="17366" y="44587"/>
                  <a:pt x="17371" y="44589"/>
                  <a:pt x="17374" y="44592"/>
                </a:cubicBezTo>
                <a:cubicBezTo>
                  <a:pt x="17385" y="44603"/>
                  <a:pt x="17398" y="44609"/>
                  <a:pt x="17414" y="44609"/>
                </a:cubicBezTo>
                <a:cubicBezTo>
                  <a:pt x="17465" y="44609"/>
                  <a:pt x="17543" y="44549"/>
                  <a:pt x="17647" y="44410"/>
                </a:cubicBezTo>
                <a:lnTo>
                  <a:pt x="17829" y="44137"/>
                </a:lnTo>
                <a:lnTo>
                  <a:pt x="17738" y="44456"/>
                </a:lnTo>
                <a:cubicBezTo>
                  <a:pt x="17605" y="44767"/>
                  <a:pt x="15732" y="46687"/>
                  <a:pt x="15521" y="46687"/>
                </a:cubicBezTo>
                <a:cubicBezTo>
                  <a:pt x="15517" y="46687"/>
                  <a:pt x="15513" y="46686"/>
                  <a:pt x="15510" y="46684"/>
                </a:cubicBezTo>
                <a:cubicBezTo>
                  <a:pt x="15464" y="46684"/>
                  <a:pt x="15146" y="46912"/>
                  <a:pt x="14827" y="47275"/>
                </a:cubicBezTo>
                <a:cubicBezTo>
                  <a:pt x="14533" y="47570"/>
                  <a:pt x="14277" y="47826"/>
                  <a:pt x="14241" y="47826"/>
                </a:cubicBezTo>
                <a:cubicBezTo>
                  <a:pt x="14238" y="47826"/>
                  <a:pt x="14236" y="47825"/>
                  <a:pt x="14236" y="47821"/>
                </a:cubicBezTo>
                <a:cubicBezTo>
                  <a:pt x="14191" y="47821"/>
                  <a:pt x="14327" y="47639"/>
                  <a:pt x="14509" y="47412"/>
                </a:cubicBezTo>
                <a:cubicBezTo>
                  <a:pt x="14918" y="47048"/>
                  <a:pt x="14964" y="46912"/>
                  <a:pt x="14827" y="46866"/>
                </a:cubicBezTo>
                <a:cubicBezTo>
                  <a:pt x="14826" y="46865"/>
                  <a:pt x="14824" y="46865"/>
                  <a:pt x="14823" y="46865"/>
                </a:cubicBezTo>
                <a:cubicBezTo>
                  <a:pt x="14699" y="46865"/>
                  <a:pt x="13414" y="48374"/>
                  <a:pt x="13190" y="48867"/>
                </a:cubicBezTo>
                <a:cubicBezTo>
                  <a:pt x="13099" y="49004"/>
                  <a:pt x="12644" y="49549"/>
                  <a:pt x="12190" y="50050"/>
                </a:cubicBezTo>
                <a:cubicBezTo>
                  <a:pt x="11735" y="50550"/>
                  <a:pt x="11144" y="51232"/>
                  <a:pt x="10916" y="51505"/>
                </a:cubicBezTo>
                <a:cubicBezTo>
                  <a:pt x="10689" y="51778"/>
                  <a:pt x="10507" y="52005"/>
                  <a:pt x="10507" y="52005"/>
                </a:cubicBezTo>
                <a:cubicBezTo>
                  <a:pt x="10507" y="51960"/>
                  <a:pt x="11735" y="49140"/>
                  <a:pt x="12235" y="48185"/>
                </a:cubicBezTo>
                <a:cubicBezTo>
                  <a:pt x="12599" y="47412"/>
                  <a:pt x="13508" y="46229"/>
                  <a:pt x="14236" y="45547"/>
                </a:cubicBezTo>
                <a:cubicBezTo>
                  <a:pt x="14403" y="45414"/>
                  <a:pt x="14496" y="45330"/>
                  <a:pt x="14516" y="45330"/>
                </a:cubicBezTo>
                <a:cubicBezTo>
                  <a:pt x="14524" y="45330"/>
                  <a:pt x="14521" y="45341"/>
                  <a:pt x="14509" y="45365"/>
                </a:cubicBezTo>
                <a:cubicBezTo>
                  <a:pt x="14236" y="45775"/>
                  <a:pt x="14145" y="45911"/>
                  <a:pt x="14236" y="45957"/>
                </a:cubicBezTo>
                <a:cubicBezTo>
                  <a:pt x="14238" y="45958"/>
                  <a:pt x="14241" y="45958"/>
                  <a:pt x="14243" y="45958"/>
                </a:cubicBezTo>
                <a:cubicBezTo>
                  <a:pt x="14361" y="45958"/>
                  <a:pt x="15102" y="44996"/>
                  <a:pt x="15191" y="44774"/>
                </a:cubicBezTo>
                <a:cubicBezTo>
                  <a:pt x="15191" y="44683"/>
                  <a:pt x="15691" y="44228"/>
                  <a:pt x="16328" y="43774"/>
                </a:cubicBezTo>
                <a:cubicBezTo>
                  <a:pt x="16892" y="43315"/>
                  <a:pt x="17183" y="43076"/>
                  <a:pt x="17243" y="43076"/>
                </a:cubicBezTo>
                <a:cubicBezTo>
                  <a:pt x="17260" y="43076"/>
                  <a:pt x="17258" y="43096"/>
                  <a:pt x="17238" y="43137"/>
                </a:cubicBezTo>
                <a:cubicBezTo>
                  <a:pt x="17101" y="43319"/>
                  <a:pt x="17101" y="43455"/>
                  <a:pt x="17147" y="43455"/>
                </a:cubicBezTo>
                <a:cubicBezTo>
                  <a:pt x="17192" y="43455"/>
                  <a:pt x="16828" y="43819"/>
                  <a:pt x="16374" y="44228"/>
                </a:cubicBezTo>
                <a:cubicBezTo>
                  <a:pt x="15873" y="44683"/>
                  <a:pt x="15510" y="45047"/>
                  <a:pt x="15510" y="45092"/>
                </a:cubicBezTo>
                <a:cubicBezTo>
                  <a:pt x="15532" y="45115"/>
                  <a:pt x="15555" y="45127"/>
                  <a:pt x="15578" y="45127"/>
                </a:cubicBezTo>
                <a:cubicBezTo>
                  <a:pt x="15601" y="45127"/>
                  <a:pt x="15623" y="45115"/>
                  <a:pt x="15646" y="45092"/>
                </a:cubicBezTo>
                <a:cubicBezTo>
                  <a:pt x="15782" y="45047"/>
                  <a:pt x="18254" y="42845"/>
                  <a:pt x="18373" y="42729"/>
                </a:cubicBezTo>
                <a:close/>
                <a:moveTo>
                  <a:pt x="7642" y="52506"/>
                </a:moveTo>
                <a:cubicBezTo>
                  <a:pt x="7642" y="52506"/>
                  <a:pt x="7687" y="52733"/>
                  <a:pt x="7687" y="53006"/>
                </a:cubicBezTo>
                <a:cubicBezTo>
                  <a:pt x="7687" y="53506"/>
                  <a:pt x="7687" y="53552"/>
                  <a:pt x="6823" y="55007"/>
                </a:cubicBezTo>
                <a:cubicBezTo>
                  <a:pt x="6368" y="55826"/>
                  <a:pt x="6004" y="56553"/>
                  <a:pt x="5959" y="56599"/>
                </a:cubicBezTo>
                <a:cubicBezTo>
                  <a:pt x="5953" y="56605"/>
                  <a:pt x="5947" y="56608"/>
                  <a:pt x="5941" y="56608"/>
                </a:cubicBezTo>
                <a:cubicBezTo>
                  <a:pt x="5902" y="56608"/>
                  <a:pt x="5868" y="56478"/>
                  <a:pt x="5868" y="56280"/>
                </a:cubicBezTo>
                <a:cubicBezTo>
                  <a:pt x="5777" y="55871"/>
                  <a:pt x="5822" y="55826"/>
                  <a:pt x="6186" y="55052"/>
                </a:cubicBezTo>
                <a:cubicBezTo>
                  <a:pt x="6868" y="53688"/>
                  <a:pt x="7551" y="52506"/>
                  <a:pt x="7642" y="52506"/>
                </a:cubicBezTo>
                <a:close/>
                <a:moveTo>
                  <a:pt x="7685" y="53960"/>
                </a:moveTo>
                <a:cubicBezTo>
                  <a:pt x="7686" y="53960"/>
                  <a:pt x="7687" y="53960"/>
                  <a:pt x="7687" y="53961"/>
                </a:cubicBezTo>
                <a:cubicBezTo>
                  <a:pt x="7687" y="53961"/>
                  <a:pt x="7733" y="54416"/>
                  <a:pt x="7733" y="54962"/>
                </a:cubicBezTo>
                <a:cubicBezTo>
                  <a:pt x="7778" y="55962"/>
                  <a:pt x="7642" y="56599"/>
                  <a:pt x="7369" y="56781"/>
                </a:cubicBezTo>
                <a:cubicBezTo>
                  <a:pt x="7278" y="56826"/>
                  <a:pt x="7005" y="57281"/>
                  <a:pt x="6732" y="57736"/>
                </a:cubicBezTo>
                <a:cubicBezTo>
                  <a:pt x="6459" y="58236"/>
                  <a:pt x="6232" y="58645"/>
                  <a:pt x="6186" y="58645"/>
                </a:cubicBezTo>
                <a:cubicBezTo>
                  <a:pt x="6186" y="58651"/>
                  <a:pt x="6185" y="58654"/>
                  <a:pt x="6184" y="58654"/>
                </a:cubicBezTo>
                <a:cubicBezTo>
                  <a:pt x="6175" y="58654"/>
                  <a:pt x="6141" y="58536"/>
                  <a:pt x="6141" y="58418"/>
                </a:cubicBezTo>
                <a:cubicBezTo>
                  <a:pt x="6095" y="58191"/>
                  <a:pt x="6232" y="57918"/>
                  <a:pt x="6686" y="56963"/>
                </a:cubicBezTo>
                <a:cubicBezTo>
                  <a:pt x="7291" y="55753"/>
                  <a:pt x="7396" y="55544"/>
                  <a:pt x="7316" y="55544"/>
                </a:cubicBezTo>
                <a:cubicBezTo>
                  <a:pt x="7306" y="55544"/>
                  <a:pt x="7293" y="55548"/>
                  <a:pt x="7278" y="55553"/>
                </a:cubicBezTo>
                <a:cubicBezTo>
                  <a:pt x="7187" y="55598"/>
                  <a:pt x="6914" y="56099"/>
                  <a:pt x="6641" y="56644"/>
                </a:cubicBezTo>
                <a:cubicBezTo>
                  <a:pt x="6323" y="57190"/>
                  <a:pt x="6095" y="57690"/>
                  <a:pt x="6050" y="57690"/>
                </a:cubicBezTo>
                <a:cubicBezTo>
                  <a:pt x="6050" y="57690"/>
                  <a:pt x="6004" y="57554"/>
                  <a:pt x="6004" y="57372"/>
                </a:cubicBezTo>
                <a:cubicBezTo>
                  <a:pt x="5959" y="57190"/>
                  <a:pt x="6050" y="56872"/>
                  <a:pt x="6232" y="56553"/>
                </a:cubicBezTo>
                <a:cubicBezTo>
                  <a:pt x="6502" y="56013"/>
                  <a:pt x="7617" y="53960"/>
                  <a:pt x="7685" y="53960"/>
                </a:cubicBezTo>
                <a:close/>
                <a:moveTo>
                  <a:pt x="7187" y="57326"/>
                </a:moveTo>
                <a:cubicBezTo>
                  <a:pt x="7232" y="57326"/>
                  <a:pt x="7005" y="57918"/>
                  <a:pt x="6777" y="58600"/>
                </a:cubicBezTo>
                <a:cubicBezTo>
                  <a:pt x="6455" y="59439"/>
                  <a:pt x="6338" y="59728"/>
                  <a:pt x="6281" y="59728"/>
                </a:cubicBezTo>
                <a:cubicBezTo>
                  <a:pt x="6258" y="59728"/>
                  <a:pt x="6245" y="59680"/>
                  <a:pt x="6232" y="59600"/>
                </a:cubicBezTo>
                <a:cubicBezTo>
                  <a:pt x="6232" y="59464"/>
                  <a:pt x="6232" y="59191"/>
                  <a:pt x="6323" y="59055"/>
                </a:cubicBezTo>
                <a:cubicBezTo>
                  <a:pt x="6414" y="58736"/>
                  <a:pt x="7141" y="57326"/>
                  <a:pt x="7187" y="57326"/>
                </a:cubicBezTo>
                <a:close/>
                <a:moveTo>
                  <a:pt x="37340" y="59607"/>
                </a:moveTo>
                <a:cubicBezTo>
                  <a:pt x="37574" y="59607"/>
                  <a:pt x="38570" y="59998"/>
                  <a:pt x="38841" y="60192"/>
                </a:cubicBezTo>
                <a:cubicBezTo>
                  <a:pt x="38886" y="60222"/>
                  <a:pt x="38891" y="60237"/>
                  <a:pt x="38858" y="60237"/>
                </a:cubicBezTo>
                <a:cubicBezTo>
                  <a:pt x="38790" y="60237"/>
                  <a:pt x="38568" y="60177"/>
                  <a:pt x="38204" y="60055"/>
                </a:cubicBezTo>
                <a:cubicBezTo>
                  <a:pt x="37795" y="59873"/>
                  <a:pt x="37385" y="59691"/>
                  <a:pt x="37294" y="59646"/>
                </a:cubicBezTo>
                <a:cubicBezTo>
                  <a:pt x="37281" y="59619"/>
                  <a:pt x="37299" y="59607"/>
                  <a:pt x="37340" y="59607"/>
                </a:cubicBezTo>
                <a:close/>
                <a:moveTo>
                  <a:pt x="5459" y="54734"/>
                </a:moveTo>
                <a:lnTo>
                  <a:pt x="5504" y="55280"/>
                </a:lnTo>
                <a:cubicBezTo>
                  <a:pt x="5595" y="55826"/>
                  <a:pt x="5549" y="55917"/>
                  <a:pt x="5231" y="56644"/>
                </a:cubicBezTo>
                <a:cubicBezTo>
                  <a:pt x="4685" y="57827"/>
                  <a:pt x="4231" y="59100"/>
                  <a:pt x="4367" y="59146"/>
                </a:cubicBezTo>
                <a:cubicBezTo>
                  <a:pt x="4412" y="59146"/>
                  <a:pt x="4549" y="58827"/>
                  <a:pt x="4731" y="58327"/>
                </a:cubicBezTo>
                <a:cubicBezTo>
                  <a:pt x="4913" y="57872"/>
                  <a:pt x="5186" y="57236"/>
                  <a:pt x="5322" y="56917"/>
                </a:cubicBezTo>
                <a:lnTo>
                  <a:pt x="5640" y="56280"/>
                </a:lnTo>
                <a:lnTo>
                  <a:pt x="5686" y="56644"/>
                </a:lnTo>
                <a:cubicBezTo>
                  <a:pt x="5731" y="57008"/>
                  <a:pt x="5686" y="57099"/>
                  <a:pt x="4958" y="58736"/>
                </a:cubicBezTo>
                <a:cubicBezTo>
                  <a:pt x="4503" y="59646"/>
                  <a:pt x="4140" y="60419"/>
                  <a:pt x="4140" y="60465"/>
                </a:cubicBezTo>
                <a:cubicBezTo>
                  <a:pt x="4140" y="60465"/>
                  <a:pt x="4049" y="59919"/>
                  <a:pt x="4003" y="59237"/>
                </a:cubicBezTo>
                <a:lnTo>
                  <a:pt x="3912" y="58054"/>
                </a:lnTo>
                <a:lnTo>
                  <a:pt x="4503" y="56690"/>
                </a:lnTo>
                <a:cubicBezTo>
                  <a:pt x="4867" y="55917"/>
                  <a:pt x="5186" y="55189"/>
                  <a:pt x="5277" y="55007"/>
                </a:cubicBezTo>
                <a:lnTo>
                  <a:pt x="5459" y="54734"/>
                </a:lnTo>
                <a:close/>
                <a:moveTo>
                  <a:pt x="17195" y="45575"/>
                </a:moveTo>
                <a:cubicBezTo>
                  <a:pt x="17229" y="45575"/>
                  <a:pt x="17238" y="45614"/>
                  <a:pt x="17238" y="45684"/>
                </a:cubicBezTo>
                <a:cubicBezTo>
                  <a:pt x="17238" y="45866"/>
                  <a:pt x="17010" y="46138"/>
                  <a:pt x="16055" y="47048"/>
                </a:cubicBezTo>
                <a:cubicBezTo>
                  <a:pt x="15473" y="47588"/>
                  <a:pt x="15006" y="48015"/>
                  <a:pt x="14999" y="48015"/>
                </a:cubicBezTo>
                <a:cubicBezTo>
                  <a:pt x="14998" y="48015"/>
                  <a:pt x="15001" y="48011"/>
                  <a:pt x="15009" y="48003"/>
                </a:cubicBezTo>
                <a:cubicBezTo>
                  <a:pt x="15094" y="47855"/>
                  <a:pt x="15090" y="47786"/>
                  <a:pt x="15030" y="47786"/>
                </a:cubicBezTo>
                <a:cubicBezTo>
                  <a:pt x="14960" y="47786"/>
                  <a:pt x="14816" y="47878"/>
                  <a:pt x="14645" y="48049"/>
                </a:cubicBezTo>
                <a:cubicBezTo>
                  <a:pt x="14327" y="48412"/>
                  <a:pt x="13145" y="50368"/>
                  <a:pt x="13190" y="50459"/>
                </a:cubicBezTo>
                <a:cubicBezTo>
                  <a:pt x="13205" y="50482"/>
                  <a:pt x="13223" y="50493"/>
                  <a:pt x="13243" y="50493"/>
                </a:cubicBezTo>
                <a:cubicBezTo>
                  <a:pt x="13347" y="50493"/>
                  <a:pt x="13531" y="50202"/>
                  <a:pt x="13872" y="49595"/>
                </a:cubicBezTo>
                <a:cubicBezTo>
                  <a:pt x="14450" y="48593"/>
                  <a:pt x="14669" y="48244"/>
                  <a:pt x="14806" y="48244"/>
                </a:cubicBezTo>
                <a:cubicBezTo>
                  <a:pt x="14830" y="48244"/>
                  <a:pt x="14852" y="48255"/>
                  <a:pt x="14873" y="48276"/>
                </a:cubicBezTo>
                <a:cubicBezTo>
                  <a:pt x="14887" y="48290"/>
                  <a:pt x="14906" y="48298"/>
                  <a:pt x="14930" y="48298"/>
                </a:cubicBezTo>
                <a:cubicBezTo>
                  <a:pt x="15058" y="48298"/>
                  <a:pt x="15330" y="48084"/>
                  <a:pt x="15828" y="47548"/>
                </a:cubicBezTo>
                <a:cubicBezTo>
                  <a:pt x="16257" y="47119"/>
                  <a:pt x="16605" y="46771"/>
                  <a:pt x="16643" y="46771"/>
                </a:cubicBezTo>
                <a:cubicBezTo>
                  <a:pt x="16645" y="46771"/>
                  <a:pt x="16647" y="46773"/>
                  <a:pt x="16647" y="46775"/>
                </a:cubicBezTo>
                <a:cubicBezTo>
                  <a:pt x="16692" y="46866"/>
                  <a:pt x="15646" y="48731"/>
                  <a:pt x="15555" y="48822"/>
                </a:cubicBezTo>
                <a:cubicBezTo>
                  <a:pt x="15464" y="48913"/>
                  <a:pt x="14645" y="49913"/>
                  <a:pt x="14236" y="50505"/>
                </a:cubicBezTo>
                <a:cubicBezTo>
                  <a:pt x="13827" y="51050"/>
                  <a:pt x="13463" y="51960"/>
                  <a:pt x="13599" y="52051"/>
                </a:cubicBezTo>
                <a:cubicBezTo>
                  <a:pt x="13736" y="52187"/>
                  <a:pt x="13190" y="53233"/>
                  <a:pt x="12053" y="54916"/>
                </a:cubicBezTo>
                <a:cubicBezTo>
                  <a:pt x="11553" y="55598"/>
                  <a:pt x="11144" y="56235"/>
                  <a:pt x="11144" y="56326"/>
                </a:cubicBezTo>
                <a:cubicBezTo>
                  <a:pt x="11098" y="56462"/>
                  <a:pt x="11189" y="56599"/>
                  <a:pt x="11234" y="56690"/>
                </a:cubicBezTo>
                <a:cubicBezTo>
                  <a:pt x="11416" y="56872"/>
                  <a:pt x="11416" y="56872"/>
                  <a:pt x="10825" y="57827"/>
                </a:cubicBezTo>
                <a:cubicBezTo>
                  <a:pt x="10622" y="58132"/>
                  <a:pt x="10491" y="58282"/>
                  <a:pt x="10433" y="58282"/>
                </a:cubicBezTo>
                <a:cubicBezTo>
                  <a:pt x="10362" y="58282"/>
                  <a:pt x="10401" y="58052"/>
                  <a:pt x="10552" y="57599"/>
                </a:cubicBezTo>
                <a:cubicBezTo>
                  <a:pt x="10689" y="57236"/>
                  <a:pt x="10734" y="57099"/>
                  <a:pt x="10643" y="57099"/>
                </a:cubicBezTo>
                <a:cubicBezTo>
                  <a:pt x="10552" y="57145"/>
                  <a:pt x="10416" y="57417"/>
                  <a:pt x="10188" y="58100"/>
                </a:cubicBezTo>
                <a:cubicBezTo>
                  <a:pt x="9916" y="59009"/>
                  <a:pt x="9870" y="59100"/>
                  <a:pt x="9415" y="59646"/>
                </a:cubicBezTo>
                <a:cubicBezTo>
                  <a:pt x="9127" y="59987"/>
                  <a:pt x="9005" y="60131"/>
                  <a:pt x="8970" y="60131"/>
                </a:cubicBezTo>
                <a:cubicBezTo>
                  <a:pt x="8945" y="60131"/>
                  <a:pt x="8967" y="60054"/>
                  <a:pt x="9006" y="59919"/>
                </a:cubicBezTo>
                <a:cubicBezTo>
                  <a:pt x="9051" y="59737"/>
                  <a:pt x="9142" y="59191"/>
                  <a:pt x="9279" y="58782"/>
                </a:cubicBezTo>
                <a:cubicBezTo>
                  <a:pt x="9415" y="58327"/>
                  <a:pt x="9461" y="57963"/>
                  <a:pt x="9415" y="57918"/>
                </a:cubicBezTo>
                <a:cubicBezTo>
                  <a:pt x="9414" y="57917"/>
                  <a:pt x="9413" y="57917"/>
                  <a:pt x="9412" y="57917"/>
                </a:cubicBezTo>
                <a:cubicBezTo>
                  <a:pt x="9311" y="57917"/>
                  <a:pt x="8778" y="59697"/>
                  <a:pt x="8733" y="60146"/>
                </a:cubicBezTo>
                <a:cubicBezTo>
                  <a:pt x="8733" y="60328"/>
                  <a:pt x="8642" y="60510"/>
                  <a:pt x="8506" y="60692"/>
                </a:cubicBezTo>
                <a:cubicBezTo>
                  <a:pt x="8406" y="60759"/>
                  <a:pt x="8330" y="60801"/>
                  <a:pt x="8315" y="60801"/>
                </a:cubicBezTo>
                <a:cubicBezTo>
                  <a:pt x="8309" y="60801"/>
                  <a:pt x="8312" y="60795"/>
                  <a:pt x="8324" y="60783"/>
                </a:cubicBezTo>
                <a:cubicBezTo>
                  <a:pt x="8324" y="60692"/>
                  <a:pt x="8460" y="60192"/>
                  <a:pt x="8551" y="59646"/>
                </a:cubicBezTo>
                <a:cubicBezTo>
                  <a:pt x="8779" y="58736"/>
                  <a:pt x="8824" y="58645"/>
                  <a:pt x="9324" y="57872"/>
                </a:cubicBezTo>
                <a:cubicBezTo>
                  <a:pt x="9916" y="56963"/>
                  <a:pt x="9961" y="56917"/>
                  <a:pt x="9825" y="56872"/>
                </a:cubicBezTo>
                <a:cubicBezTo>
                  <a:pt x="9821" y="56868"/>
                  <a:pt x="9817" y="56867"/>
                  <a:pt x="9812" y="56867"/>
                </a:cubicBezTo>
                <a:cubicBezTo>
                  <a:pt x="9746" y="56867"/>
                  <a:pt x="9535" y="57126"/>
                  <a:pt x="9324" y="57463"/>
                </a:cubicBezTo>
                <a:cubicBezTo>
                  <a:pt x="9148" y="57745"/>
                  <a:pt x="8999" y="57918"/>
                  <a:pt x="8962" y="57918"/>
                </a:cubicBezTo>
                <a:cubicBezTo>
                  <a:pt x="8952" y="57918"/>
                  <a:pt x="8950" y="57903"/>
                  <a:pt x="8960" y="57872"/>
                </a:cubicBezTo>
                <a:cubicBezTo>
                  <a:pt x="9006" y="57781"/>
                  <a:pt x="8960" y="57645"/>
                  <a:pt x="8915" y="57645"/>
                </a:cubicBezTo>
                <a:cubicBezTo>
                  <a:pt x="8870" y="57645"/>
                  <a:pt x="8779" y="57781"/>
                  <a:pt x="8688" y="58145"/>
                </a:cubicBezTo>
                <a:cubicBezTo>
                  <a:pt x="8642" y="58463"/>
                  <a:pt x="8506" y="58782"/>
                  <a:pt x="8415" y="58873"/>
                </a:cubicBezTo>
                <a:cubicBezTo>
                  <a:pt x="8374" y="58927"/>
                  <a:pt x="8346" y="58957"/>
                  <a:pt x="8329" y="58957"/>
                </a:cubicBezTo>
                <a:cubicBezTo>
                  <a:pt x="8290" y="58957"/>
                  <a:pt x="8319" y="58788"/>
                  <a:pt x="8415" y="58373"/>
                </a:cubicBezTo>
                <a:cubicBezTo>
                  <a:pt x="8506" y="57963"/>
                  <a:pt x="8597" y="57599"/>
                  <a:pt x="8551" y="57554"/>
                </a:cubicBezTo>
                <a:cubicBezTo>
                  <a:pt x="8542" y="57545"/>
                  <a:pt x="8533" y="57540"/>
                  <a:pt x="8523" y="57540"/>
                </a:cubicBezTo>
                <a:cubicBezTo>
                  <a:pt x="8433" y="57540"/>
                  <a:pt x="8306" y="57921"/>
                  <a:pt x="8142" y="58782"/>
                </a:cubicBezTo>
                <a:cubicBezTo>
                  <a:pt x="8051" y="59237"/>
                  <a:pt x="7869" y="59737"/>
                  <a:pt x="7733" y="59964"/>
                </a:cubicBezTo>
                <a:lnTo>
                  <a:pt x="7551" y="60328"/>
                </a:lnTo>
                <a:lnTo>
                  <a:pt x="7596" y="59964"/>
                </a:lnTo>
                <a:cubicBezTo>
                  <a:pt x="7642" y="59737"/>
                  <a:pt x="7778" y="59146"/>
                  <a:pt x="7914" y="58645"/>
                </a:cubicBezTo>
                <a:cubicBezTo>
                  <a:pt x="8187" y="57645"/>
                  <a:pt x="8642" y="56826"/>
                  <a:pt x="9734" y="55325"/>
                </a:cubicBezTo>
                <a:cubicBezTo>
                  <a:pt x="10032" y="54942"/>
                  <a:pt x="10210" y="54748"/>
                  <a:pt x="10278" y="54748"/>
                </a:cubicBezTo>
                <a:cubicBezTo>
                  <a:pt x="10356" y="54748"/>
                  <a:pt x="10291" y="54999"/>
                  <a:pt x="10097" y="55507"/>
                </a:cubicBezTo>
                <a:cubicBezTo>
                  <a:pt x="9978" y="55826"/>
                  <a:pt x="9963" y="55971"/>
                  <a:pt x="10023" y="55971"/>
                </a:cubicBezTo>
                <a:cubicBezTo>
                  <a:pt x="10031" y="55971"/>
                  <a:pt x="10041" y="55968"/>
                  <a:pt x="10052" y="55962"/>
                </a:cubicBezTo>
                <a:cubicBezTo>
                  <a:pt x="10143" y="55962"/>
                  <a:pt x="10279" y="55644"/>
                  <a:pt x="10461" y="55007"/>
                </a:cubicBezTo>
                <a:cubicBezTo>
                  <a:pt x="10643" y="54325"/>
                  <a:pt x="10780" y="54006"/>
                  <a:pt x="10962" y="53779"/>
                </a:cubicBezTo>
                <a:lnTo>
                  <a:pt x="11234" y="53461"/>
                </a:lnTo>
                <a:lnTo>
                  <a:pt x="10962" y="54279"/>
                </a:lnTo>
                <a:cubicBezTo>
                  <a:pt x="10780" y="54780"/>
                  <a:pt x="10689" y="55143"/>
                  <a:pt x="10734" y="55143"/>
                </a:cubicBezTo>
                <a:cubicBezTo>
                  <a:pt x="10736" y="55146"/>
                  <a:pt x="10739" y="55147"/>
                  <a:pt x="10742" y="55147"/>
                </a:cubicBezTo>
                <a:cubicBezTo>
                  <a:pt x="10801" y="55147"/>
                  <a:pt x="11018" y="54703"/>
                  <a:pt x="11234" y="54052"/>
                </a:cubicBezTo>
                <a:cubicBezTo>
                  <a:pt x="11507" y="53324"/>
                  <a:pt x="11735" y="52824"/>
                  <a:pt x="11917" y="52642"/>
                </a:cubicBezTo>
                <a:cubicBezTo>
                  <a:pt x="11970" y="52575"/>
                  <a:pt x="12008" y="52532"/>
                  <a:pt x="12025" y="52532"/>
                </a:cubicBezTo>
                <a:cubicBezTo>
                  <a:pt x="12067" y="52532"/>
                  <a:pt x="11992" y="52781"/>
                  <a:pt x="11735" y="53552"/>
                </a:cubicBezTo>
                <a:cubicBezTo>
                  <a:pt x="11365" y="54527"/>
                  <a:pt x="11243" y="54831"/>
                  <a:pt x="11297" y="54831"/>
                </a:cubicBezTo>
                <a:cubicBezTo>
                  <a:pt x="11316" y="54831"/>
                  <a:pt x="11357" y="54793"/>
                  <a:pt x="11416" y="54734"/>
                </a:cubicBezTo>
                <a:cubicBezTo>
                  <a:pt x="11598" y="54552"/>
                  <a:pt x="12417" y="52278"/>
                  <a:pt x="12371" y="52096"/>
                </a:cubicBezTo>
                <a:cubicBezTo>
                  <a:pt x="12346" y="52021"/>
                  <a:pt x="12321" y="51987"/>
                  <a:pt x="12289" y="51987"/>
                </a:cubicBezTo>
                <a:cubicBezTo>
                  <a:pt x="12262" y="51987"/>
                  <a:pt x="12230" y="52010"/>
                  <a:pt x="12190" y="52051"/>
                </a:cubicBezTo>
                <a:cubicBezTo>
                  <a:pt x="11962" y="52187"/>
                  <a:pt x="10052" y="54552"/>
                  <a:pt x="9415" y="55507"/>
                </a:cubicBezTo>
                <a:cubicBezTo>
                  <a:pt x="9097" y="55962"/>
                  <a:pt x="8779" y="56326"/>
                  <a:pt x="8779" y="56371"/>
                </a:cubicBezTo>
                <a:cubicBezTo>
                  <a:pt x="8733" y="56371"/>
                  <a:pt x="8824" y="56099"/>
                  <a:pt x="8960" y="55780"/>
                </a:cubicBezTo>
                <a:cubicBezTo>
                  <a:pt x="9097" y="55462"/>
                  <a:pt x="9415" y="54689"/>
                  <a:pt x="9643" y="54052"/>
                </a:cubicBezTo>
                <a:cubicBezTo>
                  <a:pt x="10279" y="52460"/>
                  <a:pt x="10871" y="51732"/>
                  <a:pt x="13781" y="48640"/>
                </a:cubicBezTo>
                <a:cubicBezTo>
                  <a:pt x="14509" y="47912"/>
                  <a:pt x="15191" y="47275"/>
                  <a:pt x="15237" y="47230"/>
                </a:cubicBezTo>
                <a:cubicBezTo>
                  <a:pt x="15328" y="47230"/>
                  <a:pt x="15782" y="46821"/>
                  <a:pt x="16328" y="46320"/>
                </a:cubicBezTo>
                <a:cubicBezTo>
                  <a:pt x="16898" y="45782"/>
                  <a:pt x="17115" y="45575"/>
                  <a:pt x="17195" y="45575"/>
                </a:cubicBezTo>
                <a:close/>
                <a:moveTo>
                  <a:pt x="7176" y="60683"/>
                </a:moveTo>
                <a:cubicBezTo>
                  <a:pt x="7183" y="60683"/>
                  <a:pt x="7187" y="60700"/>
                  <a:pt x="7187" y="60737"/>
                </a:cubicBezTo>
                <a:cubicBezTo>
                  <a:pt x="7187" y="60874"/>
                  <a:pt x="7096" y="61056"/>
                  <a:pt x="7005" y="61192"/>
                </a:cubicBezTo>
                <a:cubicBezTo>
                  <a:pt x="6991" y="61235"/>
                  <a:pt x="6981" y="61255"/>
                  <a:pt x="6977" y="61255"/>
                </a:cubicBezTo>
                <a:cubicBezTo>
                  <a:pt x="6968" y="61255"/>
                  <a:pt x="6988" y="61153"/>
                  <a:pt x="7050" y="60965"/>
                </a:cubicBezTo>
                <a:cubicBezTo>
                  <a:pt x="7116" y="60800"/>
                  <a:pt x="7158" y="60683"/>
                  <a:pt x="7176" y="60683"/>
                </a:cubicBezTo>
                <a:close/>
                <a:moveTo>
                  <a:pt x="8361" y="59370"/>
                </a:moveTo>
                <a:cubicBezTo>
                  <a:pt x="8364" y="59370"/>
                  <a:pt x="8367" y="59371"/>
                  <a:pt x="8369" y="59373"/>
                </a:cubicBezTo>
                <a:cubicBezTo>
                  <a:pt x="8369" y="59419"/>
                  <a:pt x="8324" y="59828"/>
                  <a:pt x="8233" y="60283"/>
                </a:cubicBezTo>
                <a:cubicBezTo>
                  <a:pt x="8093" y="60910"/>
                  <a:pt x="7927" y="61377"/>
                  <a:pt x="7857" y="61377"/>
                </a:cubicBezTo>
                <a:cubicBezTo>
                  <a:pt x="7836" y="61377"/>
                  <a:pt x="7823" y="61333"/>
                  <a:pt x="7823" y="61238"/>
                </a:cubicBezTo>
                <a:cubicBezTo>
                  <a:pt x="7823" y="60972"/>
                  <a:pt x="8255" y="59370"/>
                  <a:pt x="8361" y="59370"/>
                </a:cubicBezTo>
                <a:close/>
                <a:moveTo>
                  <a:pt x="5756" y="57567"/>
                </a:moveTo>
                <a:cubicBezTo>
                  <a:pt x="5783" y="57567"/>
                  <a:pt x="5803" y="57612"/>
                  <a:pt x="5822" y="57690"/>
                </a:cubicBezTo>
                <a:cubicBezTo>
                  <a:pt x="5868" y="57827"/>
                  <a:pt x="5822" y="58054"/>
                  <a:pt x="5777" y="58282"/>
                </a:cubicBezTo>
                <a:cubicBezTo>
                  <a:pt x="5640" y="58600"/>
                  <a:pt x="4412" y="61238"/>
                  <a:pt x="4276" y="61556"/>
                </a:cubicBezTo>
                <a:cubicBezTo>
                  <a:pt x="4268" y="61564"/>
                  <a:pt x="4261" y="61567"/>
                  <a:pt x="4253" y="61567"/>
                </a:cubicBezTo>
                <a:cubicBezTo>
                  <a:pt x="4215" y="61567"/>
                  <a:pt x="4178" y="61473"/>
                  <a:pt x="4140" y="61283"/>
                </a:cubicBezTo>
                <a:cubicBezTo>
                  <a:pt x="4140" y="61056"/>
                  <a:pt x="4185" y="60828"/>
                  <a:pt x="4231" y="60783"/>
                </a:cubicBezTo>
                <a:cubicBezTo>
                  <a:pt x="4231" y="60737"/>
                  <a:pt x="4549" y="60101"/>
                  <a:pt x="4867" y="59419"/>
                </a:cubicBezTo>
                <a:cubicBezTo>
                  <a:pt x="5140" y="58691"/>
                  <a:pt x="5504" y="58009"/>
                  <a:pt x="5595" y="57827"/>
                </a:cubicBezTo>
                <a:cubicBezTo>
                  <a:pt x="5673" y="57645"/>
                  <a:pt x="5721" y="57567"/>
                  <a:pt x="5756" y="57567"/>
                </a:cubicBezTo>
                <a:close/>
                <a:moveTo>
                  <a:pt x="17536" y="52029"/>
                </a:moveTo>
                <a:cubicBezTo>
                  <a:pt x="17555" y="52029"/>
                  <a:pt x="17477" y="52210"/>
                  <a:pt x="17283" y="52597"/>
                </a:cubicBezTo>
                <a:cubicBezTo>
                  <a:pt x="16601" y="54006"/>
                  <a:pt x="13145" y="59328"/>
                  <a:pt x="11780" y="61010"/>
                </a:cubicBezTo>
                <a:cubicBezTo>
                  <a:pt x="11470" y="61389"/>
                  <a:pt x="11310" y="61572"/>
                  <a:pt x="11290" y="61572"/>
                </a:cubicBezTo>
                <a:cubicBezTo>
                  <a:pt x="11258" y="61572"/>
                  <a:pt x="11602" y="61079"/>
                  <a:pt x="12281" y="60146"/>
                </a:cubicBezTo>
                <a:cubicBezTo>
                  <a:pt x="13554" y="58463"/>
                  <a:pt x="16328" y="54188"/>
                  <a:pt x="16965" y="52960"/>
                </a:cubicBezTo>
                <a:cubicBezTo>
                  <a:pt x="17305" y="52359"/>
                  <a:pt x="17509" y="52029"/>
                  <a:pt x="17536" y="52029"/>
                </a:cubicBezTo>
                <a:close/>
                <a:moveTo>
                  <a:pt x="7669" y="60551"/>
                </a:moveTo>
                <a:cubicBezTo>
                  <a:pt x="7675" y="60551"/>
                  <a:pt x="7681" y="60553"/>
                  <a:pt x="7687" y="60556"/>
                </a:cubicBezTo>
                <a:cubicBezTo>
                  <a:pt x="7733" y="60556"/>
                  <a:pt x="7733" y="60692"/>
                  <a:pt x="7687" y="60828"/>
                </a:cubicBezTo>
                <a:cubicBezTo>
                  <a:pt x="7642" y="60965"/>
                  <a:pt x="7596" y="61192"/>
                  <a:pt x="7596" y="61374"/>
                </a:cubicBezTo>
                <a:cubicBezTo>
                  <a:pt x="7551" y="61647"/>
                  <a:pt x="7460" y="61784"/>
                  <a:pt x="7096" y="62193"/>
                </a:cubicBezTo>
                <a:cubicBezTo>
                  <a:pt x="6769" y="62490"/>
                  <a:pt x="6559" y="62651"/>
                  <a:pt x="6490" y="62651"/>
                </a:cubicBezTo>
                <a:cubicBezTo>
                  <a:pt x="6454" y="62651"/>
                  <a:pt x="6457" y="62606"/>
                  <a:pt x="6505" y="62511"/>
                </a:cubicBezTo>
                <a:cubicBezTo>
                  <a:pt x="6545" y="62311"/>
                  <a:pt x="6831" y="62040"/>
                  <a:pt x="6930" y="62040"/>
                </a:cubicBezTo>
                <a:cubicBezTo>
                  <a:pt x="6944" y="62040"/>
                  <a:pt x="6954" y="62045"/>
                  <a:pt x="6959" y="62056"/>
                </a:cubicBezTo>
                <a:cubicBezTo>
                  <a:pt x="6966" y="62070"/>
                  <a:pt x="6974" y="62077"/>
                  <a:pt x="6983" y="62077"/>
                </a:cubicBezTo>
                <a:cubicBezTo>
                  <a:pt x="7033" y="62077"/>
                  <a:pt x="7110" y="61878"/>
                  <a:pt x="7187" y="61647"/>
                </a:cubicBezTo>
                <a:cubicBezTo>
                  <a:pt x="7400" y="60879"/>
                  <a:pt x="7573" y="60551"/>
                  <a:pt x="7669" y="60551"/>
                </a:cubicBezTo>
                <a:close/>
                <a:moveTo>
                  <a:pt x="5473" y="62358"/>
                </a:moveTo>
                <a:cubicBezTo>
                  <a:pt x="5478" y="62358"/>
                  <a:pt x="5473" y="62393"/>
                  <a:pt x="5459" y="62466"/>
                </a:cubicBezTo>
                <a:cubicBezTo>
                  <a:pt x="5413" y="62648"/>
                  <a:pt x="5277" y="63011"/>
                  <a:pt x="5186" y="63193"/>
                </a:cubicBezTo>
                <a:cubicBezTo>
                  <a:pt x="5159" y="63261"/>
                  <a:pt x="5144" y="63292"/>
                  <a:pt x="5139" y="63292"/>
                </a:cubicBezTo>
                <a:cubicBezTo>
                  <a:pt x="5130" y="63292"/>
                  <a:pt x="5181" y="63117"/>
                  <a:pt x="5277" y="62830"/>
                </a:cubicBezTo>
                <a:cubicBezTo>
                  <a:pt x="5401" y="62520"/>
                  <a:pt x="5461" y="62358"/>
                  <a:pt x="5473" y="62358"/>
                </a:cubicBezTo>
                <a:close/>
                <a:moveTo>
                  <a:pt x="18204" y="29368"/>
                </a:moveTo>
                <a:cubicBezTo>
                  <a:pt x="18227" y="29368"/>
                  <a:pt x="18216" y="29425"/>
                  <a:pt x="18193" y="29538"/>
                </a:cubicBezTo>
                <a:cubicBezTo>
                  <a:pt x="18193" y="29675"/>
                  <a:pt x="17738" y="30175"/>
                  <a:pt x="17192" y="30721"/>
                </a:cubicBezTo>
                <a:cubicBezTo>
                  <a:pt x="16647" y="31221"/>
                  <a:pt x="16237" y="31721"/>
                  <a:pt x="16283" y="31767"/>
                </a:cubicBezTo>
                <a:cubicBezTo>
                  <a:pt x="16283" y="31790"/>
                  <a:pt x="16294" y="31801"/>
                  <a:pt x="16311" y="31801"/>
                </a:cubicBezTo>
                <a:cubicBezTo>
                  <a:pt x="16328" y="31801"/>
                  <a:pt x="16351" y="31790"/>
                  <a:pt x="16374" y="31767"/>
                </a:cubicBezTo>
                <a:cubicBezTo>
                  <a:pt x="16419" y="31767"/>
                  <a:pt x="16828" y="31358"/>
                  <a:pt x="17283" y="30903"/>
                </a:cubicBezTo>
                <a:cubicBezTo>
                  <a:pt x="17756" y="30400"/>
                  <a:pt x="17960" y="30205"/>
                  <a:pt x="18045" y="30205"/>
                </a:cubicBezTo>
                <a:cubicBezTo>
                  <a:pt x="18091" y="30205"/>
                  <a:pt x="18102" y="30262"/>
                  <a:pt x="18102" y="30357"/>
                </a:cubicBezTo>
                <a:cubicBezTo>
                  <a:pt x="18056" y="30539"/>
                  <a:pt x="17875" y="30812"/>
                  <a:pt x="16965" y="31630"/>
                </a:cubicBezTo>
                <a:cubicBezTo>
                  <a:pt x="16374" y="32222"/>
                  <a:pt x="15873" y="32676"/>
                  <a:pt x="15873" y="32722"/>
                </a:cubicBezTo>
                <a:cubicBezTo>
                  <a:pt x="15873" y="32722"/>
                  <a:pt x="15873" y="32767"/>
                  <a:pt x="15964" y="32813"/>
                </a:cubicBezTo>
                <a:cubicBezTo>
                  <a:pt x="16010" y="32813"/>
                  <a:pt x="16465" y="32404"/>
                  <a:pt x="17010" y="31949"/>
                </a:cubicBezTo>
                <a:cubicBezTo>
                  <a:pt x="17595" y="31394"/>
                  <a:pt x="17822" y="31176"/>
                  <a:pt x="17874" y="31176"/>
                </a:cubicBezTo>
                <a:cubicBezTo>
                  <a:pt x="17903" y="31176"/>
                  <a:pt x="17878" y="31244"/>
                  <a:pt x="17829" y="31358"/>
                </a:cubicBezTo>
                <a:cubicBezTo>
                  <a:pt x="17784" y="31630"/>
                  <a:pt x="17556" y="31858"/>
                  <a:pt x="16965" y="32449"/>
                </a:cubicBezTo>
                <a:cubicBezTo>
                  <a:pt x="16192" y="33177"/>
                  <a:pt x="16101" y="33359"/>
                  <a:pt x="16237" y="33404"/>
                </a:cubicBezTo>
                <a:cubicBezTo>
                  <a:pt x="16283" y="33404"/>
                  <a:pt x="16601" y="33086"/>
                  <a:pt x="17010" y="32676"/>
                </a:cubicBezTo>
                <a:cubicBezTo>
                  <a:pt x="17412" y="32275"/>
                  <a:pt x="17596" y="32109"/>
                  <a:pt x="17655" y="32109"/>
                </a:cubicBezTo>
                <a:cubicBezTo>
                  <a:pt x="17690" y="32109"/>
                  <a:pt x="17681" y="32166"/>
                  <a:pt x="17647" y="32267"/>
                </a:cubicBezTo>
                <a:cubicBezTo>
                  <a:pt x="17556" y="32495"/>
                  <a:pt x="17283" y="32813"/>
                  <a:pt x="16783" y="33268"/>
                </a:cubicBezTo>
                <a:cubicBezTo>
                  <a:pt x="16010" y="33950"/>
                  <a:pt x="15964" y="33995"/>
                  <a:pt x="16101" y="34041"/>
                </a:cubicBezTo>
                <a:cubicBezTo>
                  <a:pt x="16104" y="34044"/>
                  <a:pt x="16109" y="34046"/>
                  <a:pt x="16115" y="34046"/>
                </a:cubicBezTo>
                <a:cubicBezTo>
                  <a:pt x="16194" y="34046"/>
                  <a:pt x="16491" y="33790"/>
                  <a:pt x="16828" y="33495"/>
                </a:cubicBezTo>
                <a:cubicBezTo>
                  <a:pt x="17185" y="33171"/>
                  <a:pt x="17380" y="33032"/>
                  <a:pt x="17436" y="33032"/>
                </a:cubicBezTo>
                <a:cubicBezTo>
                  <a:pt x="17537" y="33032"/>
                  <a:pt x="17184" y="33488"/>
                  <a:pt x="16510" y="34132"/>
                </a:cubicBezTo>
                <a:cubicBezTo>
                  <a:pt x="15976" y="34634"/>
                  <a:pt x="15768" y="34833"/>
                  <a:pt x="15690" y="34833"/>
                </a:cubicBezTo>
                <a:cubicBezTo>
                  <a:pt x="15655" y="34833"/>
                  <a:pt x="15646" y="34793"/>
                  <a:pt x="15646" y="34723"/>
                </a:cubicBezTo>
                <a:cubicBezTo>
                  <a:pt x="15646" y="34587"/>
                  <a:pt x="15691" y="34359"/>
                  <a:pt x="15737" y="34223"/>
                </a:cubicBezTo>
                <a:cubicBezTo>
                  <a:pt x="15782" y="34086"/>
                  <a:pt x="15782" y="33950"/>
                  <a:pt x="15737" y="33859"/>
                </a:cubicBezTo>
                <a:cubicBezTo>
                  <a:pt x="15730" y="33852"/>
                  <a:pt x="15723" y="33848"/>
                  <a:pt x="15716" y="33848"/>
                </a:cubicBezTo>
                <a:cubicBezTo>
                  <a:pt x="15676" y="33848"/>
                  <a:pt x="15626" y="33972"/>
                  <a:pt x="15510" y="34359"/>
                </a:cubicBezTo>
                <a:cubicBezTo>
                  <a:pt x="15464" y="34723"/>
                  <a:pt x="15373" y="35041"/>
                  <a:pt x="15328" y="35178"/>
                </a:cubicBezTo>
                <a:cubicBezTo>
                  <a:pt x="15328" y="35269"/>
                  <a:pt x="15328" y="35405"/>
                  <a:pt x="15328" y="35451"/>
                </a:cubicBezTo>
                <a:cubicBezTo>
                  <a:pt x="15419" y="35633"/>
                  <a:pt x="15146" y="36087"/>
                  <a:pt x="14782" y="36406"/>
                </a:cubicBezTo>
                <a:cubicBezTo>
                  <a:pt x="14600" y="36633"/>
                  <a:pt x="14418" y="36815"/>
                  <a:pt x="14373" y="36861"/>
                </a:cubicBezTo>
                <a:cubicBezTo>
                  <a:pt x="14337" y="36949"/>
                  <a:pt x="14350" y="36989"/>
                  <a:pt x="14398" y="36989"/>
                </a:cubicBezTo>
                <a:cubicBezTo>
                  <a:pt x="14473" y="36989"/>
                  <a:pt x="14633" y="36891"/>
                  <a:pt x="14827" y="36724"/>
                </a:cubicBezTo>
                <a:lnTo>
                  <a:pt x="15146" y="36406"/>
                </a:lnTo>
                <a:lnTo>
                  <a:pt x="15100" y="36679"/>
                </a:lnTo>
                <a:cubicBezTo>
                  <a:pt x="15100" y="36906"/>
                  <a:pt x="14918" y="37133"/>
                  <a:pt x="14282" y="37725"/>
                </a:cubicBezTo>
                <a:cubicBezTo>
                  <a:pt x="13877" y="38129"/>
                  <a:pt x="13651" y="38355"/>
                  <a:pt x="13579" y="38355"/>
                </a:cubicBezTo>
                <a:cubicBezTo>
                  <a:pt x="13562" y="38355"/>
                  <a:pt x="13554" y="38342"/>
                  <a:pt x="13554" y="38316"/>
                </a:cubicBezTo>
                <a:cubicBezTo>
                  <a:pt x="13582" y="38175"/>
                  <a:pt x="13580" y="38104"/>
                  <a:pt x="13546" y="38104"/>
                </a:cubicBezTo>
                <a:cubicBezTo>
                  <a:pt x="13469" y="38104"/>
                  <a:pt x="13235" y="38458"/>
                  <a:pt x="12826" y="39180"/>
                </a:cubicBezTo>
                <a:cubicBezTo>
                  <a:pt x="12468" y="39825"/>
                  <a:pt x="12279" y="40103"/>
                  <a:pt x="12215" y="40103"/>
                </a:cubicBezTo>
                <a:cubicBezTo>
                  <a:pt x="12198" y="40103"/>
                  <a:pt x="12190" y="40083"/>
                  <a:pt x="12190" y="40044"/>
                </a:cubicBezTo>
                <a:cubicBezTo>
                  <a:pt x="12235" y="39862"/>
                  <a:pt x="13327" y="37725"/>
                  <a:pt x="13736" y="37088"/>
                </a:cubicBezTo>
                <a:cubicBezTo>
                  <a:pt x="13827" y="36952"/>
                  <a:pt x="13827" y="36906"/>
                  <a:pt x="13736" y="36906"/>
                </a:cubicBezTo>
                <a:cubicBezTo>
                  <a:pt x="13645" y="36906"/>
                  <a:pt x="13372" y="37315"/>
                  <a:pt x="13008" y="37998"/>
                </a:cubicBezTo>
                <a:cubicBezTo>
                  <a:pt x="12720" y="38533"/>
                  <a:pt x="12468" y="38920"/>
                  <a:pt x="12424" y="38920"/>
                </a:cubicBezTo>
                <a:cubicBezTo>
                  <a:pt x="12419" y="38920"/>
                  <a:pt x="12417" y="38916"/>
                  <a:pt x="12417" y="38907"/>
                </a:cubicBezTo>
                <a:cubicBezTo>
                  <a:pt x="12417" y="38816"/>
                  <a:pt x="12735" y="38180"/>
                  <a:pt x="13099" y="37452"/>
                </a:cubicBezTo>
                <a:cubicBezTo>
                  <a:pt x="13508" y="36724"/>
                  <a:pt x="13781" y="36087"/>
                  <a:pt x="13781" y="36087"/>
                </a:cubicBezTo>
                <a:cubicBezTo>
                  <a:pt x="13774" y="36065"/>
                  <a:pt x="13762" y="36054"/>
                  <a:pt x="13745" y="36054"/>
                </a:cubicBezTo>
                <a:cubicBezTo>
                  <a:pt x="13658" y="36054"/>
                  <a:pt x="13449" y="36350"/>
                  <a:pt x="13145" y="36997"/>
                </a:cubicBezTo>
                <a:cubicBezTo>
                  <a:pt x="12872" y="37452"/>
                  <a:pt x="12644" y="37907"/>
                  <a:pt x="12599" y="37907"/>
                </a:cubicBezTo>
                <a:cubicBezTo>
                  <a:pt x="12597" y="37908"/>
                  <a:pt x="12595" y="37909"/>
                  <a:pt x="12594" y="37909"/>
                </a:cubicBezTo>
                <a:cubicBezTo>
                  <a:pt x="12557" y="37909"/>
                  <a:pt x="12602" y="37378"/>
                  <a:pt x="12690" y="36679"/>
                </a:cubicBezTo>
                <a:cubicBezTo>
                  <a:pt x="12735" y="35996"/>
                  <a:pt x="12781" y="35360"/>
                  <a:pt x="12781" y="35314"/>
                </a:cubicBezTo>
                <a:cubicBezTo>
                  <a:pt x="12764" y="35281"/>
                  <a:pt x="12748" y="35263"/>
                  <a:pt x="12731" y="35263"/>
                </a:cubicBezTo>
                <a:cubicBezTo>
                  <a:pt x="12656" y="35263"/>
                  <a:pt x="12574" y="35635"/>
                  <a:pt x="12462" y="36679"/>
                </a:cubicBezTo>
                <a:cubicBezTo>
                  <a:pt x="12281" y="38589"/>
                  <a:pt x="11962" y="40499"/>
                  <a:pt x="11780" y="40999"/>
                </a:cubicBezTo>
                <a:cubicBezTo>
                  <a:pt x="11689" y="41272"/>
                  <a:pt x="11644" y="41500"/>
                  <a:pt x="11689" y="41545"/>
                </a:cubicBezTo>
                <a:cubicBezTo>
                  <a:pt x="11735" y="41590"/>
                  <a:pt x="11689" y="41818"/>
                  <a:pt x="11598" y="42045"/>
                </a:cubicBezTo>
                <a:cubicBezTo>
                  <a:pt x="11553" y="42227"/>
                  <a:pt x="11462" y="42500"/>
                  <a:pt x="11507" y="42637"/>
                </a:cubicBezTo>
                <a:cubicBezTo>
                  <a:pt x="11507" y="42727"/>
                  <a:pt x="11462" y="43228"/>
                  <a:pt x="11371" y="43774"/>
                </a:cubicBezTo>
                <a:cubicBezTo>
                  <a:pt x="11325" y="44319"/>
                  <a:pt x="11234" y="45502"/>
                  <a:pt x="11234" y="46411"/>
                </a:cubicBezTo>
                <a:lnTo>
                  <a:pt x="11189" y="48094"/>
                </a:lnTo>
                <a:lnTo>
                  <a:pt x="10689" y="49140"/>
                </a:lnTo>
                <a:cubicBezTo>
                  <a:pt x="10416" y="49686"/>
                  <a:pt x="10188" y="50277"/>
                  <a:pt x="10097" y="50368"/>
                </a:cubicBezTo>
                <a:cubicBezTo>
                  <a:pt x="10077" y="50450"/>
                  <a:pt x="10066" y="50495"/>
                  <a:pt x="10055" y="50495"/>
                </a:cubicBezTo>
                <a:cubicBezTo>
                  <a:pt x="10043" y="50495"/>
                  <a:pt x="10032" y="50427"/>
                  <a:pt x="10007" y="50277"/>
                </a:cubicBezTo>
                <a:cubicBezTo>
                  <a:pt x="10007" y="50095"/>
                  <a:pt x="10097" y="49686"/>
                  <a:pt x="10188" y="49368"/>
                </a:cubicBezTo>
                <a:cubicBezTo>
                  <a:pt x="10325" y="49004"/>
                  <a:pt x="10370" y="48731"/>
                  <a:pt x="10325" y="48685"/>
                </a:cubicBezTo>
                <a:cubicBezTo>
                  <a:pt x="10279" y="48685"/>
                  <a:pt x="10188" y="48822"/>
                  <a:pt x="10143" y="48958"/>
                </a:cubicBezTo>
                <a:cubicBezTo>
                  <a:pt x="10086" y="49100"/>
                  <a:pt x="10047" y="49171"/>
                  <a:pt x="10015" y="49171"/>
                </a:cubicBezTo>
                <a:cubicBezTo>
                  <a:pt x="9995" y="49171"/>
                  <a:pt x="9978" y="49146"/>
                  <a:pt x="9961" y="49095"/>
                </a:cubicBezTo>
                <a:cubicBezTo>
                  <a:pt x="9961" y="49004"/>
                  <a:pt x="9961" y="48867"/>
                  <a:pt x="10007" y="48776"/>
                </a:cubicBezTo>
                <a:cubicBezTo>
                  <a:pt x="10052" y="48685"/>
                  <a:pt x="10007" y="48503"/>
                  <a:pt x="9961" y="48412"/>
                </a:cubicBezTo>
                <a:cubicBezTo>
                  <a:pt x="9916" y="48321"/>
                  <a:pt x="9916" y="47275"/>
                  <a:pt x="9961" y="46048"/>
                </a:cubicBezTo>
                <a:cubicBezTo>
                  <a:pt x="10037" y="44303"/>
                  <a:pt x="10018" y="43602"/>
                  <a:pt x="9930" y="43602"/>
                </a:cubicBezTo>
                <a:cubicBezTo>
                  <a:pt x="9913" y="43602"/>
                  <a:pt x="9893" y="43630"/>
                  <a:pt x="9870" y="43683"/>
                </a:cubicBezTo>
                <a:cubicBezTo>
                  <a:pt x="9825" y="43910"/>
                  <a:pt x="9688" y="46866"/>
                  <a:pt x="9734" y="47958"/>
                </a:cubicBezTo>
                <a:lnTo>
                  <a:pt x="9734" y="48867"/>
                </a:lnTo>
                <a:lnTo>
                  <a:pt x="9142" y="50277"/>
                </a:lnTo>
                <a:cubicBezTo>
                  <a:pt x="8824" y="51050"/>
                  <a:pt x="8597" y="51687"/>
                  <a:pt x="8597" y="51732"/>
                </a:cubicBezTo>
                <a:lnTo>
                  <a:pt x="8733" y="51732"/>
                </a:lnTo>
                <a:cubicBezTo>
                  <a:pt x="8779" y="51732"/>
                  <a:pt x="8960" y="51323"/>
                  <a:pt x="9233" y="50641"/>
                </a:cubicBezTo>
                <a:cubicBezTo>
                  <a:pt x="9500" y="49907"/>
                  <a:pt x="9669" y="49540"/>
                  <a:pt x="9740" y="49540"/>
                </a:cubicBezTo>
                <a:cubicBezTo>
                  <a:pt x="9766" y="49540"/>
                  <a:pt x="9779" y="49589"/>
                  <a:pt x="9779" y="49686"/>
                </a:cubicBezTo>
                <a:cubicBezTo>
                  <a:pt x="9779" y="49777"/>
                  <a:pt x="9597" y="50368"/>
                  <a:pt x="9370" y="51005"/>
                </a:cubicBezTo>
                <a:cubicBezTo>
                  <a:pt x="9142" y="51687"/>
                  <a:pt x="9006" y="52187"/>
                  <a:pt x="9051" y="52278"/>
                </a:cubicBezTo>
                <a:cubicBezTo>
                  <a:pt x="9055" y="52281"/>
                  <a:pt x="9058" y="52283"/>
                  <a:pt x="9063" y="52283"/>
                </a:cubicBezTo>
                <a:cubicBezTo>
                  <a:pt x="9117" y="52283"/>
                  <a:pt x="9246" y="52009"/>
                  <a:pt x="9415" y="51460"/>
                </a:cubicBezTo>
                <a:cubicBezTo>
                  <a:pt x="9627" y="50931"/>
                  <a:pt x="9729" y="50730"/>
                  <a:pt x="9764" y="50730"/>
                </a:cubicBezTo>
                <a:cubicBezTo>
                  <a:pt x="9775" y="50730"/>
                  <a:pt x="9779" y="50747"/>
                  <a:pt x="9779" y="50777"/>
                </a:cubicBezTo>
                <a:cubicBezTo>
                  <a:pt x="9825" y="50959"/>
                  <a:pt x="9597" y="51596"/>
                  <a:pt x="8915" y="53233"/>
                </a:cubicBezTo>
                <a:cubicBezTo>
                  <a:pt x="8415" y="54416"/>
                  <a:pt x="7960" y="55416"/>
                  <a:pt x="7960" y="55416"/>
                </a:cubicBezTo>
                <a:cubicBezTo>
                  <a:pt x="7960" y="55417"/>
                  <a:pt x="7960" y="55417"/>
                  <a:pt x="7960" y="55417"/>
                </a:cubicBezTo>
                <a:cubicBezTo>
                  <a:pt x="7958" y="55417"/>
                  <a:pt x="7869" y="53206"/>
                  <a:pt x="7823" y="50550"/>
                </a:cubicBezTo>
                <a:lnTo>
                  <a:pt x="7687" y="45684"/>
                </a:lnTo>
                <a:lnTo>
                  <a:pt x="8005" y="45047"/>
                </a:lnTo>
                <a:cubicBezTo>
                  <a:pt x="9097" y="42818"/>
                  <a:pt x="9415" y="42136"/>
                  <a:pt x="9370" y="42091"/>
                </a:cubicBezTo>
                <a:cubicBezTo>
                  <a:pt x="9364" y="42072"/>
                  <a:pt x="9354" y="42063"/>
                  <a:pt x="9342" y="42063"/>
                </a:cubicBezTo>
                <a:cubicBezTo>
                  <a:pt x="9259" y="42063"/>
                  <a:pt x="9030" y="42452"/>
                  <a:pt x="8597" y="43319"/>
                </a:cubicBezTo>
                <a:cubicBezTo>
                  <a:pt x="7955" y="44704"/>
                  <a:pt x="7740" y="45135"/>
                  <a:pt x="7671" y="45135"/>
                </a:cubicBezTo>
                <a:cubicBezTo>
                  <a:pt x="7648" y="45135"/>
                  <a:pt x="7642" y="45083"/>
                  <a:pt x="7642" y="45001"/>
                </a:cubicBezTo>
                <a:cubicBezTo>
                  <a:pt x="7642" y="44774"/>
                  <a:pt x="8369" y="42909"/>
                  <a:pt x="8733" y="42318"/>
                </a:cubicBezTo>
                <a:cubicBezTo>
                  <a:pt x="8870" y="42091"/>
                  <a:pt x="8915" y="41954"/>
                  <a:pt x="8870" y="41909"/>
                </a:cubicBezTo>
                <a:cubicBezTo>
                  <a:pt x="8860" y="41904"/>
                  <a:pt x="8851" y="41901"/>
                  <a:pt x="8841" y="41901"/>
                </a:cubicBezTo>
                <a:cubicBezTo>
                  <a:pt x="8755" y="41901"/>
                  <a:pt x="8632" y="42115"/>
                  <a:pt x="8142" y="43137"/>
                </a:cubicBezTo>
                <a:lnTo>
                  <a:pt x="7642" y="44183"/>
                </a:lnTo>
                <a:lnTo>
                  <a:pt x="7596" y="42045"/>
                </a:lnTo>
                <a:cubicBezTo>
                  <a:pt x="7553" y="40127"/>
                  <a:pt x="7511" y="39767"/>
                  <a:pt x="7393" y="39767"/>
                </a:cubicBezTo>
                <a:cubicBezTo>
                  <a:pt x="7385" y="39767"/>
                  <a:pt x="7377" y="39768"/>
                  <a:pt x="7369" y="39771"/>
                </a:cubicBezTo>
                <a:cubicBezTo>
                  <a:pt x="7323" y="39817"/>
                  <a:pt x="7369" y="42227"/>
                  <a:pt x="7460" y="45274"/>
                </a:cubicBezTo>
                <a:cubicBezTo>
                  <a:pt x="7642" y="50641"/>
                  <a:pt x="7642" y="52187"/>
                  <a:pt x="7505" y="52324"/>
                </a:cubicBezTo>
                <a:cubicBezTo>
                  <a:pt x="7369" y="52460"/>
                  <a:pt x="6732" y="53597"/>
                  <a:pt x="6186" y="54598"/>
                </a:cubicBezTo>
                <a:cubicBezTo>
                  <a:pt x="6095" y="54780"/>
                  <a:pt x="5959" y="55052"/>
                  <a:pt x="5868" y="55189"/>
                </a:cubicBezTo>
                <a:lnTo>
                  <a:pt x="5731" y="55416"/>
                </a:lnTo>
                <a:lnTo>
                  <a:pt x="5686" y="54962"/>
                </a:lnTo>
                <a:cubicBezTo>
                  <a:pt x="5595" y="54370"/>
                  <a:pt x="5686" y="54143"/>
                  <a:pt x="6414" y="52642"/>
                </a:cubicBezTo>
                <a:cubicBezTo>
                  <a:pt x="6901" y="51708"/>
                  <a:pt x="7026" y="51354"/>
                  <a:pt x="6917" y="51354"/>
                </a:cubicBezTo>
                <a:cubicBezTo>
                  <a:pt x="6904" y="51354"/>
                  <a:pt x="6888" y="51359"/>
                  <a:pt x="6868" y="51369"/>
                </a:cubicBezTo>
                <a:cubicBezTo>
                  <a:pt x="6868" y="51369"/>
                  <a:pt x="6550" y="51960"/>
                  <a:pt x="6186" y="52642"/>
                </a:cubicBezTo>
                <a:lnTo>
                  <a:pt x="5549" y="53961"/>
                </a:lnTo>
                <a:lnTo>
                  <a:pt x="5459" y="53051"/>
                </a:lnTo>
                <a:cubicBezTo>
                  <a:pt x="5413" y="52551"/>
                  <a:pt x="5368" y="52096"/>
                  <a:pt x="5368" y="52005"/>
                </a:cubicBezTo>
                <a:cubicBezTo>
                  <a:pt x="5413" y="51914"/>
                  <a:pt x="5413" y="51823"/>
                  <a:pt x="5368" y="51778"/>
                </a:cubicBezTo>
                <a:cubicBezTo>
                  <a:pt x="5231" y="51642"/>
                  <a:pt x="5231" y="50732"/>
                  <a:pt x="5413" y="50232"/>
                </a:cubicBezTo>
                <a:cubicBezTo>
                  <a:pt x="5504" y="50004"/>
                  <a:pt x="5549" y="49731"/>
                  <a:pt x="5504" y="49731"/>
                </a:cubicBezTo>
                <a:cubicBezTo>
                  <a:pt x="5498" y="49725"/>
                  <a:pt x="5491" y="49722"/>
                  <a:pt x="5483" y="49722"/>
                </a:cubicBezTo>
                <a:cubicBezTo>
                  <a:pt x="5435" y="49722"/>
                  <a:pt x="5361" y="49841"/>
                  <a:pt x="5322" y="49959"/>
                </a:cubicBezTo>
                <a:lnTo>
                  <a:pt x="5231" y="50186"/>
                </a:lnTo>
                <a:lnTo>
                  <a:pt x="5186" y="49913"/>
                </a:lnTo>
                <a:cubicBezTo>
                  <a:pt x="5140" y="49731"/>
                  <a:pt x="5186" y="49504"/>
                  <a:pt x="5322" y="49186"/>
                </a:cubicBezTo>
                <a:cubicBezTo>
                  <a:pt x="5504" y="48867"/>
                  <a:pt x="5549" y="48731"/>
                  <a:pt x="5459" y="48685"/>
                </a:cubicBezTo>
                <a:cubicBezTo>
                  <a:pt x="5413" y="48685"/>
                  <a:pt x="5322" y="48776"/>
                  <a:pt x="5277" y="48913"/>
                </a:cubicBezTo>
                <a:cubicBezTo>
                  <a:pt x="5247" y="49002"/>
                  <a:pt x="5217" y="49048"/>
                  <a:pt x="5190" y="49048"/>
                </a:cubicBezTo>
                <a:cubicBezTo>
                  <a:pt x="5136" y="49048"/>
                  <a:pt x="5095" y="48856"/>
                  <a:pt x="5095" y="48458"/>
                </a:cubicBezTo>
                <a:cubicBezTo>
                  <a:pt x="5054" y="48007"/>
                  <a:pt x="5013" y="47814"/>
                  <a:pt x="4938" y="47814"/>
                </a:cubicBezTo>
                <a:cubicBezTo>
                  <a:pt x="4930" y="47814"/>
                  <a:pt x="4922" y="47817"/>
                  <a:pt x="4913" y="47821"/>
                </a:cubicBezTo>
                <a:cubicBezTo>
                  <a:pt x="4867" y="47821"/>
                  <a:pt x="4867" y="48231"/>
                  <a:pt x="4913" y="48640"/>
                </a:cubicBezTo>
                <a:lnTo>
                  <a:pt x="4958" y="49458"/>
                </a:lnTo>
                <a:lnTo>
                  <a:pt x="4458" y="50368"/>
                </a:lnTo>
                <a:cubicBezTo>
                  <a:pt x="4185" y="50868"/>
                  <a:pt x="3958" y="51278"/>
                  <a:pt x="3958" y="51369"/>
                </a:cubicBezTo>
                <a:cubicBezTo>
                  <a:pt x="3965" y="51391"/>
                  <a:pt x="3978" y="51403"/>
                  <a:pt x="3995" y="51403"/>
                </a:cubicBezTo>
                <a:cubicBezTo>
                  <a:pt x="4083" y="51403"/>
                  <a:pt x="4291" y="51118"/>
                  <a:pt x="4594" y="50550"/>
                </a:cubicBezTo>
                <a:lnTo>
                  <a:pt x="4958" y="49913"/>
                </a:lnTo>
                <a:lnTo>
                  <a:pt x="5004" y="50186"/>
                </a:lnTo>
                <a:cubicBezTo>
                  <a:pt x="5049" y="50505"/>
                  <a:pt x="5004" y="50641"/>
                  <a:pt x="4503" y="51596"/>
                </a:cubicBezTo>
                <a:cubicBezTo>
                  <a:pt x="3867" y="52824"/>
                  <a:pt x="3821" y="52869"/>
                  <a:pt x="3912" y="52915"/>
                </a:cubicBezTo>
                <a:cubicBezTo>
                  <a:pt x="3958" y="52915"/>
                  <a:pt x="4185" y="52551"/>
                  <a:pt x="4412" y="52096"/>
                </a:cubicBezTo>
                <a:cubicBezTo>
                  <a:pt x="4768" y="51413"/>
                  <a:pt x="4926" y="51140"/>
                  <a:pt x="5006" y="51140"/>
                </a:cubicBezTo>
                <a:cubicBezTo>
                  <a:pt x="5058" y="51140"/>
                  <a:pt x="5077" y="51260"/>
                  <a:pt x="5095" y="51460"/>
                </a:cubicBezTo>
                <a:cubicBezTo>
                  <a:pt x="5140" y="51823"/>
                  <a:pt x="5095" y="51960"/>
                  <a:pt x="4822" y="52551"/>
                </a:cubicBezTo>
                <a:cubicBezTo>
                  <a:pt x="4640" y="53006"/>
                  <a:pt x="4549" y="53233"/>
                  <a:pt x="4640" y="53279"/>
                </a:cubicBezTo>
                <a:cubicBezTo>
                  <a:pt x="4685" y="53279"/>
                  <a:pt x="4776" y="53142"/>
                  <a:pt x="4867" y="52960"/>
                </a:cubicBezTo>
                <a:cubicBezTo>
                  <a:pt x="4953" y="52674"/>
                  <a:pt x="5057" y="52514"/>
                  <a:pt x="5122" y="52514"/>
                </a:cubicBezTo>
                <a:cubicBezTo>
                  <a:pt x="5161" y="52514"/>
                  <a:pt x="5186" y="52570"/>
                  <a:pt x="5186" y="52688"/>
                </a:cubicBezTo>
                <a:cubicBezTo>
                  <a:pt x="5231" y="52824"/>
                  <a:pt x="5095" y="53188"/>
                  <a:pt x="4867" y="53643"/>
                </a:cubicBezTo>
                <a:cubicBezTo>
                  <a:pt x="4367" y="54734"/>
                  <a:pt x="4003" y="55780"/>
                  <a:pt x="4140" y="55826"/>
                </a:cubicBezTo>
                <a:cubicBezTo>
                  <a:pt x="4185" y="55826"/>
                  <a:pt x="4322" y="55553"/>
                  <a:pt x="4458" y="55143"/>
                </a:cubicBezTo>
                <a:cubicBezTo>
                  <a:pt x="4594" y="54780"/>
                  <a:pt x="4867" y="54188"/>
                  <a:pt x="5004" y="53870"/>
                </a:cubicBezTo>
                <a:lnTo>
                  <a:pt x="5277" y="53279"/>
                </a:lnTo>
                <a:lnTo>
                  <a:pt x="5322" y="53779"/>
                </a:lnTo>
                <a:lnTo>
                  <a:pt x="5413" y="54325"/>
                </a:lnTo>
                <a:lnTo>
                  <a:pt x="4685" y="55871"/>
                </a:lnTo>
                <a:cubicBezTo>
                  <a:pt x="4276" y="56735"/>
                  <a:pt x="3912" y="57508"/>
                  <a:pt x="3912" y="57508"/>
                </a:cubicBezTo>
                <a:cubicBezTo>
                  <a:pt x="3912" y="57520"/>
                  <a:pt x="3909" y="57525"/>
                  <a:pt x="3904" y="57525"/>
                </a:cubicBezTo>
                <a:cubicBezTo>
                  <a:pt x="3889" y="57525"/>
                  <a:pt x="3855" y="57474"/>
                  <a:pt x="3821" y="57372"/>
                </a:cubicBezTo>
                <a:cubicBezTo>
                  <a:pt x="3776" y="57236"/>
                  <a:pt x="3730" y="57190"/>
                  <a:pt x="3685" y="57190"/>
                </a:cubicBezTo>
                <a:cubicBezTo>
                  <a:pt x="3639" y="57236"/>
                  <a:pt x="3685" y="57781"/>
                  <a:pt x="3730" y="58463"/>
                </a:cubicBezTo>
                <a:cubicBezTo>
                  <a:pt x="3821" y="59146"/>
                  <a:pt x="3912" y="60692"/>
                  <a:pt x="4003" y="61874"/>
                </a:cubicBezTo>
                <a:cubicBezTo>
                  <a:pt x="4049" y="63102"/>
                  <a:pt x="4140" y="64103"/>
                  <a:pt x="4140" y="64194"/>
                </a:cubicBezTo>
                <a:cubicBezTo>
                  <a:pt x="4142" y="64213"/>
                  <a:pt x="4142" y="64222"/>
                  <a:pt x="4138" y="64222"/>
                </a:cubicBezTo>
                <a:cubicBezTo>
                  <a:pt x="4078" y="64222"/>
                  <a:pt x="3254" y="61983"/>
                  <a:pt x="2912" y="60828"/>
                </a:cubicBezTo>
                <a:lnTo>
                  <a:pt x="2775" y="60374"/>
                </a:lnTo>
                <a:lnTo>
                  <a:pt x="3003" y="60328"/>
                </a:lnTo>
                <a:cubicBezTo>
                  <a:pt x="3503" y="60192"/>
                  <a:pt x="3457" y="59873"/>
                  <a:pt x="2684" y="57463"/>
                </a:cubicBezTo>
                <a:cubicBezTo>
                  <a:pt x="2366" y="56462"/>
                  <a:pt x="2138" y="55462"/>
                  <a:pt x="2138" y="55371"/>
                </a:cubicBezTo>
                <a:lnTo>
                  <a:pt x="2138" y="55371"/>
                </a:lnTo>
                <a:cubicBezTo>
                  <a:pt x="2139" y="55371"/>
                  <a:pt x="2275" y="55416"/>
                  <a:pt x="2411" y="55462"/>
                </a:cubicBezTo>
                <a:cubicBezTo>
                  <a:pt x="2484" y="55511"/>
                  <a:pt x="2551" y="55533"/>
                  <a:pt x="2609" y="55533"/>
                </a:cubicBezTo>
                <a:cubicBezTo>
                  <a:pt x="2765" y="55533"/>
                  <a:pt x="2854" y="55364"/>
                  <a:pt x="2821" y="55098"/>
                </a:cubicBezTo>
                <a:cubicBezTo>
                  <a:pt x="2821" y="55007"/>
                  <a:pt x="2593" y="54143"/>
                  <a:pt x="2366" y="53233"/>
                </a:cubicBezTo>
                <a:cubicBezTo>
                  <a:pt x="1957" y="51914"/>
                  <a:pt x="1638" y="50323"/>
                  <a:pt x="1684" y="50232"/>
                </a:cubicBezTo>
                <a:cubicBezTo>
                  <a:pt x="1684" y="50209"/>
                  <a:pt x="1706" y="50198"/>
                  <a:pt x="1741" y="50198"/>
                </a:cubicBezTo>
                <a:cubicBezTo>
                  <a:pt x="1775" y="50198"/>
                  <a:pt x="1820" y="50209"/>
                  <a:pt x="1866" y="50232"/>
                </a:cubicBezTo>
                <a:cubicBezTo>
                  <a:pt x="2138" y="50232"/>
                  <a:pt x="2184" y="50095"/>
                  <a:pt x="2093" y="49186"/>
                </a:cubicBezTo>
                <a:cubicBezTo>
                  <a:pt x="2048" y="48321"/>
                  <a:pt x="2002" y="45684"/>
                  <a:pt x="2048" y="45547"/>
                </a:cubicBezTo>
                <a:cubicBezTo>
                  <a:pt x="2048" y="45515"/>
                  <a:pt x="2093" y="45483"/>
                  <a:pt x="2136" y="45483"/>
                </a:cubicBezTo>
                <a:cubicBezTo>
                  <a:pt x="2153" y="45483"/>
                  <a:pt x="2171" y="45488"/>
                  <a:pt x="2184" y="45502"/>
                </a:cubicBezTo>
                <a:cubicBezTo>
                  <a:pt x="2208" y="45511"/>
                  <a:pt x="2231" y="45516"/>
                  <a:pt x="2254" y="45516"/>
                </a:cubicBezTo>
                <a:cubicBezTo>
                  <a:pt x="2441" y="45516"/>
                  <a:pt x="2567" y="45163"/>
                  <a:pt x="2730" y="44228"/>
                </a:cubicBezTo>
                <a:cubicBezTo>
                  <a:pt x="2821" y="43683"/>
                  <a:pt x="2957" y="43000"/>
                  <a:pt x="3048" y="42637"/>
                </a:cubicBezTo>
                <a:lnTo>
                  <a:pt x="3185" y="42000"/>
                </a:lnTo>
                <a:lnTo>
                  <a:pt x="3457" y="42091"/>
                </a:lnTo>
                <a:lnTo>
                  <a:pt x="3730" y="42136"/>
                </a:lnTo>
                <a:lnTo>
                  <a:pt x="4231" y="40681"/>
                </a:lnTo>
                <a:cubicBezTo>
                  <a:pt x="4666" y="39455"/>
                  <a:pt x="4722" y="39261"/>
                  <a:pt x="4849" y="39261"/>
                </a:cubicBezTo>
                <a:cubicBezTo>
                  <a:pt x="4868" y="39261"/>
                  <a:pt x="4889" y="39265"/>
                  <a:pt x="4913" y="39271"/>
                </a:cubicBezTo>
                <a:cubicBezTo>
                  <a:pt x="4946" y="39285"/>
                  <a:pt x="4979" y="39292"/>
                  <a:pt x="5012" y="39292"/>
                </a:cubicBezTo>
                <a:cubicBezTo>
                  <a:pt x="5200" y="39292"/>
                  <a:pt x="5390" y="39045"/>
                  <a:pt x="5777" y="38270"/>
                </a:cubicBezTo>
                <a:cubicBezTo>
                  <a:pt x="6293" y="37238"/>
                  <a:pt x="6565" y="36857"/>
                  <a:pt x="6824" y="36857"/>
                </a:cubicBezTo>
                <a:cubicBezTo>
                  <a:pt x="6839" y="36857"/>
                  <a:pt x="6854" y="36858"/>
                  <a:pt x="6868" y="36861"/>
                </a:cubicBezTo>
                <a:cubicBezTo>
                  <a:pt x="6897" y="36865"/>
                  <a:pt x="6925" y="36867"/>
                  <a:pt x="6953" y="36867"/>
                </a:cubicBezTo>
                <a:cubicBezTo>
                  <a:pt x="7240" y="36867"/>
                  <a:pt x="7536" y="36631"/>
                  <a:pt x="8324" y="35678"/>
                </a:cubicBezTo>
                <a:cubicBezTo>
                  <a:pt x="9461" y="34314"/>
                  <a:pt x="9779" y="34041"/>
                  <a:pt x="10325" y="33586"/>
                </a:cubicBezTo>
                <a:cubicBezTo>
                  <a:pt x="10615" y="33360"/>
                  <a:pt x="10745" y="33272"/>
                  <a:pt x="10861" y="33272"/>
                </a:cubicBezTo>
                <a:cubicBezTo>
                  <a:pt x="10909" y="33272"/>
                  <a:pt x="10954" y="33287"/>
                  <a:pt x="11007" y="33313"/>
                </a:cubicBezTo>
                <a:cubicBezTo>
                  <a:pt x="11083" y="33357"/>
                  <a:pt x="11165" y="33379"/>
                  <a:pt x="11254" y="33379"/>
                </a:cubicBezTo>
                <a:cubicBezTo>
                  <a:pt x="11540" y="33379"/>
                  <a:pt x="11909" y="33150"/>
                  <a:pt x="12462" y="32631"/>
                </a:cubicBezTo>
                <a:cubicBezTo>
                  <a:pt x="12826" y="32313"/>
                  <a:pt x="13372" y="31812"/>
                  <a:pt x="13690" y="31585"/>
                </a:cubicBezTo>
                <a:cubicBezTo>
                  <a:pt x="14016" y="31286"/>
                  <a:pt x="14148" y="31166"/>
                  <a:pt x="14239" y="31166"/>
                </a:cubicBezTo>
                <a:cubicBezTo>
                  <a:pt x="14301" y="31166"/>
                  <a:pt x="14345" y="31220"/>
                  <a:pt x="14418" y="31312"/>
                </a:cubicBezTo>
                <a:cubicBezTo>
                  <a:pt x="14476" y="31399"/>
                  <a:pt x="14530" y="31454"/>
                  <a:pt x="14618" y="31454"/>
                </a:cubicBezTo>
                <a:cubicBezTo>
                  <a:pt x="14808" y="31454"/>
                  <a:pt x="15158" y="31205"/>
                  <a:pt x="16055" y="30493"/>
                </a:cubicBezTo>
                <a:cubicBezTo>
                  <a:pt x="16946" y="29805"/>
                  <a:pt x="17188" y="29622"/>
                  <a:pt x="17391" y="29622"/>
                </a:cubicBezTo>
                <a:cubicBezTo>
                  <a:pt x="17416" y="29622"/>
                  <a:pt x="17440" y="29624"/>
                  <a:pt x="17465" y="29629"/>
                </a:cubicBezTo>
                <a:cubicBezTo>
                  <a:pt x="17514" y="29641"/>
                  <a:pt x="17563" y="29647"/>
                  <a:pt x="17611" y="29647"/>
                </a:cubicBezTo>
                <a:cubicBezTo>
                  <a:pt x="17745" y="29647"/>
                  <a:pt x="17878" y="29605"/>
                  <a:pt x="18011" y="29538"/>
                </a:cubicBezTo>
                <a:cubicBezTo>
                  <a:pt x="18125" y="29425"/>
                  <a:pt x="18182" y="29368"/>
                  <a:pt x="18204" y="29368"/>
                </a:cubicBezTo>
                <a:close/>
                <a:moveTo>
                  <a:pt x="28972" y="63466"/>
                </a:moveTo>
                <a:cubicBezTo>
                  <a:pt x="30154" y="63512"/>
                  <a:pt x="31155" y="63512"/>
                  <a:pt x="31155" y="63512"/>
                </a:cubicBezTo>
                <a:cubicBezTo>
                  <a:pt x="31200" y="63512"/>
                  <a:pt x="31064" y="63694"/>
                  <a:pt x="30836" y="63967"/>
                </a:cubicBezTo>
                <a:cubicBezTo>
                  <a:pt x="30609" y="64194"/>
                  <a:pt x="30291" y="64512"/>
                  <a:pt x="30154" y="64649"/>
                </a:cubicBezTo>
                <a:lnTo>
                  <a:pt x="29836" y="64922"/>
                </a:lnTo>
                <a:lnTo>
                  <a:pt x="28790" y="64376"/>
                </a:lnTo>
                <a:cubicBezTo>
                  <a:pt x="28244" y="64057"/>
                  <a:pt x="27562" y="63739"/>
                  <a:pt x="27289" y="63648"/>
                </a:cubicBezTo>
                <a:cubicBezTo>
                  <a:pt x="26880" y="63466"/>
                  <a:pt x="27016" y="63466"/>
                  <a:pt x="28972" y="63466"/>
                </a:cubicBezTo>
                <a:close/>
                <a:moveTo>
                  <a:pt x="5911" y="58638"/>
                </a:moveTo>
                <a:cubicBezTo>
                  <a:pt x="5936" y="58638"/>
                  <a:pt x="5948" y="58680"/>
                  <a:pt x="5959" y="58736"/>
                </a:cubicBezTo>
                <a:cubicBezTo>
                  <a:pt x="6050" y="58918"/>
                  <a:pt x="5959" y="59146"/>
                  <a:pt x="5686" y="59737"/>
                </a:cubicBezTo>
                <a:cubicBezTo>
                  <a:pt x="5049" y="61147"/>
                  <a:pt x="4503" y="62557"/>
                  <a:pt x="4549" y="62602"/>
                </a:cubicBezTo>
                <a:cubicBezTo>
                  <a:pt x="4564" y="62624"/>
                  <a:pt x="4578" y="62637"/>
                  <a:pt x="4595" y="62637"/>
                </a:cubicBezTo>
                <a:cubicBezTo>
                  <a:pt x="4681" y="62637"/>
                  <a:pt x="4819" y="62298"/>
                  <a:pt x="5277" y="61192"/>
                </a:cubicBezTo>
                <a:cubicBezTo>
                  <a:pt x="5549" y="60510"/>
                  <a:pt x="5868" y="59873"/>
                  <a:pt x="5913" y="59782"/>
                </a:cubicBezTo>
                <a:cubicBezTo>
                  <a:pt x="5962" y="59734"/>
                  <a:pt x="5999" y="59703"/>
                  <a:pt x="6024" y="59703"/>
                </a:cubicBezTo>
                <a:cubicBezTo>
                  <a:pt x="6071" y="59703"/>
                  <a:pt x="6079" y="59807"/>
                  <a:pt x="6050" y="60101"/>
                </a:cubicBezTo>
                <a:cubicBezTo>
                  <a:pt x="6050" y="60621"/>
                  <a:pt x="5926" y="61059"/>
                  <a:pt x="5796" y="61059"/>
                </a:cubicBezTo>
                <a:cubicBezTo>
                  <a:pt x="5790" y="61059"/>
                  <a:pt x="5783" y="61058"/>
                  <a:pt x="5777" y="61056"/>
                </a:cubicBezTo>
                <a:cubicBezTo>
                  <a:pt x="5776" y="61056"/>
                  <a:pt x="5775" y="61055"/>
                  <a:pt x="5774" y="61055"/>
                </a:cubicBezTo>
                <a:cubicBezTo>
                  <a:pt x="5625" y="61055"/>
                  <a:pt x="4413" y="64649"/>
                  <a:pt x="4549" y="64740"/>
                </a:cubicBezTo>
                <a:cubicBezTo>
                  <a:pt x="4594" y="64785"/>
                  <a:pt x="4594" y="64876"/>
                  <a:pt x="4549" y="64922"/>
                </a:cubicBezTo>
                <a:cubicBezTo>
                  <a:pt x="4537" y="64933"/>
                  <a:pt x="4526" y="64939"/>
                  <a:pt x="4516" y="64939"/>
                </a:cubicBezTo>
                <a:cubicBezTo>
                  <a:pt x="4446" y="64939"/>
                  <a:pt x="4407" y="64681"/>
                  <a:pt x="4367" y="64285"/>
                </a:cubicBezTo>
                <a:cubicBezTo>
                  <a:pt x="4231" y="62920"/>
                  <a:pt x="4185" y="61784"/>
                  <a:pt x="4276" y="61738"/>
                </a:cubicBezTo>
                <a:cubicBezTo>
                  <a:pt x="4367" y="61738"/>
                  <a:pt x="4640" y="61238"/>
                  <a:pt x="4913" y="60601"/>
                </a:cubicBezTo>
                <a:cubicBezTo>
                  <a:pt x="5631" y="59028"/>
                  <a:pt x="5835" y="58638"/>
                  <a:pt x="5911" y="58638"/>
                </a:cubicBezTo>
                <a:close/>
                <a:moveTo>
                  <a:pt x="31706" y="63498"/>
                </a:moveTo>
                <a:cubicBezTo>
                  <a:pt x="31801" y="63498"/>
                  <a:pt x="31609" y="63769"/>
                  <a:pt x="31109" y="64376"/>
                </a:cubicBezTo>
                <a:cubicBezTo>
                  <a:pt x="30625" y="64940"/>
                  <a:pt x="30428" y="65112"/>
                  <a:pt x="30294" y="65112"/>
                </a:cubicBezTo>
                <a:cubicBezTo>
                  <a:pt x="30277" y="65112"/>
                  <a:pt x="30261" y="65109"/>
                  <a:pt x="30245" y="65104"/>
                </a:cubicBezTo>
                <a:cubicBezTo>
                  <a:pt x="30154" y="65058"/>
                  <a:pt x="30109" y="65013"/>
                  <a:pt x="30109" y="65013"/>
                </a:cubicBezTo>
                <a:cubicBezTo>
                  <a:pt x="30154" y="64922"/>
                  <a:pt x="31428" y="63648"/>
                  <a:pt x="31564" y="63557"/>
                </a:cubicBezTo>
                <a:cubicBezTo>
                  <a:pt x="31632" y="63518"/>
                  <a:pt x="31680" y="63498"/>
                  <a:pt x="31706" y="63498"/>
                </a:cubicBezTo>
                <a:close/>
                <a:moveTo>
                  <a:pt x="37438" y="60043"/>
                </a:moveTo>
                <a:cubicBezTo>
                  <a:pt x="37561" y="60043"/>
                  <a:pt x="37867" y="60125"/>
                  <a:pt x="38204" y="60237"/>
                </a:cubicBezTo>
                <a:cubicBezTo>
                  <a:pt x="38870" y="60483"/>
                  <a:pt x="39428" y="60647"/>
                  <a:pt x="39649" y="60647"/>
                </a:cubicBezTo>
                <a:cubicBezTo>
                  <a:pt x="39714" y="60647"/>
                  <a:pt x="39750" y="60632"/>
                  <a:pt x="39750" y="60601"/>
                </a:cubicBezTo>
                <a:cubicBezTo>
                  <a:pt x="39740" y="60569"/>
                  <a:pt x="39754" y="60552"/>
                  <a:pt x="39796" y="60552"/>
                </a:cubicBezTo>
                <a:cubicBezTo>
                  <a:pt x="39931" y="60552"/>
                  <a:pt x="40350" y="60730"/>
                  <a:pt x="41115" y="61147"/>
                </a:cubicBezTo>
                <a:cubicBezTo>
                  <a:pt x="41570" y="61374"/>
                  <a:pt x="42115" y="61693"/>
                  <a:pt x="42252" y="61829"/>
                </a:cubicBezTo>
                <a:lnTo>
                  <a:pt x="42525" y="62102"/>
                </a:lnTo>
                <a:lnTo>
                  <a:pt x="42206" y="62420"/>
                </a:lnTo>
                <a:cubicBezTo>
                  <a:pt x="41842" y="62693"/>
                  <a:pt x="41842" y="62966"/>
                  <a:pt x="42115" y="63057"/>
                </a:cubicBezTo>
                <a:cubicBezTo>
                  <a:pt x="42297" y="63148"/>
                  <a:pt x="43070" y="64012"/>
                  <a:pt x="43343" y="64376"/>
                </a:cubicBezTo>
                <a:cubicBezTo>
                  <a:pt x="43571" y="64694"/>
                  <a:pt x="43525" y="64785"/>
                  <a:pt x="43207" y="65013"/>
                </a:cubicBezTo>
                <a:lnTo>
                  <a:pt x="42934" y="65149"/>
                </a:lnTo>
                <a:lnTo>
                  <a:pt x="42070" y="64558"/>
                </a:lnTo>
                <a:cubicBezTo>
                  <a:pt x="41069" y="63830"/>
                  <a:pt x="40478" y="63375"/>
                  <a:pt x="40569" y="63375"/>
                </a:cubicBezTo>
                <a:cubicBezTo>
                  <a:pt x="40569" y="63375"/>
                  <a:pt x="40933" y="63557"/>
                  <a:pt x="41388" y="63785"/>
                </a:cubicBezTo>
                <a:cubicBezTo>
                  <a:pt x="41755" y="64029"/>
                  <a:pt x="42085" y="64201"/>
                  <a:pt x="42182" y="64201"/>
                </a:cubicBezTo>
                <a:cubicBezTo>
                  <a:pt x="42193" y="64201"/>
                  <a:pt x="42202" y="64199"/>
                  <a:pt x="42206" y="64194"/>
                </a:cubicBezTo>
                <a:cubicBezTo>
                  <a:pt x="42297" y="64103"/>
                  <a:pt x="42252" y="64103"/>
                  <a:pt x="41115" y="63421"/>
                </a:cubicBezTo>
                <a:cubicBezTo>
                  <a:pt x="40652" y="63168"/>
                  <a:pt x="40227" y="62915"/>
                  <a:pt x="40095" y="62915"/>
                </a:cubicBezTo>
                <a:cubicBezTo>
                  <a:pt x="40084" y="62915"/>
                  <a:pt x="40075" y="62917"/>
                  <a:pt x="40069" y="62920"/>
                </a:cubicBezTo>
                <a:cubicBezTo>
                  <a:pt x="40023" y="62920"/>
                  <a:pt x="39932" y="62875"/>
                  <a:pt x="39841" y="62784"/>
                </a:cubicBezTo>
                <a:cubicBezTo>
                  <a:pt x="39805" y="62730"/>
                  <a:pt x="39805" y="62705"/>
                  <a:pt x="39848" y="62705"/>
                </a:cubicBezTo>
                <a:cubicBezTo>
                  <a:pt x="39915" y="62705"/>
                  <a:pt x="40084" y="62765"/>
                  <a:pt x="40387" y="62875"/>
                </a:cubicBezTo>
                <a:cubicBezTo>
                  <a:pt x="40684" y="62949"/>
                  <a:pt x="40951" y="63024"/>
                  <a:pt x="41039" y="63024"/>
                </a:cubicBezTo>
                <a:cubicBezTo>
                  <a:pt x="41059" y="63024"/>
                  <a:pt x="41069" y="63020"/>
                  <a:pt x="41069" y="63011"/>
                </a:cubicBezTo>
                <a:cubicBezTo>
                  <a:pt x="41115" y="62920"/>
                  <a:pt x="40751" y="62739"/>
                  <a:pt x="39614" y="62238"/>
                </a:cubicBezTo>
                <a:cubicBezTo>
                  <a:pt x="39250" y="62056"/>
                  <a:pt x="38750" y="61738"/>
                  <a:pt x="38568" y="61602"/>
                </a:cubicBezTo>
                <a:lnTo>
                  <a:pt x="38204" y="61283"/>
                </a:lnTo>
                <a:lnTo>
                  <a:pt x="38932" y="61602"/>
                </a:lnTo>
                <a:cubicBezTo>
                  <a:pt x="39335" y="61770"/>
                  <a:pt x="39571" y="61845"/>
                  <a:pt x="39653" y="61845"/>
                </a:cubicBezTo>
                <a:cubicBezTo>
                  <a:pt x="39792" y="61845"/>
                  <a:pt x="39483" y="61627"/>
                  <a:pt x="38795" y="61283"/>
                </a:cubicBezTo>
                <a:lnTo>
                  <a:pt x="37840" y="60874"/>
                </a:lnTo>
                <a:lnTo>
                  <a:pt x="38932" y="61238"/>
                </a:lnTo>
                <a:cubicBezTo>
                  <a:pt x="39568" y="61465"/>
                  <a:pt x="40023" y="61647"/>
                  <a:pt x="39978" y="61693"/>
                </a:cubicBezTo>
                <a:cubicBezTo>
                  <a:pt x="39887" y="61738"/>
                  <a:pt x="40342" y="62011"/>
                  <a:pt x="40842" y="62193"/>
                </a:cubicBezTo>
                <a:cubicBezTo>
                  <a:pt x="40948" y="62240"/>
                  <a:pt x="41021" y="62260"/>
                  <a:pt x="41063" y="62260"/>
                </a:cubicBezTo>
                <a:cubicBezTo>
                  <a:pt x="41182" y="62260"/>
                  <a:pt x="41054" y="62100"/>
                  <a:pt x="40751" y="61965"/>
                </a:cubicBezTo>
                <a:cubicBezTo>
                  <a:pt x="40604" y="61929"/>
                  <a:pt x="40516" y="61862"/>
                  <a:pt x="40536" y="61862"/>
                </a:cubicBezTo>
                <a:cubicBezTo>
                  <a:pt x="40541" y="61862"/>
                  <a:pt x="40552" y="61866"/>
                  <a:pt x="40569" y="61874"/>
                </a:cubicBezTo>
                <a:cubicBezTo>
                  <a:pt x="40705" y="61874"/>
                  <a:pt x="40796" y="61829"/>
                  <a:pt x="40796" y="61784"/>
                </a:cubicBezTo>
                <a:cubicBezTo>
                  <a:pt x="40796" y="61693"/>
                  <a:pt x="40205" y="61465"/>
                  <a:pt x="38932" y="61056"/>
                </a:cubicBezTo>
                <a:cubicBezTo>
                  <a:pt x="37886" y="60692"/>
                  <a:pt x="37067" y="60374"/>
                  <a:pt x="37113" y="60328"/>
                </a:cubicBezTo>
                <a:cubicBezTo>
                  <a:pt x="37158" y="60328"/>
                  <a:pt x="37704" y="60465"/>
                  <a:pt x="38386" y="60737"/>
                </a:cubicBezTo>
                <a:cubicBezTo>
                  <a:pt x="39038" y="60941"/>
                  <a:pt x="39507" y="61108"/>
                  <a:pt x="39631" y="61108"/>
                </a:cubicBezTo>
                <a:cubicBezTo>
                  <a:pt x="39645" y="61108"/>
                  <a:pt x="39655" y="61106"/>
                  <a:pt x="39659" y="61101"/>
                </a:cubicBezTo>
                <a:cubicBezTo>
                  <a:pt x="39750" y="61056"/>
                  <a:pt x="39341" y="60874"/>
                  <a:pt x="38522" y="60556"/>
                </a:cubicBezTo>
                <a:cubicBezTo>
                  <a:pt x="37749" y="60283"/>
                  <a:pt x="37340" y="60101"/>
                  <a:pt x="37385" y="60055"/>
                </a:cubicBezTo>
                <a:cubicBezTo>
                  <a:pt x="37393" y="60047"/>
                  <a:pt x="37411" y="60043"/>
                  <a:pt x="37438" y="60043"/>
                </a:cubicBezTo>
                <a:close/>
                <a:moveTo>
                  <a:pt x="31609" y="65604"/>
                </a:moveTo>
                <a:cubicBezTo>
                  <a:pt x="31609" y="65604"/>
                  <a:pt x="31609" y="65649"/>
                  <a:pt x="31609" y="65695"/>
                </a:cubicBezTo>
                <a:cubicBezTo>
                  <a:pt x="31587" y="65718"/>
                  <a:pt x="31553" y="65729"/>
                  <a:pt x="31507" y="65729"/>
                </a:cubicBezTo>
                <a:cubicBezTo>
                  <a:pt x="31462" y="65729"/>
                  <a:pt x="31405" y="65718"/>
                  <a:pt x="31337" y="65695"/>
                </a:cubicBezTo>
                <a:cubicBezTo>
                  <a:pt x="31155" y="65604"/>
                  <a:pt x="31155" y="65604"/>
                  <a:pt x="31337" y="65604"/>
                </a:cubicBezTo>
                <a:close/>
                <a:moveTo>
                  <a:pt x="32006" y="65656"/>
                </a:moveTo>
                <a:cubicBezTo>
                  <a:pt x="32136" y="65656"/>
                  <a:pt x="32262" y="65768"/>
                  <a:pt x="32201" y="65922"/>
                </a:cubicBezTo>
                <a:cubicBezTo>
                  <a:pt x="32172" y="66009"/>
                  <a:pt x="32143" y="66040"/>
                  <a:pt x="32079" y="66040"/>
                </a:cubicBezTo>
                <a:cubicBezTo>
                  <a:pt x="32043" y="66040"/>
                  <a:pt x="31994" y="66030"/>
                  <a:pt x="31928" y="66013"/>
                </a:cubicBezTo>
                <a:cubicBezTo>
                  <a:pt x="31700" y="65922"/>
                  <a:pt x="31700" y="65922"/>
                  <a:pt x="31837" y="65740"/>
                </a:cubicBezTo>
                <a:cubicBezTo>
                  <a:pt x="31881" y="65681"/>
                  <a:pt x="31944" y="65656"/>
                  <a:pt x="32006" y="65656"/>
                </a:cubicBezTo>
                <a:close/>
                <a:moveTo>
                  <a:pt x="19193" y="42409"/>
                </a:moveTo>
                <a:lnTo>
                  <a:pt x="19102" y="43546"/>
                </a:lnTo>
                <a:cubicBezTo>
                  <a:pt x="19012" y="44183"/>
                  <a:pt x="18875" y="45183"/>
                  <a:pt x="18739" y="45775"/>
                </a:cubicBezTo>
                <a:cubicBezTo>
                  <a:pt x="18511" y="46821"/>
                  <a:pt x="18466" y="47003"/>
                  <a:pt x="17738" y="48503"/>
                </a:cubicBezTo>
                <a:cubicBezTo>
                  <a:pt x="15919" y="52415"/>
                  <a:pt x="14100" y="55416"/>
                  <a:pt x="11007" y="59555"/>
                </a:cubicBezTo>
                <a:cubicBezTo>
                  <a:pt x="10325" y="60510"/>
                  <a:pt x="9415" y="61693"/>
                  <a:pt x="9051" y="62193"/>
                </a:cubicBezTo>
                <a:cubicBezTo>
                  <a:pt x="8187" y="63375"/>
                  <a:pt x="5595" y="66559"/>
                  <a:pt x="5504" y="66559"/>
                </a:cubicBezTo>
                <a:cubicBezTo>
                  <a:pt x="5504" y="66513"/>
                  <a:pt x="5595" y="66013"/>
                  <a:pt x="5731" y="65376"/>
                </a:cubicBezTo>
                <a:cubicBezTo>
                  <a:pt x="5913" y="64740"/>
                  <a:pt x="6050" y="64148"/>
                  <a:pt x="6050" y="64012"/>
                </a:cubicBezTo>
                <a:cubicBezTo>
                  <a:pt x="6095" y="63921"/>
                  <a:pt x="6277" y="63648"/>
                  <a:pt x="6505" y="63421"/>
                </a:cubicBezTo>
                <a:cubicBezTo>
                  <a:pt x="7505" y="62511"/>
                  <a:pt x="9734" y="60101"/>
                  <a:pt x="10461" y="59146"/>
                </a:cubicBezTo>
                <a:cubicBezTo>
                  <a:pt x="11416" y="58009"/>
                  <a:pt x="12099" y="56826"/>
                  <a:pt x="12053" y="56508"/>
                </a:cubicBezTo>
                <a:cubicBezTo>
                  <a:pt x="12053" y="56417"/>
                  <a:pt x="11962" y="56280"/>
                  <a:pt x="11871" y="56280"/>
                </a:cubicBezTo>
                <a:cubicBezTo>
                  <a:pt x="11826" y="56235"/>
                  <a:pt x="11780" y="56189"/>
                  <a:pt x="11871" y="56099"/>
                </a:cubicBezTo>
                <a:cubicBezTo>
                  <a:pt x="12281" y="55507"/>
                  <a:pt x="13599" y="53461"/>
                  <a:pt x="13918" y="52869"/>
                </a:cubicBezTo>
                <a:cubicBezTo>
                  <a:pt x="14191" y="52324"/>
                  <a:pt x="14282" y="52096"/>
                  <a:pt x="14236" y="51914"/>
                </a:cubicBezTo>
                <a:cubicBezTo>
                  <a:pt x="14191" y="51687"/>
                  <a:pt x="14282" y="51551"/>
                  <a:pt x="14782" y="50868"/>
                </a:cubicBezTo>
                <a:cubicBezTo>
                  <a:pt x="15146" y="50414"/>
                  <a:pt x="15601" y="49777"/>
                  <a:pt x="15828" y="49368"/>
                </a:cubicBezTo>
                <a:cubicBezTo>
                  <a:pt x="16465" y="48458"/>
                  <a:pt x="17556" y="46320"/>
                  <a:pt x="17738" y="45775"/>
                </a:cubicBezTo>
                <a:cubicBezTo>
                  <a:pt x="17784" y="45593"/>
                  <a:pt x="18147" y="44729"/>
                  <a:pt x="18511" y="43910"/>
                </a:cubicBezTo>
                <a:lnTo>
                  <a:pt x="19193" y="42409"/>
                </a:lnTo>
                <a:close/>
                <a:moveTo>
                  <a:pt x="35430" y="67878"/>
                </a:moveTo>
                <a:cubicBezTo>
                  <a:pt x="36112" y="67878"/>
                  <a:pt x="39205" y="68378"/>
                  <a:pt x="40023" y="68605"/>
                </a:cubicBezTo>
                <a:cubicBezTo>
                  <a:pt x="40251" y="68696"/>
                  <a:pt x="40251" y="68696"/>
                  <a:pt x="39796" y="68833"/>
                </a:cubicBezTo>
                <a:cubicBezTo>
                  <a:pt x="39523" y="68878"/>
                  <a:pt x="38886" y="69015"/>
                  <a:pt x="38386" y="69106"/>
                </a:cubicBezTo>
                <a:lnTo>
                  <a:pt x="37431" y="69288"/>
                </a:lnTo>
                <a:lnTo>
                  <a:pt x="36430" y="68696"/>
                </a:lnTo>
                <a:cubicBezTo>
                  <a:pt x="35202" y="67923"/>
                  <a:pt x="35157" y="67878"/>
                  <a:pt x="35430" y="67878"/>
                </a:cubicBezTo>
                <a:close/>
                <a:moveTo>
                  <a:pt x="40410" y="68796"/>
                </a:moveTo>
                <a:cubicBezTo>
                  <a:pt x="40600" y="68796"/>
                  <a:pt x="40875" y="68871"/>
                  <a:pt x="40842" y="68969"/>
                </a:cubicBezTo>
                <a:cubicBezTo>
                  <a:pt x="40842" y="69015"/>
                  <a:pt x="39296" y="69333"/>
                  <a:pt x="38522" y="69470"/>
                </a:cubicBezTo>
                <a:cubicBezTo>
                  <a:pt x="38183" y="69535"/>
                  <a:pt x="37971" y="69563"/>
                  <a:pt x="37870" y="69563"/>
                </a:cubicBezTo>
                <a:cubicBezTo>
                  <a:pt x="37620" y="69563"/>
                  <a:pt x="38056" y="69391"/>
                  <a:pt x="38932" y="69197"/>
                </a:cubicBezTo>
                <a:cubicBezTo>
                  <a:pt x="39614" y="69060"/>
                  <a:pt x="40205" y="68924"/>
                  <a:pt x="40251" y="68833"/>
                </a:cubicBezTo>
                <a:cubicBezTo>
                  <a:pt x="40276" y="68807"/>
                  <a:pt x="40337" y="68796"/>
                  <a:pt x="40410" y="68796"/>
                </a:cubicBezTo>
                <a:close/>
                <a:moveTo>
                  <a:pt x="41980" y="64821"/>
                </a:moveTo>
                <a:cubicBezTo>
                  <a:pt x="42163" y="64821"/>
                  <a:pt x="42341" y="64959"/>
                  <a:pt x="42888" y="65467"/>
                </a:cubicBezTo>
                <a:cubicBezTo>
                  <a:pt x="43116" y="65649"/>
                  <a:pt x="43525" y="66013"/>
                  <a:pt x="43707" y="66195"/>
                </a:cubicBezTo>
                <a:cubicBezTo>
                  <a:pt x="44435" y="66741"/>
                  <a:pt x="45481" y="67787"/>
                  <a:pt x="45981" y="68333"/>
                </a:cubicBezTo>
                <a:cubicBezTo>
                  <a:pt x="46390" y="68833"/>
                  <a:pt x="46436" y="68924"/>
                  <a:pt x="46345" y="69060"/>
                </a:cubicBezTo>
                <a:cubicBezTo>
                  <a:pt x="46118" y="69333"/>
                  <a:pt x="46618" y="70152"/>
                  <a:pt x="47527" y="71107"/>
                </a:cubicBezTo>
                <a:cubicBezTo>
                  <a:pt x="48001" y="71612"/>
                  <a:pt x="48146" y="71788"/>
                  <a:pt x="48084" y="71788"/>
                </a:cubicBezTo>
                <a:cubicBezTo>
                  <a:pt x="48056" y="71788"/>
                  <a:pt x="47989" y="71754"/>
                  <a:pt x="47891" y="71698"/>
                </a:cubicBezTo>
                <a:cubicBezTo>
                  <a:pt x="47345" y="71425"/>
                  <a:pt x="47209" y="71289"/>
                  <a:pt x="47255" y="71198"/>
                </a:cubicBezTo>
                <a:cubicBezTo>
                  <a:pt x="47255" y="71152"/>
                  <a:pt x="47118" y="71061"/>
                  <a:pt x="46936" y="70970"/>
                </a:cubicBezTo>
                <a:cubicBezTo>
                  <a:pt x="46481" y="70698"/>
                  <a:pt x="46072" y="70379"/>
                  <a:pt x="46027" y="70197"/>
                </a:cubicBezTo>
                <a:cubicBezTo>
                  <a:pt x="45981" y="70152"/>
                  <a:pt x="45617" y="69879"/>
                  <a:pt x="45117" y="69651"/>
                </a:cubicBezTo>
                <a:cubicBezTo>
                  <a:pt x="44617" y="69379"/>
                  <a:pt x="44298" y="69151"/>
                  <a:pt x="44298" y="69060"/>
                </a:cubicBezTo>
                <a:cubicBezTo>
                  <a:pt x="44298" y="69012"/>
                  <a:pt x="44304" y="68981"/>
                  <a:pt x="44346" y="68981"/>
                </a:cubicBezTo>
                <a:cubicBezTo>
                  <a:pt x="44422" y="68981"/>
                  <a:pt x="44617" y="69085"/>
                  <a:pt x="45117" y="69379"/>
                </a:cubicBezTo>
                <a:cubicBezTo>
                  <a:pt x="45481" y="69561"/>
                  <a:pt x="45754" y="69697"/>
                  <a:pt x="45799" y="69697"/>
                </a:cubicBezTo>
                <a:cubicBezTo>
                  <a:pt x="45890" y="69606"/>
                  <a:pt x="45754" y="69515"/>
                  <a:pt x="44935" y="69060"/>
                </a:cubicBezTo>
                <a:cubicBezTo>
                  <a:pt x="44571" y="68833"/>
                  <a:pt x="44207" y="68560"/>
                  <a:pt x="44025" y="68333"/>
                </a:cubicBezTo>
                <a:cubicBezTo>
                  <a:pt x="43854" y="68098"/>
                  <a:pt x="43764" y="67973"/>
                  <a:pt x="43824" y="67973"/>
                </a:cubicBezTo>
                <a:cubicBezTo>
                  <a:pt x="43893" y="67973"/>
                  <a:pt x="44153" y="68131"/>
                  <a:pt x="44708" y="68469"/>
                </a:cubicBezTo>
                <a:cubicBezTo>
                  <a:pt x="45376" y="68870"/>
                  <a:pt x="45627" y="69026"/>
                  <a:pt x="45731" y="69026"/>
                </a:cubicBezTo>
                <a:cubicBezTo>
                  <a:pt x="45769" y="69026"/>
                  <a:pt x="45787" y="69005"/>
                  <a:pt x="45799" y="68969"/>
                </a:cubicBezTo>
                <a:cubicBezTo>
                  <a:pt x="45799" y="68924"/>
                  <a:pt x="45208" y="68560"/>
                  <a:pt x="44480" y="68105"/>
                </a:cubicBezTo>
                <a:cubicBezTo>
                  <a:pt x="43707" y="67650"/>
                  <a:pt x="43070" y="67196"/>
                  <a:pt x="43025" y="67150"/>
                </a:cubicBezTo>
                <a:cubicBezTo>
                  <a:pt x="42975" y="67075"/>
                  <a:pt x="42952" y="67041"/>
                  <a:pt x="42965" y="67041"/>
                </a:cubicBezTo>
                <a:cubicBezTo>
                  <a:pt x="42975" y="67041"/>
                  <a:pt x="43009" y="67064"/>
                  <a:pt x="43070" y="67105"/>
                </a:cubicBezTo>
                <a:cubicBezTo>
                  <a:pt x="43457" y="67375"/>
                  <a:pt x="43875" y="67580"/>
                  <a:pt x="44021" y="67580"/>
                </a:cubicBezTo>
                <a:cubicBezTo>
                  <a:pt x="44047" y="67580"/>
                  <a:pt x="44064" y="67573"/>
                  <a:pt x="44071" y="67559"/>
                </a:cubicBezTo>
                <a:cubicBezTo>
                  <a:pt x="44071" y="67468"/>
                  <a:pt x="44025" y="67423"/>
                  <a:pt x="43980" y="67423"/>
                </a:cubicBezTo>
                <a:cubicBezTo>
                  <a:pt x="43889" y="67378"/>
                  <a:pt x="43844" y="67332"/>
                  <a:pt x="43889" y="67287"/>
                </a:cubicBezTo>
                <a:cubicBezTo>
                  <a:pt x="44025" y="67196"/>
                  <a:pt x="43889" y="67105"/>
                  <a:pt x="42979" y="66650"/>
                </a:cubicBezTo>
                <a:cubicBezTo>
                  <a:pt x="42115" y="66241"/>
                  <a:pt x="41342" y="65695"/>
                  <a:pt x="41297" y="65558"/>
                </a:cubicBezTo>
                <a:cubicBezTo>
                  <a:pt x="41297" y="65554"/>
                  <a:pt x="41301" y="65551"/>
                  <a:pt x="41310" y="65551"/>
                </a:cubicBezTo>
                <a:cubicBezTo>
                  <a:pt x="41390" y="65551"/>
                  <a:pt x="41807" y="65727"/>
                  <a:pt x="42297" y="66013"/>
                </a:cubicBezTo>
                <a:cubicBezTo>
                  <a:pt x="43166" y="66481"/>
                  <a:pt x="43568" y="66679"/>
                  <a:pt x="43702" y="66679"/>
                </a:cubicBezTo>
                <a:cubicBezTo>
                  <a:pt x="43751" y="66679"/>
                  <a:pt x="43765" y="66653"/>
                  <a:pt x="43753" y="66604"/>
                </a:cubicBezTo>
                <a:cubicBezTo>
                  <a:pt x="43707" y="66513"/>
                  <a:pt x="42070" y="65604"/>
                  <a:pt x="41751" y="65513"/>
                </a:cubicBezTo>
                <a:cubicBezTo>
                  <a:pt x="41706" y="65467"/>
                  <a:pt x="41706" y="65422"/>
                  <a:pt x="41797" y="65376"/>
                </a:cubicBezTo>
                <a:cubicBezTo>
                  <a:pt x="41979" y="65285"/>
                  <a:pt x="41979" y="64967"/>
                  <a:pt x="41842" y="64922"/>
                </a:cubicBezTo>
                <a:cubicBezTo>
                  <a:pt x="41797" y="64876"/>
                  <a:pt x="41797" y="64876"/>
                  <a:pt x="41888" y="64831"/>
                </a:cubicBezTo>
                <a:cubicBezTo>
                  <a:pt x="41920" y="64824"/>
                  <a:pt x="41950" y="64821"/>
                  <a:pt x="41980" y="64821"/>
                </a:cubicBezTo>
                <a:close/>
                <a:moveTo>
                  <a:pt x="39421" y="70596"/>
                </a:moveTo>
                <a:cubicBezTo>
                  <a:pt x="39676" y="70596"/>
                  <a:pt x="41290" y="71045"/>
                  <a:pt x="42252" y="71380"/>
                </a:cubicBezTo>
                <a:lnTo>
                  <a:pt x="42525" y="71471"/>
                </a:lnTo>
                <a:lnTo>
                  <a:pt x="42206" y="71562"/>
                </a:lnTo>
                <a:cubicBezTo>
                  <a:pt x="41979" y="71653"/>
                  <a:pt x="41706" y="71744"/>
                  <a:pt x="41479" y="71835"/>
                </a:cubicBezTo>
                <a:lnTo>
                  <a:pt x="41160" y="71925"/>
                </a:lnTo>
                <a:lnTo>
                  <a:pt x="40296" y="71289"/>
                </a:lnTo>
                <a:cubicBezTo>
                  <a:pt x="39796" y="70970"/>
                  <a:pt x="39432" y="70652"/>
                  <a:pt x="39387" y="70607"/>
                </a:cubicBezTo>
                <a:cubicBezTo>
                  <a:pt x="39387" y="70599"/>
                  <a:pt x="39398" y="70596"/>
                  <a:pt x="39421" y="70596"/>
                </a:cubicBezTo>
                <a:close/>
                <a:moveTo>
                  <a:pt x="43045" y="71609"/>
                </a:moveTo>
                <a:cubicBezTo>
                  <a:pt x="43163" y="71609"/>
                  <a:pt x="43274" y="71624"/>
                  <a:pt x="43389" y="71653"/>
                </a:cubicBezTo>
                <a:cubicBezTo>
                  <a:pt x="43480" y="71653"/>
                  <a:pt x="43525" y="71698"/>
                  <a:pt x="43525" y="71744"/>
                </a:cubicBezTo>
                <a:cubicBezTo>
                  <a:pt x="43480" y="71744"/>
                  <a:pt x="43116" y="71880"/>
                  <a:pt x="42616" y="72062"/>
                </a:cubicBezTo>
                <a:cubicBezTo>
                  <a:pt x="42149" y="72237"/>
                  <a:pt x="41907" y="72318"/>
                  <a:pt x="41745" y="72318"/>
                </a:cubicBezTo>
                <a:cubicBezTo>
                  <a:pt x="41655" y="72318"/>
                  <a:pt x="41589" y="72293"/>
                  <a:pt x="41524" y="72244"/>
                </a:cubicBezTo>
                <a:cubicBezTo>
                  <a:pt x="41342" y="72107"/>
                  <a:pt x="41388" y="72062"/>
                  <a:pt x="42070" y="71835"/>
                </a:cubicBezTo>
                <a:cubicBezTo>
                  <a:pt x="42505" y="71679"/>
                  <a:pt x="42791" y="71609"/>
                  <a:pt x="43045" y="71609"/>
                </a:cubicBezTo>
                <a:close/>
                <a:moveTo>
                  <a:pt x="29126" y="56357"/>
                </a:moveTo>
                <a:cubicBezTo>
                  <a:pt x="29312" y="56357"/>
                  <a:pt x="29354" y="56401"/>
                  <a:pt x="29381" y="56508"/>
                </a:cubicBezTo>
                <a:cubicBezTo>
                  <a:pt x="29472" y="56781"/>
                  <a:pt x="29790" y="56826"/>
                  <a:pt x="30927" y="56826"/>
                </a:cubicBezTo>
                <a:cubicBezTo>
                  <a:pt x="31928" y="56826"/>
                  <a:pt x="32565" y="56963"/>
                  <a:pt x="33383" y="57190"/>
                </a:cubicBezTo>
                <a:cubicBezTo>
                  <a:pt x="33838" y="57372"/>
                  <a:pt x="33838" y="57372"/>
                  <a:pt x="33883" y="57690"/>
                </a:cubicBezTo>
                <a:lnTo>
                  <a:pt x="33929" y="58009"/>
                </a:lnTo>
                <a:lnTo>
                  <a:pt x="32746" y="58145"/>
                </a:lnTo>
                <a:cubicBezTo>
                  <a:pt x="32110" y="58236"/>
                  <a:pt x="31609" y="58373"/>
                  <a:pt x="31655" y="58418"/>
                </a:cubicBezTo>
                <a:cubicBezTo>
                  <a:pt x="31655" y="58435"/>
                  <a:pt x="31740" y="58445"/>
                  <a:pt x="31884" y="58445"/>
                </a:cubicBezTo>
                <a:cubicBezTo>
                  <a:pt x="32133" y="58445"/>
                  <a:pt x="32558" y="58414"/>
                  <a:pt x="33019" y="58327"/>
                </a:cubicBezTo>
                <a:cubicBezTo>
                  <a:pt x="33568" y="58264"/>
                  <a:pt x="33990" y="58230"/>
                  <a:pt x="34275" y="58230"/>
                </a:cubicBezTo>
                <a:cubicBezTo>
                  <a:pt x="34604" y="58230"/>
                  <a:pt x="34751" y="58275"/>
                  <a:pt x="34702" y="58373"/>
                </a:cubicBezTo>
                <a:cubicBezTo>
                  <a:pt x="34702" y="58418"/>
                  <a:pt x="34247" y="58463"/>
                  <a:pt x="33747" y="58554"/>
                </a:cubicBezTo>
                <a:cubicBezTo>
                  <a:pt x="33201" y="58600"/>
                  <a:pt x="32792" y="58691"/>
                  <a:pt x="32837" y="58736"/>
                </a:cubicBezTo>
                <a:cubicBezTo>
                  <a:pt x="32864" y="58750"/>
                  <a:pt x="32930" y="58755"/>
                  <a:pt x="33024" y="58755"/>
                </a:cubicBezTo>
                <a:cubicBezTo>
                  <a:pt x="33252" y="58755"/>
                  <a:pt x="33647" y="58723"/>
                  <a:pt x="34065" y="58691"/>
                </a:cubicBezTo>
                <a:lnTo>
                  <a:pt x="35202" y="58554"/>
                </a:lnTo>
                <a:lnTo>
                  <a:pt x="35839" y="58964"/>
                </a:lnTo>
                <a:cubicBezTo>
                  <a:pt x="36203" y="59146"/>
                  <a:pt x="36612" y="59464"/>
                  <a:pt x="36794" y="59600"/>
                </a:cubicBezTo>
                <a:cubicBezTo>
                  <a:pt x="37022" y="59828"/>
                  <a:pt x="37067" y="60101"/>
                  <a:pt x="36840" y="60146"/>
                </a:cubicBezTo>
                <a:cubicBezTo>
                  <a:pt x="36703" y="60146"/>
                  <a:pt x="36567" y="60465"/>
                  <a:pt x="36658" y="60556"/>
                </a:cubicBezTo>
                <a:cubicBezTo>
                  <a:pt x="36703" y="60601"/>
                  <a:pt x="37067" y="60874"/>
                  <a:pt x="37431" y="61147"/>
                </a:cubicBezTo>
                <a:cubicBezTo>
                  <a:pt x="38250" y="61738"/>
                  <a:pt x="40660" y="63967"/>
                  <a:pt x="40660" y="64103"/>
                </a:cubicBezTo>
                <a:cubicBezTo>
                  <a:pt x="40660" y="64148"/>
                  <a:pt x="40751" y="64194"/>
                  <a:pt x="40796" y="64239"/>
                </a:cubicBezTo>
                <a:cubicBezTo>
                  <a:pt x="40978" y="64285"/>
                  <a:pt x="41524" y="64922"/>
                  <a:pt x="41479" y="65013"/>
                </a:cubicBezTo>
                <a:cubicBezTo>
                  <a:pt x="41479" y="65013"/>
                  <a:pt x="41398" y="65033"/>
                  <a:pt x="41303" y="65033"/>
                </a:cubicBezTo>
                <a:cubicBezTo>
                  <a:pt x="41256" y="65033"/>
                  <a:pt x="41206" y="65028"/>
                  <a:pt x="41160" y="65013"/>
                </a:cubicBezTo>
                <a:cubicBezTo>
                  <a:pt x="41116" y="65008"/>
                  <a:pt x="41075" y="65006"/>
                  <a:pt x="41037" y="65006"/>
                </a:cubicBezTo>
                <a:cubicBezTo>
                  <a:pt x="40691" y="65006"/>
                  <a:pt x="40641" y="65198"/>
                  <a:pt x="40887" y="65649"/>
                </a:cubicBezTo>
                <a:cubicBezTo>
                  <a:pt x="41024" y="65877"/>
                  <a:pt x="41206" y="66104"/>
                  <a:pt x="41297" y="66150"/>
                </a:cubicBezTo>
                <a:cubicBezTo>
                  <a:pt x="41524" y="66241"/>
                  <a:pt x="42752" y="67423"/>
                  <a:pt x="42661" y="67468"/>
                </a:cubicBezTo>
                <a:cubicBezTo>
                  <a:pt x="42616" y="67468"/>
                  <a:pt x="42024" y="67423"/>
                  <a:pt x="41342" y="67378"/>
                </a:cubicBezTo>
                <a:cubicBezTo>
                  <a:pt x="40790" y="67337"/>
                  <a:pt x="40431" y="67314"/>
                  <a:pt x="40207" y="67314"/>
                </a:cubicBezTo>
                <a:cubicBezTo>
                  <a:pt x="39933" y="67314"/>
                  <a:pt x="39862" y="67348"/>
                  <a:pt x="39887" y="67423"/>
                </a:cubicBezTo>
                <a:cubicBezTo>
                  <a:pt x="39932" y="67468"/>
                  <a:pt x="40387" y="67514"/>
                  <a:pt x="40978" y="67559"/>
                </a:cubicBezTo>
                <a:cubicBezTo>
                  <a:pt x="41524" y="67605"/>
                  <a:pt x="42252" y="67650"/>
                  <a:pt x="42525" y="67650"/>
                </a:cubicBezTo>
                <a:lnTo>
                  <a:pt x="43025" y="67696"/>
                </a:lnTo>
                <a:lnTo>
                  <a:pt x="43389" y="68151"/>
                </a:lnTo>
                <a:cubicBezTo>
                  <a:pt x="43525" y="68378"/>
                  <a:pt x="43753" y="68651"/>
                  <a:pt x="43844" y="68696"/>
                </a:cubicBezTo>
                <a:cubicBezTo>
                  <a:pt x="43889" y="68742"/>
                  <a:pt x="43934" y="68878"/>
                  <a:pt x="43889" y="68969"/>
                </a:cubicBezTo>
                <a:cubicBezTo>
                  <a:pt x="43869" y="69049"/>
                  <a:pt x="43779" y="69085"/>
                  <a:pt x="43635" y="69085"/>
                </a:cubicBezTo>
                <a:cubicBezTo>
                  <a:pt x="43450" y="69085"/>
                  <a:pt x="43175" y="69026"/>
                  <a:pt x="42843" y="68924"/>
                </a:cubicBezTo>
                <a:cubicBezTo>
                  <a:pt x="42775" y="68901"/>
                  <a:pt x="42718" y="68890"/>
                  <a:pt x="42672" y="68890"/>
                </a:cubicBezTo>
                <a:cubicBezTo>
                  <a:pt x="42627" y="68890"/>
                  <a:pt x="42593" y="68901"/>
                  <a:pt x="42570" y="68924"/>
                </a:cubicBezTo>
                <a:cubicBezTo>
                  <a:pt x="42570" y="69015"/>
                  <a:pt x="42888" y="69106"/>
                  <a:pt x="43343" y="69288"/>
                </a:cubicBezTo>
                <a:cubicBezTo>
                  <a:pt x="44389" y="69651"/>
                  <a:pt x="45208" y="70106"/>
                  <a:pt x="46299" y="71016"/>
                </a:cubicBezTo>
                <a:cubicBezTo>
                  <a:pt x="47391" y="71925"/>
                  <a:pt x="48301" y="72471"/>
                  <a:pt x="49983" y="72972"/>
                </a:cubicBezTo>
                <a:lnTo>
                  <a:pt x="51120" y="73381"/>
                </a:lnTo>
                <a:lnTo>
                  <a:pt x="50529" y="73654"/>
                </a:lnTo>
                <a:cubicBezTo>
                  <a:pt x="49756" y="74063"/>
                  <a:pt x="48846" y="74245"/>
                  <a:pt x="47800" y="74245"/>
                </a:cubicBezTo>
                <a:lnTo>
                  <a:pt x="46891" y="74245"/>
                </a:lnTo>
                <a:cubicBezTo>
                  <a:pt x="46845" y="74199"/>
                  <a:pt x="47345" y="74154"/>
                  <a:pt x="48028" y="74063"/>
                </a:cubicBezTo>
                <a:cubicBezTo>
                  <a:pt x="49301" y="73927"/>
                  <a:pt x="50302" y="73745"/>
                  <a:pt x="50165" y="73608"/>
                </a:cubicBezTo>
                <a:cubicBezTo>
                  <a:pt x="50154" y="73597"/>
                  <a:pt x="50117" y="73591"/>
                  <a:pt x="50060" y="73591"/>
                </a:cubicBezTo>
                <a:cubicBezTo>
                  <a:pt x="49890" y="73591"/>
                  <a:pt x="49540" y="73642"/>
                  <a:pt x="49165" y="73745"/>
                </a:cubicBezTo>
                <a:cubicBezTo>
                  <a:pt x="48348" y="73887"/>
                  <a:pt x="46699" y="74001"/>
                  <a:pt x="45670" y="74001"/>
                </a:cubicBezTo>
                <a:cubicBezTo>
                  <a:pt x="45380" y="74001"/>
                  <a:pt x="45140" y="73992"/>
                  <a:pt x="44981" y="73972"/>
                </a:cubicBezTo>
                <a:cubicBezTo>
                  <a:pt x="44708" y="73927"/>
                  <a:pt x="44162" y="73745"/>
                  <a:pt x="43753" y="73563"/>
                </a:cubicBezTo>
                <a:lnTo>
                  <a:pt x="43025" y="73199"/>
                </a:lnTo>
                <a:lnTo>
                  <a:pt x="43025" y="73199"/>
                </a:lnTo>
                <a:lnTo>
                  <a:pt x="44116" y="73335"/>
                </a:lnTo>
                <a:cubicBezTo>
                  <a:pt x="44713" y="73400"/>
                  <a:pt x="45423" y="73430"/>
                  <a:pt x="46096" y="73430"/>
                </a:cubicBezTo>
                <a:cubicBezTo>
                  <a:pt x="47322" y="73430"/>
                  <a:pt x="48424" y="73330"/>
                  <a:pt x="48482" y="73153"/>
                </a:cubicBezTo>
                <a:cubicBezTo>
                  <a:pt x="48505" y="73108"/>
                  <a:pt x="48505" y="73085"/>
                  <a:pt x="48397" y="73085"/>
                </a:cubicBezTo>
                <a:cubicBezTo>
                  <a:pt x="48289" y="73085"/>
                  <a:pt x="48073" y="73108"/>
                  <a:pt x="47664" y="73153"/>
                </a:cubicBezTo>
                <a:cubicBezTo>
                  <a:pt x="47329" y="73192"/>
                  <a:pt x="46833" y="73209"/>
                  <a:pt x="46292" y="73209"/>
                </a:cubicBezTo>
                <a:cubicBezTo>
                  <a:pt x="44925" y="73209"/>
                  <a:pt x="43272" y="73102"/>
                  <a:pt x="43207" y="72972"/>
                </a:cubicBezTo>
                <a:cubicBezTo>
                  <a:pt x="43207" y="72926"/>
                  <a:pt x="43480" y="72835"/>
                  <a:pt x="43889" y="72699"/>
                </a:cubicBezTo>
                <a:cubicBezTo>
                  <a:pt x="44253" y="72562"/>
                  <a:pt x="44571" y="72471"/>
                  <a:pt x="44571" y="72426"/>
                </a:cubicBezTo>
                <a:cubicBezTo>
                  <a:pt x="44588" y="72377"/>
                  <a:pt x="44551" y="72351"/>
                  <a:pt x="44462" y="72351"/>
                </a:cubicBezTo>
                <a:cubicBezTo>
                  <a:pt x="44303" y="72351"/>
                  <a:pt x="43975" y="72433"/>
                  <a:pt x="43480" y="72608"/>
                </a:cubicBezTo>
                <a:cubicBezTo>
                  <a:pt x="43070" y="72744"/>
                  <a:pt x="42809" y="72812"/>
                  <a:pt x="42616" y="72812"/>
                </a:cubicBezTo>
                <a:cubicBezTo>
                  <a:pt x="42422" y="72812"/>
                  <a:pt x="42297" y="72744"/>
                  <a:pt x="42161" y="72608"/>
                </a:cubicBezTo>
                <a:cubicBezTo>
                  <a:pt x="42024" y="72517"/>
                  <a:pt x="42161" y="72426"/>
                  <a:pt x="42934" y="72153"/>
                </a:cubicBezTo>
                <a:cubicBezTo>
                  <a:pt x="43434" y="71971"/>
                  <a:pt x="43934" y="71835"/>
                  <a:pt x="44071" y="71835"/>
                </a:cubicBezTo>
                <a:cubicBezTo>
                  <a:pt x="44480" y="71835"/>
                  <a:pt x="44344" y="71698"/>
                  <a:pt x="43798" y="71562"/>
                </a:cubicBezTo>
                <a:cubicBezTo>
                  <a:pt x="43298" y="71425"/>
                  <a:pt x="43298" y="71425"/>
                  <a:pt x="43480" y="71334"/>
                </a:cubicBezTo>
                <a:cubicBezTo>
                  <a:pt x="43616" y="71289"/>
                  <a:pt x="43707" y="71243"/>
                  <a:pt x="43662" y="71198"/>
                </a:cubicBezTo>
                <a:cubicBezTo>
                  <a:pt x="43662" y="71175"/>
                  <a:pt x="43616" y="71164"/>
                  <a:pt x="43542" y="71164"/>
                </a:cubicBezTo>
                <a:cubicBezTo>
                  <a:pt x="43468" y="71164"/>
                  <a:pt x="43366" y="71175"/>
                  <a:pt x="43252" y="71198"/>
                </a:cubicBezTo>
                <a:cubicBezTo>
                  <a:pt x="43135" y="71242"/>
                  <a:pt x="43041" y="71267"/>
                  <a:pt x="42920" y="71267"/>
                </a:cubicBezTo>
                <a:cubicBezTo>
                  <a:pt x="42668" y="71267"/>
                  <a:pt x="42297" y="71157"/>
                  <a:pt x="41342" y="70879"/>
                </a:cubicBezTo>
                <a:cubicBezTo>
                  <a:pt x="40478" y="70652"/>
                  <a:pt x="39750" y="70425"/>
                  <a:pt x="39750" y="70379"/>
                </a:cubicBezTo>
                <a:cubicBezTo>
                  <a:pt x="39750" y="70379"/>
                  <a:pt x="39978" y="70288"/>
                  <a:pt x="40251" y="70197"/>
                </a:cubicBezTo>
                <a:cubicBezTo>
                  <a:pt x="40524" y="70152"/>
                  <a:pt x="40751" y="70061"/>
                  <a:pt x="40796" y="69970"/>
                </a:cubicBezTo>
                <a:cubicBezTo>
                  <a:pt x="40814" y="69916"/>
                  <a:pt x="40811" y="69891"/>
                  <a:pt x="40761" y="69891"/>
                </a:cubicBezTo>
                <a:cubicBezTo>
                  <a:pt x="40685" y="69891"/>
                  <a:pt x="40500" y="69951"/>
                  <a:pt x="40114" y="70061"/>
                </a:cubicBezTo>
                <a:cubicBezTo>
                  <a:pt x="39676" y="70200"/>
                  <a:pt x="39387" y="70270"/>
                  <a:pt x="39161" y="70270"/>
                </a:cubicBezTo>
                <a:cubicBezTo>
                  <a:pt x="38871" y="70270"/>
                  <a:pt x="38687" y="70155"/>
                  <a:pt x="38431" y="69924"/>
                </a:cubicBezTo>
                <a:lnTo>
                  <a:pt x="38204" y="69742"/>
                </a:lnTo>
                <a:lnTo>
                  <a:pt x="39341" y="69515"/>
                </a:lnTo>
                <a:cubicBezTo>
                  <a:pt x="39978" y="69379"/>
                  <a:pt x="40614" y="69242"/>
                  <a:pt x="40796" y="69151"/>
                </a:cubicBezTo>
                <a:cubicBezTo>
                  <a:pt x="40930" y="69094"/>
                  <a:pt x="41023" y="69069"/>
                  <a:pt x="41124" y="69069"/>
                </a:cubicBezTo>
                <a:cubicBezTo>
                  <a:pt x="41263" y="69069"/>
                  <a:pt x="41415" y="69117"/>
                  <a:pt x="41706" y="69197"/>
                </a:cubicBezTo>
                <a:cubicBezTo>
                  <a:pt x="41979" y="69299"/>
                  <a:pt x="42175" y="69350"/>
                  <a:pt x="42275" y="69350"/>
                </a:cubicBezTo>
                <a:cubicBezTo>
                  <a:pt x="42309" y="69350"/>
                  <a:pt x="42331" y="69345"/>
                  <a:pt x="42343" y="69333"/>
                </a:cubicBezTo>
                <a:cubicBezTo>
                  <a:pt x="42388" y="69197"/>
                  <a:pt x="40114" y="68424"/>
                  <a:pt x="38886" y="68151"/>
                </a:cubicBezTo>
                <a:cubicBezTo>
                  <a:pt x="38295" y="68014"/>
                  <a:pt x="37113" y="67832"/>
                  <a:pt x="36248" y="67741"/>
                </a:cubicBezTo>
                <a:lnTo>
                  <a:pt x="34657" y="67605"/>
                </a:lnTo>
                <a:lnTo>
                  <a:pt x="33883" y="67105"/>
                </a:lnTo>
                <a:cubicBezTo>
                  <a:pt x="33429" y="66832"/>
                  <a:pt x="33065" y="66604"/>
                  <a:pt x="33019" y="66604"/>
                </a:cubicBezTo>
                <a:cubicBezTo>
                  <a:pt x="33019" y="66604"/>
                  <a:pt x="33019" y="66513"/>
                  <a:pt x="33065" y="66422"/>
                </a:cubicBezTo>
                <a:cubicBezTo>
                  <a:pt x="33110" y="66286"/>
                  <a:pt x="33065" y="66195"/>
                  <a:pt x="33019" y="66195"/>
                </a:cubicBezTo>
                <a:cubicBezTo>
                  <a:pt x="32974" y="66195"/>
                  <a:pt x="32928" y="66241"/>
                  <a:pt x="32883" y="66286"/>
                </a:cubicBezTo>
                <a:cubicBezTo>
                  <a:pt x="32883" y="66339"/>
                  <a:pt x="32836" y="66361"/>
                  <a:pt x="32761" y="66361"/>
                </a:cubicBezTo>
                <a:cubicBezTo>
                  <a:pt x="32707" y="66361"/>
                  <a:pt x="32640" y="66350"/>
                  <a:pt x="32565" y="66331"/>
                </a:cubicBezTo>
                <a:cubicBezTo>
                  <a:pt x="32337" y="66241"/>
                  <a:pt x="32337" y="66195"/>
                  <a:pt x="32428" y="65968"/>
                </a:cubicBezTo>
                <a:cubicBezTo>
                  <a:pt x="32475" y="65802"/>
                  <a:pt x="32498" y="65723"/>
                  <a:pt x="32827" y="65723"/>
                </a:cubicBezTo>
                <a:cubicBezTo>
                  <a:pt x="33132" y="65723"/>
                  <a:pt x="33700" y="65791"/>
                  <a:pt x="34793" y="65922"/>
                </a:cubicBezTo>
                <a:cubicBezTo>
                  <a:pt x="35308" y="65954"/>
                  <a:pt x="35777" y="65986"/>
                  <a:pt x="36007" y="65986"/>
                </a:cubicBezTo>
                <a:cubicBezTo>
                  <a:pt x="36103" y="65986"/>
                  <a:pt x="36157" y="65981"/>
                  <a:pt x="36157" y="65968"/>
                </a:cubicBezTo>
                <a:cubicBezTo>
                  <a:pt x="36203" y="65877"/>
                  <a:pt x="36066" y="65831"/>
                  <a:pt x="34429" y="65695"/>
                </a:cubicBezTo>
                <a:cubicBezTo>
                  <a:pt x="33565" y="65604"/>
                  <a:pt x="32837" y="65513"/>
                  <a:pt x="32792" y="65513"/>
                </a:cubicBezTo>
                <a:cubicBezTo>
                  <a:pt x="32746" y="65467"/>
                  <a:pt x="32701" y="65376"/>
                  <a:pt x="32701" y="65285"/>
                </a:cubicBezTo>
                <a:cubicBezTo>
                  <a:pt x="32724" y="65217"/>
                  <a:pt x="32724" y="65183"/>
                  <a:pt x="32707" y="65183"/>
                </a:cubicBezTo>
                <a:cubicBezTo>
                  <a:pt x="32690" y="65183"/>
                  <a:pt x="32655" y="65217"/>
                  <a:pt x="32610" y="65285"/>
                </a:cubicBezTo>
                <a:cubicBezTo>
                  <a:pt x="32519" y="65407"/>
                  <a:pt x="32367" y="65488"/>
                  <a:pt x="32250" y="65488"/>
                </a:cubicBezTo>
                <a:cubicBezTo>
                  <a:pt x="32191" y="65488"/>
                  <a:pt x="32140" y="65467"/>
                  <a:pt x="32110" y="65422"/>
                </a:cubicBezTo>
                <a:cubicBezTo>
                  <a:pt x="32110" y="65376"/>
                  <a:pt x="32246" y="65149"/>
                  <a:pt x="32383" y="64922"/>
                </a:cubicBezTo>
                <a:cubicBezTo>
                  <a:pt x="32565" y="64694"/>
                  <a:pt x="32701" y="64512"/>
                  <a:pt x="32701" y="64467"/>
                </a:cubicBezTo>
                <a:cubicBezTo>
                  <a:pt x="32681" y="64437"/>
                  <a:pt x="32656" y="64422"/>
                  <a:pt x="32627" y="64422"/>
                </a:cubicBezTo>
                <a:cubicBezTo>
                  <a:pt x="32525" y="64422"/>
                  <a:pt x="32368" y="64603"/>
                  <a:pt x="32155" y="64922"/>
                </a:cubicBezTo>
                <a:cubicBezTo>
                  <a:pt x="31928" y="65240"/>
                  <a:pt x="31791" y="65376"/>
                  <a:pt x="31609" y="65422"/>
                </a:cubicBezTo>
                <a:cubicBezTo>
                  <a:pt x="31473" y="65422"/>
                  <a:pt x="31382" y="65376"/>
                  <a:pt x="31337" y="65376"/>
                </a:cubicBezTo>
                <a:cubicBezTo>
                  <a:pt x="31337" y="65331"/>
                  <a:pt x="31564" y="64967"/>
                  <a:pt x="31882" y="64558"/>
                </a:cubicBezTo>
                <a:cubicBezTo>
                  <a:pt x="32565" y="63694"/>
                  <a:pt x="32565" y="63694"/>
                  <a:pt x="32428" y="63648"/>
                </a:cubicBezTo>
                <a:cubicBezTo>
                  <a:pt x="32426" y="63646"/>
                  <a:pt x="32423" y="63645"/>
                  <a:pt x="32419" y="63645"/>
                </a:cubicBezTo>
                <a:cubicBezTo>
                  <a:pt x="32350" y="63645"/>
                  <a:pt x="32046" y="64035"/>
                  <a:pt x="31700" y="64467"/>
                </a:cubicBezTo>
                <a:cubicBezTo>
                  <a:pt x="31291" y="65013"/>
                  <a:pt x="31018" y="65285"/>
                  <a:pt x="30882" y="65331"/>
                </a:cubicBezTo>
                <a:cubicBezTo>
                  <a:pt x="30791" y="65331"/>
                  <a:pt x="30654" y="65331"/>
                  <a:pt x="30654" y="65285"/>
                </a:cubicBezTo>
                <a:cubicBezTo>
                  <a:pt x="30609" y="65240"/>
                  <a:pt x="31928" y="63648"/>
                  <a:pt x="32110" y="63557"/>
                </a:cubicBezTo>
                <a:cubicBezTo>
                  <a:pt x="32158" y="63525"/>
                  <a:pt x="32423" y="63510"/>
                  <a:pt x="32794" y="63510"/>
                </a:cubicBezTo>
                <a:cubicBezTo>
                  <a:pt x="33470" y="63510"/>
                  <a:pt x="34498" y="63560"/>
                  <a:pt x="35202" y="63648"/>
                </a:cubicBezTo>
                <a:cubicBezTo>
                  <a:pt x="36385" y="63739"/>
                  <a:pt x="37203" y="63967"/>
                  <a:pt x="37931" y="64285"/>
                </a:cubicBezTo>
                <a:cubicBezTo>
                  <a:pt x="38213" y="64413"/>
                  <a:pt x="38365" y="64469"/>
                  <a:pt x="38436" y="64469"/>
                </a:cubicBezTo>
                <a:cubicBezTo>
                  <a:pt x="38491" y="64469"/>
                  <a:pt x="38497" y="64435"/>
                  <a:pt x="38477" y="64376"/>
                </a:cubicBezTo>
                <a:cubicBezTo>
                  <a:pt x="38386" y="64148"/>
                  <a:pt x="36794" y="63603"/>
                  <a:pt x="35748" y="63512"/>
                </a:cubicBezTo>
                <a:cubicBezTo>
                  <a:pt x="34921" y="63394"/>
                  <a:pt x="33071" y="63275"/>
                  <a:pt x="32206" y="63275"/>
                </a:cubicBezTo>
                <a:cubicBezTo>
                  <a:pt x="32072" y="63275"/>
                  <a:pt x="31962" y="63278"/>
                  <a:pt x="31882" y="63284"/>
                </a:cubicBezTo>
                <a:cubicBezTo>
                  <a:pt x="31762" y="63298"/>
                  <a:pt x="31459" y="63303"/>
                  <a:pt x="31053" y="63303"/>
                </a:cubicBezTo>
                <a:cubicBezTo>
                  <a:pt x="30071" y="63303"/>
                  <a:pt x="28487" y="63271"/>
                  <a:pt x="27425" y="63239"/>
                </a:cubicBezTo>
                <a:lnTo>
                  <a:pt x="26152" y="63193"/>
                </a:lnTo>
                <a:lnTo>
                  <a:pt x="25197" y="62739"/>
                </a:lnTo>
                <a:cubicBezTo>
                  <a:pt x="24651" y="62511"/>
                  <a:pt x="23969" y="62193"/>
                  <a:pt x="23605" y="62011"/>
                </a:cubicBezTo>
                <a:lnTo>
                  <a:pt x="22968" y="61738"/>
                </a:lnTo>
                <a:lnTo>
                  <a:pt x="24969" y="61738"/>
                </a:lnTo>
                <a:cubicBezTo>
                  <a:pt x="26061" y="61784"/>
                  <a:pt x="27016" y="61829"/>
                  <a:pt x="27107" y="61874"/>
                </a:cubicBezTo>
                <a:cubicBezTo>
                  <a:pt x="27131" y="61883"/>
                  <a:pt x="27172" y="61886"/>
                  <a:pt x="27224" y="61886"/>
                </a:cubicBezTo>
                <a:cubicBezTo>
                  <a:pt x="27465" y="61886"/>
                  <a:pt x="27934" y="61805"/>
                  <a:pt x="27971" y="61693"/>
                </a:cubicBezTo>
                <a:cubicBezTo>
                  <a:pt x="27971" y="61693"/>
                  <a:pt x="28380" y="61465"/>
                  <a:pt x="28926" y="61238"/>
                </a:cubicBezTo>
                <a:cubicBezTo>
                  <a:pt x="29426" y="61010"/>
                  <a:pt x="29790" y="60828"/>
                  <a:pt x="29745" y="60783"/>
                </a:cubicBezTo>
                <a:cubicBezTo>
                  <a:pt x="29739" y="60777"/>
                  <a:pt x="29726" y="60774"/>
                  <a:pt x="29707" y="60774"/>
                </a:cubicBezTo>
                <a:cubicBezTo>
                  <a:pt x="29581" y="60774"/>
                  <a:pt x="29180" y="60903"/>
                  <a:pt x="28744" y="61101"/>
                </a:cubicBezTo>
                <a:cubicBezTo>
                  <a:pt x="28244" y="61283"/>
                  <a:pt x="27744" y="61511"/>
                  <a:pt x="27607" y="61556"/>
                </a:cubicBezTo>
                <a:cubicBezTo>
                  <a:pt x="27486" y="61556"/>
                  <a:pt x="26900" y="61576"/>
                  <a:pt x="26105" y="61576"/>
                </a:cubicBezTo>
                <a:cubicBezTo>
                  <a:pt x="25707" y="61576"/>
                  <a:pt x="25257" y="61571"/>
                  <a:pt x="24787" y="61556"/>
                </a:cubicBezTo>
                <a:cubicBezTo>
                  <a:pt x="22695" y="61511"/>
                  <a:pt x="22059" y="61465"/>
                  <a:pt x="21331" y="61283"/>
                </a:cubicBezTo>
                <a:cubicBezTo>
                  <a:pt x="20831" y="61147"/>
                  <a:pt x="20012" y="60965"/>
                  <a:pt x="19421" y="60919"/>
                </a:cubicBezTo>
                <a:cubicBezTo>
                  <a:pt x="18875" y="60828"/>
                  <a:pt x="18420" y="60737"/>
                  <a:pt x="18420" y="60692"/>
                </a:cubicBezTo>
                <a:cubicBezTo>
                  <a:pt x="18420" y="60655"/>
                  <a:pt x="19432" y="60589"/>
                  <a:pt x="19891" y="60589"/>
                </a:cubicBezTo>
                <a:cubicBezTo>
                  <a:pt x="20000" y="60589"/>
                  <a:pt x="20077" y="60592"/>
                  <a:pt x="20103" y="60601"/>
                </a:cubicBezTo>
                <a:cubicBezTo>
                  <a:pt x="20194" y="60601"/>
                  <a:pt x="20285" y="60601"/>
                  <a:pt x="20376" y="60556"/>
                </a:cubicBezTo>
                <a:cubicBezTo>
                  <a:pt x="20467" y="60556"/>
                  <a:pt x="21013" y="60465"/>
                  <a:pt x="21649" y="60465"/>
                </a:cubicBezTo>
                <a:cubicBezTo>
                  <a:pt x="22241" y="60419"/>
                  <a:pt x="23605" y="60283"/>
                  <a:pt x="24742" y="60146"/>
                </a:cubicBezTo>
                <a:cubicBezTo>
                  <a:pt x="26243" y="59987"/>
                  <a:pt x="27346" y="59907"/>
                  <a:pt x="28335" y="59907"/>
                </a:cubicBezTo>
                <a:cubicBezTo>
                  <a:pt x="29324" y="59907"/>
                  <a:pt x="30200" y="59987"/>
                  <a:pt x="31246" y="60146"/>
                </a:cubicBezTo>
                <a:cubicBezTo>
                  <a:pt x="31791" y="60214"/>
                  <a:pt x="32110" y="60249"/>
                  <a:pt x="32286" y="60249"/>
                </a:cubicBezTo>
                <a:cubicBezTo>
                  <a:pt x="32462" y="60249"/>
                  <a:pt x="32496" y="60214"/>
                  <a:pt x="32474" y="60146"/>
                </a:cubicBezTo>
                <a:cubicBezTo>
                  <a:pt x="32428" y="60055"/>
                  <a:pt x="30200" y="59782"/>
                  <a:pt x="29290" y="59737"/>
                </a:cubicBezTo>
                <a:cubicBezTo>
                  <a:pt x="28994" y="59726"/>
                  <a:pt x="28679" y="59720"/>
                  <a:pt x="28354" y="59720"/>
                </a:cubicBezTo>
                <a:cubicBezTo>
                  <a:pt x="27380" y="59720"/>
                  <a:pt x="26322" y="59771"/>
                  <a:pt x="25470" y="59873"/>
                </a:cubicBezTo>
                <a:cubicBezTo>
                  <a:pt x="24969" y="59964"/>
                  <a:pt x="24515" y="59964"/>
                  <a:pt x="24469" y="59964"/>
                </a:cubicBezTo>
                <a:cubicBezTo>
                  <a:pt x="24469" y="59919"/>
                  <a:pt x="25197" y="59555"/>
                  <a:pt x="26106" y="59146"/>
                </a:cubicBezTo>
                <a:cubicBezTo>
                  <a:pt x="27016" y="58736"/>
                  <a:pt x="27744" y="58327"/>
                  <a:pt x="27744" y="58282"/>
                </a:cubicBezTo>
                <a:cubicBezTo>
                  <a:pt x="27744" y="58279"/>
                  <a:pt x="27741" y="58278"/>
                  <a:pt x="27736" y="58278"/>
                </a:cubicBezTo>
                <a:cubicBezTo>
                  <a:pt x="27550" y="58278"/>
                  <a:pt x="24104" y="59832"/>
                  <a:pt x="24060" y="59964"/>
                </a:cubicBezTo>
                <a:cubicBezTo>
                  <a:pt x="24023" y="60038"/>
                  <a:pt x="23034" y="60171"/>
                  <a:pt x="22657" y="60171"/>
                </a:cubicBezTo>
                <a:cubicBezTo>
                  <a:pt x="22568" y="60171"/>
                  <a:pt x="22513" y="60164"/>
                  <a:pt x="22513" y="60146"/>
                </a:cubicBezTo>
                <a:cubicBezTo>
                  <a:pt x="22468" y="60146"/>
                  <a:pt x="23059" y="59919"/>
                  <a:pt x="23787" y="59646"/>
                </a:cubicBezTo>
                <a:cubicBezTo>
                  <a:pt x="25242" y="59146"/>
                  <a:pt x="25924" y="58827"/>
                  <a:pt x="25879" y="58691"/>
                </a:cubicBezTo>
                <a:cubicBezTo>
                  <a:pt x="25879" y="58686"/>
                  <a:pt x="25874" y="58684"/>
                  <a:pt x="25863" y="58684"/>
                </a:cubicBezTo>
                <a:cubicBezTo>
                  <a:pt x="25774" y="58684"/>
                  <a:pt x="25317" y="58851"/>
                  <a:pt x="24787" y="59055"/>
                </a:cubicBezTo>
                <a:cubicBezTo>
                  <a:pt x="24242" y="59282"/>
                  <a:pt x="23332" y="59600"/>
                  <a:pt x="22832" y="59782"/>
                </a:cubicBezTo>
                <a:cubicBezTo>
                  <a:pt x="22332" y="59964"/>
                  <a:pt x="21831" y="60146"/>
                  <a:pt x="21786" y="60192"/>
                </a:cubicBezTo>
                <a:cubicBezTo>
                  <a:pt x="21695" y="60237"/>
                  <a:pt x="21513" y="60237"/>
                  <a:pt x="21331" y="60237"/>
                </a:cubicBezTo>
                <a:cubicBezTo>
                  <a:pt x="21149" y="60237"/>
                  <a:pt x="21558" y="60010"/>
                  <a:pt x="22923" y="59419"/>
                </a:cubicBezTo>
                <a:cubicBezTo>
                  <a:pt x="23969" y="58964"/>
                  <a:pt x="24742" y="58554"/>
                  <a:pt x="24651" y="58509"/>
                </a:cubicBezTo>
                <a:cubicBezTo>
                  <a:pt x="24646" y="58507"/>
                  <a:pt x="24639" y="58506"/>
                  <a:pt x="24630" y="58506"/>
                </a:cubicBezTo>
                <a:cubicBezTo>
                  <a:pt x="24462" y="58506"/>
                  <a:pt x="23547" y="58898"/>
                  <a:pt x="22468" y="59373"/>
                </a:cubicBezTo>
                <a:lnTo>
                  <a:pt x="20376" y="60328"/>
                </a:lnTo>
                <a:lnTo>
                  <a:pt x="18739" y="60419"/>
                </a:lnTo>
                <a:cubicBezTo>
                  <a:pt x="17829" y="60510"/>
                  <a:pt x="17010" y="60556"/>
                  <a:pt x="16919" y="60556"/>
                </a:cubicBezTo>
                <a:cubicBezTo>
                  <a:pt x="16828" y="60556"/>
                  <a:pt x="17147" y="60374"/>
                  <a:pt x="17602" y="60101"/>
                </a:cubicBezTo>
                <a:cubicBezTo>
                  <a:pt x="18056" y="59873"/>
                  <a:pt x="19012" y="59328"/>
                  <a:pt x="19694" y="58918"/>
                </a:cubicBezTo>
                <a:cubicBezTo>
                  <a:pt x="20421" y="58509"/>
                  <a:pt x="21286" y="58009"/>
                  <a:pt x="21649" y="57827"/>
                </a:cubicBezTo>
                <a:cubicBezTo>
                  <a:pt x="21994" y="57654"/>
                  <a:pt x="22152" y="57575"/>
                  <a:pt x="22225" y="57575"/>
                </a:cubicBezTo>
                <a:cubicBezTo>
                  <a:pt x="22286" y="57575"/>
                  <a:pt x="22286" y="57632"/>
                  <a:pt x="22286" y="57736"/>
                </a:cubicBezTo>
                <a:cubicBezTo>
                  <a:pt x="22312" y="57944"/>
                  <a:pt x="22412" y="58048"/>
                  <a:pt x="22621" y="58048"/>
                </a:cubicBezTo>
                <a:cubicBezTo>
                  <a:pt x="22777" y="58048"/>
                  <a:pt x="22994" y="57989"/>
                  <a:pt x="23287" y="57872"/>
                </a:cubicBezTo>
                <a:cubicBezTo>
                  <a:pt x="24787" y="57372"/>
                  <a:pt x="27698" y="56553"/>
                  <a:pt x="28471" y="56417"/>
                </a:cubicBezTo>
                <a:cubicBezTo>
                  <a:pt x="28792" y="56379"/>
                  <a:pt x="28995" y="56357"/>
                  <a:pt x="29126" y="56357"/>
                </a:cubicBezTo>
                <a:close/>
                <a:moveTo>
                  <a:pt x="15338" y="1"/>
                </a:moveTo>
                <a:cubicBezTo>
                  <a:pt x="15253" y="1"/>
                  <a:pt x="15184" y="37"/>
                  <a:pt x="15146" y="113"/>
                </a:cubicBezTo>
                <a:cubicBezTo>
                  <a:pt x="15100" y="249"/>
                  <a:pt x="15237" y="1159"/>
                  <a:pt x="15555" y="2432"/>
                </a:cubicBezTo>
                <a:cubicBezTo>
                  <a:pt x="15873" y="3569"/>
                  <a:pt x="16237" y="5161"/>
                  <a:pt x="16374" y="5889"/>
                </a:cubicBezTo>
                <a:cubicBezTo>
                  <a:pt x="16556" y="6662"/>
                  <a:pt x="16783" y="7708"/>
                  <a:pt x="16874" y="8208"/>
                </a:cubicBezTo>
                <a:cubicBezTo>
                  <a:pt x="17192" y="9527"/>
                  <a:pt x="18056" y="14394"/>
                  <a:pt x="18557" y="17577"/>
                </a:cubicBezTo>
                <a:cubicBezTo>
                  <a:pt x="19057" y="20897"/>
                  <a:pt x="19375" y="23671"/>
                  <a:pt x="19512" y="25809"/>
                </a:cubicBezTo>
                <a:lnTo>
                  <a:pt x="19603" y="27492"/>
                </a:lnTo>
                <a:lnTo>
                  <a:pt x="19102" y="27901"/>
                </a:lnTo>
                <a:cubicBezTo>
                  <a:pt x="18067" y="28854"/>
                  <a:pt x="17748" y="29090"/>
                  <a:pt x="17459" y="29090"/>
                </a:cubicBezTo>
                <a:cubicBezTo>
                  <a:pt x="17431" y="29090"/>
                  <a:pt x="17403" y="29088"/>
                  <a:pt x="17374" y="29084"/>
                </a:cubicBezTo>
                <a:cubicBezTo>
                  <a:pt x="17147" y="29084"/>
                  <a:pt x="16919" y="29220"/>
                  <a:pt x="15919" y="29993"/>
                </a:cubicBezTo>
                <a:cubicBezTo>
                  <a:pt x="15102" y="30622"/>
                  <a:pt x="14849" y="30816"/>
                  <a:pt x="14696" y="30816"/>
                </a:cubicBezTo>
                <a:cubicBezTo>
                  <a:pt x="14628" y="30816"/>
                  <a:pt x="14579" y="30777"/>
                  <a:pt x="14509" y="30721"/>
                </a:cubicBezTo>
                <a:cubicBezTo>
                  <a:pt x="14436" y="30660"/>
                  <a:pt x="14369" y="30621"/>
                  <a:pt x="14284" y="30621"/>
                </a:cubicBezTo>
                <a:cubicBezTo>
                  <a:pt x="14056" y="30621"/>
                  <a:pt x="13699" y="30903"/>
                  <a:pt x="12735" y="31767"/>
                </a:cubicBezTo>
                <a:cubicBezTo>
                  <a:pt x="11773" y="32658"/>
                  <a:pt x="11453" y="32907"/>
                  <a:pt x="11272" y="32907"/>
                </a:cubicBezTo>
                <a:cubicBezTo>
                  <a:pt x="11222" y="32907"/>
                  <a:pt x="11183" y="32888"/>
                  <a:pt x="11144" y="32858"/>
                </a:cubicBezTo>
                <a:cubicBezTo>
                  <a:pt x="11090" y="32805"/>
                  <a:pt x="11006" y="32783"/>
                  <a:pt x="10917" y="32783"/>
                </a:cubicBezTo>
                <a:cubicBezTo>
                  <a:pt x="10855" y="32783"/>
                  <a:pt x="10791" y="32794"/>
                  <a:pt x="10734" y="32813"/>
                </a:cubicBezTo>
                <a:cubicBezTo>
                  <a:pt x="10370" y="32904"/>
                  <a:pt x="9324" y="33813"/>
                  <a:pt x="8369" y="34996"/>
                </a:cubicBezTo>
                <a:cubicBezTo>
                  <a:pt x="7442" y="36078"/>
                  <a:pt x="7105" y="36438"/>
                  <a:pt x="6969" y="36438"/>
                </a:cubicBezTo>
                <a:cubicBezTo>
                  <a:pt x="6945" y="36438"/>
                  <a:pt x="6928" y="36426"/>
                  <a:pt x="6914" y="36406"/>
                </a:cubicBezTo>
                <a:cubicBezTo>
                  <a:pt x="6886" y="36373"/>
                  <a:pt x="6850" y="36357"/>
                  <a:pt x="6806" y="36357"/>
                </a:cubicBezTo>
                <a:cubicBezTo>
                  <a:pt x="6491" y="36357"/>
                  <a:pt x="5801" y="37175"/>
                  <a:pt x="5322" y="38134"/>
                </a:cubicBezTo>
                <a:cubicBezTo>
                  <a:pt x="5095" y="38680"/>
                  <a:pt x="5004" y="38771"/>
                  <a:pt x="4822" y="38771"/>
                </a:cubicBezTo>
                <a:cubicBezTo>
                  <a:pt x="4503" y="38771"/>
                  <a:pt x="4367" y="38998"/>
                  <a:pt x="3912" y="40363"/>
                </a:cubicBezTo>
                <a:lnTo>
                  <a:pt x="3548" y="41500"/>
                </a:lnTo>
                <a:lnTo>
                  <a:pt x="3230" y="41500"/>
                </a:lnTo>
                <a:lnTo>
                  <a:pt x="2957" y="41454"/>
                </a:lnTo>
                <a:lnTo>
                  <a:pt x="2730" y="42136"/>
                </a:lnTo>
                <a:cubicBezTo>
                  <a:pt x="2548" y="42773"/>
                  <a:pt x="2229" y="44137"/>
                  <a:pt x="2184" y="44774"/>
                </a:cubicBezTo>
                <a:cubicBezTo>
                  <a:pt x="2138" y="44911"/>
                  <a:pt x="2093" y="44956"/>
                  <a:pt x="2002" y="44956"/>
                </a:cubicBezTo>
                <a:cubicBezTo>
                  <a:pt x="1989" y="44943"/>
                  <a:pt x="1968" y="44937"/>
                  <a:pt x="1942" y="44937"/>
                </a:cubicBezTo>
                <a:cubicBezTo>
                  <a:pt x="1881" y="44937"/>
                  <a:pt x="1793" y="44969"/>
                  <a:pt x="1729" y="45001"/>
                </a:cubicBezTo>
                <a:cubicBezTo>
                  <a:pt x="1593" y="45047"/>
                  <a:pt x="1547" y="45320"/>
                  <a:pt x="1502" y="46366"/>
                </a:cubicBezTo>
                <a:cubicBezTo>
                  <a:pt x="1502" y="47048"/>
                  <a:pt x="1502" y="48049"/>
                  <a:pt x="1547" y="48549"/>
                </a:cubicBezTo>
                <a:cubicBezTo>
                  <a:pt x="1593" y="49413"/>
                  <a:pt x="1593" y="49504"/>
                  <a:pt x="1411" y="49595"/>
                </a:cubicBezTo>
                <a:cubicBezTo>
                  <a:pt x="1320" y="49640"/>
                  <a:pt x="1229" y="49777"/>
                  <a:pt x="1183" y="49868"/>
                </a:cubicBezTo>
                <a:cubicBezTo>
                  <a:pt x="1092" y="50141"/>
                  <a:pt x="1365" y="51642"/>
                  <a:pt x="1775" y="53233"/>
                </a:cubicBezTo>
                <a:cubicBezTo>
                  <a:pt x="2138" y="54552"/>
                  <a:pt x="2184" y="54689"/>
                  <a:pt x="2002" y="54689"/>
                </a:cubicBezTo>
                <a:cubicBezTo>
                  <a:pt x="1866" y="54734"/>
                  <a:pt x="1729" y="54780"/>
                  <a:pt x="1684" y="54825"/>
                </a:cubicBezTo>
                <a:cubicBezTo>
                  <a:pt x="1547" y="55007"/>
                  <a:pt x="1729" y="56053"/>
                  <a:pt x="2138" y="57372"/>
                </a:cubicBezTo>
                <a:cubicBezTo>
                  <a:pt x="2320" y="58054"/>
                  <a:pt x="2593" y="58827"/>
                  <a:pt x="2684" y="59146"/>
                </a:cubicBezTo>
                <a:lnTo>
                  <a:pt x="2821" y="59737"/>
                </a:lnTo>
                <a:lnTo>
                  <a:pt x="2548" y="59828"/>
                </a:lnTo>
                <a:cubicBezTo>
                  <a:pt x="2229" y="59919"/>
                  <a:pt x="2184" y="60237"/>
                  <a:pt x="2502" y="61101"/>
                </a:cubicBezTo>
                <a:cubicBezTo>
                  <a:pt x="3275" y="63421"/>
                  <a:pt x="3958" y="65376"/>
                  <a:pt x="4049" y="65558"/>
                </a:cubicBezTo>
                <a:cubicBezTo>
                  <a:pt x="4185" y="65740"/>
                  <a:pt x="4140" y="65877"/>
                  <a:pt x="3275" y="68014"/>
                </a:cubicBezTo>
                <a:lnTo>
                  <a:pt x="2366" y="70243"/>
                </a:lnTo>
                <a:lnTo>
                  <a:pt x="1502" y="71243"/>
                </a:lnTo>
                <a:cubicBezTo>
                  <a:pt x="319" y="72653"/>
                  <a:pt x="1" y="73108"/>
                  <a:pt x="46" y="73335"/>
                </a:cubicBezTo>
                <a:cubicBezTo>
                  <a:pt x="92" y="73563"/>
                  <a:pt x="228" y="73654"/>
                  <a:pt x="501" y="73745"/>
                </a:cubicBezTo>
                <a:cubicBezTo>
                  <a:pt x="638" y="73790"/>
                  <a:pt x="774" y="73790"/>
                  <a:pt x="820" y="73836"/>
                </a:cubicBezTo>
                <a:cubicBezTo>
                  <a:pt x="829" y="73838"/>
                  <a:pt x="838" y="73839"/>
                  <a:pt x="849" y="73839"/>
                </a:cubicBezTo>
                <a:cubicBezTo>
                  <a:pt x="1048" y="73839"/>
                  <a:pt x="1497" y="73422"/>
                  <a:pt x="2275" y="72471"/>
                </a:cubicBezTo>
                <a:cubicBezTo>
                  <a:pt x="4185" y="70152"/>
                  <a:pt x="7005" y="67332"/>
                  <a:pt x="9006" y="65695"/>
                </a:cubicBezTo>
                <a:cubicBezTo>
                  <a:pt x="10734" y="64285"/>
                  <a:pt x="13645" y="62420"/>
                  <a:pt x="14873" y="61920"/>
                </a:cubicBezTo>
                <a:cubicBezTo>
                  <a:pt x="15482" y="61649"/>
                  <a:pt x="16294" y="61504"/>
                  <a:pt x="17213" y="61504"/>
                </a:cubicBezTo>
                <a:cubicBezTo>
                  <a:pt x="17528" y="61504"/>
                  <a:pt x="17856" y="61521"/>
                  <a:pt x="18193" y="61556"/>
                </a:cubicBezTo>
                <a:cubicBezTo>
                  <a:pt x="20285" y="61738"/>
                  <a:pt x="22241" y="62238"/>
                  <a:pt x="23741" y="62966"/>
                </a:cubicBezTo>
                <a:cubicBezTo>
                  <a:pt x="24242" y="63193"/>
                  <a:pt x="25242" y="63648"/>
                  <a:pt x="25970" y="63921"/>
                </a:cubicBezTo>
                <a:cubicBezTo>
                  <a:pt x="27198" y="64421"/>
                  <a:pt x="29517" y="65604"/>
                  <a:pt x="29790" y="65831"/>
                </a:cubicBezTo>
                <a:cubicBezTo>
                  <a:pt x="29881" y="65877"/>
                  <a:pt x="29972" y="65968"/>
                  <a:pt x="30063" y="65968"/>
                </a:cubicBezTo>
                <a:cubicBezTo>
                  <a:pt x="30427" y="66059"/>
                  <a:pt x="32883" y="67423"/>
                  <a:pt x="34975" y="68696"/>
                </a:cubicBezTo>
                <a:cubicBezTo>
                  <a:pt x="37567" y="70288"/>
                  <a:pt x="37704" y="70379"/>
                  <a:pt x="39750" y="71880"/>
                </a:cubicBezTo>
                <a:cubicBezTo>
                  <a:pt x="42115" y="73654"/>
                  <a:pt x="42616" y="73972"/>
                  <a:pt x="43980" y="74472"/>
                </a:cubicBezTo>
                <a:cubicBezTo>
                  <a:pt x="45101" y="74873"/>
                  <a:pt x="45905" y="75026"/>
                  <a:pt x="47105" y="75026"/>
                </a:cubicBezTo>
                <a:cubicBezTo>
                  <a:pt x="47268" y="75026"/>
                  <a:pt x="47439" y="75024"/>
                  <a:pt x="47618" y="75018"/>
                </a:cubicBezTo>
                <a:cubicBezTo>
                  <a:pt x="49301" y="74973"/>
                  <a:pt x="49892" y="74791"/>
                  <a:pt x="51120" y="74018"/>
                </a:cubicBezTo>
                <a:cubicBezTo>
                  <a:pt x="51848" y="73563"/>
                  <a:pt x="52075" y="73244"/>
                  <a:pt x="51939" y="73062"/>
                </a:cubicBezTo>
                <a:cubicBezTo>
                  <a:pt x="51893" y="73017"/>
                  <a:pt x="51439" y="72881"/>
                  <a:pt x="50893" y="72744"/>
                </a:cubicBezTo>
                <a:cubicBezTo>
                  <a:pt x="49983" y="72517"/>
                  <a:pt x="49892" y="72471"/>
                  <a:pt x="49210" y="72016"/>
                </a:cubicBezTo>
                <a:cubicBezTo>
                  <a:pt x="48346" y="71471"/>
                  <a:pt x="47209" y="70334"/>
                  <a:pt x="46891" y="69788"/>
                </a:cubicBezTo>
                <a:cubicBezTo>
                  <a:pt x="46754" y="69515"/>
                  <a:pt x="46709" y="69288"/>
                  <a:pt x="46754" y="69151"/>
                </a:cubicBezTo>
                <a:cubicBezTo>
                  <a:pt x="46891" y="68787"/>
                  <a:pt x="46208" y="67923"/>
                  <a:pt x="44526" y="66422"/>
                </a:cubicBezTo>
                <a:lnTo>
                  <a:pt x="43343" y="65422"/>
                </a:lnTo>
                <a:lnTo>
                  <a:pt x="43571" y="65240"/>
                </a:lnTo>
                <a:cubicBezTo>
                  <a:pt x="43662" y="65149"/>
                  <a:pt x="43798" y="64967"/>
                  <a:pt x="43798" y="64876"/>
                </a:cubicBezTo>
                <a:cubicBezTo>
                  <a:pt x="43934" y="64603"/>
                  <a:pt x="43480" y="63876"/>
                  <a:pt x="42934" y="63330"/>
                </a:cubicBezTo>
                <a:cubicBezTo>
                  <a:pt x="42479" y="62920"/>
                  <a:pt x="42434" y="62830"/>
                  <a:pt x="42570" y="62693"/>
                </a:cubicBezTo>
                <a:cubicBezTo>
                  <a:pt x="42616" y="62602"/>
                  <a:pt x="42707" y="62375"/>
                  <a:pt x="42797" y="62238"/>
                </a:cubicBezTo>
                <a:cubicBezTo>
                  <a:pt x="42888" y="61965"/>
                  <a:pt x="42888" y="61874"/>
                  <a:pt x="42661" y="61647"/>
                </a:cubicBezTo>
                <a:cubicBezTo>
                  <a:pt x="42024" y="60965"/>
                  <a:pt x="40205" y="60101"/>
                  <a:pt x="37431" y="59100"/>
                </a:cubicBezTo>
                <a:cubicBezTo>
                  <a:pt x="35930" y="58509"/>
                  <a:pt x="34202" y="57736"/>
                  <a:pt x="34338" y="57690"/>
                </a:cubicBezTo>
                <a:cubicBezTo>
                  <a:pt x="34384" y="57645"/>
                  <a:pt x="34384" y="57508"/>
                  <a:pt x="34384" y="57372"/>
                </a:cubicBezTo>
                <a:cubicBezTo>
                  <a:pt x="34338" y="57145"/>
                  <a:pt x="34338" y="57099"/>
                  <a:pt x="33201" y="56781"/>
                </a:cubicBezTo>
                <a:cubicBezTo>
                  <a:pt x="32201" y="56462"/>
                  <a:pt x="31882" y="56371"/>
                  <a:pt x="31064" y="56371"/>
                </a:cubicBezTo>
                <a:cubicBezTo>
                  <a:pt x="29972" y="56326"/>
                  <a:pt x="29972" y="56326"/>
                  <a:pt x="30018" y="56189"/>
                </a:cubicBezTo>
                <a:cubicBezTo>
                  <a:pt x="30120" y="55985"/>
                  <a:pt x="29941" y="55883"/>
                  <a:pt x="29423" y="55883"/>
                </a:cubicBezTo>
                <a:cubicBezTo>
                  <a:pt x="29250" y="55883"/>
                  <a:pt x="29040" y="55894"/>
                  <a:pt x="28790" y="55917"/>
                </a:cubicBezTo>
                <a:cubicBezTo>
                  <a:pt x="27744" y="56053"/>
                  <a:pt x="27334" y="56144"/>
                  <a:pt x="24606" y="56963"/>
                </a:cubicBezTo>
                <a:cubicBezTo>
                  <a:pt x="23584" y="57275"/>
                  <a:pt x="23147" y="57392"/>
                  <a:pt x="22940" y="57392"/>
                </a:cubicBezTo>
                <a:cubicBezTo>
                  <a:pt x="22816" y="57392"/>
                  <a:pt x="22775" y="57349"/>
                  <a:pt x="22741" y="57281"/>
                </a:cubicBezTo>
                <a:cubicBezTo>
                  <a:pt x="22695" y="57190"/>
                  <a:pt x="22559" y="57099"/>
                  <a:pt x="22468" y="57054"/>
                </a:cubicBezTo>
                <a:cubicBezTo>
                  <a:pt x="22454" y="57048"/>
                  <a:pt x="22436" y="57045"/>
                  <a:pt x="22414" y="57045"/>
                </a:cubicBezTo>
                <a:cubicBezTo>
                  <a:pt x="22070" y="57045"/>
                  <a:pt x="20754" y="57689"/>
                  <a:pt x="19557" y="58373"/>
                </a:cubicBezTo>
                <a:cubicBezTo>
                  <a:pt x="17147" y="59873"/>
                  <a:pt x="15691" y="60647"/>
                  <a:pt x="13781" y="61420"/>
                </a:cubicBezTo>
                <a:cubicBezTo>
                  <a:pt x="12963" y="61738"/>
                  <a:pt x="11735" y="62420"/>
                  <a:pt x="10507" y="63239"/>
                </a:cubicBezTo>
                <a:lnTo>
                  <a:pt x="10188" y="63421"/>
                </a:lnTo>
                <a:lnTo>
                  <a:pt x="10552" y="63011"/>
                </a:lnTo>
                <a:cubicBezTo>
                  <a:pt x="11689" y="61693"/>
                  <a:pt x="12872" y="60101"/>
                  <a:pt x="14327" y="57963"/>
                </a:cubicBezTo>
                <a:cubicBezTo>
                  <a:pt x="16237" y="55143"/>
                  <a:pt x="16601" y="54552"/>
                  <a:pt x="17420" y="52824"/>
                </a:cubicBezTo>
                <a:lnTo>
                  <a:pt x="18011" y="51551"/>
                </a:lnTo>
                <a:lnTo>
                  <a:pt x="18875" y="51141"/>
                </a:lnTo>
                <a:cubicBezTo>
                  <a:pt x="20103" y="50641"/>
                  <a:pt x="22877" y="49640"/>
                  <a:pt x="25288" y="48867"/>
                </a:cubicBezTo>
                <a:cubicBezTo>
                  <a:pt x="28699" y="47730"/>
                  <a:pt x="33792" y="45183"/>
                  <a:pt x="34065" y="44456"/>
                </a:cubicBezTo>
                <a:cubicBezTo>
                  <a:pt x="34111" y="44274"/>
                  <a:pt x="34384" y="44092"/>
                  <a:pt x="35066" y="43683"/>
                </a:cubicBezTo>
                <a:cubicBezTo>
                  <a:pt x="37249" y="42500"/>
                  <a:pt x="38932" y="41318"/>
                  <a:pt x="40160" y="40135"/>
                </a:cubicBezTo>
                <a:cubicBezTo>
                  <a:pt x="40933" y="39407"/>
                  <a:pt x="41160" y="39044"/>
                  <a:pt x="41024" y="38725"/>
                </a:cubicBezTo>
                <a:cubicBezTo>
                  <a:pt x="40933" y="38589"/>
                  <a:pt x="40978" y="38498"/>
                  <a:pt x="41024" y="38452"/>
                </a:cubicBezTo>
                <a:cubicBezTo>
                  <a:pt x="41115" y="38407"/>
                  <a:pt x="41615" y="38089"/>
                  <a:pt x="42206" y="37725"/>
                </a:cubicBezTo>
                <a:cubicBezTo>
                  <a:pt x="43844" y="36724"/>
                  <a:pt x="44617" y="36178"/>
                  <a:pt x="46027" y="35087"/>
                </a:cubicBezTo>
                <a:cubicBezTo>
                  <a:pt x="48028" y="33495"/>
                  <a:pt x="48528" y="32995"/>
                  <a:pt x="48619" y="32585"/>
                </a:cubicBezTo>
                <a:cubicBezTo>
                  <a:pt x="48710" y="32267"/>
                  <a:pt x="48892" y="32040"/>
                  <a:pt x="49710" y="31176"/>
                </a:cubicBezTo>
                <a:cubicBezTo>
                  <a:pt x="51893" y="29038"/>
                  <a:pt x="52394" y="28401"/>
                  <a:pt x="53667" y="26400"/>
                </a:cubicBezTo>
                <a:cubicBezTo>
                  <a:pt x="54622" y="24854"/>
                  <a:pt x="54804" y="24445"/>
                  <a:pt x="54486" y="24263"/>
                </a:cubicBezTo>
                <a:cubicBezTo>
                  <a:pt x="54395" y="24217"/>
                  <a:pt x="54304" y="24172"/>
                  <a:pt x="54304" y="24126"/>
                </a:cubicBezTo>
                <a:cubicBezTo>
                  <a:pt x="54349" y="24126"/>
                  <a:pt x="54850" y="23353"/>
                  <a:pt x="55441" y="22489"/>
                </a:cubicBezTo>
                <a:cubicBezTo>
                  <a:pt x="56669" y="20624"/>
                  <a:pt x="57215" y="19624"/>
                  <a:pt x="57124" y="19351"/>
                </a:cubicBezTo>
                <a:cubicBezTo>
                  <a:pt x="57082" y="19247"/>
                  <a:pt x="57031" y="19190"/>
                  <a:pt x="56935" y="19190"/>
                </a:cubicBezTo>
                <a:cubicBezTo>
                  <a:pt x="56822" y="19190"/>
                  <a:pt x="56646" y="19269"/>
                  <a:pt x="56350" y="19442"/>
                </a:cubicBezTo>
                <a:cubicBezTo>
                  <a:pt x="56078" y="19578"/>
                  <a:pt x="55486" y="19942"/>
                  <a:pt x="55032" y="20215"/>
                </a:cubicBezTo>
                <a:cubicBezTo>
                  <a:pt x="52894" y="21397"/>
                  <a:pt x="50666" y="22989"/>
                  <a:pt x="46390" y="26355"/>
                </a:cubicBezTo>
                <a:cubicBezTo>
                  <a:pt x="45891" y="26783"/>
                  <a:pt x="45671" y="26931"/>
                  <a:pt x="45512" y="26931"/>
                </a:cubicBezTo>
                <a:cubicBezTo>
                  <a:pt x="45468" y="26931"/>
                  <a:pt x="45429" y="26920"/>
                  <a:pt x="45390" y="26901"/>
                </a:cubicBezTo>
                <a:cubicBezTo>
                  <a:pt x="45350" y="26887"/>
                  <a:pt x="45306" y="26882"/>
                  <a:pt x="45261" y="26882"/>
                </a:cubicBezTo>
                <a:cubicBezTo>
                  <a:pt x="45151" y="26882"/>
                  <a:pt x="45032" y="26914"/>
                  <a:pt x="44935" y="26946"/>
                </a:cubicBezTo>
                <a:cubicBezTo>
                  <a:pt x="44844" y="27037"/>
                  <a:pt x="43753" y="28038"/>
                  <a:pt x="42525" y="29175"/>
                </a:cubicBezTo>
                <a:cubicBezTo>
                  <a:pt x="40887" y="30721"/>
                  <a:pt x="40251" y="31267"/>
                  <a:pt x="40069" y="31312"/>
                </a:cubicBezTo>
                <a:cubicBezTo>
                  <a:pt x="39705" y="31312"/>
                  <a:pt x="36248" y="34359"/>
                  <a:pt x="35293" y="35542"/>
                </a:cubicBezTo>
                <a:cubicBezTo>
                  <a:pt x="34566" y="36415"/>
                  <a:pt x="34362" y="36677"/>
                  <a:pt x="34216" y="36677"/>
                </a:cubicBezTo>
                <a:cubicBezTo>
                  <a:pt x="34180" y="36677"/>
                  <a:pt x="34147" y="36660"/>
                  <a:pt x="34111" y="36633"/>
                </a:cubicBezTo>
                <a:cubicBezTo>
                  <a:pt x="34075" y="36606"/>
                  <a:pt x="34041" y="36590"/>
                  <a:pt x="34001" y="36590"/>
                </a:cubicBezTo>
                <a:cubicBezTo>
                  <a:pt x="33835" y="36590"/>
                  <a:pt x="33561" y="36865"/>
                  <a:pt x="32610" y="37816"/>
                </a:cubicBezTo>
                <a:cubicBezTo>
                  <a:pt x="32001" y="38425"/>
                  <a:pt x="31776" y="38650"/>
                  <a:pt x="31712" y="38650"/>
                </a:cubicBezTo>
                <a:cubicBezTo>
                  <a:pt x="31685" y="38650"/>
                  <a:pt x="31687" y="38610"/>
                  <a:pt x="31700" y="38543"/>
                </a:cubicBezTo>
                <a:cubicBezTo>
                  <a:pt x="31746" y="38270"/>
                  <a:pt x="31700" y="38225"/>
                  <a:pt x="31473" y="38134"/>
                </a:cubicBezTo>
                <a:cubicBezTo>
                  <a:pt x="31291" y="38089"/>
                  <a:pt x="31200" y="38043"/>
                  <a:pt x="31200" y="38043"/>
                </a:cubicBezTo>
                <a:cubicBezTo>
                  <a:pt x="31200" y="37952"/>
                  <a:pt x="32610" y="36224"/>
                  <a:pt x="33974" y="34678"/>
                </a:cubicBezTo>
                <a:cubicBezTo>
                  <a:pt x="35111" y="33313"/>
                  <a:pt x="35657" y="32585"/>
                  <a:pt x="35703" y="32449"/>
                </a:cubicBezTo>
                <a:cubicBezTo>
                  <a:pt x="35748" y="32131"/>
                  <a:pt x="37022" y="30493"/>
                  <a:pt x="38250" y="29220"/>
                </a:cubicBezTo>
                <a:cubicBezTo>
                  <a:pt x="39159" y="28265"/>
                  <a:pt x="39341" y="27947"/>
                  <a:pt x="38977" y="27810"/>
                </a:cubicBezTo>
                <a:cubicBezTo>
                  <a:pt x="38886" y="27810"/>
                  <a:pt x="38841" y="27765"/>
                  <a:pt x="38841" y="27719"/>
                </a:cubicBezTo>
                <a:cubicBezTo>
                  <a:pt x="38841" y="27719"/>
                  <a:pt x="39159" y="27310"/>
                  <a:pt x="39568" y="26855"/>
                </a:cubicBezTo>
                <a:cubicBezTo>
                  <a:pt x="40205" y="26127"/>
                  <a:pt x="40978" y="25309"/>
                  <a:pt x="41615" y="24854"/>
                </a:cubicBezTo>
                <a:cubicBezTo>
                  <a:pt x="41797" y="24672"/>
                  <a:pt x="41842" y="24399"/>
                  <a:pt x="41661" y="24308"/>
                </a:cubicBezTo>
                <a:cubicBezTo>
                  <a:pt x="41615" y="24308"/>
                  <a:pt x="40842" y="24627"/>
                  <a:pt x="40023" y="25036"/>
                </a:cubicBezTo>
                <a:cubicBezTo>
                  <a:pt x="37067" y="26491"/>
                  <a:pt x="34065" y="29129"/>
                  <a:pt x="31518" y="32495"/>
                </a:cubicBezTo>
                <a:cubicBezTo>
                  <a:pt x="31018" y="33131"/>
                  <a:pt x="30154" y="34223"/>
                  <a:pt x="29654" y="34905"/>
                </a:cubicBezTo>
                <a:cubicBezTo>
                  <a:pt x="28972" y="35815"/>
                  <a:pt x="27607" y="37907"/>
                  <a:pt x="27471" y="38270"/>
                </a:cubicBezTo>
                <a:cubicBezTo>
                  <a:pt x="27425" y="38270"/>
                  <a:pt x="27334" y="38225"/>
                  <a:pt x="27198" y="38225"/>
                </a:cubicBezTo>
                <a:cubicBezTo>
                  <a:pt x="27141" y="38202"/>
                  <a:pt x="27093" y="38191"/>
                  <a:pt x="27049" y="38191"/>
                </a:cubicBezTo>
                <a:cubicBezTo>
                  <a:pt x="26916" y="38191"/>
                  <a:pt x="26823" y="38293"/>
                  <a:pt x="26652" y="38498"/>
                </a:cubicBezTo>
                <a:lnTo>
                  <a:pt x="26334" y="38862"/>
                </a:lnTo>
                <a:lnTo>
                  <a:pt x="26334" y="38862"/>
                </a:lnTo>
                <a:lnTo>
                  <a:pt x="26789" y="37770"/>
                </a:lnTo>
                <a:cubicBezTo>
                  <a:pt x="27198" y="36770"/>
                  <a:pt x="27243" y="36679"/>
                  <a:pt x="28244" y="35542"/>
                </a:cubicBezTo>
                <a:cubicBezTo>
                  <a:pt x="29381" y="34223"/>
                  <a:pt x="29836" y="33586"/>
                  <a:pt x="29972" y="33131"/>
                </a:cubicBezTo>
                <a:cubicBezTo>
                  <a:pt x="30063" y="32904"/>
                  <a:pt x="30427" y="32404"/>
                  <a:pt x="30973" y="31767"/>
                </a:cubicBezTo>
                <a:cubicBezTo>
                  <a:pt x="31973" y="30584"/>
                  <a:pt x="32337" y="30039"/>
                  <a:pt x="32201" y="29720"/>
                </a:cubicBezTo>
                <a:cubicBezTo>
                  <a:pt x="32155" y="29538"/>
                  <a:pt x="32201" y="29402"/>
                  <a:pt x="32655" y="28720"/>
                </a:cubicBezTo>
                <a:cubicBezTo>
                  <a:pt x="33065" y="28128"/>
                  <a:pt x="33247" y="27810"/>
                  <a:pt x="33338" y="27446"/>
                </a:cubicBezTo>
                <a:cubicBezTo>
                  <a:pt x="33429" y="27037"/>
                  <a:pt x="33565" y="26764"/>
                  <a:pt x="34020" y="26173"/>
                </a:cubicBezTo>
                <a:cubicBezTo>
                  <a:pt x="34338" y="25764"/>
                  <a:pt x="34793" y="25127"/>
                  <a:pt x="34975" y="24763"/>
                </a:cubicBezTo>
                <a:cubicBezTo>
                  <a:pt x="35384" y="24126"/>
                  <a:pt x="35384" y="24035"/>
                  <a:pt x="35384" y="23671"/>
                </a:cubicBezTo>
                <a:cubicBezTo>
                  <a:pt x="35384" y="23444"/>
                  <a:pt x="35384" y="23217"/>
                  <a:pt x="35430" y="23217"/>
                </a:cubicBezTo>
                <a:cubicBezTo>
                  <a:pt x="35475" y="23171"/>
                  <a:pt x="35794" y="22534"/>
                  <a:pt x="36203" y="21761"/>
                </a:cubicBezTo>
                <a:cubicBezTo>
                  <a:pt x="36794" y="20579"/>
                  <a:pt x="36931" y="20260"/>
                  <a:pt x="36976" y="19988"/>
                </a:cubicBezTo>
                <a:cubicBezTo>
                  <a:pt x="36976" y="19669"/>
                  <a:pt x="37067" y="19487"/>
                  <a:pt x="37385" y="18896"/>
                </a:cubicBezTo>
                <a:cubicBezTo>
                  <a:pt x="37977" y="17896"/>
                  <a:pt x="38386" y="16622"/>
                  <a:pt x="38204" y="16304"/>
                </a:cubicBezTo>
                <a:cubicBezTo>
                  <a:pt x="38068" y="16122"/>
                  <a:pt x="38113" y="16031"/>
                  <a:pt x="39523" y="12347"/>
                </a:cubicBezTo>
                <a:cubicBezTo>
                  <a:pt x="40524" y="9755"/>
                  <a:pt x="40933" y="8527"/>
                  <a:pt x="40933" y="8345"/>
                </a:cubicBezTo>
                <a:cubicBezTo>
                  <a:pt x="40968" y="8099"/>
                  <a:pt x="40814" y="7935"/>
                  <a:pt x="40637" y="7935"/>
                </a:cubicBezTo>
                <a:cubicBezTo>
                  <a:pt x="40585" y="7935"/>
                  <a:pt x="40530" y="7950"/>
                  <a:pt x="40478" y="7981"/>
                </a:cubicBezTo>
                <a:cubicBezTo>
                  <a:pt x="40205" y="8163"/>
                  <a:pt x="38068" y="10073"/>
                  <a:pt x="37431" y="10710"/>
                </a:cubicBezTo>
                <a:cubicBezTo>
                  <a:pt x="37067" y="11074"/>
                  <a:pt x="36385" y="11801"/>
                  <a:pt x="35930" y="12302"/>
                </a:cubicBezTo>
                <a:cubicBezTo>
                  <a:pt x="35286" y="13018"/>
                  <a:pt x="35120" y="13198"/>
                  <a:pt x="34968" y="13198"/>
                </a:cubicBezTo>
                <a:cubicBezTo>
                  <a:pt x="34927" y="13198"/>
                  <a:pt x="34887" y="13185"/>
                  <a:pt x="34839" y="13166"/>
                </a:cubicBezTo>
                <a:cubicBezTo>
                  <a:pt x="34768" y="13135"/>
                  <a:pt x="34711" y="13114"/>
                  <a:pt x="34655" y="13114"/>
                </a:cubicBezTo>
                <a:cubicBezTo>
                  <a:pt x="34458" y="13114"/>
                  <a:pt x="34273" y="13377"/>
                  <a:pt x="33565" y="14439"/>
                </a:cubicBezTo>
                <a:cubicBezTo>
                  <a:pt x="33156" y="15076"/>
                  <a:pt x="32792" y="15622"/>
                  <a:pt x="32746" y="15667"/>
                </a:cubicBezTo>
                <a:cubicBezTo>
                  <a:pt x="32738" y="15675"/>
                  <a:pt x="32727" y="15679"/>
                  <a:pt x="32713" y="15679"/>
                </a:cubicBezTo>
                <a:cubicBezTo>
                  <a:pt x="32654" y="15679"/>
                  <a:pt x="32556" y="15605"/>
                  <a:pt x="32519" y="15531"/>
                </a:cubicBezTo>
                <a:cubicBezTo>
                  <a:pt x="32443" y="15445"/>
                  <a:pt x="32365" y="15401"/>
                  <a:pt x="32282" y="15401"/>
                </a:cubicBezTo>
                <a:cubicBezTo>
                  <a:pt x="31970" y="15401"/>
                  <a:pt x="31594" y="16028"/>
                  <a:pt x="31018" y="17395"/>
                </a:cubicBezTo>
                <a:lnTo>
                  <a:pt x="30609" y="18396"/>
                </a:lnTo>
                <a:lnTo>
                  <a:pt x="30336" y="18305"/>
                </a:lnTo>
                <a:cubicBezTo>
                  <a:pt x="30288" y="18291"/>
                  <a:pt x="30245" y="18282"/>
                  <a:pt x="30205" y="18282"/>
                </a:cubicBezTo>
                <a:cubicBezTo>
                  <a:pt x="29984" y="18282"/>
                  <a:pt x="29872" y="18550"/>
                  <a:pt x="29563" y="19669"/>
                </a:cubicBezTo>
                <a:cubicBezTo>
                  <a:pt x="29345" y="20512"/>
                  <a:pt x="29258" y="20851"/>
                  <a:pt x="29213" y="20851"/>
                </a:cubicBezTo>
                <a:cubicBezTo>
                  <a:pt x="29183" y="20851"/>
                  <a:pt x="29172" y="20698"/>
                  <a:pt x="29154" y="20442"/>
                </a:cubicBezTo>
                <a:cubicBezTo>
                  <a:pt x="29108" y="19851"/>
                  <a:pt x="28881" y="19442"/>
                  <a:pt x="28562" y="19442"/>
                </a:cubicBezTo>
                <a:cubicBezTo>
                  <a:pt x="28289" y="19396"/>
                  <a:pt x="28244" y="19214"/>
                  <a:pt x="28017" y="17714"/>
                </a:cubicBezTo>
                <a:cubicBezTo>
                  <a:pt x="27698" y="15485"/>
                  <a:pt x="27471" y="14848"/>
                  <a:pt x="27061" y="14666"/>
                </a:cubicBezTo>
                <a:cubicBezTo>
                  <a:pt x="26834" y="14576"/>
                  <a:pt x="26789" y="14348"/>
                  <a:pt x="26470" y="13257"/>
                </a:cubicBezTo>
                <a:cubicBezTo>
                  <a:pt x="26106" y="11801"/>
                  <a:pt x="25561" y="10482"/>
                  <a:pt x="25197" y="10209"/>
                </a:cubicBezTo>
                <a:cubicBezTo>
                  <a:pt x="25060" y="10118"/>
                  <a:pt x="24878" y="10118"/>
                  <a:pt x="24651" y="10118"/>
                </a:cubicBezTo>
                <a:lnTo>
                  <a:pt x="24378" y="10209"/>
                </a:lnTo>
                <a:lnTo>
                  <a:pt x="23878" y="9118"/>
                </a:lnTo>
                <a:cubicBezTo>
                  <a:pt x="23332" y="8072"/>
                  <a:pt x="22513" y="6798"/>
                  <a:pt x="20967" y="4888"/>
                </a:cubicBezTo>
                <a:cubicBezTo>
                  <a:pt x="19557" y="3115"/>
                  <a:pt x="17647" y="1295"/>
                  <a:pt x="16556" y="704"/>
                </a:cubicBezTo>
                <a:cubicBezTo>
                  <a:pt x="16192" y="522"/>
                  <a:pt x="15828" y="295"/>
                  <a:pt x="15737" y="204"/>
                </a:cubicBezTo>
                <a:cubicBezTo>
                  <a:pt x="15604" y="71"/>
                  <a:pt x="15457" y="1"/>
                  <a:pt x="1533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
        <p:nvSpPr>
          <p:cNvPr id="169" name="Google Shape;169;p19"/>
          <p:cNvSpPr txBox="1">
            <a:spLocks noGrp="1"/>
          </p:cNvSpPr>
          <p:nvPr>
            <p:ph type="subTitle" idx="2"/>
          </p:nvPr>
        </p:nvSpPr>
        <p:spPr>
          <a:xfrm>
            <a:off x="1075700" y="2041563"/>
            <a:ext cx="2371800" cy="57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70" name="Google Shape;170;p19"/>
          <p:cNvSpPr txBox="1">
            <a:spLocks noGrp="1"/>
          </p:cNvSpPr>
          <p:nvPr>
            <p:ph type="subTitle" idx="3"/>
          </p:nvPr>
        </p:nvSpPr>
        <p:spPr>
          <a:xfrm>
            <a:off x="5694025" y="2041563"/>
            <a:ext cx="2371800" cy="5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lt2"/>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71" name="Google Shape;171;p19"/>
          <p:cNvSpPr txBox="1">
            <a:spLocks noGrp="1"/>
          </p:cNvSpPr>
          <p:nvPr>
            <p:ph type="subTitle" idx="4"/>
          </p:nvPr>
        </p:nvSpPr>
        <p:spPr>
          <a:xfrm>
            <a:off x="5694025" y="3295300"/>
            <a:ext cx="2371800" cy="5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72" name="Google Shape;172;p19"/>
          <p:cNvSpPr txBox="1">
            <a:spLocks noGrp="1"/>
          </p:cNvSpPr>
          <p:nvPr>
            <p:ph type="subTitle" idx="5"/>
          </p:nvPr>
        </p:nvSpPr>
        <p:spPr>
          <a:xfrm>
            <a:off x="5694025" y="3132132"/>
            <a:ext cx="2203800" cy="3210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600">
                <a:solidFill>
                  <a:schemeClr val="accent1"/>
                </a:solidFill>
                <a:latin typeface="Quattrocento"/>
                <a:ea typeface="Quattrocento"/>
                <a:cs typeface="Quattrocento"/>
                <a:sym typeface="Quattrocento"/>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73" name="Google Shape;173;p19"/>
          <p:cNvSpPr txBox="1">
            <a:spLocks noGrp="1"/>
          </p:cNvSpPr>
          <p:nvPr>
            <p:ph type="subTitle" idx="6"/>
          </p:nvPr>
        </p:nvSpPr>
        <p:spPr>
          <a:xfrm>
            <a:off x="5694025" y="1857438"/>
            <a:ext cx="2203800" cy="321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solidFill>
                  <a:schemeClr val="accent1"/>
                </a:solidFill>
                <a:latin typeface="Quattrocento"/>
                <a:ea typeface="Quattrocento"/>
                <a:cs typeface="Quattrocento"/>
                <a:sym typeface="Quattrocen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4" name="Google Shape;174;p19"/>
          <p:cNvSpPr txBox="1">
            <a:spLocks noGrp="1"/>
          </p:cNvSpPr>
          <p:nvPr>
            <p:ph type="subTitle" idx="7"/>
          </p:nvPr>
        </p:nvSpPr>
        <p:spPr>
          <a:xfrm>
            <a:off x="1243700" y="3121979"/>
            <a:ext cx="2203800" cy="32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accent1"/>
                </a:solidFill>
                <a:latin typeface="Quattrocento"/>
                <a:ea typeface="Quattrocento"/>
                <a:cs typeface="Quattrocento"/>
                <a:sym typeface="Quattrocen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5" name="Google Shape;175;p19"/>
          <p:cNvSpPr txBox="1">
            <a:spLocks noGrp="1"/>
          </p:cNvSpPr>
          <p:nvPr>
            <p:ph type="subTitle" idx="8"/>
          </p:nvPr>
        </p:nvSpPr>
        <p:spPr>
          <a:xfrm>
            <a:off x="1243700" y="1857438"/>
            <a:ext cx="2203800" cy="32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accent1"/>
                </a:solidFill>
                <a:latin typeface="Quattrocento"/>
                <a:ea typeface="Quattrocento"/>
                <a:cs typeface="Quattrocento"/>
                <a:sym typeface="Quattrocen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 right">
  <p:cSld name="CUSTOM_4">
    <p:bg>
      <p:bgPr>
        <a:solidFill>
          <a:schemeClr val="accent2"/>
        </a:solidFill>
        <a:effectLst/>
      </p:bgPr>
    </p:bg>
    <p:spTree>
      <p:nvGrpSpPr>
        <p:cNvPr id="1" name="Shape 176"/>
        <p:cNvGrpSpPr/>
        <p:nvPr/>
      </p:nvGrpSpPr>
      <p:grpSpPr>
        <a:xfrm>
          <a:off x="0" y="0"/>
          <a:ext cx="0" cy="0"/>
          <a:chOff x="0" y="0"/>
          <a:chExt cx="0" cy="0"/>
        </a:xfrm>
      </p:grpSpPr>
      <p:sp>
        <p:nvSpPr>
          <p:cNvPr id="177" name="Google Shape;177;p20"/>
          <p:cNvSpPr/>
          <p:nvPr/>
        </p:nvSpPr>
        <p:spPr>
          <a:xfrm flipH="1">
            <a:off x="3965226" y="405700"/>
            <a:ext cx="5040056" cy="4640487"/>
          </a:xfrm>
          <a:custGeom>
            <a:avLst/>
            <a:gdLst/>
            <a:ahLst/>
            <a:cxnLst/>
            <a:rect l="l" t="t" r="r" b="b"/>
            <a:pathLst>
              <a:path w="80955" h="74537" extrusionOk="0">
                <a:moveTo>
                  <a:pt x="10314" y="2150"/>
                </a:moveTo>
                <a:cubicBezTo>
                  <a:pt x="10399" y="2150"/>
                  <a:pt x="10524" y="2464"/>
                  <a:pt x="10961" y="3578"/>
                </a:cubicBezTo>
                <a:cubicBezTo>
                  <a:pt x="11189" y="4124"/>
                  <a:pt x="11553" y="4942"/>
                  <a:pt x="11780" y="5443"/>
                </a:cubicBezTo>
                <a:cubicBezTo>
                  <a:pt x="11994" y="5872"/>
                  <a:pt x="12128" y="6220"/>
                  <a:pt x="12066" y="6220"/>
                </a:cubicBezTo>
                <a:cubicBezTo>
                  <a:pt x="12062" y="6220"/>
                  <a:pt x="12058" y="6218"/>
                  <a:pt x="12053" y="6216"/>
                </a:cubicBezTo>
                <a:cubicBezTo>
                  <a:pt x="12026" y="6199"/>
                  <a:pt x="12001" y="6190"/>
                  <a:pt x="11979" y="6190"/>
                </a:cubicBezTo>
                <a:cubicBezTo>
                  <a:pt x="11815" y="6190"/>
                  <a:pt x="11780" y="6692"/>
                  <a:pt x="11780" y="8535"/>
                </a:cubicBezTo>
                <a:cubicBezTo>
                  <a:pt x="11780" y="10991"/>
                  <a:pt x="11689" y="12674"/>
                  <a:pt x="11416" y="14357"/>
                </a:cubicBezTo>
                <a:cubicBezTo>
                  <a:pt x="11231" y="15416"/>
                  <a:pt x="11153" y="15874"/>
                  <a:pt x="11058" y="15874"/>
                </a:cubicBezTo>
                <a:cubicBezTo>
                  <a:pt x="10990" y="15874"/>
                  <a:pt x="10912" y="15639"/>
                  <a:pt x="10779" y="15221"/>
                </a:cubicBezTo>
                <a:cubicBezTo>
                  <a:pt x="10370" y="13902"/>
                  <a:pt x="10097" y="12355"/>
                  <a:pt x="9915" y="10218"/>
                </a:cubicBezTo>
                <a:cubicBezTo>
                  <a:pt x="9688" y="7353"/>
                  <a:pt x="9597" y="5624"/>
                  <a:pt x="9688" y="4669"/>
                </a:cubicBezTo>
                <a:cubicBezTo>
                  <a:pt x="9779" y="3942"/>
                  <a:pt x="10143" y="2395"/>
                  <a:pt x="10279" y="2168"/>
                </a:cubicBezTo>
                <a:cubicBezTo>
                  <a:pt x="10290" y="2157"/>
                  <a:pt x="10302" y="2150"/>
                  <a:pt x="10314" y="2150"/>
                </a:cubicBezTo>
                <a:close/>
                <a:moveTo>
                  <a:pt x="9233" y="2577"/>
                </a:moveTo>
                <a:lnTo>
                  <a:pt x="9051" y="3396"/>
                </a:lnTo>
                <a:cubicBezTo>
                  <a:pt x="8960" y="3896"/>
                  <a:pt x="8869" y="4897"/>
                  <a:pt x="8824" y="5670"/>
                </a:cubicBezTo>
                <a:cubicBezTo>
                  <a:pt x="8778" y="7489"/>
                  <a:pt x="9006" y="11491"/>
                  <a:pt x="9279" y="13129"/>
                </a:cubicBezTo>
                <a:cubicBezTo>
                  <a:pt x="9415" y="13947"/>
                  <a:pt x="9915" y="15857"/>
                  <a:pt x="10643" y="18222"/>
                </a:cubicBezTo>
                <a:cubicBezTo>
                  <a:pt x="11280" y="20314"/>
                  <a:pt x="11780" y="21997"/>
                  <a:pt x="11734" y="21997"/>
                </a:cubicBezTo>
                <a:cubicBezTo>
                  <a:pt x="11732" y="21998"/>
                  <a:pt x="11730" y="21999"/>
                  <a:pt x="11727" y="21999"/>
                </a:cubicBezTo>
                <a:cubicBezTo>
                  <a:pt x="11622" y="21999"/>
                  <a:pt x="11180" y="21109"/>
                  <a:pt x="10825" y="20133"/>
                </a:cubicBezTo>
                <a:cubicBezTo>
                  <a:pt x="10597" y="19632"/>
                  <a:pt x="10325" y="18632"/>
                  <a:pt x="10143" y="17904"/>
                </a:cubicBezTo>
                <a:cubicBezTo>
                  <a:pt x="10006" y="17222"/>
                  <a:pt x="9824" y="16676"/>
                  <a:pt x="9779" y="16676"/>
                </a:cubicBezTo>
                <a:cubicBezTo>
                  <a:pt x="9777" y="16675"/>
                  <a:pt x="9775" y="16675"/>
                  <a:pt x="9773" y="16675"/>
                </a:cubicBezTo>
                <a:cubicBezTo>
                  <a:pt x="9651" y="16675"/>
                  <a:pt x="9921" y="18017"/>
                  <a:pt x="10279" y="19359"/>
                </a:cubicBezTo>
                <a:cubicBezTo>
                  <a:pt x="10416" y="19769"/>
                  <a:pt x="10461" y="20087"/>
                  <a:pt x="10461" y="20087"/>
                </a:cubicBezTo>
                <a:cubicBezTo>
                  <a:pt x="10416" y="20042"/>
                  <a:pt x="10279" y="19632"/>
                  <a:pt x="10143" y="19132"/>
                </a:cubicBezTo>
                <a:cubicBezTo>
                  <a:pt x="10006" y="18677"/>
                  <a:pt x="9870" y="18268"/>
                  <a:pt x="9824" y="18268"/>
                </a:cubicBezTo>
                <a:cubicBezTo>
                  <a:pt x="9779" y="18268"/>
                  <a:pt x="9733" y="18313"/>
                  <a:pt x="9688" y="18404"/>
                </a:cubicBezTo>
                <a:cubicBezTo>
                  <a:pt x="9688" y="18410"/>
                  <a:pt x="9687" y="18413"/>
                  <a:pt x="9686" y="18413"/>
                </a:cubicBezTo>
                <a:cubicBezTo>
                  <a:pt x="9665" y="18413"/>
                  <a:pt x="9494" y="17803"/>
                  <a:pt x="9324" y="16994"/>
                </a:cubicBezTo>
                <a:cubicBezTo>
                  <a:pt x="9097" y="16130"/>
                  <a:pt x="8869" y="15448"/>
                  <a:pt x="8824" y="15448"/>
                </a:cubicBezTo>
                <a:cubicBezTo>
                  <a:pt x="8733" y="15448"/>
                  <a:pt x="8778" y="15812"/>
                  <a:pt x="9188" y="17495"/>
                </a:cubicBezTo>
                <a:cubicBezTo>
                  <a:pt x="9290" y="17944"/>
                  <a:pt x="9346" y="18192"/>
                  <a:pt x="9294" y="18192"/>
                </a:cubicBezTo>
                <a:cubicBezTo>
                  <a:pt x="9231" y="18192"/>
                  <a:pt x="9006" y="17821"/>
                  <a:pt x="8505" y="16994"/>
                </a:cubicBezTo>
                <a:cubicBezTo>
                  <a:pt x="7277" y="14993"/>
                  <a:pt x="6186" y="12174"/>
                  <a:pt x="5777" y="10218"/>
                </a:cubicBezTo>
                <a:cubicBezTo>
                  <a:pt x="5595" y="9308"/>
                  <a:pt x="5595" y="9172"/>
                  <a:pt x="5822" y="8990"/>
                </a:cubicBezTo>
                <a:cubicBezTo>
                  <a:pt x="5959" y="8899"/>
                  <a:pt x="6231" y="8353"/>
                  <a:pt x="6459" y="7717"/>
                </a:cubicBezTo>
                <a:cubicBezTo>
                  <a:pt x="6959" y="6489"/>
                  <a:pt x="7823" y="4851"/>
                  <a:pt x="8687" y="3441"/>
                </a:cubicBezTo>
                <a:lnTo>
                  <a:pt x="9233" y="2577"/>
                </a:lnTo>
                <a:close/>
                <a:moveTo>
                  <a:pt x="12203" y="6528"/>
                </a:moveTo>
                <a:cubicBezTo>
                  <a:pt x="12258" y="6528"/>
                  <a:pt x="12387" y="6743"/>
                  <a:pt x="12553" y="7034"/>
                </a:cubicBezTo>
                <a:cubicBezTo>
                  <a:pt x="12690" y="7353"/>
                  <a:pt x="13190" y="8171"/>
                  <a:pt x="13645" y="8899"/>
                </a:cubicBezTo>
                <a:cubicBezTo>
                  <a:pt x="14827" y="10855"/>
                  <a:pt x="16055" y="13765"/>
                  <a:pt x="15828" y="13947"/>
                </a:cubicBezTo>
                <a:cubicBezTo>
                  <a:pt x="15555" y="14129"/>
                  <a:pt x="15009" y="16039"/>
                  <a:pt x="14918" y="16949"/>
                </a:cubicBezTo>
                <a:cubicBezTo>
                  <a:pt x="14782" y="18586"/>
                  <a:pt x="14827" y="19632"/>
                  <a:pt x="15145" y="21724"/>
                </a:cubicBezTo>
                <a:cubicBezTo>
                  <a:pt x="15327" y="22907"/>
                  <a:pt x="15509" y="24226"/>
                  <a:pt x="15555" y="24726"/>
                </a:cubicBezTo>
                <a:cubicBezTo>
                  <a:pt x="15691" y="25863"/>
                  <a:pt x="15737" y="28364"/>
                  <a:pt x="15691" y="28364"/>
                </a:cubicBezTo>
                <a:cubicBezTo>
                  <a:pt x="15646" y="28364"/>
                  <a:pt x="15373" y="27682"/>
                  <a:pt x="15054" y="26818"/>
                </a:cubicBezTo>
                <a:cubicBezTo>
                  <a:pt x="14691" y="25999"/>
                  <a:pt x="14281" y="24908"/>
                  <a:pt x="14054" y="24499"/>
                </a:cubicBezTo>
                <a:cubicBezTo>
                  <a:pt x="13690" y="23680"/>
                  <a:pt x="13690" y="23634"/>
                  <a:pt x="13827" y="22134"/>
                </a:cubicBezTo>
                <a:cubicBezTo>
                  <a:pt x="13870" y="21343"/>
                  <a:pt x="13872" y="20721"/>
                  <a:pt x="13831" y="20721"/>
                </a:cubicBezTo>
                <a:cubicBezTo>
                  <a:pt x="13830" y="20721"/>
                  <a:pt x="13828" y="20722"/>
                  <a:pt x="13827" y="20724"/>
                </a:cubicBezTo>
                <a:cubicBezTo>
                  <a:pt x="13736" y="20769"/>
                  <a:pt x="13645" y="21315"/>
                  <a:pt x="13599" y="21997"/>
                </a:cubicBezTo>
                <a:cubicBezTo>
                  <a:pt x="13554" y="22634"/>
                  <a:pt x="13463" y="23134"/>
                  <a:pt x="13417" y="23134"/>
                </a:cubicBezTo>
                <a:cubicBezTo>
                  <a:pt x="13372" y="23089"/>
                  <a:pt x="13281" y="22861"/>
                  <a:pt x="13190" y="22634"/>
                </a:cubicBezTo>
                <a:cubicBezTo>
                  <a:pt x="13053" y="22270"/>
                  <a:pt x="13099" y="21861"/>
                  <a:pt x="13281" y="20587"/>
                </a:cubicBezTo>
                <a:cubicBezTo>
                  <a:pt x="13554" y="18950"/>
                  <a:pt x="13872" y="17540"/>
                  <a:pt x="14372" y="15903"/>
                </a:cubicBezTo>
                <a:cubicBezTo>
                  <a:pt x="14554" y="15357"/>
                  <a:pt x="14645" y="14902"/>
                  <a:pt x="14600" y="14857"/>
                </a:cubicBezTo>
                <a:cubicBezTo>
                  <a:pt x="14586" y="14844"/>
                  <a:pt x="14573" y="14835"/>
                  <a:pt x="14559" y="14835"/>
                </a:cubicBezTo>
                <a:cubicBezTo>
                  <a:pt x="14476" y="14835"/>
                  <a:pt x="14358" y="15127"/>
                  <a:pt x="14008" y="16449"/>
                </a:cubicBezTo>
                <a:cubicBezTo>
                  <a:pt x="13508" y="18177"/>
                  <a:pt x="13099" y="19996"/>
                  <a:pt x="12962" y="21088"/>
                </a:cubicBezTo>
                <a:cubicBezTo>
                  <a:pt x="12923" y="21444"/>
                  <a:pt x="12849" y="21696"/>
                  <a:pt x="12830" y="21696"/>
                </a:cubicBezTo>
                <a:cubicBezTo>
                  <a:pt x="12828" y="21696"/>
                  <a:pt x="12826" y="21691"/>
                  <a:pt x="12826" y="21679"/>
                </a:cubicBezTo>
                <a:cubicBezTo>
                  <a:pt x="12781" y="21588"/>
                  <a:pt x="12417" y="20451"/>
                  <a:pt x="12007" y="19177"/>
                </a:cubicBezTo>
                <a:lnTo>
                  <a:pt x="11280" y="16813"/>
                </a:lnTo>
                <a:lnTo>
                  <a:pt x="11462" y="15948"/>
                </a:lnTo>
                <a:cubicBezTo>
                  <a:pt x="11962" y="13720"/>
                  <a:pt x="12189" y="11400"/>
                  <a:pt x="12144" y="8399"/>
                </a:cubicBezTo>
                <a:cubicBezTo>
                  <a:pt x="12144" y="7398"/>
                  <a:pt x="12189" y="6580"/>
                  <a:pt x="12189" y="6534"/>
                </a:cubicBezTo>
                <a:cubicBezTo>
                  <a:pt x="12193" y="6530"/>
                  <a:pt x="12198" y="6528"/>
                  <a:pt x="12203" y="6528"/>
                </a:cubicBezTo>
                <a:close/>
                <a:moveTo>
                  <a:pt x="5287" y="9986"/>
                </a:moveTo>
                <a:cubicBezTo>
                  <a:pt x="5335" y="9986"/>
                  <a:pt x="5419" y="10248"/>
                  <a:pt x="5504" y="10627"/>
                </a:cubicBezTo>
                <a:cubicBezTo>
                  <a:pt x="5640" y="11037"/>
                  <a:pt x="5822" y="11719"/>
                  <a:pt x="5913" y="12083"/>
                </a:cubicBezTo>
                <a:cubicBezTo>
                  <a:pt x="6777" y="14766"/>
                  <a:pt x="8778" y="18495"/>
                  <a:pt x="11371" y="22088"/>
                </a:cubicBezTo>
                <a:cubicBezTo>
                  <a:pt x="11916" y="22907"/>
                  <a:pt x="12508" y="23816"/>
                  <a:pt x="12690" y="24180"/>
                </a:cubicBezTo>
                <a:cubicBezTo>
                  <a:pt x="13053" y="24862"/>
                  <a:pt x="14281" y="27728"/>
                  <a:pt x="14463" y="28273"/>
                </a:cubicBezTo>
                <a:cubicBezTo>
                  <a:pt x="14506" y="28423"/>
                  <a:pt x="14529" y="28502"/>
                  <a:pt x="14498" y="28502"/>
                </a:cubicBezTo>
                <a:cubicBezTo>
                  <a:pt x="14464" y="28502"/>
                  <a:pt x="14362" y="28400"/>
                  <a:pt x="14145" y="28182"/>
                </a:cubicBezTo>
                <a:cubicBezTo>
                  <a:pt x="13319" y="27439"/>
                  <a:pt x="12868" y="27033"/>
                  <a:pt x="12758" y="27033"/>
                </a:cubicBezTo>
                <a:cubicBezTo>
                  <a:pt x="12747" y="27033"/>
                  <a:pt x="12739" y="27037"/>
                  <a:pt x="12735" y="27045"/>
                </a:cubicBezTo>
                <a:cubicBezTo>
                  <a:pt x="12690" y="27091"/>
                  <a:pt x="12781" y="27273"/>
                  <a:pt x="12917" y="27409"/>
                </a:cubicBezTo>
                <a:cubicBezTo>
                  <a:pt x="13235" y="27728"/>
                  <a:pt x="14054" y="28455"/>
                  <a:pt x="14418" y="28728"/>
                </a:cubicBezTo>
                <a:cubicBezTo>
                  <a:pt x="14691" y="28956"/>
                  <a:pt x="15191" y="29911"/>
                  <a:pt x="15100" y="30047"/>
                </a:cubicBezTo>
                <a:cubicBezTo>
                  <a:pt x="15054" y="30047"/>
                  <a:pt x="14736" y="29820"/>
                  <a:pt x="14372" y="29501"/>
                </a:cubicBezTo>
                <a:cubicBezTo>
                  <a:pt x="13957" y="29161"/>
                  <a:pt x="13729" y="28978"/>
                  <a:pt x="13638" y="28978"/>
                </a:cubicBezTo>
                <a:cubicBezTo>
                  <a:pt x="13620" y="28978"/>
                  <a:pt x="13607" y="28986"/>
                  <a:pt x="13599" y="29001"/>
                </a:cubicBezTo>
                <a:cubicBezTo>
                  <a:pt x="13554" y="29047"/>
                  <a:pt x="13599" y="29138"/>
                  <a:pt x="13645" y="29183"/>
                </a:cubicBezTo>
                <a:cubicBezTo>
                  <a:pt x="13736" y="29274"/>
                  <a:pt x="14190" y="29592"/>
                  <a:pt x="14600" y="29956"/>
                </a:cubicBezTo>
                <a:cubicBezTo>
                  <a:pt x="15327" y="30593"/>
                  <a:pt x="15418" y="30684"/>
                  <a:pt x="15691" y="31412"/>
                </a:cubicBezTo>
                <a:cubicBezTo>
                  <a:pt x="15847" y="31800"/>
                  <a:pt x="15902" y="32023"/>
                  <a:pt x="15859" y="32023"/>
                </a:cubicBezTo>
                <a:cubicBezTo>
                  <a:pt x="15851" y="32023"/>
                  <a:pt x="15841" y="32016"/>
                  <a:pt x="15828" y="32003"/>
                </a:cubicBezTo>
                <a:cubicBezTo>
                  <a:pt x="15691" y="31866"/>
                  <a:pt x="15373" y="31548"/>
                  <a:pt x="15100" y="31230"/>
                </a:cubicBezTo>
                <a:cubicBezTo>
                  <a:pt x="14782" y="30957"/>
                  <a:pt x="14463" y="30593"/>
                  <a:pt x="14372" y="30411"/>
                </a:cubicBezTo>
                <a:cubicBezTo>
                  <a:pt x="14251" y="30168"/>
                  <a:pt x="14190" y="30088"/>
                  <a:pt x="14136" y="30088"/>
                </a:cubicBezTo>
                <a:cubicBezTo>
                  <a:pt x="14110" y="30088"/>
                  <a:pt x="14084" y="30108"/>
                  <a:pt x="14054" y="30138"/>
                </a:cubicBezTo>
                <a:cubicBezTo>
                  <a:pt x="13963" y="30275"/>
                  <a:pt x="14372" y="30820"/>
                  <a:pt x="15191" y="31639"/>
                </a:cubicBezTo>
                <a:cubicBezTo>
                  <a:pt x="15650" y="32139"/>
                  <a:pt x="15841" y="32372"/>
                  <a:pt x="15729" y="32372"/>
                </a:cubicBezTo>
                <a:cubicBezTo>
                  <a:pt x="15719" y="32372"/>
                  <a:pt x="15706" y="32370"/>
                  <a:pt x="15691" y="32367"/>
                </a:cubicBezTo>
                <a:cubicBezTo>
                  <a:pt x="15373" y="32276"/>
                  <a:pt x="14782" y="31821"/>
                  <a:pt x="14190" y="31275"/>
                </a:cubicBezTo>
                <a:cubicBezTo>
                  <a:pt x="13781" y="30866"/>
                  <a:pt x="13645" y="30638"/>
                  <a:pt x="13463" y="29911"/>
                </a:cubicBezTo>
                <a:cubicBezTo>
                  <a:pt x="13053" y="28637"/>
                  <a:pt x="12235" y="27409"/>
                  <a:pt x="11416" y="26818"/>
                </a:cubicBezTo>
                <a:cubicBezTo>
                  <a:pt x="11247" y="26705"/>
                  <a:pt x="11139" y="26654"/>
                  <a:pt x="11088" y="26654"/>
                </a:cubicBezTo>
                <a:cubicBezTo>
                  <a:pt x="10975" y="26654"/>
                  <a:pt x="11144" y="26910"/>
                  <a:pt x="11553" y="27318"/>
                </a:cubicBezTo>
                <a:cubicBezTo>
                  <a:pt x="12235" y="28001"/>
                  <a:pt x="12781" y="28865"/>
                  <a:pt x="13053" y="29729"/>
                </a:cubicBezTo>
                <a:lnTo>
                  <a:pt x="13281" y="30411"/>
                </a:lnTo>
                <a:lnTo>
                  <a:pt x="13281" y="30411"/>
                </a:lnTo>
                <a:lnTo>
                  <a:pt x="12962" y="30093"/>
                </a:lnTo>
                <a:cubicBezTo>
                  <a:pt x="12826" y="29956"/>
                  <a:pt x="11598" y="29001"/>
                  <a:pt x="10279" y="28001"/>
                </a:cubicBezTo>
                <a:cubicBezTo>
                  <a:pt x="7459" y="25817"/>
                  <a:pt x="6550" y="25044"/>
                  <a:pt x="5549" y="23907"/>
                </a:cubicBezTo>
                <a:cubicBezTo>
                  <a:pt x="3775" y="21906"/>
                  <a:pt x="2275" y="18996"/>
                  <a:pt x="1956" y="16949"/>
                </a:cubicBezTo>
                <a:cubicBezTo>
                  <a:pt x="1871" y="16396"/>
                  <a:pt x="1985" y="15526"/>
                  <a:pt x="2112" y="15526"/>
                </a:cubicBezTo>
                <a:cubicBezTo>
                  <a:pt x="2120" y="15526"/>
                  <a:pt x="2129" y="15530"/>
                  <a:pt x="2138" y="15539"/>
                </a:cubicBezTo>
                <a:cubicBezTo>
                  <a:pt x="2320" y="15630"/>
                  <a:pt x="2548" y="16767"/>
                  <a:pt x="2548" y="17222"/>
                </a:cubicBezTo>
                <a:cubicBezTo>
                  <a:pt x="2457" y="18040"/>
                  <a:pt x="2502" y="18450"/>
                  <a:pt x="2684" y="18495"/>
                </a:cubicBezTo>
                <a:cubicBezTo>
                  <a:pt x="2775" y="18495"/>
                  <a:pt x="2866" y="18450"/>
                  <a:pt x="2911" y="18359"/>
                </a:cubicBezTo>
                <a:cubicBezTo>
                  <a:pt x="2957" y="18313"/>
                  <a:pt x="3366" y="16858"/>
                  <a:pt x="3821" y="15130"/>
                </a:cubicBezTo>
                <a:cubicBezTo>
                  <a:pt x="4731" y="11582"/>
                  <a:pt x="5140" y="10172"/>
                  <a:pt x="5276" y="9991"/>
                </a:cubicBezTo>
                <a:cubicBezTo>
                  <a:pt x="5280" y="9987"/>
                  <a:pt x="5283" y="9986"/>
                  <a:pt x="5287" y="9986"/>
                </a:cubicBezTo>
                <a:close/>
                <a:moveTo>
                  <a:pt x="3423" y="30570"/>
                </a:moveTo>
                <a:cubicBezTo>
                  <a:pt x="3538" y="30570"/>
                  <a:pt x="3759" y="30766"/>
                  <a:pt x="4139" y="31184"/>
                </a:cubicBezTo>
                <a:lnTo>
                  <a:pt x="4549" y="31593"/>
                </a:lnTo>
                <a:lnTo>
                  <a:pt x="4139" y="31639"/>
                </a:lnTo>
                <a:cubicBezTo>
                  <a:pt x="3957" y="31684"/>
                  <a:pt x="3775" y="31684"/>
                  <a:pt x="3775" y="31730"/>
                </a:cubicBezTo>
                <a:cubicBezTo>
                  <a:pt x="3775" y="31775"/>
                  <a:pt x="3866" y="31957"/>
                  <a:pt x="3957" y="32185"/>
                </a:cubicBezTo>
                <a:cubicBezTo>
                  <a:pt x="4048" y="32412"/>
                  <a:pt x="4094" y="32549"/>
                  <a:pt x="4003" y="32549"/>
                </a:cubicBezTo>
                <a:cubicBezTo>
                  <a:pt x="3866" y="32458"/>
                  <a:pt x="3048" y="31593"/>
                  <a:pt x="2729" y="31230"/>
                </a:cubicBezTo>
                <a:lnTo>
                  <a:pt x="2457" y="30911"/>
                </a:lnTo>
                <a:lnTo>
                  <a:pt x="2911" y="30775"/>
                </a:lnTo>
                <a:cubicBezTo>
                  <a:pt x="3139" y="30729"/>
                  <a:pt x="3321" y="30638"/>
                  <a:pt x="3366" y="30593"/>
                </a:cubicBezTo>
                <a:cubicBezTo>
                  <a:pt x="3381" y="30578"/>
                  <a:pt x="3400" y="30570"/>
                  <a:pt x="3423" y="30570"/>
                </a:cubicBezTo>
                <a:close/>
                <a:moveTo>
                  <a:pt x="15686" y="32621"/>
                </a:moveTo>
                <a:cubicBezTo>
                  <a:pt x="15860" y="32621"/>
                  <a:pt x="16432" y="33174"/>
                  <a:pt x="16555" y="33504"/>
                </a:cubicBezTo>
                <a:cubicBezTo>
                  <a:pt x="16656" y="33756"/>
                  <a:pt x="16701" y="33883"/>
                  <a:pt x="16667" y="33883"/>
                </a:cubicBezTo>
                <a:cubicBezTo>
                  <a:pt x="16639" y="33883"/>
                  <a:pt x="16560" y="33802"/>
                  <a:pt x="16419" y="33640"/>
                </a:cubicBezTo>
                <a:cubicBezTo>
                  <a:pt x="15964" y="33140"/>
                  <a:pt x="15600" y="32639"/>
                  <a:pt x="15646" y="32639"/>
                </a:cubicBezTo>
                <a:cubicBezTo>
                  <a:pt x="15654" y="32627"/>
                  <a:pt x="15668" y="32621"/>
                  <a:pt x="15686" y="32621"/>
                </a:cubicBezTo>
                <a:close/>
                <a:moveTo>
                  <a:pt x="16055" y="14266"/>
                </a:moveTo>
                <a:lnTo>
                  <a:pt x="16328" y="15084"/>
                </a:lnTo>
                <a:cubicBezTo>
                  <a:pt x="16464" y="15539"/>
                  <a:pt x="16646" y="16039"/>
                  <a:pt x="16692" y="16176"/>
                </a:cubicBezTo>
                <a:cubicBezTo>
                  <a:pt x="16783" y="16403"/>
                  <a:pt x="16874" y="16449"/>
                  <a:pt x="17147" y="16449"/>
                </a:cubicBezTo>
                <a:cubicBezTo>
                  <a:pt x="17374" y="16449"/>
                  <a:pt x="17510" y="16494"/>
                  <a:pt x="17601" y="16676"/>
                </a:cubicBezTo>
                <a:cubicBezTo>
                  <a:pt x="17920" y="17222"/>
                  <a:pt x="18829" y="19723"/>
                  <a:pt x="19102" y="20769"/>
                </a:cubicBezTo>
                <a:cubicBezTo>
                  <a:pt x="19380" y="21756"/>
                  <a:pt x="19532" y="22158"/>
                  <a:pt x="19828" y="22158"/>
                </a:cubicBezTo>
                <a:cubicBezTo>
                  <a:pt x="19969" y="22158"/>
                  <a:pt x="20141" y="22067"/>
                  <a:pt x="20376" y="21906"/>
                </a:cubicBezTo>
                <a:cubicBezTo>
                  <a:pt x="20549" y="21767"/>
                  <a:pt x="20723" y="21708"/>
                  <a:pt x="20836" y="21708"/>
                </a:cubicBezTo>
                <a:cubicBezTo>
                  <a:pt x="20871" y="21708"/>
                  <a:pt x="20900" y="21714"/>
                  <a:pt x="20921" y="21724"/>
                </a:cubicBezTo>
                <a:cubicBezTo>
                  <a:pt x="21058" y="21770"/>
                  <a:pt x="21058" y="21815"/>
                  <a:pt x="20876" y="21861"/>
                </a:cubicBezTo>
                <a:cubicBezTo>
                  <a:pt x="20694" y="21906"/>
                  <a:pt x="20649" y="22179"/>
                  <a:pt x="20512" y="23953"/>
                </a:cubicBezTo>
                <a:cubicBezTo>
                  <a:pt x="20330" y="26500"/>
                  <a:pt x="18920" y="35596"/>
                  <a:pt x="18693" y="35641"/>
                </a:cubicBezTo>
                <a:cubicBezTo>
                  <a:pt x="18647" y="35641"/>
                  <a:pt x="18556" y="35414"/>
                  <a:pt x="18420" y="35141"/>
                </a:cubicBezTo>
                <a:cubicBezTo>
                  <a:pt x="18238" y="34777"/>
                  <a:pt x="18238" y="34413"/>
                  <a:pt x="18329" y="33231"/>
                </a:cubicBezTo>
                <a:cubicBezTo>
                  <a:pt x="18602" y="30365"/>
                  <a:pt x="19011" y="28182"/>
                  <a:pt x="19830" y="25272"/>
                </a:cubicBezTo>
                <a:cubicBezTo>
                  <a:pt x="20172" y="24117"/>
                  <a:pt x="20233" y="23767"/>
                  <a:pt x="20125" y="23767"/>
                </a:cubicBezTo>
                <a:cubicBezTo>
                  <a:pt x="20118" y="23767"/>
                  <a:pt x="20111" y="23768"/>
                  <a:pt x="20103" y="23771"/>
                </a:cubicBezTo>
                <a:cubicBezTo>
                  <a:pt x="20012" y="23771"/>
                  <a:pt x="19239" y="26500"/>
                  <a:pt x="18829" y="28273"/>
                </a:cubicBezTo>
                <a:cubicBezTo>
                  <a:pt x="18465" y="30047"/>
                  <a:pt x="18284" y="31002"/>
                  <a:pt x="18193" y="32685"/>
                </a:cubicBezTo>
                <a:cubicBezTo>
                  <a:pt x="18102" y="33413"/>
                  <a:pt x="18056" y="34049"/>
                  <a:pt x="18011" y="34049"/>
                </a:cubicBezTo>
                <a:cubicBezTo>
                  <a:pt x="17965" y="34049"/>
                  <a:pt x="17829" y="33776"/>
                  <a:pt x="17692" y="33458"/>
                </a:cubicBezTo>
                <a:cubicBezTo>
                  <a:pt x="17465" y="32912"/>
                  <a:pt x="17465" y="32685"/>
                  <a:pt x="17556" y="31730"/>
                </a:cubicBezTo>
                <a:cubicBezTo>
                  <a:pt x="17738" y="30638"/>
                  <a:pt x="17783" y="28410"/>
                  <a:pt x="17692" y="28182"/>
                </a:cubicBezTo>
                <a:cubicBezTo>
                  <a:pt x="17659" y="28094"/>
                  <a:pt x="17631" y="28049"/>
                  <a:pt x="17608" y="28049"/>
                </a:cubicBezTo>
                <a:cubicBezTo>
                  <a:pt x="17534" y="28049"/>
                  <a:pt x="17499" y="28491"/>
                  <a:pt x="17465" y="29456"/>
                </a:cubicBezTo>
                <a:cubicBezTo>
                  <a:pt x="17419" y="30229"/>
                  <a:pt x="17374" y="31139"/>
                  <a:pt x="17328" y="31548"/>
                </a:cubicBezTo>
                <a:cubicBezTo>
                  <a:pt x="17244" y="31999"/>
                  <a:pt x="17212" y="32171"/>
                  <a:pt x="17178" y="32171"/>
                </a:cubicBezTo>
                <a:cubicBezTo>
                  <a:pt x="17157" y="32171"/>
                  <a:pt x="17136" y="32106"/>
                  <a:pt x="17101" y="32003"/>
                </a:cubicBezTo>
                <a:cubicBezTo>
                  <a:pt x="17056" y="31821"/>
                  <a:pt x="16919" y="31593"/>
                  <a:pt x="16874" y="31457"/>
                </a:cubicBezTo>
                <a:cubicBezTo>
                  <a:pt x="16783" y="31275"/>
                  <a:pt x="16874" y="30456"/>
                  <a:pt x="17010" y="29319"/>
                </a:cubicBezTo>
                <a:cubicBezTo>
                  <a:pt x="17192" y="28319"/>
                  <a:pt x="17283" y="26954"/>
                  <a:pt x="17283" y="26363"/>
                </a:cubicBezTo>
                <a:cubicBezTo>
                  <a:pt x="17238" y="24953"/>
                  <a:pt x="17328" y="23544"/>
                  <a:pt x="17510" y="22407"/>
                </a:cubicBezTo>
                <a:cubicBezTo>
                  <a:pt x="17647" y="21406"/>
                  <a:pt x="17647" y="21406"/>
                  <a:pt x="17556" y="21406"/>
                </a:cubicBezTo>
                <a:cubicBezTo>
                  <a:pt x="17374" y="21451"/>
                  <a:pt x="17056" y="24408"/>
                  <a:pt x="17056" y="25999"/>
                </a:cubicBezTo>
                <a:cubicBezTo>
                  <a:pt x="17056" y="27273"/>
                  <a:pt x="16737" y="30320"/>
                  <a:pt x="16555" y="30547"/>
                </a:cubicBezTo>
                <a:cubicBezTo>
                  <a:pt x="16553" y="30552"/>
                  <a:pt x="16550" y="30555"/>
                  <a:pt x="16546" y="30555"/>
                </a:cubicBezTo>
                <a:cubicBezTo>
                  <a:pt x="16481" y="30555"/>
                  <a:pt x="16234" y="29845"/>
                  <a:pt x="16191" y="29501"/>
                </a:cubicBezTo>
                <a:cubicBezTo>
                  <a:pt x="16191" y="29274"/>
                  <a:pt x="16191" y="28501"/>
                  <a:pt x="16191" y="27819"/>
                </a:cubicBezTo>
                <a:cubicBezTo>
                  <a:pt x="16146" y="25681"/>
                  <a:pt x="16055" y="24590"/>
                  <a:pt x="15646" y="21997"/>
                </a:cubicBezTo>
                <a:cubicBezTo>
                  <a:pt x="15100" y="18450"/>
                  <a:pt x="15191" y="16312"/>
                  <a:pt x="15919" y="14584"/>
                </a:cubicBezTo>
                <a:lnTo>
                  <a:pt x="16055" y="14266"/>
                </a:lnTo>
                <a:close/>
                <a:moveTo>
                  <a:pt x="20370" y="27905"/>
                </a:moveTo>
                <a:cubicBezTo>
                  <a:pt x="20372" y="27905"/>
                  <a:pt x="20374" y="27906"/>
                  <a:pt x="20376" y="27910"/>
                </a:cubicBezTo>
                <a:cubicBezTo>
                  <a:pt x="20376" y="28001"/>
                  <a:pt x="20421" y="28683"/>
                  <a:pt x="20421" y="29456"/>
                </a:cubicBezTo>
                <a:cubicBezTo>
                  <a:pt x="20467" y="30229"/>
                  <a:pt x="20421" y="30911"/>
                  <a:pt x="20376" y="31002"/>
                </a:cubicBezTo>
                <a:cubicBezTo>
                  <a:pt x="20239" y="31093"/>
                  <a:pt x="20012" y="33322"/>
                  <a:pt x="19784" y="36096"/>
                </a:cubicBezTo>
                <a:cubicBezTo>
                  <a:pt x="19693" y="37006"/>
                  <a:pt x="19648" y="37779"/>
                  <a:pt x="19602" y="37779"/>
                </a:cubicBezTo>
                <a:cubicBezTo>
                  <a:pt x="19602" y="37781"/>
                  <a:pt x="19602" y="37783"/>
                  <a:pt x="19601" y="37783"/>
                </a:cubicBezTo>
                <a:cubicBezTo>
                  <a:pt x="19582" y="37783"/>
                  <a:pt x="19410" y="37437"/>
                  <a:pt x="19239" y="37051"/>
                </a:cubicBezTo>
                <a:lnTo>
                  <a:pt x="18920" y="36278"/>
                </a:lnTo>
                <a:lnTo>
                  <a:pt x="19193" y="34732"/>
                </a:lnTo>
                <a:cubicBezTo>
                  <a:pt x="19375" y="33913"/>
                  <a:pt x="19693" y="32003"/>
                  <a:pt x="19921" y="30502"/>
                </a:cubicBezTo>
                <a:cubicBezTo>
                  <a:pt x="20140" y="29055"/>
                  <a:pt x="20317" y="27905"/>
                  <a:pt x="20370" y="27905"/>
                </a:cubicBezTo>
                <a:close/>
                <a:moveTo>
                  <a:pt x="20490" y="31408"/>
                </a:moveTo>
                <a:cubicBezTo>
                  <a:pt x="20537" y="31408"/>
                  <a:pt x="20559" y="32032"/>
                  <a:pt x="20603" y="33231"/>
                </a:cubicBezTo>
                <a:cubicBezTo>
                  <a:pt x="20694" y="35141"/>
                  <a:pt x="20694" y="36687"/>
                  <a:pt x="20558" y="38097"/>
                </a:cubicBezTo>
                <a:cubicBezTo>
                  <a:pt x="20513" y="38852"/>
                  <a:pt x="20338" y="39781"/>
                  <a:pt x="20288" y="39781"/>
                </a:cubicBezTo>
                <a:cubicBezTo>
                  <a:pt x="20287" y="39781"/>
                  <a:pt x="20286" y="39781"/>
                  <a:pt x="20285" y="39780"/>
                </a:cubicBezTo>
                <a:cubicBezTo>
                  <a:pt x="20239" y="39780"/>
                  <a:pt x="20148" y="39461"/>
                  <a:pt x="20012" y="39098"/>
                </a:cubicBezTo>
                <a:cubicBezTo>
                  <a:pt x="19784" y="38415"/>
                  <a:pt x="19830" y="37733"/>
                  <a:pt x="20194" y="33685"/>
                </a:cubicBezTo>
                <a:cubicBezTo>
                  <a:pt x="20360" y="32146"/>
                  <a:pt x="20439" y="31408"/>
                  <a:pt x="20490" y="31408"/>
                </a:cubicBezTo>
                <a:close/>
                <a:moveTo>
                  <a:pt x="17585" y="38522"/>
                </a:moveTo>
                <a:cubicBezTo>
                  <a:pt x="17677" y="38522"/>
                  <a:pt x="17898" y="38636"/>
                  <a:pt x="18238" y="38870"/>
                </a:cubicBezTo>
                <a:cubicBezTo>
                  <a:pt x="18875" y="39325"/>
                  <a:pt x="18920" y="39416"/>
                  <a:pt x="19148" y="39916"/>
                </a:cubicBezTo>
                <a:lnTo>
                  <a:pt x="19330" y="40507"/>
                </a:lnTo>
                <a:lnTo>
                  <a:pt x="18966" y="40280"/>
                </a:lnTo>
                <a:cubicBezTo>
                  <a:pt x="18784" y="40189"/>
                  <a:pt x="18511" y="39916"/>
                  <a:pt x="18375" y="39689"/>
                </a:cubicBezTo>
                <a:cubicBezTo>
                  <a:pt x="18193" y="39461"/>
                  <a:pt x="17965" y="39143"/>
                  <a:pt x="17783" y="38961"/>
                </a:cubicBezTo>
                <a:cubicBezTo>
                  <a:pt x="17541" y="38670"/>
                  <a:pt x="17479" y="38522"/>
                  <a:pt x="17585" y="38522"/>
                </a:cubicBezTo>
                <a:close/>
                <a:moveTo>
                  <a:pt x="59196" y="43141"/>
                </a:moveTo>
                <a:cubicBezTo>
                  <a:pt x="59209" y="43141"/>
                  <a:pt x="59215" y="43156"/>
                  <a:pt x="59215" y="43191"/>
                </a:cubicBezTo>
                <a:cubicBezTo>
                  <a:pt x="59170" y="43236"/>
                  <a:pt x="59124" y="43373"/>
                  <a:pt x="59034" y="43418"/>
                </a:cubicBezTo>
                <a:cubicBezTo>
                  <a:pt x="59025" y="43426"/>
                  <a:pt x="59019" y="43430"/>
                  <a:pt x="59014" y="43430"/>
                </a:cubicBezTo>
                <a:cubicBezTo>
                  <a:pt x="58991" y="43430"/>
                  <a:pt x="59004" y="43349"/>
                  <a:pt x="59079" y="43236"/>
                </a:cubicBezTo>
                <a:cubicBezTo>
                  <a:pt x="59135" y="43180"/>
                  <a:pt x="59174" y="43141"/>
                  <a:pt x="59196" y="43141"/>
                </a:cubicBezTo>
                <a:close/>
                <a:moveTo>
                  <a:pt x="79727" y="39962"/>
                </a:moveTo>
                <a:cubicBezTo>
                  <a:pt x="79772" y="39962"/>
                  <a:pt x="79727" y="40053"/>
                  <a:pt x="79636" y="40098"/>
                </a:cubicBezTo>
                <a:cubicBezTo>
                  <a:pt x="77953" y="41599"/>
                  <a:pt x="76998" y="42418"/>
                  <a:pt x="76816" y="42509"/>
                </a:cubicBezTo>
                <a:cubicBezTo>
                  <a:pt x="76725" y="42554"/>
                  <a:pt x="76361" y="42554"/>
                  <a:pt x="76043" y="42554"/>
                </a:cubicBezTo>
                <a:cubicBezTo>
                  <a:pt x="75974" y="42549"/>
                  <a:pt x="75912" y="42547"/>
                  <a:pt x="75857" y="42547"/>
                </a:cubicBezTo>
                <a:cubicBezTo>
                  <a:pt x="75404" y="42547"/>
                  <a:pt x="75430" y="42700"/>
                  <a:pt x="75998" y="42781"/>
                </a:cubicBezTo>
                <a:lnTo>
                  <a:pt x="76407" y="42827"/>
                </a:lnTo>
                <a:lnTo>
                  <a:pt x="76088" y="43054"/>
                </a:lnTo>
                <a:cubicBezTo>
                  <a:pt x="75952" y="43191"/>
                  <a:pt x="75725" y="43418"/>
                  <a:pt x="75634" y="43600"/>
                </a:cubicBezTo>
                <a:cubicBezTo>
                  <a:pt x="75469" y="43792"/>
                  <a:pt x="75404" y="43869"/>
                  <a:pt x="74805" y="43869"/>
                </a:cubicBezTo>
                <a:cubicBezTo>
                  <a:pt x="74414" y="43869"/>
                  <a:pt x="73794" y="43836"/>
                  <a:pt x="72768" y="43782"/>
                </a:cubicBezTo>
                <a:cubicBezTo>
                  <a:pt x="71268" y="43691"/>
                  <a:pt x="69039" y="43464"/>
                  <a:pt x="69039" y="43373"/>
                </a:cubicBezTo>
                <a:cubicBezTo>
                  <a:pt x="69039" y="43373"/>
                  <a:pt x="69767" y="43191"/>
                  <a:pt x="70631" y="42918"/>
                </a:cubicBezTo>
                <a:cubicBezTo>
                  <a:pt x="72723" y="42372"/>
                  <a:pt x="76179" y="41235"/>
                  <a:pt x="78181" y="40507"/>
                </a:cubicBezTo>
                <a:cubicBezTo>
                  <a:pt x="79045" y="40189"/>
                  <a:pt x="79727" y="39962"/>
                  <a:pt x="79727" y="39962"/>
                </a:cubicBezTo>
                <a:close/>
                <a:moveTo>
                  <a:pt x="58744" y="43598"/>
                </a:moveTo>
                <a:cubicBezTo>
                  <a:pt x="58755" y="43598"/>
                  <a:pt x="58761" y="43613"/>
                  <a:pt x="58761" y="43646"/>
                </a:cubicBezTo>
                <a:cubicBezTo>
                  <a:pt x="58715" y="43737"/>
                  <a:pt x="58670" y="43827"/>
                  <a:pt x="58579" y="43873"/>
                </a:cubicBezTo>
                <a:cubicBezTo>
                  <a:pt x="58570" y="43881"/>
                  <a:pt x="58564" y="43885"/>
                  <a:pt x="58559" y="43885"/>
                </a:cubicBezTo>
                <a:cubicBezTo>
                  <a:pt x="58536" y="43885"/>
                  <a:pt x="58550" y="43811"/>
                  <a:pt x="58624" y="43737"/>
                </a:cubicBezTo>
                <a:cubicBezTo>
                  <a:pt x="58683" y="43648"/>
                  <a:pt x="58723" y="43598"/>
                  <a:pt x="58744" y="43598"/>
                </a:cubicBezTo>
                <a:close/>
                <a:moveTo>
                  <a:pt x="58294" y="44064"/>
                </a:moveTo>
                <a:cubicBezTo>
                  <a:pt x="58302" y="44064"/>
                  <a:pt x="58306" y="44075"/>
                  <a:pt x="58306" y="44100"/>
                </a:cubicBezTo>
                <a:cubicBezTo>
                  <a:pt x="58260" y="44191"/>
                  <a:pt x="58169" y="44282"/>
                  <a:pt x="58124" y="44373"/>
                </a:cubicBezTo>
                <a:cubicBezTo>
                  <a:pt x="58101" y="44385"/>
                  <a:pt x="58084" y="44390"/>
                  <a:pt x="58073" y="44390"/>
                </a:cubicBezTo>
                <a:cubicBezTo>
                  <a:pt x="58039" y="44390"/>
                  <a:pt x="58056" y="44339"/>
                  <a:pt x="58124" y="44237"/>
                </a:cubicBezTo>
                <a:cubicBezTo>
                  <a:pt x="58222" y="44138"/>
                  <a:pt x="58273" y="44064"/>
                  <a:pt x="58294" y="44064"/>
                </a:cubicBezTo>
                <a:close/>
                <a:moveTo>
                  <a:pt x="57809" y="44555"/>
                </a:moveTo>
                <a:cubicBezTo>
                  <a:pt x="57821" y="44555"/>
                  <a:pt x="57821" y="44570"/>
                  <a:pt x="57806" y="44601"/>
                </a:cubicBezTo>
                <a:cubicBezTo>
                  <a:pt x="57760" y="44737"/>
                  <a:pt x="57669" y="44828"/>
                  <a:pt x="57578" y="44919"/>
                </a:cubicBezTo>
                <a:cubicBezTo>
                  <a:pt x="57554" y="44943"/>
                  <a:pt x="57539" y="44955"/>
                  <a:pt x="57533" y="44955"/>
                </a:cubicBezTo>
                <a:cubicBezTo>
                  <a:pt x="57515" y="44955"/>
                  <a:pt x="57557" y="44870"/>
                  <a:pt x="57624" y="44737"/>
                </a:cubicBezTo>
                <a:cubicBezTo>
                  <a:pt x="57715" y="44616"/>
                  <a:pt x="57785" y="44555"/>
                  <a:pt x="57809" y="44555"/>
                </a:cubicBezTo>
                <a:close/>
                <a:moveTo>
                  <a:pt x="66521" y="36988"/>
                </a:moveTo>
                <a:cubicBezTo>
                  <a:pt x="66677" y="36988"/>
                  <a:pt x="66864" y="36993"/>
                  <a:pt x="67083" y="37006"/>
                </a:cubicBezTo>
                <a:cubicBezTo>
                  <a:pt x="67720" y="37051"/>
                  <a:pt x="68220" y="37096"/>
                  <a:pt x="68220" y="37142"/>
                </a:cubicBezTo>
                <a:cubicBezTo>
                  <a:pt x="68220" y="37142"/>
                  <a:pt x="67720" y="37597"/>
                  <a:pt x="67083" y="38097"/>
                </a:cubicBezTo>
                <a:cubicBezTo>
                  <a:pt x="65583" y="39280"/>
                  <a:pt x="62945" y="41644"/>
                  <a:pt x="62945" y="41735"/>
                </a:cubicBezTo>
                <a:cubicBezTo>
                  <a:pt x="62955" y="41778"/>
                  <a:pt x="62973" y="41803"/>
                  <a:pt x="63009" y="41803"/>
                </a:cubicBezTo>
                <a:cubicBezTo>
                  <a:pt x="63128" y="41803"/>
                  <a:pt x="63446" y="41528"/>
                  <a:pt x="64355" y="40689"/>
                </a:cubicBezTo>
                <a:cubicBezTo>
                  <a:pt x="65810" y="39416"/>
                  <a:pt x="68039" y="37551"/>
                  <a:pt x="68493" y="37278"/>
                </a:cubicBezTo>
                <a:cubicBezTo>
                  <a:pt x="68638" y="37192"/>
                  <a:pt x="68818" y="37160"/>
                  <a:pt x="69128" y="37160"/>
                </a:cubicBezTo>
                <a:cubicBezTo>
                  <a:pt x="69307" y="37160"/>
                  <a:pt x="69529" y="37171"/>
                  <a:pt x="69812" y="37187"/>
                </a:cubicBezTo>
                <a:cubicBezTo>
                  <a:pt x="70813" y="37278"/>
                  <a:pt x="73496" y="37733"/>
                  <a:pt x="73542" y="37824"/>
                </a:cubicBezTo>
                <a:cubicBezTo>
                  <a:pt x="73542" y="37824"/>
                  <a:pt x="73041" y="38143"/>
                  <a:pt x="72405" y="38506"/>
                </a:cubicBezTo>
                <a:cubicBezTo>
                  <a:pt x="71313" y="39189"/>
                  <a:pt x="67902" y="41599"/>
                  <a:pt x="67038" y="42281"/>
                </a:cubicBezTo>
                <a:cubicBezTo>
                  <a:pt x="66720" y="42600"/>
                  <a:pt x="66629" y="42690"/>
                  <a:pt x="66674" y="42827"/>
                </a:cubicBezTo>
                <a:cubicBezTo>
                  <a:pt x="66690" y="42889"/>
                  <a:pt x="66721" y="42925"/>
                  <a:pt x="66778" y="42925"/>
                </a:cubicBezTo>
                <a:cubicBezTo>
                  <a:pt x="66886" y="42925"/>
                  <a:pt x="67088" y="42792"/>
                  <a:pt x="67447" y="42463"/>
                </a:cubicBezTo>
                <a:cubicBezTo>
                  <a:pt x="69039" y="41144"/>
                  <a:pt x="71495" y="39370"/>
                  <a:pt x="73269" y="38370"/>
                </a:cubicBezTo>
                <a:cubicBezTo>
                  <a:pt x="73768" y="38076"/>
                  <a:pt x="73945" y="37972"/>
                  <a:pt x="74204" y="37972"/>
                </a:cubicBezTo>
                <a:cubicBezTo>
                  <a:pt x="74346" y="37972"/>
                  <a:pt x="74512" y="38003"/>
                  <a:pt x="74770" y="38052"/>
                </a:cubicBezTo>
                <a:cubicBezTo>
                  <a:pt x="75133" y="38143"/>
                  <a:pt x="76361" y="38415"/>
                  <a:pt x="77498" y="38688"/>
                </a:cubicBezTo>
                <a:cubicBezTo>
                  <a:pt x="79545" y="39143"/>
                  <a:pt x="79681" y="39189"/>
                  <a:pt x="79636" y="39280"/>
                </a:cubicBezTo>
                <a:cubicBezTo>
                  <a:pt x="79503" y="39456"/>
                  <a:pt x="72968" y="41696"/>
                  <a:pt x="72602" y="41696"/>
                </a:cubicBezTo>
                <a:cubicBezTo>
                  <a:pt x="72592" y="41696"/>
                  <a:pt x="72587" y="41694"/>
                  <a:pt x="72587" y="41690"/>
                </a:cubicBezTo>
                <a:cubicBezTo>
                  <a:pt x="72587" y="41644"/>
                  <a:pt x="73132" y="41144"/>
                  <a:pt x="73860" y="40598"/>
                </a:cubicBezTo>
                <a:cubicBezTo>
                  <a:pt x="74891" y="39739"/>
                  <a:pt x="75232" y="39367"/>
                  <a:pt x="75037" y="39367"/>
                </a:cubicBezTo>
                <a:cubicBezTo>
                  <a:pt x="75025" y="39367"/>
                  <a:pt x="75012" y="39368"/>
                  <a:pt x="74997" y="39370"/>
                </a:cubicBezTo>
                <a:cubicBezTo>
                  <a:pt x="74951" y="39416"/>
                  <a:pt x="74269" y="39962"/>
                  <a:pt x="73405" y="40644"/>
                </a:cubicBezTo>
                <a:cubicBezTo>
                  <a:pt x="72177" y="41644"/>
                  <a:pt x="71813" y="41917"/>
                  <a:pt x="71359" y="42054"/>
                </a:cubicBezTo>
                <a:cubicBezTo>
                  <a:pt x="71159" y="42120"/>
                  <a:pt x="70959" y="42163"/>
                  <a:pt x="70866" y="42163"/>
                </a:cubicBezTo>
                <a:cubicBezTo>
                  <a:pt x="70832" y="42163"/>
                  <a:pt x="70813" y="42157"/>
                  <a:pt x="70813" y="42145"/>
                </a:cubicBezTo>
                <a:cubicBezTo>
                  <a:pt x="70767" y="42054"/>
                  <a:pt x="73087" y="40144"/>
                  <a:pt x="74042" y="39461"/>
                </a:cubicBezTo>
                <a:cubicBezTo>
                  <a:pt x="74770" y="38961"/>
                  <a:pt x="74906" y="38779"/>
                  <a:pt x="74815" y="38688"/>
                </a:cubicBezTo>
                <a:cubicBezTo>
                  <a:pt x="74813" y="38687"/>
                  <a:pt x="74811" y="38687"/>
                  <a:pt x="74808" y="38687"/>
                </a:cubicBezTo>
                <a:cubicBezTo>
                  <a:pt x="74666" y="38687"/>
                  <a:pt x="73144" y="39852"/>
                  <a:pt x="71359" y="41281"/>
                </a:cubicBezTo>
                <a:cubicBezTo>
                  <a:pt x="70222" y="42236"/>
                  <a:pt x="70040" y="42372"/>
                  <a:pt x="69448" y="42509"/>
                </a:cubicBezTo>
                <a:cubicBezTo>
                  <a:pt x="69141" y="42611"/>
                  <a:pt x="68886" y="42662"/>
                  <a:pt x="68777" y="42662"/>
                </a:cubicBezTo>
                <a:cubicBezTo>
                  <a:pt x="68741" y="42662"/>
                  <a:pt x="68721" y="42656"/>
                  <a:pt x="68721" y="42645"/>
                </a:cubicBezTo>
                <a:cubicBezTo>
                  <a:pt x="68721" y="42600"/>
                  <a:pt x="70904" y="40871"/>
                  <a:pt x="71904" y="40144"/>
                </a:cubicBezTo>
                <a:cubicBezTo>
                  <a:pt x="72359" y="39825"/>
                  <a:pt x="73178" y="39280"/>
                  <a:pt x="73769" y="38961"/>
                </a:cubicBezTo>
                <a:cubicBezTo>
                  <a:pt x="74315" y="38643"/>
                  <a:pt x="74770" y="38324"/>
                  <a:pt x="74724" y="38279"/>
                </a:cubicBezTo>
                <a:cubicBezTo>
                  <a:pt x="74724" y="38247"/>
                  <a:pt x="74709" y="38227"/>
                  <a:pt x="74668" y="38227"/>
                </a:cubicBezTo>
                <a:cubicBezTo>
                  <a:pt x="74538" y="38227"/>
                  <a:pt x="74148" y="38428"/>
                  <a:pt x="73178" y="39052"/>
                </a:cubicBezTo>
                <a:cubicBezTo>
                  <a:pt x="71768" y="39916"/>
                  <a:pt x="70585" y="40780"/>
                  <a:pt x="69176" y="41963"/>
                </a:cubicBezTo>
                <a:cubicBezTo>
                  <a:pt x="68175" y="42827"/>
                  <a:pt x="68039" y="42872"/>
                  <a:pt x="66447" y="43191"/>
                </a:cubicBezTo>
                <a:lnTo>
                  <a:pt x="65537" y="43373"/>
                </a:lnTo>
                <a:lnTo>
                  <a:pt x="65810" y="43054"/>
                </a:lnTo>
                <a:cubicBezTo>
                  <a:pt x="66583" y="42236"/>
                  <a:pt x="67220" y="41372"/>
                  <a:pt x="67174" y="41326"/>
                </a:cubicBezTo>
                <a:cubicBezTo>
                  <a:pt x="67166" y="41317"/>
                  <a:pt x="67154" y="41313"/>
                  <a:pt x="67140" y="41313"/>
                </a:cubicBezTo>
                <a:cubicBezTo>
                  <a:pt x="67008" y="41313"/>
                  <a:pt x="66624" y="41717"/>
                  <a:pt x="65719" y="42827"/>
                </a:cubicBezTo>
                <a:cubicBezTo>
                  <a:pt x="65173" y="43464"/>
                  <a:pt x="65128" y="43509"/>
                  <a:pt x="64537" y="43646"/>
                </a:cubicBezTo>
                <a:cubicBezTo>
                  <a:pt x="64329" y="43698"/>
                  <a:pt x="64180" y="43735"/>
                  <a:pt x="64100" y="43735"/>
                </a:cubicBezTo>
                <a:cubicBezTo>
                  <a:pt x="63898" y="43735"/>
                  <a:pt x="64121" y="43503"/>
                  <a:pt x="64900" y="42690"/>
                </a:cubicBezTo>
                <a:cubicBezTo>
                  <a:pt x="65672" y="41878"/>
                  <a:pt x="65864" y="41682"/>
                  <a:pt x="65766" y="41682"/>
                </a:cubicBezTo>
                <a:cubicBezTo>
                  <a:pt x="65754" y="41682"/>
                  <a:pt x="65738" y="41685"/>
                  <a:pt x="65719" y="41690"/>
                </a:cubicBezTo>
                <a:cubicBezTo>
                  <a:pt x="65628" y="41690"/>
                  <a:pt x="65173" y="42145"/>
                  <a:pt x="64673" y="42645"/>
                </a:cubicBezTo>
                <a:cubicBezTo>
                  <a:pt x="64173" y="43191"/>
                  <a:pt x="63718" y="43691"/>
                  <a:pt x="63627" y="43782"/>
                </a:cubicBezTo>
                <a:cubicBezTo>
                  <a:pt x="63536" y="43827"/>
                  <a:pt x="63218" y="43964"/>
                  <a:pt x="62899" y="44055"/>
                </a:cubicBezTo>
                <a:lnTo>
                  <a:pt x="62354" y="44191"/>
                </a:lnTo>
                <a:lnTo>
                  <a:pt x="62672" y="43873"/>
                </a:lnTo>
                <a:cubicBezTo>
                  <a:pt x="62808" y="43691"/>
                  <a:pt x="63354" y="43100"/>
                  <a:pt x="63900" y="42600"/>
                </a:cubicBezTo>
                <a:cubicBezTo>
                  <a:pt x="64946" y="41508"/>
                  <a:pt x="65037" y="41372"/>
                  <a:pt x="64946" y="41326"/>
                </a:cubicBezTo>
                <a:cubicBezTo>
                  <a:pt x="64944" y="41325"/>
                  <a:pt x="64943" y="41325"/>
                  <a:pt x="64941" y="41325"/>
                </a:cubicBezTo>
                <a:cubicBezTo>
                  <a:pt x="64811" y="41325"/>
                  <a:pt x="63428" y="42709"/>
                  <a:pt x="62354" y="43873"/>
                </a:cubicBezTo>
                <a:cubicBezTo>
                  <a:pt x="61990" y="44237"/>
                  <a:pt x="61808" y="44328"/>
                  <a:pt x="60625" y="44646"/>
                </a:cubicBezTo>
                <a:cubicBezTo>
                  <a:pt x="59985" y="44797"/>
                  <a:pt x="59469" y="44885"/>
                  <a:pt x="59311" y="44885"/>
                </a:cubicBezTo>
                <a:cubicBezTo>
                  <a:pt x="59278" y="44885"/>
                  <a:pt x="59261" y="44881"/>
                  <a:pt x="59261" y="44874"/>
                </a:cubicBezTo>
                <a:cubicBezTo>
                  <a:pt x="59261" y="44828"/>
                  <a:pt x="59443" y="44555"/>
                  <a:pt x="59716" y="44237"/>
                </a:cubicBezTo>
                <a:cubicBezTo>
                  <a:pt x="60035" y="43877"/>
                  <a:pt x="60215" y="43728"/>
                  <a:pt x="60346" y="43728"/>
                </a:cubicBezTo>
                <a:cubicBezTo>
                  <a:pt x="60364" y="43728"/>
                  <a:pt x="60381" y="43731"/>
                  <a:pt x="60398" y="43737"/>
                </a:cubicBezTo>
                <a:cubicBezTo>
                  <a:pt x="60414" y="43744"/>
                  <a:pt x="60430" y="43748"/>
                  <a:pt x="60449" y="43748"/>
                </a:cubicBezTo>
                <a:cubicBezTo>
                  <a:pt x="60537" y="43748"/>
                  <a:pt x="60657" y="43660"/>
                  <a:pt x="60807" y="43509"/>
                </a:cubicBezTo>
                <a:cubicBezTo>
                  <a:pt x="61853" y="42281"/>
                  <a:pt x="64537" y="39689"/>
                  <a:pt x="65946" y="38552"/>
                </a:cubicBezTo>
                <a:cubicBezTo>
                  <a:pt x="66993" y="37688"/>
                  <a:pt x="67038" y="37688"/>
                  <a:pt x="66856" y="37551"/>
                </a:cubicBezTo>
                <a:cubicBezTo>
                  <a:pt x="66853" y="37549"/>
                  <a:pt x="66848" y="37547"/>
                  <a:pt x="66842" y="37547"/>
                </a:cubicBezTo>
                <a:cubicBezTo>
                  <a:pt x="66523" y="37547"/>
                  <a:pt x="62645" y="40946"/>
                  <a:pt x="61262" y="42463"/>
                </a:cubicBezTo>
                <a:cubicBezTo>
                  <a:pt x="61035" y="42736"/>
                  <a:pt x="60762" y="42963"/>
                  <a:pt x="60671" y="43009"/>
                </a:cubicBezTo>
                <a:cubicBezTo>
                  <a:pt x="60580" y="43009"/>
                  <a:pt x="60125" y="43509"/>
                  <a:pt x="59579" y="44055"/>
                </a:cubicBezTo>
                <a:cubicBezTo>
                  <a:pt x="58715" y="45055"/>
                  <a:pt x="58624" y="45101"/>
                  <a:pt x="58078" y="45283"/>
                </a:cubicBezTo>
                <a:cubicBezTo>
                  <a:pt x="57845" y="45349"/>
                  <a:pt x="57637" y="45392"/>
                  <a:pt x="57542" y="45392"/>
                </a:cubicBezTo>
                <a:cubicBezTo>
                  <a:pt x="57507" y="45392"/>
                  <a:pt x="57487" y="45386"/>
                  <a:pt x="57487" y="45374"/>
                </a:cubicBezTo>
                <a:cubicBezTo>
                  <a:pt x="57487" y="45328"/>
                  <a:pt x="57897" y="44874"/>
                  <a:pt x="58442" y="44328"/>
                </a:cubicBezTo>
                <a:cubicBezTo>
                  <a:pt x="59488" y="43236"/>
                  <a:pt x="59716" y="42963"/>
                  <a:pt x="59534" y="42963"/>
                </a:cubicBezTo>
                <a:cubicBezTo>
                  <a:pt x="59512" y="42963"/>
                  <a:pt x="59493" y="42965"/>
                  <a:pt x="59477" y="42965"/>
                </a:cubicBezTo>
                <a:cubicBezTo>
                  <a:pt x="59359" y="42965"/>
                  <a:pt x="59456" y="42894"/>
                  <a:pt x="60580" y="41690"/>
                </a:cubicBezTo>
                <a:cubicBezTo>
                  <a:pt x="61762" y="40416"/>
                  <a:pt x="62945" y="39370"/>
                  <a:pt x="64673" y="38097"/>
                </a:cubicBezTo>
                <a:cubicBezTo>
                  <a:pt x="65310" y="37642"/>
                  <a:pt x="65856" y="37187"/>
                  <a:pt x="65856" y="37096"/>
                </a:cubicBezTo>
                <a:cubicBezTo>
                  <a:pt x="65889" y="37030"/>
                  <a:pt x="66093" y="36988"/>
                  <a:pt x="66521" y="36988"/>
                </a:cubicBezTo>
                <a:close/>
                <a:moveTo>
                  <a:pt x="57297" y="45084"/>
                </a:moveTo>
                <a:cubicBezTo>
                  <a:pt x="57302" y="45084"/>
                  <a:pt x="57305" y="45090"/>
                  <a:pt x="57305" y="45101"/>
                </a:cubicBezTo>
                <a:cubicBezTo>
                  <a:pt x="57305" y="45192"/>
                  <a:pt x="57214" y="45328"/>
                  <a:pt x="57123" y="45374"/>
                </a:cubicBezTo>
                <a:cubicBezTo>
                  <a:pt x="57098" y="45399"/>
                  <a:pt x="57080" y="45410"/>
                  <a:pt x="57069" y="45410"/>
                </a:cubicBezTo>
                <a:cubicBezTo>
                  <a:pt x="57043" y="45410"/>
                  <a:pt x="57071" y="45336"/>
                  <a:pt x="57169" y="45237"/>
                </a:cubicBezTo>
                <a:cubicBezTo>
                  <a:pt x="57237" y="45135"/>
                  <a:pt x="57280" y="45084"/>
                  <a:pt x="57297" y="45084"/>
                </a:cubicBezTo>
                <a:close/>
                <a:moveTo>
                  <a:pt x="1730" y="17674"/>
                </a:moveTo>
                <a:cubicBezTo>
                  <a:pt x="1744" y="17674"/>
                  <a:pt x="1919" y="18156"/>
                  <a:pt x="2093" y="18723"/>
                </a:cubicBezTo>
                <a:cubicBezTo>
                  <a:pt x="2320" y="19359"/>
                  <a:pt x="2820" y="20496"/>
                  <a:pt x="3275" y="21315"/>
                </a:cubicBezTo>
                <a:cubicBezTo>
                  <a:pt x="4822" y="24135"/>
                  <a:pt x="6504" y="25954"/>
                  <a:pt x="9733" y="28273"/>
                </a:cubicBezTo>
                <a:cubicBezTo>
                  <a:pt x="11598" y="29592"/>
                  <a:pt x="13963" y="31730"/>
                  <a:pt x="16237" y="34231"/>
                </a:cubicBezTo>
                <a:cubicBezTo>
                  <a:pt x="17283" y="35368"/>
                  <a:pt x="17419" y="35550"/>
                  <a:pt x="17829" y="36460"/>
                </a:cubicBezTo>
                <a:cubicBezTo>
                  <a:pt x="18056" y="37051"/>
                  <a:pt x="18238" y="37460"/>
                  <a:pt x="18193" y="37506"/>
                </a:cubicBezTo>
                <a:cubicBezTo>
                  <a:pt x="18193" y="37506"/>
                  <a:pt x="17965" y="37278"/>
                  <a:pt x="17692" y="37051"/>
                </a:cubicBezTo>
                <a:cubicBezTo>
                  <a:pt x="17435" y="36761"/>
                  <a:pt x="17245" y="36608"/>
                  <a:pt x="17157" y="36608"/>
                </a:cubicBezTo>
                <a:cubicBezTo>
                  <a:pt x="17120" y="36608"/>
                  <a:pt x="17101" y="36634"/>
                  <a:pt x="17101" y="36687"/>
                </a:cubicBezTo>
                <a:cubicBezTo>
                  <a:pt x="17147" y="36733"/>
                  <a:pt x="17419" y="37096"/>
                  <a:pt x="17783" y="37460"/>
                </a:cubicBezTo>
                <a:cubicBezTo>
                  <a:pt x="18511" y="38143"/>
                  <a:pt x="18647" y="38370"/>
                  <a:pt x="18693" y="38734"/>
                </a:cubicBezTo>
                <a:cubicBezTo>
                  <a:pt x="18693" y="38799"/>
                  <a:pt x="18687" y="38835"/>
                  <a:pt x="18652" y="38835"/>
                </a:cubicBezTo>
                <a:cubicBezTo>
                  <a:pt x="18589" y="38835"/>
                  <a:pt x="18434" y="38722"/>
                  <a:pt x="18056" y="38461"/>
                </a:cubicBezTo>
                <a:cubicBezTo>
                  <a:pt x="17647" y="38188"/>
                  <a:pt x="17238" y="37779"/>
                  <a:pt x="16965" y="37460"/>
                </a:cubicBezTo>
                <a:cubicBezTo>
                  <a:pt x="16373" y="36687"/>
                  <a:pt x="15282" y="35778"/>
                  <a:pt x="12735" y="33867"/>
                </a:cubicBezTo>
                <a:cubicBezTo>
                  <a:pt x="11302" y="32825"/>
                  <a:pt x="10657" y="32363"/>
                  <a:pt x="10562" y="32363"/>
                </a:cubicBezTo>
                <a:cubicBezTo>
                  <a:pt x="10557" y="32363"/>
                  <a:pt x="10554" y="32365"/>
                  <a:pt x="10552" y="32367"/>
                </a:cubicBezTo>
                <a:cubicBezTo>
                  <a:pt x="10507" y="32412"/>
                  <a:pt x="10643" y="32594"/>
                  <a:pt x="10825" y="32730"/>
                </a:cubicBezTo>
                <a:cubicBezTo>
                  <a:pt x="11052" y="32867"/>
                  <a:pt x="12280" y="33822"/>
                  <a:pt x="13554" y="34777"/>
                </a:cubicBezTo>
                <a:cubicBezTo>
                  <a:pt x="15418" y="36187"/>
                  <a:pt x="16055" y="36687"/>
                  <a:pt x="16464" y="37187"/>
                </a:cubicBezTo>
                <a:cubicBezTo>
                  <a:pt x="16989" y="37802"/>
                  <a:pt x="17305" y="38173"/>
                  <a:pt x="17183" y="38173"/>
                </a:cubicBezTo>
                <a:cubicBezTo>
                  <a:pt x="16999" y="38173"/>
                  <a:pt x="15812" y="37323"/>
                  <a:pt x="12826" y="35186"/>
                </a:cubicBezTo>
                <a:cubicBezTo>
                  <a:pt x="9927" y="33135"/>
                  <a:pt x="8252" y="32001"/>
                  <a:pt x="8189" y="32001"/>
                </a:cubicBezTo>
                <a:cubicBezTo>
                  <a:pt x="8188" y="32001"/>
                  <a:pt x="8187" y="32002"/>
                  <a:pt x="8187" y="32003"/>
                </a:cubicBezTo>
                <a:cubicBezTo>
                  <a:pt x="8142" y="32048"/>
                  <a:pt x="9824" y="33322"/>
                  <a:pt x="12781" y="35414"/>
                </a:cubicBezTo>
                <a:lnTo>
                  <a:pt x="17419" y="38734"/>
                </a:lnTo>
                <a:lnTo>
                  <a:pt x="17920" y="39461"/>
                </a:lnTo>
                <a:cubicBezTo>
                  <a:pt x="18238" y="40007"/>
                  <a:pt x="18511" y="40280"/>
                  <a:pt x="18920" y="40507"/>
                </a:cubicBezTo>
                <a:cubicBezTo>
                  <a:pt x="19330" y="40780"/>
                  <a:pt x="19466" y="40962"/>
                  <a:pt x="19602" y="41281"/>
                </a:cubicBezTo>
                <a:cubicBezTo>
                  <a:pt x="19728" y="41626"/>
                  <a:pt x="19745" y="41776"/>
                  <a:pt x="19639" y="41776"/>
                </a:cubicBezTo>
                <a:cubicBezTo>
                  <a:pt x="19591" y="41776"/>
                  <a:pt x="19519" y="41746"/>
                  <a:pt x="19421" y="41690"/>
                </a:cubicBezTo>
                <a:cubicBezTo>
                  <a:pt x="19294" y="41627"/>
                  <a:pt x="19226" y="41593"/>
                  <a:pt x="19199" y="41593"/>
                </a:cubicBezTo>
                <a:cubicBezTo>
                  <a:pt x="19167" y="41593"/>
                  <a:pt x="19190" y="41638"/>
                  <a:pt x="19239" y="41735"/>
                </a:cubicBezTo>
                <a:cubicBezTo>
                  <a:pt x="19330" y="41826"/>
                  <a:pt x="19421" y="42008"/>
                  <a:pt x="19466" y="42099"/>
                </a:cubicBezTo>
                <a:cubicBezTo>
                  <a:pt x="19512" y="42236"/>
                  <a:pt x="19648" y="42372"/>
                  <a:pt x="19784" y="42463"/>
                </a:cubicBezTo>
                <a:cubicBezTo>
                  <a:pt x="20012" y="42645"/>
                  <a:pt x="20330" y="43509"/>
                  <a:pt x="20194" y="43600"/>
                </a:cubicBezTo>
                <a:cubicBezTo>
                  <a:pt x="20103" y="43691"/>
                  <a:pt x="20103" y="43782"/>
                  <a:pt x="20239" y="43918"/>
                </a:cubicBezTo>
                <a:cubicBezTo>
                  <a:pt x="20376" y="44055"/>
                  <a:pt x="20558" y="44510"/>
                  <a:pt x="20649" y="45010"/>
                </a:cubicBezTo>
                <a:lnTo>
                  <a:pt x="20830" y="45829"/>
                </a:lnTo>
                <a:lnTo>
                  <a:pt x="20285" y="45374"/>
                </a:lnTo>
                <a:cubicBezTo>
                  <a:pt x="20012" y="45146"/>
                  <a:pt x="19466" y="44601"/>
                  <a:pt x="19148" y="44146"/>
                </a:cubicBezTo>
                <a:cubicBezTo>
                  <a:pt x="18784" y="43737"/>
                  <a:pt x="18147" y="43009"/>
                  <a:pt x="17738" y="42600"/>
                </a:cubicBezTo>
                <a:lnTo>
                  <a:pt x="16965" y="41781"/>
                </a:lnTo>
                <a:lnTo>
                  <a:pt x="16965" y="41781"/>
                </a:lnTo>
                <a:lnTo>
                  <a:pt x="17692" y="42372"/>
                </a:lnTo>
                <a:cubicBezTo>
                  <a:pt x="18602" y="43100"/>
                  <a:pt x="19648" y="44055"/>
                  <a:pt x="19784" y="44328"/>
                </a:cubicBezTo>
                <a:cubicBezTo>
                  <a:pt x="19830" y="44419"/>
                  <a:pt x="19921" y="44464"/>
                  <a:pt x="19966" y="44464"/>
                </a:cubicBezTo>
                <a:cubicBezTo>
                  <a:pt x="20148" y="44373"/>
                  <a:pt x="19830" y="43964"/>
                  <a:pt x="18784" y="43009"/>
                </a:cubicBezTo>
                <a:cubicBezTo>
                  <a:pt x="17312" y="41667"/>
                  <a:pt x="16211" y="40819"/>
                  <a:pt x="16030" y="40819"/>
                </a:cubicBezTo>
                <a:cubicBezTo>
                  <a:pt x="16021" y="40819"/>
                  <a:pt x="16014" y="40821"/>
                  <a:pt x="16010" y="40826"/>
                </a:cubicBezTo>
                <a:cubicBezTo>
                  <a:pt x="15964" y="40917"/>
                  <a:pt x="16101" y="41053"/>
                  <a:pt x="16328" y="41190"/>
                </a:cubicBezTo>
                <a:cubicBezTo>
                  <a:pt x="16510" y="41326"/>
                  <a:pt x="16646" y="41463"/>
                  <a:pt x="16601" y="41463"/>
                </a:cubicBezTo>
                <a:cubicBezTo>
                  <a:pt x="16555" y="41463"/>
                  <a:pt x="16010" y="41053"/>
                  <a:pt x="15373" y="40507"/>
                </a:cubicBezTo>
                <a:cubicBezTo>
                  <a:pt x="14736" y="40007"/>
                  <a:pt x="13463" y="38961"/>
                  <a:pt x="12599" y="38233"/>
                </a:cubicBezTo>
                <a:cubicBezTo>
                  <a:pt x="11689" y="37506"/>
                  <a:pt x="10688" y="36642"/>
                  <a:pt x="10370" y="36369"/>
                </a:cubicBezTo>
                <a:cubicBezTo>
                  <a:pt x="10052" y="36050"/>
                  <a:pt x="9370" y="35459"/>
                  <a:pt x="8824" y="35050"/>
                </a:cubicBezTo>
                <a:cubicBezTo>
                  <a:pt x="7869" y="34277"/>
                  <a:pt x="5367" y="31957"/>
                  <a:pt x="5276" y="31730"/>
                </a:cubicBezTo>
                <a:cubicBezTo>
                  <a:pt x="5276" y="31639"/>
                  <a:pt x="5140" y="31548"/>
                  <a:pt x="5049" y="31502"/>
                </a:cubicBezTo>
                <a:cubicBezTo>
                  <a:pt x="4367" y="31139"/>
                  <a:pt x="2548" y="28592"/>
                  <a:pt x="1729" y="26909"/>
                </a:cubicBezTo>
                <a:cubicBezTo>
                  <a:pt x="1320" y="25999"/>
                  <a:pt x="819" y="24681"/>
                  <a:pt x="774" y="24226"/>
                </a:cubicBezTo>
                <a:cubicBezTo>
                  <a:pt x="728" y="23907"/>
                  <a:pt x="774" y="23816"/>
                  <a:pt x="956" y="23725"/>
                </a:cubicBezTo>
                <a:cubicBezTo>
                  <a:pt x="1092" y="23680"/>
                  <a:pt x="1229" y="23589"/>
                  <a:pt x="1320" y="23453"/>
                </a:cubicBezTo>
                <a:cubicBezTo>
                  <a:pt x="1365" y="23362"/>
                  <a:pt x="1456" y="22361"/>
                  <a:pt x="1501" y="21270"/>
                </a:cubicBezTo>
                <a:cubicBezTo>
                  <a:pt x="1547" y="19177"/>
                  <a:pt x="1638" y="17768"/>
                  <a:pt x="1729" y="17677"/>
                </a:cubicBezTo>
                <a:cubicBezTo>
                  <a:pt x="1729" y="17675"/>
                  <a:pt x="1729" y="17674"/>
                  <a:pt x="1730" y="17674"/>
                </a:cubicBezTo>
                <a:close/>
                <a:moveTo>
                  <a:pt x="68271" y="43596"/>
                </a:moveTo>
                <a:cubicBezTo>
                  <a:pt x="68564" y="43596"/>
                  <a:pt x="68947" y="43635"/>
                  <a:pt x="69312" y="43691"/>
                </a:cubicBezTo>
                <a:cubicBezTo>
                  <a:pt x="69949" y="43782"/>
                  <a:pt x="70949" y="43873"/>
                  <a:pt x="71540" y="43918"/>
                </a:cubicBezTo>
                <a:cubicBezTo>
                  <a:pt x="72177" y="43964"/>
                  <a:pt x="73269" y="44055"/>
                  <a:pt x="73996" y="44100"/>
                </a:cubicBezTo>
                <a:cubicBezTo>
                  <a:pt x="74543" y="44133"/>
                  <a:pt x="75044" y="44165"/>
                  <a:pt x="75339" y="44165"/>
                </a:cubicBezTo>
                <a:cubicBezTo>
                  <a:pt x="75461" y="44165"/>
                  <a:pt x="75548" y="44159"/>
                  <a:pt x="75588" y="44146"/>
                </a:cubicBezTo>
                <a:cubicBezTo>
                  <a:pt x="75658" y="44111"/>
                  <a:pt x="75740" y="44096"/>
                  <a:pt x="75826" y="44096"/>
                </a:cubicBezTo>
                <a:cubicBezTo>
                  <a:pt x="75965" y="44096"/>
                  <a:pt x="76112" y="44135"/>
                  <a:pt x="76225" y="44191"/>
                </a:cubicBezTo>
                <a:cubicBezTo>
                  <a:pt x="76270" y="44191"/>
                  <a:pt x="76179" y="44328"/>
                  <a:pt x="76088" y="44419"/>
                </a:cubicBezTo>
                <a:cubicBezTo>
                  <a:pt x="75952" y="44555"/>
                  <a:pt x="75406" y="44964"/>
                  <a:pt x="74906" y="45374"/>
                </a:cubicBezTo>
                <a:cubicBezTo>
                  <a:pt x="73996" y="46101"/>
                  <a:pt x="73951" y="46147"/>
                  <a:pt x="73223" y="46238"/>
                </a:cubicBezTo>
                <a:cubicBezTo>
                  <a:pt x="72970" y="46274"/>
                  <a:pt x="72730" y="46294"/>
                  <a:pt x="72437" y="46294"/>
                </a:cubicBezTo>
                <a:cubicBezTo>
                  <a:pt x="71626" y="46294"/>
                  <a:pt x="70411" y="46139"/>
                  <a:pt x="67402" y="45738"/>
                </a:cubicBezTo>
                <a:cubicBezTo>
                  <a:pt x="65583" y="45510"/>
                  <a:pt x="63718" y="45283"/>
                  <a:pt x="63218" y="45237"/>
                </a:cubicBezTo>
                <a:cubicBezTo>
                  <a:pt x="62763" y="45237"/>
                  <a:pt x="62308" y="45192"/>
                  <a:pt x="62217" y="45192"/>
                </a:cubicBezTo>
                <a:cubicBezTo>
                  <a:pt x="62081" y="45192"/>
                  <a:pt x="62263" y="45101"/>
                  <a:pt x="65037" y="44373"/>
                </a:cubicBezTo>
                <a:cubicBezTo>
                  <a:pt x="66356" y="44009"/>
                  <a:pt x="67629" y="43691"/>
                  <a:pt x="67857" y="43646"/>
                </a:cubicBezTo>
                <a:cubicBezTo>
                  <a:pt x="67943" y="43611"/>
                  <a:pt x="68090" y="43596"/>
                  <a:pt x="68271" y="43596"/>
                </a:cubicBezTo>
                <a:close/>
                <a:moveTo>
                  <a:pt x="20593" y="45941"/>
                </a:moveTo>
                <a:cubicBezTo>
                  <a:pt x="20616" y="45941"/>
                  <a:pt x="20666" y="45966"/>
                  <a:pt x="20739" y="46011"/>
                </a:cubicBezTo>
                <a:cubicBezTo>
                  <a:pt x="20830" y="46101"/>
                  <a:pt x="20921" y="46283"/>
                  <a:pt x="20967" y="46420"/>
                </a:cubicBezTo>
                <a:cubicBezTo>
                  <a:pt x="21009" y="46524"/>
                  <a:pt x="21022" y="46580"/>
                  <a:pt x="21006" y="46580"/>
                </a:cubicBezTo>
                <a:cubicBezTo>
                  <a:pt x="20988" y="46580"/>
                  <a:pt x="20929" y="46501"/>
                  <a:pt x="20830" y="46329"/>
                </a:cubicBezTo>
                <a:cubicBezTo>
                  <a:pt x="20615" y="46052"/>
                  <a:pt x="20545" y="45941"/>
                  <a:pt x="20593" y="45941"/>
                </a:cubicBezTo>
                <a:close/>
                <a:moveTo>
                  <a:pt x="64621" y="36249"/>
                </a:moveTo>
                <a:cubicBezTo>
                  <a:pt x="64898" y="36249"/>
                  <a:pt x="64922" y="36317"/>
                  <a:pt x="64946" y="36460"/>
                </a:cubicBezTo>
                <a:cubicBezTo>
                  <a:pt x="64946" y="36687"/>
                  <a:pt x="65037" y="36778"/>
                  <a:pt x="65264" y="36824"/>
                </a:cubicBezTo>
                <a:cubicBezTo>
                  <a:pt x="65401" y="36869"/>
                  <a:pt x="65537" y="36915"/>
                  <a:pt x="65492" y="36960"/>
                </a:cubicBezTo>
                <a:cubicBezTo>
                  <a:pt x="65492" y="36960"/>
                  <a:pt x="64900" y="37415"/>
                  <a:pt x="64218" y="37915"/>
                </a:cubicBezTo>
                <a:cubicBezTo>
                  <a:pt x="62535" y="39189"/>
                  <a:pt x="61535" y="40053"/>
                  <a:pt x="59852" y="41826"/>
                </a:cubicBezTo>
                <a:cubicBezTo>
                  <a:pt x="59079" y="42600"/>
                  <a:pt x="57851" y="43827"/>
                  <a:pt x="57169" y="44555"/>
                </a:cubicBezTo>
                <a:lnTo>
                  <a:pt x="55895" y="45829"/>
                </a:lnTo>
                <a:lnTo>
                  <a:pt x="55122" y="46056"/>
                </a:lnTo>
                <a:cubicBezTo>
                  <a:pt x="54667" y="46192"/>
                  <a:pt x="54304" y="46283"/>
                  <a:pt x="54304" y="46283"/>
                </a:cubicBezTo>
                <a:cubicBezTo>
                  <a:pt x="54304" y="46238"/>
                  <a:pt x="55986" y="44510"/>
                  <a:pt x="56987" y="43600"/>
                </a:cubicBezTo>
                <a:cubicBezTo>
                  <a:pt x="57663" y="42966"/>
                  <a:pt x="57907" y="42686"/>
                  <a:pt x="57720" y="42686"/>
                </a:cubicBezTo>
                <a:cubicBezTo>
                  <a:pt x="57705" y="42686"/>
                  <a:pt x="57688" y="42687"/>
                  <a:pt x="57669" y="42690"/>
                </a:cubicBezTo>
                <a:cubicBezTo>
                  <a:pt x="57578" y="42690"/>
                  <a:pt x="56123" y="44100"/>
                  <a:pt x="54940" y="45328"/>
                </a:cubicBezTo>
                <a:lnTo>
                  <a:pt x="53803" y="46465"/>
                </a:lnTo>
                <a:lnTo>
                  <a:pt x="52530" y="46875"/>
                </a:lnTo>
                <a:cubicBezTo>
                  <a:pt x="51887" y="47070"/>
                  <a:pt x="51570" y="47163"/>
                  <a:pt x="51443" y="47163"/>
                </a:cubicBezTo>
                <a:cubicBezTo>
                  <a:pt x="51363" y="47163"/>
                  <a:pt x="51358" y="47127"/>
                  <a:pt x="51393" y="47057"/>
                </a:cubicBezTo>
                <a:cubicBezTo>
                  <a:pt x="51620" y="46647"/>
                  <a:pt x="52848" y="45328"/>
                  <a:pt x="54304" y="43918"/>
                </a:cubicBezTo>
                <a:cubicBezTo>
                  <a:pt x="55895" y="42418"/>
                  <a:pt x="55804" y="42509"/>
                  <a:pt x="55668" y="42418"/>
                </a:cubicBezTo>
                <a:cubicBezTo>
                  <a:pt x="55662" y="42414"/>
                  <a:pt x="55655" y="42413"/>
                  <a:pt x="55646" y="42413"/>
                </a:cubicBezTo>
                <a:cubicBezTo>
                  <a:pt x="55305" y="42413"/>
                  <a:pt x="52679" y="44959"/>
                  <a:pt x="51393" y="46511"/>
                </a:cubicBezTo>
                <a:cubicBezTo>
                  <a:pt x="50620" y="47420"/>
                  <a:pt x="50529" y="47466"/>
                  <a:pt x="49983" y="47693"/>
                </a:cubicBezTo>
                <a:cubicBezTo>
                  <a:pt x="49760" y="47768"/>
                  <a:pt x="49537" y="47842"/>
                  <a:pt x="49463" y="47842"/>
                </a:cubicBezTo>
                <a:cubicBezTo>
                  <a:pt x="49446" y="47842"/>
                  <a:pt x="49437" y="47838"/>
                  <a:pt x="49437" y="47830"/>
                </a:cubicBezTo>
                <a:cubicBezTo>
                  <a:pt x="49437" y="47784"/>
                  <a:pt x="52030" y="44783"/>
                  <a:pt x="52621" y="44146"/>
                </a:cubicBezTo>
                <a:cubicBezTo>
                  <a:pt x="54577" y="42145"/>
                  <a:pt x="56850" y="40144"/>
                  <a:pt x="58806" y="38688"/>
                </a:cubicBezTo>
                <a:cubicBezTo>
                  <a:pt x="60034" y="37779"/>
                  <a:pt x="60216" y="37597"/>
                  <a:pt x="60125" y="37506"/>
                </a:cubicBezTo>
                <a:cubicBezTo>
                  <a:pt x="60124" y="37505"/>
                  <a:pt x="60123" y="37505"/>
                  <a:pt x="60121" y="37505"/>
                </a:cubicBezTo>
                <a:cubicBezTo>
                  <a:pt x="59975" y="37505"/>
                  <a:pt x="57563" y="39338"/>
                  <a:pt x="56305" y="40371"/>
                </a:cubicBezTo>
                <a:cubicBezTo>
                  <a:pt x="55486" y="41053"/>
                  <a:pt x="53985" y="42463"/>
                  <a:pt x="52757" y="43691"/>
                </a:cubicBezTo>
                <a:cubicBezTo>
                  <a:pt x="52348" y="44100"/>
                  <a:pt x="51393" y="45146"/>
                  <a:pt x="50574" y="46101"/>
                </a:cubicBezTo>
                <a:cubicBezTo>
                  <a:pt x="49756" y="47057"/>
                  <a:pt x="49028" y="47875"/>
                  <a:pt x="48982" y="47966"/>
                </a:cubicBezTo>
                <a:cubicBezTo>
                  <a:pt x="48949" y="47992"/>
                  <a:pt x="48928" y="48004"/>
                  <a:pt x="48917" y="48004"/>
                </a:cubicBezTo>
                <a:cubicBezTo>
                  <a:pt x="48733" y="48004"/>
                  <a:pt x="51568" y="44554"/>
                  <a:pt x="52985" y="43009"/>
                </a:cubicBezTo>
                <a:cubicBezTo>
                  <a:pt x="54167" y="41735"/>
                  <a:pt x="55850" y="40098"/>
                  <a:pt x="56669" y="39416"/>
                </a:cubicBezTo>
                <a:cubicBezTo>
                  <a:pt x="57533" y="38688"/>
                  <a:pt x="59079" y="37688"/>
                  <a:pt x="60216" y="37142"/>
                </a:cubicBezTo>
                <a:cubicBezTo>
                  <a:pt x="61080" y="36687"/>
                  <a:pt x="61353" y="36596"/>
                  <a:pt x="63036" y="36414"/>
                </a:cubicBezTo>
                <a:cubicBezTo>
                  <a:pt x="63904" y="36306"/>
                  <a:pt x="64368" y="36249"/>
                  <a:pt x="64621" y="36249"/>
                </a:cubicBezTo>
                <a:close/>
                <a:moveTo>
                  <a:pt x="12605" y="45025"/>
                </a:moveTo>
                <a:cubicBezTo>
                  <a:pt x="12760" y="45025"/>
                  <a:pt x="12902" y="45146"/>
                  <a:pt x="13326" y="45510"/>
                </a:cubicBezTo>
                <a:cubicBezTo>
                  <a:pt x="13690" y="45783"/>
                  <a:pt x="14554" y="46556"/>
                  <a:pt x="15191" y="47193"/>
                </a:cubicBezTo>
                <a:lnTo>
                  <a:pt x="16419" y="48330"/>
                </a:lnTo>
                <a:lnTo>
                  <a:pt x="16419" y="48330"/>
                </a:lnTo>
                <a:lnTo>
                  <a:pt x="15327" y="47693"/>
                </a:lnTo>
                <a:cubicBezTo>
                  <a:pt x="13963" y="46829"/>
                  <a:pt x="12007" y="45465"/>
                  <a:pt x="11962" y="45328"/>
                </a:cubicBezTo>
                <a:cubicBezTo>
                  <a:pt x="11962" y="45283"/>
                  <a:pt x="12144" y="45192"/>
                  <a:pt x="12326" y="45101"/>
                </a:cubicBezTo>
                <a:cubicBezTo>
                  <a:pt x="12447" y="45055"/>
                  <a:pt x="12528" y="45025"/>
                  <a:pt x="12605" y="45025"/>
                </a:cubicBezTo>
                <a:close/>
                <a:moveTo>
                  <a:pt x="45274" y="46988"/>
                </a:moveTo>
                <a:cubicBezTo>
                  <a:pt x="45304" y="46988"/>
                  <a:pt x="45065" y="47356"/>
                  <a:pt x="44616" y="48012"/>
                </a:cubicBezTo>
                <a:cubicBezTo>
                  <a:pt x="44025" y="48876"/>
                  <a:pt x="43343" y="49785"/>
                  <a:pt x="43116" y="50013"/>
                </a:cubicBezTo>
                <a:cubicBezTo>
                  <a:pt x="43011" y="50104"/>
                  <a:pt x="42947" y="50155"/>
                  <a:pt x="42929" y="50155"/>
                </a:cubicBezTo>
                <a:cubicBezTo>
                  <a:pt x="42883" y="50155"/>
                  <a:pt x="43111" y="49848"/>
                  <a:pt x="43661" y="49103"/>
                </a:cubicBezTo>
                <a:cubicBezTo>
                  <a:pt x="44253" y="48375"/>
                  <a:pt x="44889" y="47466"/>
                  <a:pt x="45162" y="47102"/>
                </a:cubicBezTo>
                <a:cubicBezTo>
                  <a:pt x="45228" y="47025"/>
                  <a:pt x="45265" y="46988"/>
                  <a:pt x="45274" y="46988"/>
                </a:cubicBezTo>
                <a:close/>
                <a:moveTo>
                  <a:pt x="61456" y="45433"/>
                </a:moveTo>
                <a:cubicBezTo>
                  <a:pt x="61767" y="45433"/>
                  <a:pt x="62126" y="45463"/>
                  <a:pt x="62672" y="45510"/>
                </a:cubicBezTo>
                <a:cubicBezTo>
                  <a:pt x="63536" y="45601"/>
                  <a:pt x="65446" y="45829"/>
                  <a:pt x="66902" y="46011"/>
                </a:cubicBezTo>
                <a:cubicBezTo>
                  <a:pt x="70151" y="46452"/>
                  <a:pt x="71383" y="46610"/>
                  <a:pt x="72128" y="46610"/>
                </a:cubicBezTo>
                <a:cubicBezTo>
                  <a:pt x="72228" y="46610"/>
                  <a:pt x="72319" y="46607"/>
                  <a:pt x="72405" y="46602"/>
                </a:cubicBezTo>
                <a:cubicBezTo>
                  <a:pt x="73269" y="46602"/>
                  <a:pt x="73360" y="46647"/>
                  <a:pt x="72859" y="46875"/>
                </a:cubicBezTo>
                <a:cubicBezTo>
                  <a:pt x="72496" y="47011"/>
                  <a:pt x="72450" y="47057"/>
                  <a:pt x="72541" y="47193"/>
                </a:cubicBezTo>
                <a:cubicBezTo>
                  <a:pt x="72587" y="47238"/>
                  <a:pt x="72814" y="47329"/>
                  <a:pt x="72996" y="47329"/>
                </a:cubicBezTo>
                <a:cubicBezTo>
                  <a:pt x="73587" y="47329"/>
                  <a:pt x="73678" y="47329"/>
                  <a:pt x="73542" y="47420"/>
                </a:cubicBezTo>
                <a:cubicBezTo>
                  <a:pt x="73496" y="47511"/>
                  <a:pt x="73132" y="47784"/>
                  <a:pt x="72723" y="48148"/>
                </a:cubicBezTo>
                <a:cubicBezTo>
                  <a:pt x="72359" y="48466"/>
                  <a:pt x="71722" y="48876"/>
                  <a:pt x="71404" y="49103"/>
                </a:cubicBezTo>
                <a:cubicBezTo>
                  <a:pt x="70858" y="49421"/>
                  <a:pt x="70631" y="49467"/>
                  <a:pt x="70085" y="49467"/>
                </a:cubicBezTo>
                <a:cubicBezTo>
                  <a:pt x="68766" y="49421"/>
                  <a:pt x="66629" y="49058"/>
                  <a:pt x="63945" y="48421"/>
                </a:cubicBezTo>
                <a:cubicBezTo>
                  <a:pt x="61290" y="47757"/>
                  <a:pt x="57514" y="46964"/>
                  <a:pt x="57062" y="46964"/>
                </a:cubicBezTo>
                <a:cubicBezTo>
                  <a:pt x="57050" y="46964"/>
                  <a:pt x="57040" y="46964"/>
                  <a:pt x="57032" y="46966"/>
                </a:cubicBezTo>
                <a:cubicBezTo>
                  <a:pt x="56623" y="47011"/>
                  <a:pt x="57123" y="47148"/>
                  <a:pt x="59170" y="47602"/>
                </a:cubicBezTo>
                <a:cubicBezTo>
                  <a:pt x="60352" y="47875"/>
                  <a:pt x="62445" y="48330"/>
                  <a:pt x="63763" y="48694"/>
                </a:cubicBezTo>
                <a:cubicBezTo>
                  <a:pt x="66174" y="49285"/>
                  <a:pt x="68448" y="49694"/>
                  <a:pt x="69676" y="49740"/>
                </a:cubicBezTo>
                <a:cubicBezTo>
                  <a:pt x="70085" y="49740"/>
                  <a:pt x="70403" y="49831"/>
                  <a:pt x="70631" y="49967"/>
                </a:cubicBezTo>
                <a:lnTo>
                  <a:pt x="70904" y="50195"/>
                </a:lnTo>
                <a:lnTo>
                  <a:pt x="70494" y="50240"/>
                </a:lnTo>
                <a:cubicBezTo>
                  <a:pt x="70446" y="50244"/>
                  <a:pt x="70395" y="50246"/>
                  <a:pt x="70338" y="50246"/>
                </a:cubicBezTo>
                <a:cubicBezTo>
                  <a:pt x="69696" y="50246"/>
                  <a:pt x="68433" y="50003"/>
                  <a:pt x="65173" y="49376"/>
                </a:cubicBezTo>
                <a:cubicBezTo>
                  <a:pt x="61762" y="48694"/>
                  <a:pt x="60807" y="48466"/>
                  <a:pt x="59306" y="48012"/>
                </a:cubicBezTo>
                <a:cubicBezTo>
                  <a:pt x="58761" y="47875"/>
                  <a:pt x="57624" y="47602"/>
                  <a:pt x="56805" y="47466"/>
                </a:cubicBezTo>
                <a:cubicBezTo>
                  <a:pt x="55986" y="47284"/>
                  <a:pt x="55213" y="47148"/>
                  <a:pt x="55122" y="47148"/>
                </a:cubicBezTo>
                <a:cubicBezTo>
                  <a:pt x="54940" y="47102"/>
                  <a:pt x="56532" y="46602"/>
                  <a:pt x="59215" y="45874"/>
                </a:cubicBezTo>
                <a:cubicBezTo>
                  <a:pt x="60440" y="45545"/>
                  <a:pt x="60861" y="45433"/>
                  <a:pt x="61456" y="45433"/>
                </a:cubicBezTo>
                <a:close/>
                <a:moveTo>
                  <a:pt x="26544" y="51359"/>
                </a:moveTo>
                <a:cubicBezTo>
                  <a:pt x="26554" y="51359"/>
                  <a:pt x="26561" y="51365"/>
                  <a:pt x="26561" y="51377"/>
                </a:cubicBezTo>
                <a:cubicBezTo>
                  <a:pt x="26561" y="51423"/>
                  <a:pt x="26515" y="51514"/>
                  <a:pt x="26424" y="51559"/>
                </a:cubicBezTo>
                <a:cubicBezTo>
                  <a:pt x="26412" y="51571"/>
                  <a:pt x="26403" y="51577"/>
                  <a:pt x="26398" y="51577"/>
                </a:cubicBezTo>
                <a:cubicBezTo>
                  <a:pt x="26382" y="51577"/>
                  <a:pt x="26391" y="51535"/>
                  <a:pt x="26424" y="51468"/>
                </a:cubicBezTo>
                <a:cubicBezTo>
                  <a:pt x="26458" y="51401"/>
                  <a:pt x="26515" y="51359"/>
                  <a:pt x="26544" y="51359"/>
                </a:cubicBezTo>
                <a:close/>
                <a:moveTo>
                  <a:pt x="5140" y="32139"/>
                </a:moveTo>
                <a:lnTo>
                  <a:pt x="6413" y="33413"/>
                </a:lnTo>
                <a:cubicBezTo>
                  <a:pt x="7096" y="34095"/>
                  <a:pt x="8051" y="35004"/>
                  <a:pt x="8551" y="35368"/>
                </a:cubicBezTo>
                <a:cubicBezTo>
                  <a:pt x="9006" y="35778"/>
                  <a:pt x="9779" y="36414"/>
                  <a:pt x="10234" y="36824"/>
                </a:cubicBezTo>
                <a:cubicBezTo>
                  <a:pt x="10643" y="37233"/>
                  <a:pt x="11325" y="37779"/>
                  <a:pt x="11644" y="38097"/>
                </a:cubicBezTo>
                <a:cubicBezTo>
                  <a:pt x="15373" y="41190"/>
                  <a:pt x="17010" y="42600"/>
                  <a:pt x="17647" y="43282"/>
                </a:cubicBezTo>
                <a:cubicBezTo>
                  <a:pt x="18602" y="44282"/>
                  <a:pt x="21376" y="47875"/>
                  <a:pt x="21240" y="47921"/>
                </a:cubicBezTo>
                <a:cubicBezTo>
                  <a:pt x="21194" y="47921"/>
                  <a:pt x="20785" y="47511"/>
                  <a:pt x="20330" y="47057"/>
                </a:cubicBezTo>
                <a:cubicBezTo>
                  <a:pt x="19724" y="46450"/>
                  <a:pt x="19442" y="46193"/>
                  <a:pt x="19355" y="46193"/>
                </a:cubicBezTo>
                <a:cubicBezTo>
                  <a:pt x="19324" y="46193"/>
                  <a:pt x="19318" y="46224"/>
                  <a:pt x="19330" y="46283"/>
                </a:cubicBezTo>
                <a:cubicBezTo>
                  <a:pt x="19330" y="46329"/>
                  <a:pt x="19830" y="46875"/>
                  <a:pt x="20421" y="47466"/>
                </a:cubicBezTo>
                <a:cubicBezTo>
                  <a:pt x="21786" y="48830"/>
                  <a:pt x="21695" y="48739"/>
                  <a:pt x="21876" y="49467"/>
                </a:cubicBezTo>
                <a:lnTo>
                  <a:pt x="22058" y="50104"/>
                </a:lnTo>
                <a:lnTo>
                  <a:pt x="21376" y="49240"/>
                </a:lnTo>
                <a:cubicBezTo>
                  <a:pt x="20763" y="48482"/>
                  <a:pt x="20550" y="48240"/>
                  <a:pt x="20443" y="48240"/>
                </a:cubicBezTo>
                <a:cubicBezTo>
                  <a:pt x="20415" y="48240"/>
                  <a:pt x="20394" y="48256"/>
                  <a:pt x="20376" y="48284"/>
                </a:cubicBezTo>
                <a:cubicBezTo>
                  <a:pt x="20330" y="48330"/>
                  <a:pt x="20376" y="48375"/>
                  <a:pt x="20421" y="48421"/>
                </a:cubicBezTo>
                <a:cubicBezTo>
                  <a:pt x="20512" y="48466"/>
                  <a:pt x="20876" y="48967"/>
                  <a:pt x="21331" y="49558"/>
                </a:cubicBezTo>
                <a:cubicBezTo>
                  <a:pt x="22331" y="50831"/>
                  <a:pt x="22286" y="50786"/>
                  <a:pt x="22240" y="50831"/>
                </a:cubicBezTo>
                <a:cubicBezTo>
                  <a:pt x="22195" y="50831"/>
                  <a:pt x="21604" y="50149"/>
                  <a:pt x="20967" y="49285"/>
                </a:cubicBezTo>
                <a:cubicBezTo>
                  <a:pt x="20285" y="48421"/>
                  <a:pt x="19739" y="47739"/>
                  <a:pt x="19693" y="47739"/>
                </a:cubicBezTo>
                <a:cubicBezTo>
                  <a:pt x="19557" y="47784"/>
                  <a:pt x="19784" y="48103"/>
                  <a:pt x="21012" y="49694"/>
                </a:cubicBezTo>
                <a:cubicBezTo>
                  <a:pt x="21695" y="50604"/>
                  <a:pt x="22331" y="51514"/>
                  <a:pt x="22377" y="51695"/>
                </a:cubicBezTo>
                <a:cubicBezTo>
                  <a:pt x="22445" y="51967"/>
                  <a:pt x="22386" y="52188"/>
                  <a:pt x="22295" y="52188"/>
                </a:cubicBezTo>
                <a:cubicBezTo>
                  <a:pt x="22264" y="52188"/>
                  <a:pt x="22229" y="52162"/>
                  <a:pt x="22195" y="52105"/>
                </a:cubicBezTo>
                <a:cubicBezTo>
                  <a:pt x="22104" y="52014"/>
                  <a:pt x="22013" y="51877"/>
                  <a:pt x="21876" y="51741"/>
                </a:cubicBezTo>
                <a:cubicBezTo>
                  <a:pt x="21786" y="51605"/>
                  <a:pt x="21695" y="51377"/>
                  <a:pt x="21649" y="51195"/>
                </a:cubicBezTo>
                <a:cubicBezTo>
                  <a:pt x="21604" y="50831"/>
                  <a:pt x="20649" y="49467"/>
                  <a:pt x="19966" y="48694"/>
                </a:cubicBezTo>
                <a:cubicBezTo>
                  <a:pt x="19346" y="48029"/>
                  <a:pt x="16180" y="45596"/>
                  <a:pt x="15932" y="45596"/>
                </a:cubicBezTo>
                <a:cubicBezTo>
                  <a:pt x="15926" y="45596"/>
                  <a:pt x="15921" y="45598"/>
                  <a:pt x="15919" y="45601"/>
                </a:cubicBezTo>
                <a:cubicBezTo>
                  <a:pt x="15873" y="45692"/>
                  <a:pt x="16510" y="46192"/>
                  <a:pt x="17556" y="46966"/>
                </a:cubicBezTo>
                <a:cubicBezTo>
                  <a:pt x="19330" y="48330"/>
                  <a:pt x="20057" y="49058"/>
                  <a:pt x="20785" y="50058"/>
                </a:cubicBezTo>
                <a:cubicBezTo>
                  <a:pt x="21160" y="50622"/>
                  <a:pt x="21474" y="51185"/>
                  <a:pt x="21418" y="51185"/>
                </a:cubicBezTo>
                <a:cubicBezTo>
                  <a:pt x="21406" y="51185"/>
                  <a:pt x="21378" y="51160"/>
                  <a:pt x="21331" y="51104"/>
                </a:cubicBezTo>
                <a:cubicBezTo>
                  <a:pt x="20967" y="50695"/>
                  <a:pt x="19330" y="49103"/>
                  <a:pt x="18693" y="48557"/>
                </a:cubicBezTo>
                <a:cubicBezTo>
                  <a:pt x="17962" y="47998"/>
                  <a:pt x="16824" y="47277"/>
                  <a:pt x="16626" y="47277"/>
                </a:cubicBezTo>
                <a:cubicBezTo>
                  <a:pt x="16614" y="47277"/>
                  <a:pt x="16606" y="47279"/>
                  <a:pt x="16601" y="47284"/>
                </a:cubicBezTo>
                <a:cubicBezTo>
                  <a:pt x="16555" y="47329"/>
                  <a:pt x="17101" y="47739"/>
                  <a:pt x="17783" y="48239"/>
                </a:cubicBezTo>
                <a:cubicBezTo>
                  <a:pt x="19148" y="49194"/>
                  <a:pt x="20057" y="50058"/>
                  <a:pt x="21422" y="51605"/>
                </a:cubicBezTo>
                <a:lnTo>
                  <a:pt x="22286" y="52560"/>
                </a:lnTo>
                <a:lnTo>
                  <a:pt x="20512" y="51423"/>
                </a:lnTo>
                <a:cubicBezTo>
                  <a:pt x="18920" y="50331"/>
                  <a:pt x="18738" y="50195"/>
                  <a:pt x="18238" y="49558"/>
                </a:cubicBezTo>
                <a:cubicBezTo>
                  <a:pt x="17601" y="48785"/>
                  <a:pt x="17010" y="48148"/>
                  <a:pt x="16191" y="47466"/>
                </a:cubicBezTo>
                <a:cubicBezTo>
                  <a:pt x="15919" y="47238"/>
                  <a:pt x="15282" y="46647"/>
                  <a:pt x="14827" y="46238"/>
                </a:cubicBezTo>
                <a:cubicBezTo>
                  <a:pt x="14327" y="45783"/>
                  <a:pt x="13736" y="45283"/>
                  <a:pt x="13417" y="45055"/>
                </a:cubicBezTo>
                <a:cubicBezTo>
                  <a:pt x="13144" y="44874"/>
                  <a:pt x="12871" y="44555"/>
                  <a:pt x="12781" y="44419"/>
                </a:cubicBezTo>
                <a:cubicBezTo>
                  <a:pt x="12644" y="44237"/>
                  <a:pt x="11825" y="43418"/>
                  <a:pt x="10779" y="42554"/>
                </a:cubicBezTo>
                <a:cubicBezTo>
                  <a:pt x="9824" y="41690"/>
                  <a:pt x="8824" y="40780"/>
                  <a:pt x="8596" y="40553"/>
                </a:cubicBezTo>
                <a:cubicBezTo>
                  <a:pt x="8051" y="40007"/>
                  <a:pt x="7323" y="38961"/>
                  <a:pt x="7232" y="38597"/>
                </a:cubicBezTo>
                <a:lnTo>
                  <a:pt x="7141" y="38279"/>
                </a:lnTo>
                <a:lnTo>
                  <a:pt x="7869" y="38370"/>
                </a:lnTo>
                <a:cubicBezTo>
                  <a:pt x="8207" y="38412"/>
                  <a:pt x="8497" y="38433"/>
                  <a:pt x="8743" y="38433"/>
                </a:cubicBezTo>
                <a:cubicBezTo>
                  <a:pt x="9291" y="38433"/>
                  <a:pt x="9622" y="38331"/>
                  <a:pt x="9779" y="38143"/>
                </a:cubicBezTo>
                <a:cubicBezTo>
                  <a:pt x="9870" y="38006"/>
                  <a:pt x="9915" y="37824"/>
                  <a:pt x="9915" y="37779"/>
                </a:cubicBezTo>
                <a:cubicBezTo>
                  <a:pt x="9870" y="37688"/>
                  <a:pt x="9051" y="36960"/>
                  <a:pt x="8096" y="36141"/>
                </a:cubicBezTo>
                <a:cubicBezTo>
                  <a:pt x="6004" y="34368"/>
                  <a:pt x="4867" y="33367"/>
                  <a:pt x="4685" y="33140"/>
                </a:cubicBezTo>
                <a:cubicBezTo>
                  <a:pt x="4594" y="33049"/>
                  <a:pt x="4640" y="32912"/>
                  <a:pt x="4867" y="32594"/>
                </a:cubicBezTo>
                <a:lnTo>
                  <a:pt x="5140" y="32139"/>
                </a:lnTo>
                <a:close/>
                <a:moveTo>
                  <a:pt x="16877" y="48754"/>
                </a:moveTo>
                <a:cubicBezTo>
                  <a:pt x="16903" y="48754"/>
                  <a:pt x="16931" y="48779"/>
                  <a:pt x="16965" y="48830"/>
                </a:cubicBezTo>
                <a:cubicBezTo>
                  <a:pt x="17010" y="48876"/>
                  <a:pt x="17192" y="49103"/>
                  <a:pt x="17328" y="49240"/>
                </a:cubicBezTo>
                <a:cubicBezTo>
                  <a:pt x="17556" y="49467"/>
                  <a:pt x="17601" y="49558"/>
                  <a:pt x="17510" y="49649"/>
                </a:cubicBezTo>
                <a:cubicBezTo>
                  <a:pt x="17419" y="49694"/>
                  <a:pt x="17465" y="49785"/>
                  <a:pt x="17783" y="50013"/>
                </a:cubicBezTo>
                <a:cubicBezTo>
                  <a:pt x="18011" y="50195"/>
                  <a:pt x="18329" y="50513"/>
                  <a:pt x="18511" y="50786"/>
                </a:cubicBezTo>
                <a:lnTo>
                  <a:pt x="18875" y="51241"/>
                </a:lnTo>
                <a:lnTo>
                  <a:pt x="18875" y="51241"/>
                </a:lnTo>
                <a:lnTo>
                  <a:pt x="18420" y="50968"/>
                </a:lnTo>
                <a:cubicBezTo>
                  <a:pt x="17809" y="50560"/>
                  <a:pt x="17198" y="50226"/>
                  <a:pt x="17044" y="50226"/>
                </a:cubicBezTo>
                <a:cubicBezTo>
                  <a:pt x="17027" y="50226"/>
                  <a:pt x="17015" y="50231"/>
                  <a:pt x="17010" y="50240"/>
                </a:cubicBezTo>
                <a:cubicBezTo>
                  <a:pt x="16965" y="50286"/>
                  <a:pt x="17465" y="50649"/>
                  <a:pt x="18147" y="51104"/>
                </a:cubicBezTo>
                <a:cubicBezTo>
                  <a:pt x="19239" y="51786"/>
                  <a:pt x="19375" y="51923"/>
                  <a:pt x="19602" y="52332"/>
                </a:cubicBezTo>
                <a:lnTo>
                  <a:pt x="19875" y="52787"/>
                </a:lnTo>
                <a:lnTo>
                  <a:pt x="18102" y="51468"/>
                </a:lnTo>
                <a:cubicBezTo>
                  <a:pt x="17147" y="50740"/>
                  <a:pt x="16191" y="50058"/>
                  <a:pt x="16055" y="49876"/>
                </a:cubicBezTo>
                <a:lnTo>
                  <a:pt x="15737" y="49603"/>
                </a:lnTo>
                <a:lnTo>
                  <a:pt x="16191" y="49421"/>
                </a:lnTo>
                <a:cubicBezTo>
                  <a:pt x="16419" y="49285"/>
                  <a:pt x="16646" y="49103"/>
                  <a:pt x="16737" y="48967"/>
                </a:cubicBezTo>
                <a:cubicBezTo>
                  <a:pt x="16794" y="48825"/>
                  <a:pt x="16833" y="48754"/>
                  <a:pt x="16877" y="48754"/>
                </a:cubicBezTo>
                <a:close/>
                <a:moveTo>
                  <a:pt x="59785" y="36910"/>
                </a:moveTo>
                <a:cubicBezTo>
                  <a:pt x="59797" y="36910"/>
                  <a:pt x="59804" y="36912"/>
                  <a:pt x="59807" y="36915"/>
                </a:cubicBezTo>
                <a:cubicBezTo>
                  <a:pt x="59807" y="36915"/>
                  <a:pt x="59579" y="37096"/>
                  <a:pt x="59261" y="37278"/>
                </a:cubicBezTo>
                <a:cubicBezTo>
                  <a:pt x="58306" y="37870"/>
                  <a:pt x="56805" y="38870"/>
                  <a:pt x="56123" y="39461"/>
                </a:cubicBezTo>
                <a:cubicBezTo>
                  <a:pt x="54486" y="40780"/>
                  <a:pt x="51984" y="43418"/>
                  <a:pt x="49574" y="46329"/>
                </a:cubicBezTo>
                <a:cubicBezTo>
                  <a:pt x="47800" y="48466"/>
                  <a:pt x="47845" y="48421"/>
                  <a:pt x="47391" y="48557"/>
                </a:cubicBezTo>
                <a:lnTo>
                  <a:pt x="46981" y="48694"/>
                </a:lnTo>
                <a:lnTo>
                  <a:pt x="47300" y="48284"/>
                </a:lnTo>
                <a:cubicBezTo>
                  <a:pt x="47482" y="48057"/>
                  <a:pt x="48573" y="46829"/>
                  <a:pt x="49665" y="45556"/>
                </a:cubicBezTo>
                <a:cubicBezTo>
                  <a:pt x="51771" y="43148"/>
                  <a:pt x="52090" y="42732"/>
                  <a:pt x="51926" y="42732"/>
                </a:cubicBezTo>
                <a:cubicBezTo>
                  <a:pt x="51917" y="42732"/>
                  <a:pt x="51906" y="42733"/>
                  <a:pt x="51893" y="42736"/>
                </a:cubicBezTo>
                <a:cubicBezTo>
                  <a:pt x="51802" y="42781"/>
                  <a:pt x="48755" y="46238"/>
                  <a:pt x="46981" y="48284"/>
                </a:cubicBezTo>
                <a:cubicBezTo>
                  <a:pt x="46618" y="48739"/>
                  <a:pt x="46390" y="48921"/>
                  <a:pt x="46117" y="49012"/>
                </a:cubicBezTo>
                <a:lnTo>
                  <a:pt x="45753" y="49149"/>
                </a:lnTo>
                <a:lnTo>
                  <a:pt x="46163" y="48603"/>
                </a:lnTo>
                <a:cubicBezTo>
                  <a:pt x="46390" y="48284"/>
                  <a:pt x="47618" y="46784"/>
                  <a:pt x="48892" y="45283"/>
                </a:cubicBezTo>
                <a:cubicBezTo>
                  <a:pt x="51389" y="42226"/>
                  <a:pt x="51481" y="42144"/>
                  <a:pt x="51291" y="42144"/>
                </a:cubicBezTo>
                <a:cubicBezTo>
                  <a:pt x="51280" y="42144"/>
                  <a:pt x="51269" y="42145"/>
                  <a:pt x="51256" y="42145"/>
                </a:cubicBezTo>
                <a:cubicBezTo>
                  <a:pt x="51120" y="42190"/>
                  <a:pt x="47254" y="46829"/>
                  <a:pt x="45890" y="48557"/>
                </a:cubicBezTo>
                <a:cubicBezTo>
                  <a:pt x="45435" y="49149"/>
                  <a:pt x="45253" y="49376"/>
                  <a:pt x="44935" y="49467"/>
                </a:cubicBezTo>
                <a:cubicBezTo>
                  <a:pt x="44768" y="49534"/>
                  <a:pt x="44651" y="49576"/>
                  <a:pt x="44599" y="49576"/>
                </a:cubicBezTo>
                <a:cubicBezTo>
                  <a:pt x="44581" y="49576"/>
                  <a:pt x="44571" y="49570"/>
                  <a:pt x="44571" y="49558"/>
                </a:cubicBezTo>
                <a:cubicBezTo>
                  <a:pt x="44616" y="49512"/>
                  <a:pt x="45435" y="48603"/>
                  <a:pt x="46390" y="47466"/>
                </a:cubicBezTo>
                <a:cubicBezTo>
                  <a:pt x="47899" y="45741"/>
                  <a:pt x="48223" y="45325"/>
                  <a:pt x="48059" y="45325"/>
                </a:cubicBezTo>
                <a:cubicBezTo>
                  <a:pt x="48050" y="45325"/>
                  <a:pt x="48039" y="45326"/>
                  <a:pt x="48027" y="45328"/>
                </a:cubicBezTo>
                <a:cubicBezTo>
                  <a:pt x="47982" y="45374"/>
                  <a:pt x="47072" y="46374"/>
                  <a:pt x="45981" y="47602"/>
                </a:cubicBezTo>
                <a:cubicBezTo>
                  <a:pt x="44889" y="48830"/>
                  <a:pt x="43980" y="49876"/>
                  <a:pt x="43934" y="49876"/>
                </a:cubicBezTo>
                <a:cubicBezTo>
                  <a:pt x="43889" y="49876"/>
                  <a:pt x="44207" y="49421"/>
                  <a:pt x="44662" y="48830"/>
                </a:cubicBezTo>
                <a:cubicBezTo>
                  <a:pt x="45071" y="48239"/>
                  <a:pt x="46208" y="46738"/>
                  <a:pt x="47118" y="45465"/>
                </a:cubicBezTo>
                <a:cubicBezTo>
                  <a:pt x="48528" y="43555"/>
                  <a:pt x="48801" y="43100"/>
                  <a:pt x="48801" y="42963"/>
                </a:cubicBezTo>
                <a:cubicBezTo>
                  <a:pt x="48755" y="42827"/>
                  <a:pt x="48664" y="42736"/>
                  <a:pt x="48573" y="42690"/>
                </a:cubicBezTo>
                <a:cubicBezTo>
                  <a:pt x="48437" y="42690"/>
                  <a:pt x="48209" y="42918"/>
                  <a:pt x="47163" y="44373"/>
                </a:cubicBezTo>
                <a:cubicBezTo>
                  <a:pt x="46254" y="45692"/>
                  <a:pt x="45935" y="46101"/>
                  <a:pt x="45753" y="46147"/>
                </a:cubicBezTo>
                <a:cubicBezTo>
                  <a:pt x="45571" y="46192"/>
                  <a:pt x="44071" y="48057"/>
                  <a:pt x="42797" y="49876"/>
                </a:cubicBezTo>
                <a:cubicBezTo>
                  <a:pt x="42342" y="50513"/>
                  <a:pt x="42206" y="50604"/>
                  <a:pt x="41660" y="50877"/>
                </a:cubicBezTo>
                <a:cubicBezTo>
                  <a:pt x="41353" y="51005"/>
                  <a:pt x="41190" y="51061"/>
                  <a:pt x="41114" y="51061"/>
                </a:cubicBezTo>
                <a:cubicBezTo>
                  <a:pt x="41055" y="51061"/>
                  <a:pt x="41049" y="51027"/>
                  <a:pt x="41069" y="50968"/>
                </a:cubicBezTo>
                <a:cubicBezTo>
                  <a:pt x="41069" y="50831"/>
                  <a:pt x="41842" y="49785"/>
                  <a:pt x="42706" y="48557"/>
                </a:cubicBezTo>
                <a:cubicBezTo>
                  <a:pt x="43798" y="47148"/>
                  <a:pt x="44344" y="46374"/>
                  <a:pt x="44253" y="46329"/>
                </a:cubicBezTo>
                <a:cubicBezTo>
                  <a:pt x="44251" y="46328"/>
                  <a:pt x="44250" y="46328"/>
                  <a:pt x="44248" y="46328"/>
                </a:cubicBezTo>
                <a:cubicBezTo>
                  <a:pt x="44049" y="46328"/>
                  <a:pt x="40660" y="50879"/>
                  <a:pt x="40705" y="51150"/>
                </a:cubicBezTo>
                <a:cubicBezTo>
                  <a:pt x="40705" y="51241"/>
                  <a:pt x="40523" y="51377"/>
                  <a:pt x="40250" y="51514"/>
                </a:cubicBezTo>
                <a:cubicBezTo>
                  <a:pt x="39990" y="51588"/>
                  <a:pt x="39821" y="51662"/>
                  <a:pt x="39743" y="51662"/>
                </a:cubicBezTo>
                <a:cubicBezTo>
                  <a:pt x="39726" y="51662"/>
                  <a:pt x="39713" y="51658"/>
                  <a:pt x="39705" y="51650"/>
                </a:cubicBezTo>
                <a:cubicBezTo>
                  <a:pt x="39705" y="51605"/>
                  <a:pt x="40432" y="50558"/>
                  <a:pt x="41296" y="49240"/>
                </a:cubicBezTo>
                <a:cubicBezTo>
                  <a:pt x="42206" y="47966"/>
                  <a:pt x="42888" y="46920"/>
                  <a:pt x="42888" y="46875"/>
                </a:cubicBezTo>
                <a:cubicBezTo>
                  <a:pt x="42884" y="46855"/>
                  <a:pt x="42874" y="46845"/>
                  <a:pt x="42859" y="46845"/>
                </a:cubicBezTo>
                <a:cubicBezTo>
                  <a:pt x="42696" y="46845"/>
                  <a:pt x="41909" y="47914"/>
                  <a:pt x="40705" y="49740"/>
                </a:cubicBezTo>
                <a:cubicBezTo>
                  <a:pt x="39477" y="51605"/>
                  <a:pt x="39113" y="52059"/>
                  <a:pt x="38886" y="52150"/>
                </a:cubicBezTo>
                <a:cubicBezTo>
                  <a:pt x="38824" y="52175"/>
                  <a:pt x="38778" y="52193"/>
                  <a:pt x="38753" y="52193"/>
                </a:cubicBezTo>
                <a:cubicBezTo>
                  <a:pt x="38686" y="52193"/>
                  <a:pt x="38758" y="52067"/>
                  <a:pt x="39022" y="51605"/>
                </a:cubicBezTo>
                <a:cubicBezTo>
                  <a:pt x="39204" y="51286"/>
                  <a:pt x="40068" y="50013"/>
                  <a:pt x="40887" y="48830"/>
                </a:cubicBezTo>
                <a:cubicBezTo>
                  <a:pt x="42193" y="46977"/>
                  <a:pt x="42679" y="46177"/>
                  <a:pt x="42527" y="46177"/>
                </a:cubicBezTo>
                <a:cubicBezTo>
                  <a:pt x="42515" y="46177"/>
                  <a:pt x="42499" y="46182"/>
                  <a:pt x="42479" y="46192"/>
                </a:cubicBezTo>
                <a:cubicBezTo>
                  <a:pt x="42433" y="46238"/>
                  <a:pt x="41387" y="47693"/>
                  <a:pt x="40250" y="49421"/>
                </a:cubicBezTo>
                <a:cubicBezTo>
                  <a:pt x="38249" y="52332"/>
                  <a:pt x="38067" y="52605"/>
                  <a:pt x="37749" y="52787"/>
                </a:cubicBezTo>
                <a:cubicBezTo>
                  <a:pt x="37670" y="52826"/>
                  <a:pt x="37608" y="52855"/>
                  <a:pt x="37574" y="52855"/>
                </a:cubicBezTo>
                <a:cubicBezTo>
                  <a:pt x="37449" y="52855"/>
                  <a:pt x="37681" y="52480"/>
                  <a:pt x="38750" y="50877"/>
                </a:cubicBezTo>
                <a:cubicBezTo>
                  <a:pt x="39523" y="49694"/>
                  <a:pt x="40705" y="47830"/>
                  <a:pt x="41387" y="46693"/>
                </a:cubicBezTo>
                <a:cubicBezTo>
                  <a:pt x="42297" y="45192"/>
                  <a:pt x="43025" y="44146"/>
                  <a:pt x="44025" y="42827"/>
                </a:cubicBezTo>
                <a:cubicBezTo>
                  <a:pt x="45363" y="40992"/>
                  <a:pt x="45769" y="40507"/>
                  <a:pt x="46000" y="40507"/>
                </a:cubicBezTo>
                <a:cubicBezTo>
                  <a:pt x="46044" y="40507"/>
                  <a:pt x="46081" y="40524"/>
                  <a:pt x="46117" y="40553"/>
                </a:cubicBezTo>
                <a:cubicBezTo>
                  <a:pt x="46169" y="40592"/>
                  <a:pt x="46213" y="40616"/>
                  <a:pt x="46282" y="40616"/>
                </a:cubicBezTo>
                <a:cubicBezTo>
                  <a:pt x="46454" y="40616"/>
                  <a:pt x="46778" y="40463"/>
                  <a:pt x="47755" y="40007"/>
                </a:cubicBezTo>
                <a:cubicBezTo>
                  <a:pt x="48801" y="39461"/>
                  <a:pt x="52393" y="37961"/>
                  <a:pt x="52712" y="37915"/>
                </a:cubicBezTo>
                <a:cubicBezTo>
                  <a:pt x="52720" y="37911"/>
                  <a:pt x="52725" y="37909"/>
                  <a:pt x="52727" y="37909"/>
                </a:cubicBezTo>
                <a:cubicBezTo>
                  <a:pt x="52755" y="37909"/>
                  <a:pt x="52498" y="38121"/>
                  <a:pt x="52166" y="38370"/>
                </a:cubicBezTo>
                <a:cubicBezTo>
                  <a:pt x="50847" y="39325"/>
                  <a:pt x="49892" y="40189"/>
                  <a:pt x="49164" y="41144"/>
                </a:cubicBezTo>
                <a:cubicBezTo>
                  <a:pt x="48437" y="42008"/>
                  <a:pt x="48437" y="42054"/>
                  <a:pt x="48619" y="42145"/>
                </a:cubicBezTo>
                <a:cubicBezTo>
                  <a:pt x="48645" y="42158"/>
                  <a:pt x="48673" y="42164"/>
                  <a:pt x="48705" y="42164"/>
                </a:cubicBezTo>
                <a:cubicBezTo>
                  <a:pt x="48893" y="42164"/>
                  <a:pt x="49177" y="41930"/>
                  <a:pt x="49528" y="41463"/>
                </a:cubicBezTo>
                <a:cubicBezTo>
                  <a:pt x="50665" y="39916"/>
                  <a:pt x="54122" y="37460"/>
                  <a:pt x="55668" y="37051"/>
                </a:cubicBezTo>
                <a:cubicBezTo>
                  <a:pt x="55858" y="36988"/>
                  <a:pt x="55970" y="36954"/>
                  <a:pt x="56026" y="36954"/>
                </a:cubicBezTo>
                <a:cubicBezTo>
                  <a:pt x="56090" y="36954"/>
                  <a:pt x="56081" y="36999"/>
                  <a:pt x="56032" y="37096"/>
                </a:cubicBezTo>
                <a:cubicBezTo>
                  <a:pt x="55986" y="37187"/>
                  <a:pt x="55895" y="37369"/>
                  <a:pt x="55895" y="37506"/>
                </a:cubicBezTo>
                <a:cubicBezTo>
                  <a:pt x="55895" y="37694"/>
                  <a:pt x="55993" y="37785"/>
                  <a:pt x="56243" y="37785"/>
                </a:cubicBezTo>
                <a:cubicBezTo>
                  <a:pt x="56478" y="37785"/>
                  <a:pt x="56847" y="37705"/>
                  <a:pt x="57396" y="37551"/>
                </a:cubicBezTo>
                <a:cubicBezTo>
                  <a:pt x="58588" y="37211"/>
                  <a:pt x="59620" y="36910"/>
                  <a:pt x="59785" y="36910"/>
                </a:cubicBezTo>
                <a:close/>
                <a:moveTo>
                  <a:pt x="54493" y="47426"/>
                </a:moveTo>
                <a:cubicBezTo>
                  <a:pt x="54645" y="47426"/>
                  <a:pt x="54793" y="47443"/>
                  <a:pt x="54986" y="47466"/>
                </a:cubicBezTo>
                <a:cubicBezTo>
                  <a:pt x="56305" y="47648"/>
                  <a:pt x="58988" y="48239"/>
                  <a:pt x="60216" y="48557"/>
                </a:cubicBezTo>
                <a:cubicBezTo>
                  <a:pt x="61398" y="48921"/>
                  <a:pt x="68175" y="50331"/>
                  <a:pt x="69312" y="50513"/>
                </a:cubicBezTo>
                <a:cubicBezTo>
                  <a:pt x="69676" y="50558"/>
                  <a:pt x="69994" y="50604"/>
                  <a:pt x="69994" y="50649"/>
                </a:cubicBezTo>
                <a:cubicBezTo>
                  <a:pt x="69994" y="50649"/>
                  <a:pt x="69539" y="50968"/>
                  <a:pt x="68994" y="51332"/>
                </a:cubicBezTo>
                <a:cubicBezTo>
                  <a:pt x="68448" y="51650"/>
                  <a:pt x="67402" y="52241"/>
                  <a:pt x="66674" y="52514"/>
                </a:cubicBezTo>
                <a:cubicBezTo>
                  <a:pt x="65992" y="52832"/>
                  <a:pt x="65355" y="53151"/>
                  <a:pt x="65264" y="53287"/>
                </a:cubicBezTo>
                <a:cubicBezTo>
                  <a:pt x="65238" y="53327"/>
                  <a:pt x="65188" y="53347"/>
                  <a:pt x="65088" y="53347"/>
                </a:cubicBezTo>
                <a:cubicBezTo>
                  <a:pt x="64845" y="53347"/>
                  <a:pt x="64306" y="53227"/>
                  <a:pt x="63081" y="52969"/>
                </a:cubicBezTo>
                <a:cubicBezTo>
                  <a:pt x="61944" y="52696"/>
                  <a:pt x="59943" y="52241"/>
                  <a:pt x="58670" y="51877"/>
                </a:cubicBezTo>
                <a:cubicBezTo>
                  <a:pt x="53803" y="50649"/>
                  <a:pt x="50074" y="49922"/>
                  <a:pt x="47982" y="49876"/>
                </a:cubicBezTo>
                <a:cubicBezTo>
                  <a:pt x="47436" y="49876"/>
                  <a:pt x="47027" y="49831"/>
                  <a:pt x="47163" y="49785"/>
                </a:cubicBezTo>
                <a:cubicBezTo>
                  <a:pt x="47482" y="49603"/>
                  <a:pt x="49301" y="49012"/>
                  <a:pt x="51666" y="48194"/>
                </a:cubicBezTo>
                <a:cubicBezTo>
                  <a:pt x="53542" y="47580"/>
                  <a:pt x="54036" y="47426"/>
                  <a:pt x="54493" y="47426"/>
                </a:cubicBezTo>
                <a:close/>
                <a:moveTo>
                  <a:pt x="19243" y="50874"/>
                </a:moveTo>
                <a:cubicBezTo>
                  <a:pt x="19306" y="50874"/>
                  <a:pt x="20012" y="51318"/>
                  <a:pt x="20967" y="51968"/>
                </a:cubicBezTo>
                <a:cubicBezTo>
                  <a:pt x="22695" y="53196"/>
                  <a:pt x="22695" y="53196"/>
                  <a:pt x="22604" y="53469"/>
                </a:cubicBezTo>
                <a:lnTo>
                  <a:pt x="22559" y="53697"/>
                </a:lnTo>
                <a:lnTo>
                  <a:pt x="21240" y="52832"/>
                </a:lnTo>
                <a:cubicBezTo>
                  <a:pt x="20239" y="52150"/>
                  <a:pt x="19875" y="51832"/>
                  <a:pt x="19602" y="51468"/>
                </a:cubicBezTo>
                <a:cubicBezTo>
                  <a:pt x="19421" y="51241"/>
                  <a:pt x="19284" y="50968"/>
                  <a:pt x="19239" y="50877"/>
                </a:cubicBezTo>
                <a:cubicBezTo>
                  <a:pt x="19239" y="50875"/>
                  <a:pt x="19240" y="50874"/>
                  <a:pt x="19243" y="50874"/>
                </a:cubicBezTo>
                <a:close/>
                <a:moveTo>
                  <a:pt x="30841" y="53471"/>
                </a:moveTo>
                <a:cubicBezTo>
                  <a:pt x="30851" y="53471"/>
                  <a:pt x="30850" y="53486"/>
                  <a:pt x="30836" y="53515"/>
                </a:cubicBezTo>
                <a:cubicBezTo>
                  <a:pt x="30791" y="53651"/>
                  <a:pt x="30654" y="53833"/>
                  <a:pt x="30563" y="53924"/>
                </a:cubicBezTo>
                <a:cubicBezTo>
                  <a:pt x="30540" y="53947"/>
                  <a:pt x="30525" y="53959"/>
                  <a:pt x="30519" y="53959"/>
                </a:cubicBezTo>
                <a:cubicBezTo>
                  <a:pt x="30502" y="53959"/>
                  <a:pt x="30553" y="53865"/>
                  <a:pt x="30654" y="53697"/>
                </a:cubicBezTo>
                <a:cubicBezTo>
                  <a:pt x="30747" y="53541"/>
                  <a:pt x="30819" y="53471"/>
                  <a:pt x="30841" y="53471"/>
                </a:cubicBezTo>
                <a:close/>
                <a:moveTo>
                  <a:pt x="21142" y="22220"/>
                </a:moveTo>
                <a:cubicBezTo>
                  <a:pt x="21193" y="22220"/>
                  <a:pt x="21274" y="22459"/>
                  <a:pt x="21422" y="22952"/>
                </a:cubicBezTo>
                <a:cubicBezTo>
                  <a:pt x="21513" y="23271"/>
                  <a:pt x="21740" y="24317"/>
                  <a:pt x="21967" y="25317"/>
                </a:cubicBezTo>
                <a:cubicBezTo>
                  <a:pt x="22331" y="27045"/>
                  <a:pt x="22331" y="27136"/>
                  <a:pt x="22104" y="28319"/>
                </a:cubicBezTo>
                <a:cubicBezTo>
                  <a:pt x="22013" y="28956"/>
                  <a:pt x="21967" y="29501"/>
                  <a:pt x="22013" y="29501"/>
                </a:cubicBezTo>
                <a:cubicBezTo>
                  <a:pt x="22018" y="29504"/>
                  <a:pt x="22023" y="29505"/>
                  <a:pt x="22028" y="29505"/>
                </a:cubicBezTo>
                <a:cubicBezTo>
                  <a:pt x="22114" y="29505"/>
                  <a:pt x="22200" y="29155"/>
                  <a:pt x="22286" y="28683"/>
                </a:cubicBezTo>
                <a:cubicBezTo>
                  <a:pt x="22329" y="28254"/>
                  <a:pt x="22412" y="27906"/>
                  <a:pt x="22421" y="27906"/>
                </a:cubicBezTo>
                <a:cubicBezTo>
                  <a:pt x="22422" y="27906"/>
                  <a:pt x="22422" y="27907"/>
                  <a:pt x="22422" y="27910"/>
                </a:cubicBezTo>
                <a:cubicBezTo>
                  <a:pt x="22468" y="27910"/>
                  <a:pt x="22559" y="28546"/>
                  <a:pt x="22695" y="29274"/>
                </a:cubicBezTo>
                <a:cubicBezTo>
                  <a:pt x="22786" y="30002"/>
                  <a:pt x="22923" y="30684"/>
                  <a:pt x="23013" y="30820"/>
                </a:cubicBezTo>
                <a:cubicBezTo>
                  <a:pt x="23082" y="30957"/>
                  <a:pt x="23207" y="31025"/>
                  <a:pt x="23355" y="31025"/>
                </a:cubicBezTo>
                <a:cubicBezTo>
                  <a:pt x="23502" y="31025"/>
                  <a:pt x="23673" y="30957"/>
                  <a:pt x="23832" y="30820"/>
                </a:cubicBezTo>
                <a:cubicBezTo>
                  <a:pt x="23969" y="30684"/>
                  <a:pt x="24105" y="30593"/>
                  <a:pt x="24196" y="30593"/>
                </a:cubicBezTo>
                <a:cubicBezTo>
                  <a:pt x="24332" y="30638"/>
                  <a:pt x="24969" y="32367"/>
                  <a:pt x="25242" y="33504"/>
                </a:cubicBezTo>
                <a:cubicBezTo>
                  <a:pt x="25378" y="34004"/>
                  <a:pt x="25378" y="34459"/>
                  <a:pt x="25333" y="34550"/>
                </a:cubicBezTo>
                <a:cubicBezTo>
                  <a:pt x="25242" y="34641"/>
                  <a:pt x="24878" y="35550"/>
                  <a:pt x="24469" y="36551"/>
                </a:cubicBezTo>
                <a:cubicBezTo>
                  <a:pt x="24060" y="37506"/>
                  <a:pt x="23332" y="39189"/>
                  <a:pt x="22877" y="40235"/>
                </a:cubicBezTo>
                <a:cubicBezTo>
                  <a:pt x="22422" y="41281"/>
                  <a:pt x="22058" y="42190"/>
                  <a:pt x="22058" y="42236"/>
                </a:cubicBezTo>
                <a:cubicBezTo>
                  <a:pt x="22065" y="42268"/>
                  <a:pt x="22076" y="42286"/>
                  <a:pt x="22093" y="42286"/>
                </a:cubicBezTo>
                <a:cubicBezTo>
                  <a:pt x="22196" y="42286"/>
                  <a:pt x="22513" y="41651"/>
                  <a:pt x="23332" y="39780"/>
                </a:cubicBezTo>
                <a:cubicBezTo>
                  <a:pt x="23923" y="38370"/>
                  <a:pt x="24651" y="36687"/>
                  <a:pt x="24924" y="36050"/>
                </a:cubicBezTo>
                <a:cubicBezTo>
                  <a:pt x="25197" y="35368"/>
                  <a:pt x="25469" y="34777"/>
                  <a:pt x="25515" y="34777"/>
                </a:cubicBezTo>
                <a:cubicBezTo>
                  <a:pt x="25651" y="34777"/>
                  <a:pt x="25788" y="36551"/>
                  <a:pt x="25742" y="38233"/>
                </a:cubicBezTo>
                <a:cubicBezTo>
                  <a:pt x="25742" y="39234"/>
                  <a:pt x="25742" y="40189"/>
                  <a:pt x="25788" y="40416"/>
                </a:cubicBezTo>
                <a:cubicBezTo>
                  <a:pt x="25829" y="40833"/>
                  <a:pt x="26062" y="41059"/>
                  <a:pt x="26450" y="41059"/>
                </a:cubicBezTo>
                <a:cubicBezTo>
                  <a:pt x="26486" y="41059"/>
                  <a:pt x="26523" y="41057"/>
                  <a:pt x="26561" y="41053"/>
                </a:cubicBezTo>
                <a:lnTo>
                  <a:pt x="26879" y="41008"/>
                </a:lnTo>
                <a:lnTo>
                  <a:pt x="27016" y="41917"/>
                </a:lnTo>
                <a:cubicBezTo>
                  <a:pt x="27152" y="43100"/>
                  <a:pt x="27107" y="44009"/>
                  <a:pt x="26788" y="46602"/>
                </a:cubicBezTo>
                <a:cubicBezTo>
                  <a:pt x="26606" y="47784"/>
                  <a:pt x="26515" y="48876"/>
                  <a:pt x="26515" y="49058"/>
                </a:cubicBezTo>
                <a:cubicBezTo>
                  <a:pt x="26515" y="49285"/>
                  <a:pt x="26152" y="50013"/>
                  <a:pt x="25333" y="51650"/>
                </a:cubicBezTo>
                <a:cubicBezTo>
                  <a:pt x="24651" y="52923"/>
                  <a:pt x="24105" y="53969"/>
                  <a:pt x="24060" y="53969"/>
                </a:cubicBezTo>
                <a:cubicBezTo>
                  <a:pt x="24060" y="53977"/>
                  <a:pt x="24057" y="53981"/>
                  <a:pt x="24052" y="53981"/>
                </a:cubicBezTo>
                <a:cubicBezTo>
                  <a:pt x="24031" y="53981"/>
                  <a:pt x="23969" y="53893"/>
                  <a:pt x="23969" y="53742"/>
                </a:cubicBezTo>
                <a:cubicBezTo>
                  <a:pt x="23878" y="53424"/>
                  <a:pt x="24014" y="53060"/>
                  <a:pt x="24878" y="51150"/>
                </a:cubicBezTo>
                <a:cubicBezTo>
                  <a:pt x="25424" y="49922"/>
                  <a:pt x="25924" y="48830"/>
                  <a:pt x="25924" y="48739"/>
                </a:cubicBezTo>
                <a:cubicBezTo>
                  <a:pt x="25924" y="48648"/>
                  <a:pt x="25913" y="48600"/>
                  <a:pt x="25886" y="48600"/>
                </a:cubicBezTo>
                <a:cubicBezTo>
                  <a:pt x="25794" y="48600"/>
                  <a:pt x="25515" y="49190"/>
                  <a:pt x="24878" y="50604"/>
                </a:cubicBezTo>
                <a:cubicBezTo>
                  <a:pt x="24378" y="51695"/>
                  <a:pt x="23969" y="52651"/>
                  <a:pt x="23878" y="52742"/>
                </a:cubicBezTo>
                <a:cubicBezTo>
                  <a:pt x="23868" y="52760"/>
                  <a:pt x="23859" y="52769"/>
                  <a:pt x="23850" y="52769"/>
                </a:cubicBezTo>
                <a:cubicBezTo>
                  <a:pt x="23812" y="52769"/>
                  <a:pt x="23768" y="52623"/>
                  <a:pt x="23696" y="52332"/>
                </a:cubicBezTo>
                <a:cubicBezTo>
                  <a:pt x="23650" y="51832"/>
                  <a:pt x="23650" y="51786"/>
                  <a:pt x="24378" y="50377"/>
                </a:cubicBezTo>
                <a:cubicBezTo>
                  <a:pt x="24787" y="49558"/>
                  <a:pt x="25106" y="48876"/>
                  <a:pt x="25106" y="48785"/>
                </a:cubicBezTo>
                <a:cubicBezTo>
                  <a:pt x="25083" y="48739"/>
                  <a:pt x="25060" y="48717"/>
                  <a:pt x="25037" y="48717"/>
                </a:cubicBezTo>
                <a:cubicBezTo>
                  <a:pt x="25015" y="48717"/>
                  <a:pt x="24992" y="48739"/>
                  <a:pt x="24969" y="48785"/>
                </a:cubicBezTo>
                <a:cubicBezTo>
                  <a:pt x="24833" y="49012"/>
                  <a:pt x="23741" y="51059"/>
                  <a:pt x="23650" y="51332"/>
                </a:cubicBezTo>
                <a:cubicBezTo>
                  <a:pt x="23629" y="51418"/>
                  <a:pt x="23607" y="51463"/>
                  <a:pt x="23591" y="51463"/>
                </a:cubicBezTo>
                <a:cubicBezTo>
                  <a:pt x="23572" y="51463"/>
                  <a:pt x="23559" y="51406"/>
                  <a:pt x="23559" y="51286"/>
                </a:cubicBezTo>
                <a:cubicBezTo>
                  <a:pt x="23514" y="51150"/>
                  <a:pt x="23787" y="50422"/>
                  <a:pt x="24332" y="49240"/>
                </a:cubicBezTo>
                <a:cubicBezTo>
                  <a:pt x="25061" y="47654"/>
                  <a:pt x="25224" y="47280"/>
                  <a:pt x="25088" y="47280"/>
                </a:cubicBezTo>
                <a:cubicBezTo>
                  <a:pt x="25080" y="47280"/>
                  <a:pt x="25071" y="47281"/>
                  <a:pt x="25060" y="47284"/>
                </a:cubicBezTo>
                <a:cubicBezTo>
                  <a:pt x="25015" y="47284"/>
                  <a:pt x="24651" y="48012"/>
                  <a:pt x="24287" y="48830"/>
                </a:cubicBezTo>
                <a:cubicBezTo>
                  <a:pt x="23634" y="50208"/>
                  <a:pt x="23444" y="50632"/>
                  <a:pt x="23371" y="50632"/>
                </a:cubicBezTo>
                <a:cubicBezTo>
                  <a:pt x="23352" y="50632"/>
                  <a:pt x="23341" y="50605"/>
                  <a:pt x="23332" y="50558"/>
                </a:cubicBezTo>
                <a:cubicBezTo>
                  <a:pt x="23332" y="50468"/>
                  <a:pt x="23741" y="49512"/>
                  <a:pt x="24241" y="48375"/>
                </a:cubicBezTo>
                <a:cubicBezTo>
                  <a:pt x="24787" y="47284"/>
                  <a:pt x="25197" y="46329"/>
                  <a:pt x="25197" y="46329"/>
                </a:cubicBezTo>
                <a:cubicBezTo>
                  <a:pt x="25188" y="46276"/>
                  <a:pt x="25172" y="46248"/>
                  <a:pt x="25148" y="46248"/>
                </a:cubicBezTo>
                <a:cubicBezTo>
                  <a:pt x="25049" y="46248"/>
                  <a:pt x="24808" y="46714"/>
                  <a:pt x="24332" y="47739"/>
                </a:cubicBezTo>
                <a:cubicBezTo>
                  <a:pt x="23923" y="48557"/>
                  <a:pt x="23559" y="49331"/>
                  <a:pt x="23468" y="49512"/>
                </a:cubicBezTo>
                <a:cubicBezTo>
                  <a:pt x="23464" y="49527"/>
                  <a:pt x="23460" y="49533"/>
                  <a:pt x="23457" y="49533"/>
                </a:cubicBezTo>
                <a:cubicBezTo>
                  <a:pt x="23434" y="49533"/>
                  <a:pt x="23487" y="49019"/>
                  <a:pt x="23650" y="48284"/>
                </a:cubicBezTo>
                <a:cubicBezTo>
                  <a:pt x="23787" y="47466"/>
                  <a:pt x="23969" y="46465"/>
                  <a:pt x="24014" y="46101"/>
                </a:cubicBezTo>
                <a:cubicBezTo>
                  <a:pt x="24060" y="45556"/>
                  <a:pt x="24196" y="45146"/>
                  <a:pt x="24924" y="43737"/>
                </a:cubicBezTo>
                <a:cubicBezTo>
                  <a:pt x="25879" y="41872"/>
                  <a:pt x="25924" y="41735"/>
                  <a:pt x="25788" y="41735"/>
                </a:cubicBezTo>
                <a:cubicBezTo>
                  <a:pt x="25697" y="41735"/>
                  <a:pt x="25333" y="42372"/>
                  <a:pt x="24969" y="43145"/>
                </a:cubicBezTo>
                <a:cubicBezTo>
                  <a:pt x="24605" y="43918"/>
                  <a:pt x="24241" y="44555"/>
                  <a:pt x="24241" y="44601"/>
                </a:cubicBezTo>
                <a:cubicBezTo>
                  <a:pt x="24240" y="44602"/>
                  <a:pt x="24239" y="44602"/>
                  <a:pt x="24237" y="44602"/>
                </a:cubicBezTo>
                <a:cubicBezTo>
                  <a:pt x="24114" y="44602"/>
                  <a:pt x="24562" y="40269"/>
                  <a:pt x="24787" y="39189"/>
                </a:cubicBezTo>
                <a:cubicBezTo>
                  <a:pt x="24878" y="38643"/>
                  <a:pt x="25151" y="37779"/>
                  <a:pt x="25333" y="37233"/>
                </a:cubicBezTo>
                <a:cubicBezTo>
                  <a:pt x="25644" y="36339"/>
                  <a:pt x="25689" y="36176"/>
                  <a:pt x="25554" y="36176"/>
                </a:cubicBezTo>
                <a:cubicBezTo>
                  <a:pt x="25531" y="36176"/>
                  <a:pt x="25502" y="36180"/>
                  <a:pt x="25469" y="36187"/>
                </a:cubicBezTo>
                <a:cubicBezTo>
                  <a:pt x="25106" y="36232"/>
                  <a:pt x="24514" y="38188"/>
                  <a:pt x="24196" y="40189"/>
                </a:cubicBezTo>
                <a:cubicBezTo>
                  <a:pt x="24105" y="40871"/>
                  <a:pt x="23923" y="42600"/>
                  <a:pt x="23787" y="44009"/>
                </a:cubicBezTo>
                <a:cubicBezTo>
                  <a:pt x="23650" y="45465"/>
                  <a:pt x="23468" y="46966"/>
                  <a:pt x="23377" y="47375"/>
                </a:cubicBezTo>
                <a:cubicBezTo>
                  <a:pt x="23152" y="48614"/>
                  <a:pt x="23051" y="49016"/>
                  <a:pt x="22997" y="49016"/>
                </a:cubicBezTo>
                <a:cubicBezTo>
                  <a:pt x="22985" y="49016"/>
                  <a:pt x="22976" y="48998"/>
                  <a:pt x="22968" y="48967"/>
                </a:cubicBezTo>
                <a:cubicBezTo>
                  <a:pt x="22513" y="47466"/>
                  <a:pt x="21967" y="45419"/>
                  <a:pt x="22013" y="45328"/>
                </a:cubicBezTo>
                <a:cubicBezTo>
                  <a:pt x="22195" y="45055"/>
                  <a:pt x="22832" y="42781"/>
                  <a:pt x="22741" y="42781"/>
                </a:cubicBezTo>
                <a:cubicBezTo>
                  <a:pt x="22604" y="42827"/>
                  <a:pt x="22195" y="44100"/>
                  <a:pt x="21967" y="44964"/>
                </a:cubicBezTo>
                <a:cubicBezTo>
                  <a:pt x="21962" y="44980"/>
                  <a:pt x="21956" y="44987"/>
                  <a:pt x="21947" y="44987"/>
                </a:cubicBezTo>
                <a:cubicBezTo>
                  <a:pt x="21881" y="44987"/>
                  <a:pt x="21715" y="44515"/>
                  <a:pt x="21513" y="43827"/>
                </a:cubicBezTo>
                <a:cubicBezTo>
                  <a:pt x="21194" y="42554"/>
                  <a:pt x="21149" y="42463"/>
                  <a:pt x="21376" y="42054"/>
                </a:cubicBezTo>
                <a:cubicBezTo>
                  <a:pt x="21967" y="40871"/>
                  <a:pt x="24423" y="34186"/>
                  <a:pt x="24287" y="34095"/>
                </a:cubicBezTo>
                <a:cubicBezTo>
                  <a:pt x="24276" y="34084"/>
                  <a:pt x="24264" y="34076"/>
                  <a:pt x="24252" y="34076"/>
                </a:cubicBezTo>
                <a:cubicBezTo>
                  <a:pt x="24164" y="34076"/>
                  <a:pt x="24015" y="34429"/>
                  <a:pt x="23377" y="36141"/>
                </a:cubicBezTo>
                <a:cubicBezTo>
                  <a:pt x="22695" y="38097"/>
                  <a:pt x="21149" y="42145"/>
                  <a:pt x="21058" y="42145"/>
                </a:cubicBezTo>
                <a:cubicBezTo>
                  <a:pt x="21058" y="42145"/>
                  <a:pt x="21012" y="42054"/>
                  <a:pt x="20967" y="41872"/>
                </a:cubicBezTo>
                <a:cubicBezTo>
                  <a:pt x="20876" y="41644"/>
                  <a:pt x="21058" y="41144"/>
                  <a:pt x="21604" y="39689"/>
                </a:cubicBezTo>
                <a:cubicBezTo>
                  <a:pt x="22286" y="37961"/>
                  <a:pt x="23696" y="33458"/>
                  <a:pt x="23741" y="33003"/>
                </a:cubicBezTo>
                <a:cubicBezTo>
                  <a:pt x="23741" y="32912"/>
                  <a:pt x="23696" y="32867"/>
                  <a:pt x="23650" y="32867"/>
                </a:cubicBezTo>
                <a:cubicBezTo>
                  <a:pt x="23605" y="32867"/>
                  <a:pt x="23332" y="33640"/>
                  <a:pt x="23059" y="34595"/>
                </a:cubicBezTo>
                <a:cubicBezTo>
                  <a:pt x="22650" y="36187"/>
                  <a:pt x="21331" y="39916"/>
                  <a:pt x="20921" y="40871"/>
                </a:cubicBezTo>
                <a:lnTo>
                  <a:pt x="20739" y="41235"/>
                </a:lnTo>
                <a:lnTo>
                  <a:pt x="20649" y="40962"/>
                </a:lnTo>
                <a:cubicBezTo>
                  <a:pt x="20558" y="40735"/>
                  <a:pt x="20649" y="40280"/>
                  <a:pt x="21058" y="39007"/>
                </a:cubicBezTo>
                <a:cubicBezTo>
                  <a:pt x="21331" y="38052"/>
                  <a:pt x="21695" y="36596"/>
                  <a:pt x="21922" y="35687"/>
                </a:cubicBezTo>
                <a:cubicBezTo>
                  <a:pt x="22104" y="34777"/>
                  <a:pt x="22422" y="33367"/>
                  <a:pt x="22650" y="32549"/>
                </a:cubicBezTo>
                <a:cubicBezTo>
                  <a:pt x="22912" y="31422"/>
                  <a:pt x="23020" y="30885"/>
                  <a:pt x="22922" y="30885"/>
                </a:cubicBezTo>
                <a:cubicBezTo>
                  <a:pt x="22901" y="30885"/>
                  <a:pt x="22871" y="30909"/>
                  <a:pt x="22832" y="30957"/>
                </a:cubicBezTo>
                <a:cubicBezTo>
                  <a:pt x="22741" y="31048"/>
                  <a:pt x="22013" y="34049"/>
                  <a:pt x="21649" y="35823"/>
                </a:cubicBezTo>
                <a:cubicBezTo>
                  <a:pt x="21331" y="37233"/>
                  <a:pt x="21149" y="38006"/>
                  <a:pt x="21103" y="38006"/>
                </a:cubicBezTo>
                <a:cubicBezTo>
                  <a:pt x="21058" y="37961"/>
                  <a:pt x="21103" y="37642"/>
                  <a:pt x="21103" y="37187"/>
                </a:cubicBezTo>
                <a:cubicBezTo>
                  <a:pt x="21194" y="35823"/>
                  <a:pt x="21194" y="34004"/>
                  <a:pt x="20967" y="30684"/>
                </a:cubicBezTo>
                <a:cubicBezTo>
                  <a:pt x="20739" y="26636"/>
                  <a:pt x="20785" y="25044"/>
                  <a:pt x="21149" y="23953"/>
                </a:cubicBezTo>
                <a:cubicBezTo>
                  <a:pt x="21285" y="23453"/>
                  <a:pt x="21376" y="23043"/>
                  <a:pt x="21331" y="22998"/>
                </a:cubicBezTo>
                <a:cubicBezTo>
                  <a:pt x="21315" y="22990"/>
                  <a:pt x="21301" y="22986"/>
                  <a:pt x="21287" y="22986"/>
                </a:cubicBezTo>
                <a:cubicBezTo>
                  <a:pt x="21223" y="22986"/>
                  <a:pt x="21179" y="23074"/>
                  <a:pt x="21103" y="23225"/>
                </a:cubicBezTo>
                <a:cubicBezTo>
                  <a:pt x="21051" y="23363"/>
                  <a:pt x="21019" y="23443"/>
                  <a:pt x="21004" y="23443"/>
                </a:cubicBezTo>
                <a:cubicBezTo>
                  <a:pt x="20980" y="23443"/>
                  <a:pt x="21001" y="23232"/>
                  <a:pt x="21058" y="22725"/>
                </a:cubicBezTo>
                <a:cubicBezTo>
                  <a:pt x="21079" y="22391"/>
                  <a:pt x="21100" y="22220"/>
                  <a:pt x="21142" y="22220"/>
                </a:cubicBezTo>
                <a:close/>
                <a:moveTo>
                  <a:pt x="20471" y="52648"/>
                </a:moveTo>
                <a:cubicBezTo>
                  <a:pt x="20549" y="52648"/>
                  <a:pt x="20859" y="52854"/>
                  <a:pt x="21604" y="53378"/>
                </a:cubicBezTo>
                <a:cubicBezTo>
                  <a:pt x="22695" y="54106"/>
                  <a:pt x="22877" y="54288"/>
                  <a:pt x="22923" y="54515"/>
                </a:cubicBezTo>
                <a:cubicBezTo>
                  <a:pt x="22968" y="54652"/>
                  <a:pt x="22968" y="54834"/>
                  <a:pt x="22968" y="54834"/>
                </a:cubicBezTo>
                <a:cubicBezTo>
                  <a:pt x="22965" y="54836"/>
                  <a:pt x="22961" y="54837"/>
                  <a:pt x="22956" y="54837"/>
                </a:cubicBezTo>
                <a:cubicBezTo>
                  <a:pt x="22865" y="54837"/>
                  <a:pt x="22389" y="54489"/>
                  <a:pt x="21831" y="54060"/>
                </a:cubicBezTo>
                <a:cubicBezTo>
                  <a:pt x="21103" y="53469"/>
                  <a:pt x="20694" y="53105"/>
                  <a:pt x="20558" y="52878"/>
                </a:cubicBezTo>
                <a:cubicBezTo>
                  <a:pt x="20468" y="52735"/>
                  <a:pt x="20421" y="52648"/>
                  <a:pt x="20471" y="52648"/>
                </a:cubicBezTo>
                <a:close/>
                <a:moveTo>
                  <a:pt x="19803" y="53042"/>
                </a:moveTo>
                <a:cubicBezTo>
                  <a:pt x="19836" y="53042"/>
                  <a:pt x="19912" y="53084"/>
                  <a:pt x="20012" y="53151"/>
                </a:cubicBezTo>
                <a:cubicBezTo>
                  <a:pt x="20148" y="53242"/>
                  <a:pt x="20467" y="53697"/>
                  <a:pt x="20739" y="54151"/>
                </a:cubicBezTo>
                <a:cubicBezTo>
                  <a:pt x="21012" y="54606"/>
                  <a:pt x="21240" y="55016"/>
                  <a:pt x="21240" y="55016"/>
                </a:cubicBezTo>
                <a:cubicBezTo>
                  <a:pt x="21194" y="55016"/>
                  <a:pt x="19784" y="53151"/>
                  <a:pt x="19784" y="53060"/>
                </a:cubicBezTo>
                <a:cubicBezTo>
                  <a:pt x="19784" y="53048"/>
                  <a:pt x="19791" y="53042"/>
                  <a:pt x="19803" y="53042"/>
                </a:cubicBezTo>
                <a:close/>
                <a:moveTo>
                  <a:pt x="26766" y="49569"/>
                </a:moveTo>
                <a:cubicBezTo>
                  <a:pt x="26811" y="49569"/>
                  <a:pt x="26857" y="49581"/>
                  <a:pt x="26879" y="49603"/>
                </a:cubicBezTo>
                <a:cubicBezTo>
                  <a:pt x="27016" y="49694"/>
                  <a:pt x="26879" y="50058"/>
                  <a:pt x="25833" y="52287"/>
                </a:cubicBezTo>
                <a:cubicBezTo>
                  <a:pt x="24743" y="54546"/>
                  <a:pt x="24286" y="55404"/>
                  <a:pt x="24234" y="55404"/>
                </a:cubicBezTo>
                <a:cubicBezTo>
                  <a:pt x="24226" y="55404"/>
                  <a:pt x="24228" y="55380"/>
                  <a:pt x="24241" y="55334"/>
                </a:cubicBezTo>
                <a:cubicBezTo>
                  <a:pt x="24241" y="55243"/>
                  <a:pt x="24241" y="55016"/>
                  <a:pt x="24196" y="54834"/>
                </a:cubicBezTo>
                <a:cubicBezTo>
                  <a:pt x="24128" y="54665"/>
                  <a:pt x="24136" y="54571"/>
                  <a:pt x="24163" y="54571"/>
                </a:cubicBezTo>
                <a:cubicBezTo>
                  <a:pt x="24172" y="54571"/>
                  <a:pt x="24184" y="54583"/>
                  <a:pt x="24196" y="54606"/>
                </a:cubicBezTo>
                <a:cubicBezTo>
                  <a:pt x="24246" y="54681"/>
                  <a:pt x="24296" y="54715"/>
                  <a:pt x="24339" y="54715"/>
                </a:cubicBezTo>
                <a:cubicBezTo>
                  <a:pt x="24373" y="54715"/>
                  <a:pt x="24403" y="54693"/>
                  <a:pt x="24423" y="54652"/>
                </a:cubicBezTo>
                <a:cubicBezTo>
                  <a:pt x="24469" y="54561"/>
                  <a:pt x="24469" y="54470"/>
                  <a:pt x="24378" y="54424"/>
                </a:cubicBezTo>
                <a:cubicBezTo>
                  <a:pt x="24287" y="54333"/>
                  <a:pt x="24287" y="54242"/>
                  <a:pt x="24287" y="54151"/>
                </a:cubicBezTo>
                <a:cubicBezTo>
                  <a:pt x="24332" y="54015"/>
                  <a:pt x="26561" y="49785"/>
                  <a:pt x="26652" y="49603"/>
                </a:cubicBezTo>
                <a:cubicBezTo>
                  <a:pt x="26675" y="49581"/>
                  <a:pt x="26720" y="49569"/>
                  <a:pt x="26766" y="49569"/>
                </a:cubicBezTo>
                <a:close/>
                <a:moveTo>
                  <a:pt x="44703" y="40732"/>
                </a:moveTo>
                <a:cubicBezTo>
                  <a:pt x="44706" y="40732"/>
                  <a:pt x="44707" y="40733"/>
                  <a:pt x="44707" y="40735"/>
                </a:cubicBezTo>
                <a:cubicBezTo>
                  <a:pt x="44707" y="40735"/>
                  <a:pt x="44162" y="41508"/>
                  <a:pt x="43479" y="42418"/>
                </a:cubicBezTo>
                <a:cubicBezTo>
                  <a:pt x="42524" y="43737"/>
                  <a:pt x="41933" y="44646"/>
                  <a:pt x="40751" y="46738"/>
                </a:cubicBezTo>
                <a:cubicBezTo>
                  <a:pt x="39887" y="48194"/>
                  <a:pt x="38613" y="50286"/>
                  <a:pt x="37885" y="51377"/>
                </a:cubicBezTo>
                <a:lnTo>
                  <a:pt x="36566" y="53333"/>
                </a:lnTo>
                <a:lnTo>
                  <a:pt x="35975" y="53651"/>
                </a:lnTo>
                <a:lnTo>
                  <a:pt x="35384" y="53924"/>
                </a:lnTo>
                <a:lnTo>
                  <a:pt x="35793" y="53242"/>
                </a:lnTo>
                <a:cubicBezTo>
                  <a:pt x="36021" y="52832"/>
                  <a:pt x="36612" y="51877"/>
                  <a:pt x="37112" y="51104"/>
                </a:cubicBezTo>
                <a:cubicBezTo>
                  <a:pt x="37613" y="50331"/>
                  <a:pt x="37976" y="49603"/>
                  <a:pt x="37976" y="49558"/>
                </a:cubicBezTo>
                <a:cubicBezTo>
                  <a:pt x="37975" y="49554"/>
                  <a:pt x="37972" y="49552"/>
                  <a:pt x="37968" y="49552"/>
                </a:cubicBezTo>
                <a:cubicBezTo>
                  <a:pt x="37842" y="49552"/>
                  <a:pt x="36445" y="51612"/>
                  <a:pt x="35475" y="53287"/>
                </a:cubicBezTo>
                <a:cubicBezTo>
                  <a:pt x="35066" y="54015"/>
                  <a:pt x="34929" y="54151"/>
                  <a:pt x="34611" y="54288"/>
                </a:cubicBezTo>
                <a:cubicBezTo>
                  <a:pt x="34498" y="54344"/>
                  <a:pt x="34421" y="54383"/>
                  <a:pt x="34399" y="54383"/>
                </a:cubicBezTo>
                <a:cubicBezTo>
                  <a:pt x="34386" y="54383"/>
                  <a:pt x="34394" y="54368"/>
                  <a:pt x="34429" y="54333"/>
                </a:cubicBezTo>
                <a:cubicBezTo>
                  <a:pt x="34929" y="53969"/>
                  <a:pt x="34975" y="53879"/>
                  <a:pt x="34884" y="53697"/>
                </a:cubicBezTo>
                <a:cubicBezTo>
                  <a:pt x="34850" y="53630"/>
                  <a:pt x="34768" y="53588"/>
                  <a:pt x="34709" y="53588"/>
                </a:cubicBezTo>
                <a:cubicBezTo>
                  <a:pt x="34687" y="53588"/>
                  <a:pt x="34669" y="53593"/>
                  <a:pt x="34656" y="53606"/>
                </a:cubicBezTo>
                <a:cubicBezTo>
                  <a:pt x="34655" y="53606"/>
                  <a:pt x="34653" y="53606"/>
                  <a:pt x="34652" y="53606"/>
                </a:cubicBezTo>
                <a:cubicBezTo>
                  <a:pt x="34547" y="53606"/>
                  <a:pt x="35620" y="51819"/>
                  <a:pt x="36339" y="50786"/>
                </a:cubicBezTo>
                <a:cubicBezTo>
                  <a:pt x="36566" y="50468"/>
                  <a:pt x="36703" y="50195"/>
                  <a:pt x="36657" y="50149"/>
                </a:cubicBezTo>
                <a:cubicBezTo>
                  <a:pt x="36612" y="50149"/>
                  <a:pt x="35930" y="51059"/>
                  <a:pt x="34838" y="52605"/>
                </a:cubicBezTo>
                <a:lnTo>
                  <a:pt x="33110" y="55106"/>
                </a:lnTo>
                <a:lnTo>
                  <a:pt x="32473" y="55425"/>
                </a:lnTo>
                <a:lnTo>
                  <a:pt x="31791" y="55743"/>
                </a:lnTo>
                <a:lnTo>
                  <a:pt x="32064" y="55379"/>
                </a:lnTo>
                <a:cubicBezTo>
                  <a:pt x="32191" y="55189"/>
                  <a:pt x="32273" y="55109"/>
                  <a:pt x="32343" y="55109"/>
                </a:cubicBezTo>
                <a:cubicBezTo>
                  <a:pt x="32373" y="55109"/>
                  <a:pt x="32400" y="55124"/>
                  <a:pt x="32428" y="55152"/>
                </a:cubicBezTo>
                <a:cubicBezTo>
                  <a:pt x="32452" y="55168"/>
                  <a:pt x="32476" y="55177"/>
                  <a:pt x="32503" y="55177"/>
                </a:cubicBezTo>
                <a:cubicBezTo>
                  <a:pt x="32629" y="55177"/>
                  <a:pt x="32820" y="54979"/>
                  <a:pt x="33383" y="54379"/>
                </a:cubicBezTo>
                <a:cubicBezTo>
                  <a:pt x="34202" y="53424"/>
                  <a:pt x="34338" y="53242"/>
                  <a:pt x="34111" y="53105"/>
                </a:cubicBezTo>
                <a:cubicBezTo>
                  <a:pt x="34093" y="53094"/>
                  <a:pt x="34073" y="53088"/>
                  <a:pt x="34050" y="53088"/>
                </a:cubicBezTo>
                <a:cubicBezTo>
                  <a:pt x="33892" y="53088"/>
                  <a:pt x="33604" y="53357"/>
                  <a:pt x="33246" y="53833"/>
                </a:cubicBezTo>
                <a:cubicBezTo>
                  <a:pt x="33171" y="53947"/>
                  <a:pt x="33127" y="54005"/>
                  <a:pt x="33117" y="54005"/>
                </a:cubicBezTo>
                <a:cubicBezTo>
                  <a:pt x="33104" y="54005"/>
                  <a:pt x="33159" y="53890"/>
                  <a:pt x="33292" y="53651"/>
                </a:cubicBezTo>
                <a:cubicBezTo>
                  <a:pt x="33428" y="53378"/>
                  <a:pt x="33656" y="52923"/>
                  <a:pt x="33838" y="52696"/>
                </a:cubicBezTo>
                <a:cubicBezTo>
                  <a:pt x="34065" y="52332"/>
                  <a:pt x="34111" y="52196"/>
                  <a:pt x="34020" y="52105"/>
                </a:cubicBezTo>
                <a:cubicBezTo>
                  <a:pt x="33974" y="52059"/>
                  <a:pt x="33883" y="52014"/>
                  <a:pt x="33929" y="52014"/>
                </a:cubicBezTo>
                <a:cubicBezTo>
                  <a:pt x="33929" y="52014"/>
                  <a:pt x="34474" y="51059"/>
                  <a:pt x="35111" y="49922"/>
                </a:cubicBezTo>
                <a:cubicBezTo>
                  <a:pt x="35748" y="48785"/>
                  <a:pt x="36748" y="47148"/>
                  <a:pt x="37340" y="46283"/>
                </a:cubicBezTo>
                <a:lnTo>
                  <a:pt x="38386" y="44692"/>
                </a:lnTo>
                <a:lnTo>
                  <a:pt x="39432" y="43873"/>
                </a:lnTo>
                <a:cubicBezTo>
                  <a:pt x="40023" y="43464"/>
                  <a:pt x="41478" y="42554"/>
                  <a:pt x="42615" y="41872"/>
                </a:cubicBezTo>
                <a:cubicBezTo>
                  <a:pt x="43708" y="41260"/>
                  <a:pt x="44632" y="40732"/>
                  <a:pt x="44703" y="40732"/>
                </a:cubicBezTo>
                <a:close/>
                <a:moveTo>
                  <a:pt x="34884" y="46602"/>
                </a:moveTo>
                <a:lnTo>
                  <a:pt x="34565" y="47193"/>
                </a:lnTo>
                <a:cubicBezTo>
                  <a:pt x="34429" y="47511"/>
                  <a:pt x="33383" y="49103"/>
                  <a:pt x="32246" y="50740"/>
                </a:cubicBezTo>
                <a:cubicBezTo>
                  <a:pt x="30936" y="52685"/>
                  <a:pt x="30293" y="53529"/>
                  <a:pt x="30209" y="53529"/>
                </a:cubicBezTo>
                <a:cubicBezTo>
                  <a:pt x="30202" y="53529"/>
                  <a:pt x="30199" y="53524"/>
                  <a:pt x="30199" y="53515"/>
                </a:cubicBezTo>
                <a:cubicBezTo>
                  <a:pt x="30199" y="53424"/>
                  <a:pt x="30609" y="52742"/>
                  <a:pt x="31245" y="51923"/>
                </a:cubicBezTo>
                <a:cubicBezTo>
                  <a:pt x="31928" y="50922"/>
                  <a:pt x="32200" y="50468"/>
                  <a:pt x="32155" y="50422"/>
                </a:cubicBezTo>
                <a:cubicBezTo>
                  <a:pt x="32148" y="50418"/>
                  <a:pt x="32141" y="50415"/>
                  <a:pt x="32133" y="50415"/>
                </a:cubicBezTo>
                <a:cubicBezTo>
                  <a:pt x="31962" y="50415"/>
                  <a:pt x="31350" y="51337"/>
                  <a:pt x="28880" y="55106"/>
                </a:cubicBezTo>
                <a:cubicBezTo>
                  <a:pt x="28437" y="55803"/>
                  <a:pt x="28180" y="56147"/>
                  <a:pt x="28118" y="56147"/>
                </a:cubicBezTo>
                <a:cubicBezTo>
                  <a:pt x="28047" y="56147"/>
                  <a:pt x="28236" y="55690"/>
                  <a:pt x="28698" y="54788"/>
                </a:cubicBezTo>
                <a:cubicBezTo>
                  <a:pt x="29881" y="52423"/>
                  <a:pt x="32428" y="49012"/>
                  <a:pt x="34383" y="47102"/>
                </a:cubicBezTo>
                <a:lnTo>
                  <a:pt x="34884" y="46602"/>
                </a:lnTo>
                <a:close/>
                <a:moveTo>
                  <a:pt x="26343" y="51763"/>
                </a:moveTo>
                <a:cubicBezTo>
                  <a:pt x="26361" y="51763"/>
                  <a:pt x="26344" y="51845"/>
                  <a:pt x="26288" y="52014"/>
                </a:cubicBezTo>
                <a:cubicBezTo>
                  <a:pt x="26243" y="52196"/>
                  <a:pt x="25788" y="53242"/>
                  <a:pt x="25333" y="54333"/>
                </a:cubicBezTo>
                <a:cubicBezTo>
                  <a:pt x="24833" y="55425"/>
                  <a:pt x="24378" y="56334"/>
                  <a:pt x="24378" y="56334"/>
                </a:cubicBezTo>
                <a:cubicBezTo>
                  <a:pt x="24372" y="56336"/>
                  <a:pt x="24367" y="56337"/>
                  <a:pt x="24362" y="56337"/>
                </a:cubicBezTo>
                <a:cubicBezTo>
                  <a:pt x="24211" y="56337"/>
                  <a:pt x="24449" y="55644"/>
                  <a:pt x="25242" y="53969"/>
                </a:cubicBezTo>
                <a:cubicBezTo>
                  <a:pt x="25893" y="52531"/>
                  <a:pt x="26286" y="51763"/>
                  <a:pt x="26343" y="51763"/>
                </a:cubicBezTo>
                <a:close/>
                <a:moveTo>
                  <a:pt x="21413" y="54230"/>
                </a:moveTo>
                <a:cubicBezTo>
                  <a:pt x="21466" y="54230"/>
                  <a:pt x="21689" y="54368"/>
                  <a:pt x="22149" y="54697"/>
                </a:cubicBezTo>
                <a:cubicBezTo>
                  <a:pt x="22604" y="55016"/>
                  <a:pt x="23013" y="55334"/>
                  <a:pt x="23013" y="55379"/>
                </a:cubicBezTo>
                <a:cubicBezTo>
                  <a:pt x="23059" y="55470"/>
                  <a:pt x="23104" y="55789"/>
                  <a:pt x="23150" y="56152"/>
                </a:cubicBezTo>
                <a:lnTo>
                  <a:pt x="23241" y="56789"/>
                </a:lnTo>
                <a:lnTo>
                  <a:pt x="23241" y="56789"/>
                </a:lnTo>
                <a:lnTo>
                  <a:pt x="22877" y="56107"/>
                </a:lnTo>
                <a:cubicBezTo>
                  <a:pt x="22468" y="55334"/>
                  <a:pt x="21876" y="54606"/>
                  <a:pt x="21649" y="54561"/>
                </a:cubicBezTo>
                <a:cubicBezTo>
                  <a:pt x="21558" y="54515"/>
                  <a:pt x="21467" y="54424"/>
                  <a:pt x="21422" y="54288"/>
                </a:cubicBezTo>
                <a:cubicBezTo>
                  <a:pt x="21396" y="54250"/>
                  <a:pt x="21392" y="54230"/>
                  <a:pt x="21413" y="54230"/>
                </a:cubicBezTo>
                <a:close/>
                <a:moveTo>
                  <a:pt x="27340" y="50283"/>
                </a:moveTo>
                <a:cubicBezTo>
                  <a:pt x="27403" y="50283"/>
                  <a:pt x="27499" y="50339"/>
                  <a:pt x="27652" y="50468"/>
                </a:cubicBezTo>
                <a:cubicBezTo>
                  <a:pt x="27971" y="50695"/>
                  <a:pt x="28016" y="50740"/>
                  <a:pt x="27925" y="51241"/>
                </a:cubicBezTo>
                <a:cubicBezTo>
                  <a:pt x="27880" y="51786"/>
                  <a:pt x="27880" y="51786"/>
                  <a:pt x="27561" y="51877"/>
                </a:cubicBezTo>
                <a:cubicBezTo>
                  <a:pt x="27152" y="52014"/>
                  <a:pt x="26925" y="52287"/>
                  <a:pt x="27016" y="52560"/>
                </a:cubicBezTo>
                <a:cubicBezTo>
                  <a:pt x="27016" y="52696"/>
                  <a:pt x="26879" y="53060"/>
                  <a:pt x="26470" y="53742"/>
                </a:cubicBezTo>
                <a:cubicBezTo>
                  <a:pt x="26106" y="54288"/>
                  <a:pt x="25560" y="55243"/>
                  <a:pt x="25197" y="55880"/>
                </a:cubicBezTo>
                <a:cubicBezTo>
                  <a:pt x="24833" y="56516"/>
                  <a:pt x="24514" y="57062"/>
                  <a:pt x="24469" y="57062"/>
                </a:cubicBezTo>
                <a:cubicBezTo>
                  <a:pt x="24463" y="57068"/>
                  <a:pt x="24457" y="57073"/>
                  <a:pt x="24455" y="57073"/>
                </a:cubicBezTo>
                <a:cubicBezTo>
                  <a:pt x="24439" y="57073"/>
                  <a:pt x="24539" y="56852"/>
                  <a:pt x="25287" y="55197"/>
                </a:cubicBezTo>
                <a:cubicBezTo>
                  <a:pt x="25788" y="54106"/>
                  <a:pt x="26970" y="51150"/>
                  <a:pt x="27243" y="50377"/>
                </a:cubicBezTo>
                <a:cubicBezTo>
                  <a:pt x="27263" y="50317"/>
                  <a:pt x="27291" y="50283"/>
                  <a:pt x="27340" y="50283"/>
                </a:cubicBezTo>
                <a:close/>
                <a:moveTo>
                  <a:pt x="29976" y="54605"/>
                </a:moveTo>
                <a:cubicBezTo>
                  <a:pt x="30038" y="54605"/>
                  <a:pt x="29324" y="55895"/>
                  <a:pt x="28698" y="56789"/>
                </a:cubicBezTo>
                <a:lnTo>
                  <a:pt x="28289" y="57335"/>
                </a:lnTo>
                <a:lnTo>
                  <a:pt x="28562" y="56698"/>
                </a:lnTo>
                <a:cubicBezTo>
                  <a:pt x="28880" y="55971"/>
                  <a:pt x="29790" y="54606"/>
                  <a:pt x="29972" y="54606"/>
                </a:cubicBezTo>
                <a:cubicBezTo>
                  <a:pt x="29973" y="54605"/>
                  <a:pt x="29975" y="54605"/>
                  <a:pt x="29976" y="54605"/>
                </a:cubicBezTo>
                <a:close/>
                <a:moveTo>
                  <a:pt x="37331" y="45675"/>
                </a:moveTo>
                <a:cubicBezTo>
                  <a:pt x="37388" y="45675"/>
                  <a:pt x="37298" y="45845"/>
                  <a:pt x="37067" y="46192"/>
                </a:cubicBezTo>
                <a:cubicBezTo>
                  <a:pt x="36839" y="46556"/>
                  <a:pt x="36248" y="47557"/>
                  <a:pt x="35702" y="48466"/>
                </a:cubicBezTo>
                <a:cubicBezTo>
                  <a:pt x="35202" y="49331"/>
                  <a:pt x="34247" y="50968"/>
                  <a:pt x="33610" y="52105"/>
                </a:cubicBezTo>
                <a:cubicBezTo>
                  <a:pt x="32746" y="53560"/>
                  <a:pt x="32246" y="54379"/>
                  <a:pt x="31700" y="55061"/>
                </a:cubicBezTo>
                <a:cubicBezTo>
                  <a:pt x="31154" y="55698"/>
                  <a:pt x="30972" y="56016"/>
                  <a:pt x="31018" y="56062"/>
                </a:cubicBezTo>
                <a:cubicBezTo>
                  <a:pt x="31109" y="56107"/>
                  <a:pt x="30881" y="56334"/>
                  <a:pt x="30427" y="56653"/>
                </a:cubicBezTo>
                <a:cubicBezTo>
                  <a:pt x="30356" y="56688"/>
                  <a:pt x="30313" y="56710"/>
                  <a:pt x="30292" y="56710"/>
                </a:cubicBezTo>
                <a:cubicBezTo>
                  <a:pt x="30258" y="56710"/>
                  <a:pt x="30280" y="56656"/>
                  <a:pt x="30336" y="56516"/>
                </a:cubicBezTo>
                <a:cubicBezTo>
                  <a:pt x="30381" y="56334"/>
                  <a:pt x="30745" y="55789"/>
                  <a:pt x="31154" y="55197"/>
                </a:cubicBezTo>
                <a:cubicBezTo>
                  <a:pt x="31655" y="54424"/>
                  <a:pt x="31837" y="54151"/>
                  <a:pt x="31746" y="54060"/>
                </a:cubicBezTo>
                <a:cubicBezTo>
                  <a:pt x="31700" y="53969"/>
                  <a:pt x="31928" y="53515"/>
                  <a:pt x="32610" y="52378"/>
                </a:cubicBezTo>
                <a:cubicBezTo>
                  <a:pt x="33155" y="51468"/>
                  <a:pt x="33474" y="50831"/>
                  <a:pt x="33428" y="50786"/>
                </a:cubicBezTo>
                <a:cubicBezTo>
                  <a:pt x="33425" y="50783"/>
                  <a:pt x="33420" y="50782"/>
                  <a:pt x="33415" y="50782"/>
                </a:cubicBezTo>
                <a:cubicBezTo>
                  <a:pt x="33242" y="50782"/>
                  <a:pt x="32353" y="52325"/>
                  <a:pt x="29790" y="56789"/>
                </a:cubicBezTo>
                <a:cubicBezTo>
                  <a:pt x="29654" y="57108"/>
                  <a:pt x="29472" y="57289"/>
                  <a:pt x="29290" y="57335"/>
                </a:cubicBezTo>
                <a:cubicBezTo>
                  <a:pt x="29266" y="57341"/>
                  <a:pt x="29246" y="57345"/>
                  <a:pt x="29230" y="57345"/>
                </a:cubicBezTo>
                <a:cubicBezTo>
                  <a:pt x="29128" y="57345"/>
                  <a:pt x="29225" y="57188"/>
                  <a:pt x="29699" y="56516"/>
                </a:cubicBezTo>
                <a:cubicBezTo>
                  <a:pt x="30381" y="55561"/>
                  <a:pt x="30654" y="55016"/>
                  <a:pt x="30518" y="54925"/>
                </a:cubicBezTo>
                <a:cubicBezTo>
                  <a:pt x="30515" y="54922"/>
                  <a:pt x="30511" y="54920"/>
                  <a:pt x="30507" y="54920"/>
                </a:cubicBezTo>
                <a:cubicBezTo>
                  <a:pt x="30443" y="54920"/>
                  <a:pt x="30227" y="55224"/>
                  <a:pt x="29972" y="55607"/>
                </a:cubicBezTo>
                <a:cubicBezTo>
                  <a:pt x="29741" y="55991"/>
                  <a:pt x="29626" y="56159"/>
                  <a:pt x="29610" y="56159"/>
                </a:cubicBezTo>
                <a:cubicBezTo>
                  <a:pt x="29598" y="56159"/>
                  <a:pt x="29645" y="56058"/>
                  <a:pt x="29744" y="55880"/>
                </a:cubicBezTo>
                <a:cubicBezTo>
                  <a:pt x="30017" y="55243"/>
                  <a:pt x="31609" y="52651"/>
                  <a:pt x="32382" y="51605"/>
                </a:cubicBezTo>
                <a:cubicBezTo>
                  <a:pt x="32701" y="51150"/>
                  <a:pt x="33065" y="50513"/>
                  <a:pt x="33201" y="50286"/>
                </a:cubicBezTo>
                <a:cubicBezTo>
                  <a:pt x="33292" y="50013"/>
                  <a:pt x="33838" y="49058"/>
                  <a:pt x="34383" y="48194"/>
                </a:cubicBezTo>
                <a:cubicBezTo>
                  <a:pt x="34929" y="47284"/>
                  <a:pt x="35475" y="46374"/>
                  <a:pt x="35566" y="46192"/>
                </a:cubicBezTo>
                <a:lnTo>
                  <a:pt x="35793" y="45829"/>
                </a:lnTo>
                <a:lnTo>
                  <a:pt x="35793" y="45829"/>
                </a:lnTo>
                <a:lnTo>
                  <a:pt x="35702" y="46192"/>
                </a:lnTo>
                <a:cubicBezTo>
                  <a:pt x="35702" y="46374"/>
                  <a:pt x="35657" y="46602"/>
                  <a:pt x="35702" y="46647"/>
                </a:cubicBezTo>
                <a:cubicBezTo>
                  <a:pt x="35724" y="46690"/>
                  <a:pt x="35765" y="46710"/>
                  <a:pt x="35822" y="46710"/>
                </a:cubicBezTo>
                <a:cubicBezTo>
                  <a:pt x="36009" y="46710"/>
                  <a:pt x="36365" y="46495"/>
                  <a:pt x="36748" y="46147"/>
                </a:cubicBezTo>
                <a:cubicBezTo>
                  <a:pt x="37084" y="45834"/>
                  <a:pt x="37276" y="45675"/>
                  <a:pt x="37331" y="45675"/>
                </a:cubicBezTo>
                <a:close/>
                <a:moveTo>
                  <a:pt x="22825" y="56721"/>
                </a:moveTo>
                <a:cubicBezTo>
                  <a:pt x="22837" y="56721"/>
                  <a:pt x="22855" y="56729"/>
                  <a:pt x="22877" y="56744"/>
                </a:cubicBezTo>
                <a:cubicBezTo>
                  <a:pt x="22923" y="56789"/>
                  <a:pt x="23013" y="57017"/>
                  <a:pt x="23150" y="57289"/>
                </a:cubicBezTo>
                <a:cubicBezTo>
                  <a:pt x="23314" y="57642"/>
                  <a:pt x="23370" y="57824"/>
                  <a:pt x="23341" y="57824"/>
                </a:cubicBezTo>
                <a:cubicBezTo>
                  <a:pt x="23314" y="57824"/>
                  <a:pt x="23213" y="57665"/>
                  <a:pt x="23059" y="57335"/>
                </a:cubicBezTo>
                <a:cubicBezTo>
                  <a:pt x="22831" y="56917"/>
                  <a:pt x="22762" y="56721"/>
                  <a:pt x="22825" y="56721"/>
                </a:cubicBezTo>
                <a:close/>
                <a:moveTo>
                  <a:pt x="47180" y="50277"/>
                </a:moveTo>
                <a:cubicBezTo>
                  <a:pt x="49409" y="50277"/>
                  <a:pt x="52808" y="50910"/>
                  <a:pt x="58124" y="52287"/>
                </a:cubicBezTo>
                <a:cubicBezTo>
                  <a:pt x="60489" y="52923"/>
                  <a:pt x="63763" y="53651"/>
                  <a:pt x="64946" y="53788"/>
                </a:cubicBezTo>
                <a:cubicBezTo>
                  <a:pt x="65446" y="53879"/>
                  <a:pt x="65856" y="53924"/>
                  <a:pt x="65856" y="53969"/>
                </a:cubicBezTo>
                <a:cubicBezTo>
                  <a:pt x="65901" y="54015"/>
                  <a:pt x="65537" y="54197"/>
                  <a:pt x="65082" y="54424"/>
                </a:cubicBezTo>
                <a:cubicBezTo>
                  <a:pt x="64582" y="54652"/>
                  <a:pt x="63991" y="54970"/>
                  <a:pt x="63718" y="55152"/>
                </a:cubicBezTo>
                <a:lnTo>
                  <a:pt x="63218" y="55470"/>
                </a:lnTo>
                <a:lnTo>
                  <a:pt x="60352" y="54970"/>
                </a:lnTo>
                <a:cubicBezTo>
                  <a:pt x="58806" y="54697"/>
                  <a:pt x="56623" y="54242"/>
                  <a:pt x="55532" y="53969"/>
                </a:cubicBezTo>
                <a:cubicBezTo>
                  <a:pt x="54440" y="53651"/>
                  <a:pt x="53485" y="53424"/>
                  <a:pt x="53485" y="53424"/>
                </a:cubicBezTo>
                <a:lnTo>
                  <a:pt x="53485" y="53424"/>
                </a:lnTo>
                <a:cubicBezTo>
                  <a:pt x="52939" y="53515"/>
                  <a:pt x="56032" y="54424"/>
                  <a:pt x="58351" y="54834"/>
                </a:cubicBezTo>
                <a:cubicBezTo>
                  <a:pt x="59034" y="54970"/>
                  <a:pt x="60307" y="55197"/>
                  <a:pt x="61171" y="55334"/>
                </a:cubicBezTo>
                <a:cubicBezTo>
                  <a:pt x="62035" y="55470"/>
                  <a:pt x="62763" y="55607"/>
                  <a:pt x="62763" y="55652"/>
                </a:cubicBezTo>
                <a:cubicBezTo>
                  <a:pt x="62808" y="55789"/>
                  <a:pt x="62308" y="56016"/>
                  <a:pt x="62035" y="56016"/>
                </a:cubicBezTo>
                <a:cubicBezTo>
                  <a:pt x="61080" y="55971"/>
                  <a:pt x="55122" y="54743"/>
                  <a:pt x="53667" y="54333"/>
                </a:cubicBezTo>
                <a:cubicBezTo>
                  <a:pt x="52299" y="53898"/>
                  <a:pt x="51887" y="53760"/>
                  <a:pt x="51793" y="53760"/>
                </a:cubicBezTo>
                <a:cubicBezTo>
                  <a:pt x="51749" y="53760"/>
                  <a:pt x="51773" y="53790"/>
                  <a:pt x="51802" y="53833"/>
                </a:cubicBezTo>
                <a:cubicBezTo>
                  <a:pt x="51893" y="54015"/>
                  <a:pt x="53258" y="54470"/>
                  <a:pt x="54577" y="54834"/>
                </a:cubicBezTo>
                <a:cubicBezTo>
                  <a:pt x="55122" y="54970"/>
                  <a:pt x="57078" y="55379"/>
                  <a:pt x="58897" y="55698"/>
                </a:cubicBezTo>
                <a:cubicBezTo>
                  <a:pt x="61444" y="56152"/>
                  <a:pt x="62217" y="56334"/>
                  <a:pt x="62354" y="56471"/>
                </a:cubicBezTo>
                <a:cubicBezTo>
                  <a:pt x="62535" y="56744"/>
                  <a:pt x="62490" y="56789"/>
                  <a:pt x="61944" y="56971"/>
                </a:cubicBezTo>
                <a:cubicBezTo>
                  <a:pt x="60898" y="57380"/>
                  <a:pt x="60443" y="57653"/>
                  <a:pt x="60398" y="57881"/>
                </a:cubicBezTo>
                <a:cubicBezTo>
                  <a:pt x="60398" y="58063"/>
                  <a:pt x="60352" y="58108"/>
                  <a:pt x="59943" y="58108"/>
                </a:cubicBezTo>
                <a:cubicBezTo>
                  <a:pt x="59877" y="58121"/>
                  <a:pt x="59794" y="58127"/>
                  <a:pt x="59704" y="58127"/>
                </a:cubicBezTo>
                <a:cubicBezTo>
                  <a:pt x="59488" y="58127"/>
                  <a:pt x="59226" y="58095"/>
                  <a:pt x="59034" y="58063"/>
                </a:cubicBezTo>
                <a:cubicBezTo>
                  <a:pt x="58397" y="57926"/>
                  <a:pt x="55532" y="57017"/>
                  <a:pt x="51848" y="55834"/>
                </a:cubicBezTo>
                <a:cubicBezTo>
                  <a:pt x="46254" y="53969"/>
                  <a:pt x="44935" y="53697"/>
                  <a:pt x="40432" y="53515"/>
                </a:cubicBezTo>
                <a:cubicBezTo>
                  <a:pt x="39659" y="53515"/>
                  <a:pt x="38931" y="53469"/>
                  <a:pt x="38840" y="53469"/>
                </a:cubicBezTo>
                <a:cubicBezTo>
                  <a:pt x="38568" y="53424"/>
                  <a:pt x="43116" y="51332"/>
                  <a:pt x="44935" y="50604"/>
                </a:cubicBezTo>
                <a:cubicBezTo>
                  <a:pt x="45513" y="50389"/>
                  <a:pt x="46243" y="50277"/>
                  <a:pt x="47180" y="50277"/>
                </a:cubicBezTo>
                <a:close/>
                <a:moveTo>
                  <a:pt x="28971" y="56789"/>
                </a:moveTo>
                <a:lnTo>
                  <a:pt x="28789" y="57335"/>
                </a:lnTo>
                <a:cubicBezTo>
                  <a:pt x="28653" y="57608"/>
                  <a:pt x="28471" y="57926"/>
                  <a:pt x="28380" y="58017"/>
                </a:cubicBezTo>
                <a:cubicBezTo>
                  <a:pt x="28294" y="58103"/>
                  <a:pt x="28249" y="58148"/>
                  <a:pt x="28230" y="58148"/>
                </a:cubicBezTo>
                <a:cubicBezTo>
                  <a:pt x="28208" y="58148"/>
                  <a:pt x="28220" y="58092"/>
                  <a:pt x="28244" y="57972"/>
                </a:cubicBezTo>
                <a:cubicBezTo>
                  <a:pt x="28244" y="57835"/>
                  <a:pt x="28426" y="57517"/>
                  <a:pt x="28653" y="57289"/>
                </a:cubicBezTo>
                <a:lnTo>
                  <a:pt x="28971" y="56789"/>
                </a:lnTo>
                <a:close/>
                <a:moveTo>
                  <a:pt x="28008" y="57247"/>
                </a:moveTo>
                <a:cubicBezTo>
                  <a:pt x="28035" y="57247"/>
                  <a:pt x="27993" y="57372"/>
                  <a:pt x="27880" y="57653"/>
                </a:cubicBezTo>
                <a:cubicBezTo>
                  <a:pt x="27743" y="57972"/>
                  <a:pt x="27652" y="58290"/>
                  <a:pt x="27607" y="58336"/>
                </a:cubicBezTo>
                <a:cubicBezTo>
                  <a:pt x="27601" y="58341"/>
                  <a:pt x="27596" y="58344"/>
                  <a:pt x="27592" y="58344"/>
                </a:cubicBezTo>
                <a:cubicBezTo>
                  <a:pt x="27562" y="58344"/>
                  <a:pt x="27567" y="58215"/>
                  <a:pt x="27607" y="58017"/>
                </a:cubicBezTo>
                <a:cubicBezTo>
                  <a:pt x="27652" y="57835"/>
                  <a:pt x="27789" y="57517"/>
                  <a:pt x="27880" y="57380"/>
                </a:cubicBezTo>
                <a:cubicBezTo>
                  <a:pt x="27949" y="57294"/>
                  <a:pt x="27992" y="57247"/>
                  <a:pt x="28008" y="57247"/>
                </a:cubicBezTo>
                <a:close/>
                <a:moveTo>
                  <a:pt x="27183" y="53100"/>
                </a:moveTo>
                <a:cubicBezTo>
                  <a:pt x="27189" y="53100"/>
                  <a:pt x="27194" y="53102"/>
                  <a:pt x="27198" y="53105"/>
                </a:cubicBezTo>
                <a:cubicBezTo>
                  <a:pt x="27243" y="53151"/>
                  <a:pt x="27243" y="53287"/>
                  <a:pt x="27152" y="53424"/>
                </a:cubicBezTo>
                <a:cubicBezTo>
                  <a:pt x="26925" y="53969"/>
                  <a:pt x="24833" y="58154"/>
                  <a:pt x="24696" y="58336"/>
                </a:cubicBezTo>
                <a:cubicBezTo>
                  <a:pt x="24663" y="58385"/>
                  <a:pt x="24636" y="58417"/>
                  <a:pt x="24612" y="58417"/>
                </a:cubicBezTo>
                <a:cubicBezTo>
                  <a:pt x="24572" y="58417"/>
                  <a:pt x="24543" y="58322"/>
                  <a:pt x="24514" y="58063"/>
                </a:cubicBezTo>
                <a:cubicBezTo>
                  <a:pt x="24469" y="57517"/>
                  <a:pt x="24332" y="57790"/>
                  <a:pt x="26743" y="53697"/>
                </a:cubicBezTo>
                <a:cubicBezTo>
                  <a:pt x="26951" y="53322"/>
                  <a:pt x="27121" y="53100"/>
                  <a:pt x="27183" y="53100"/>
                </a:cubicBezTo>
                <a:close/>
                <a:moveTo>
                  <a:pt x="25389" y="58577"/>
                </a:moveTo>
                <a:cubicBezTo>
                  <a:pt x="25400" y="58577"/>
                  <a:pt x="25395" y="58603"/>
                  <a:pt x="25378" y="58654"/>
                </a:cubicBezTo>
                <a:cubicBezTo>
                  <a:pt x="25333" y="58745"/>
                  <a:pt x="25197" y="58927"/>
                  <a:pt x="25106" y="59018"/>
                </a:cubicBezTo>
                <a:cubicBezTo>
                  <a:pt x="25082" y="59041"/>
                  <a:pt x="25068" y="59053"/>
                  <a:pt x="25062" y="59053"/>
                </a:cubicBezTo>
                <a:cubicBezTo>
                  <a:pt x="25044" y="59053"/>
                  <a:pt x="25095" y="58959"/>
                  <a:pt x="25197" y="58790"/>
                </a:cubicBezTo>
                <a:cubicBezTo>
                  <a:pt x="25310" y="58648"/>
                  <a:pt x="25371" y="58577"/>
                  <a:pt x="25389" y="58577"/>
                </a:cubicBezTo>
                <a:close/>
                <a:moveTo>
                  <a:pt x="24849" y="59516"/>
                </a:moveTo>
                <a:cubicBezTo>
                  <a:pt x="24853" y="59516"/>
                  <a:pt x="24849" y="59531"/>
                  <a:pt x="24833" y="59563"/>
                </a:cubicBezTo>
                <a:cubicBezTo>
                  <a:pt x="24833" y="59654"/>
                  <a:pt x="24742" y="59745"/>
                  <a:pt x="24696" y="59791"/>
                </a:cubicBezTo>
                <a:cubicBezTo>
                  <a:pt x="24673" y="59802"/>
                  <a:pt x="24659" y="59808"/>
                  <a:pt x="24652" y="59808"/>
                </a:cubicBezTo>
                <a:cubicBezTo>
                  <a:pt x="24631" y="59808"/>
                  <a:pt x="24673" y="59757"/>
                  <a:pt x="24742" y="59654"/>
                </a:cubicBezTo>
                <a:cubicBezTo>
                  <a:pt x="24800" y="59566"/>
                  <a:pt x="24840" y="59516"/>
                  <a:pt x="24849" y="59516"/>
                </a:cubicBezTo>
                <a:close/>
                <a:moveTo>
                  <a:pt x="25278" y="60182"/>
                </a:moveTo>
                <a:cubicBezTo>
                  <a:pt x="25284" y="60182"/>
                  <a:pt x="25287" y="60188"/>
                  <a:pt x="25287" y="60200"/>
                </a:cubicBezTo>
                <a:cubicBezTo>
                  <a:pt x="25287" y="60291"/>
                  <a:pt x="25242" y="60337"/>
                  <a:pt x="25197" y="60382"/>
                </a:cubicBezTo>
                <a:cubicBezTo>
                  <a:pt x="25163" y="60399"/>
                  <a:pt x="25142" y="60409"/>
                  <a:pt x="25131" y="60409"/>
                </a:cubicBezTo>
                <a:cubicBezTo>
                  <a:pt x="25112" y="60409"/>
                  <a:pt x="25122" y="60378"/>
                  <a:pt x="25151" y="60291"/>
                </a:cubicBezTo>
                <a:cubicBezTo>
                  <a:pt x="25218" y="60225"/>
                  <a:pt x="25260" y="60182"/>
                  <a:pt x="25278" y="60182"/>
                </a:cubicBezTo>
                <a:close/>
                <a:moveTo>
                  <a:pt x="27675" y="53206"/>
                </a:moveTo>
                <a:cubicBezTo>
                  <a:pt x="27698" y="53206"/>
                  <a:pt x="27698" y="53273"/>
                  <a:pt x="27698" y="53424"/>
                </a:cubicBezTo>
                <a:cubicBezTo>
                  <a:pt x="27698" y="53560"/>
                  <a:pt x="27607" y="54288"/>
                  <a:pt x="27516" y="55016"/>
                </a:cubicBezTo>
                <a:lnTo>
                  <a:pt x="27334" y="56380"/>
                </a:lnTo>
                <a:lnTo>
                  <a:pt x="26288" y="58017"/>
                </a:lnTo>
                <a:cubicBezTo>
                  <a:pt x="25742" y="58972"/>
                  <a:pt x="25151" y="59973"/>
                  <a:pt x="24969" y="60246"/>
                </a:cubicBezTo>
                <a:cubicBezTo>
                  <a:pt x="24792" y="60541"/>
                  <a:pt x="24711" y="60664"/>
                  <a:pt x="24675" y="60664"/>
                </a:cubicBezTo>
                <a:cubicBezTo>
                  <a:pt x="24656" y="60664"/>
                  <a:pt x="24651" y="60628"/>
                  <a:pt x="24651" y="60564"/>
                </a:cubicBezTo>
                <a:cubicBezTo>
                  <a:pt x="24651" y="60337"/>
                  <a:pt x="25697" y="58426"/>
                  <a:pt x="26288" y="57562"/>
                </a:cubicBezTo>
                <a:cubicBezTo>
                  <a:pt x="26697" y="57017"/>
                  <a:pt x="26925" y="56471"/>
                  <a:pt x="26834" y="56425"/>
                </a:cubicBezTo>
                <a:cubicBezTo>
                  <a:pt x="26831" y="56423"/>
                  <a:pt x="26828" y="56422"/>
                  <a:pt x="26824" y="56422"/>
                </a:cubicBezTo>
                <a:cubicBezTo>
                  <a:pt x="26757" y="56422"/>
                  <a:pt x="26497" y="56772"/>
                  <a:pt x="26197" y="57244"/>
                </a:cubicBezTo>
                <a:cubicBezTo>
                  <a:pt x="26038" y="57492"/>
                  <a:pt x="25954" y="57623"/>
                  <a:pt x="25946" y="57623"/>
                </a:cubicBezTo>
                <a:cubicBezTo>
                  <a:pt x="25934" y="57623"/>
                  <a:pt x="26109" y="57301"/>
                  <a:pt x="26470" y="56607"/>
                </a:cubicBezTo>
                <a:cubicBezTo>
                  <a:pt x="26970" y="55789"/>
                  <a:pt x="27334" y="55061"/>
                  <a:pt x="27334" y="54970"/>
                </a:cubicBezTo>
                <a:cubicBezTo>
                  <a:pt x="27329" y="54949"/>
                  <a:pt x="27319" y="54938"/>
                  <a:pt x="27303" y="54938"/>
                </a:cubicBezTo>
                <a:cubicBezTo>
                  <a:pt x="27187" y="54938"/>
                  <a:pt x="26774" y="55563"/>
                  <a:pt x="25970" y="56971"/>
                </a:cubicBezTo>
                <a:cubicBezTo>
                  <a:pt x="25560" y="57744"/>
                  <a:pt x="25106" y="58472"/>
                  <a:pt x="24969" y="58654"/>
                </a:cubicBezTo>
                <a:cubicBezTo>
                  <a:pt x="24964" y="58661"/>
                  <a:pt x="24962" y="58664"/>
                  <a:pt x="24960" y="58664"/>
                </a:cubicBezTo>
                <a:cubicBezTo>
                  <a:pt x="24915" y="58664"/>
                  <a:pt x="27340" y="53687"/>
                  <a:pt x="27561" y="53333"/>
                </a:cubicBezTo>
                <a:cubicBezTo>
                  <a:pt x="27623" y="53251"/>
                  <a:pt x="27657" y="53206"/>
                  <a:pt x="27675" y="53206"/>
                </a:cubicBezTo>
                <a:close/>
                <a:moveTo>
                  <a:pt x="27791" y="60943"/>
                </a:moveTo>
                <a:cubicBezTo>
                  <a:pt x="27885" y="60943"/>
                  <a:pt x="27839" y="60966"/>
                  <a:pt x="27652" y="61019"/>
                </a:cubicBezTo>
                <a:cubicBezTo>
                  <a:pt x="27607" y="61042"/>
                  <a:pt x="27539" y="61053"/>
                  <a:pt x="27459" y="61053"/>
                </a:cubicBezTo>
                <a:cubicBezTo>
                  <a:pt x="27380" y="61053"/>
                  <a:pt x="27289" y="61042"/>
                  <a:pt x="27198" y="61019"/>
                </a:cubicBezTo>
                <a:cubicBezTo>
                  <a:pt x="27061" y="61019"/>
                  <a:pt x="27152" y="60973"/>
                  <a:pt x="27380" y="60973"/>
                </a:cubicBezTo>
                <a:cubicBezTo>
                  <a:pt x="27587" y="60955"/>
                  <a:pt x="27724" y="60943"/>
                  <a:pt x="27791" y="60943"/>
                </a:cubicBezTo>
                <a:close/>
                <a:moveTo>
                  <a:pt x="25005" y="60820"/>
                </a:moveTo>
                <a:cubicBezTo>
                  <a:pt x="25012" y="60820"/>
                  <a:pt x="25015" y="60826"/>
                  <a:pt x="25015" y="60837"/>
                </a:cubicBezTo>
                <a:cubicBezTo>
                  <a:pt x="24969" y="60928"/>
                  <a:pt x="24878" y="61064"/>
                  <a:pt x="24787" y="61110"/>
                </a:cubicBezTo>
                <a:cubicBezTo>
                  <a:pt x="24772" y="61140"/>
                  <a:pt x="24762" y="61155"/>
                  <a:pt x="24759" y="61155"/>
                </a:cubicBezTo>
                <a:cubicBezTo>
                  <a:pt x="24752" y="61155"/>
                  <a:pt x="24772" y="61095"/>
                  <a:pt x="24833" y="60973"/>
                </a:cubicBezTo>
                <a:cubicBezTo>
                  <a:pt x="24935" y="60871"/>
                  <a:pt x="24986" y="60820"/>
                  <a:pt x="25005" y="60820"/>
                </a:cubicBezTo>
                <a:close/>
                <a:moveTo>
                  <a:pt x="39055" y="53840"/>
                </a:moveTo>
                <a:cubicBezTo>
                  <a:pt x="40444" y="53840"/>
                  <a:pt x="42644" y="54012"/>
                  <a:pt x="44389" y="54288"/>
                </a:cubicBezTo>
                <a:cubicBezTo>
                  <a:pt x="46117" y="54515"/>
                  <a:pt x="47300" y="54879"/>
                  <a:pt x="51166" y="56152"/>
                </a:cubicBezTo>
                <a:cubicBezTo>
                  <a:pt x="54986" y="57426"/>
                  <a:pt x="58260" y="58426"/>
                  <a:pt x="58761" y="58517"/>
                </a:cubicBezTo>
                <a:cubicBezTo>
                  <a:pt x="59306" y="58563"/>
                  <a:pt x="59306" y="58654"/>
                  <a:pt x="58624" y="58927"/>
                </a:cubicBezTo>
                <a:cubicBezTo>
                  <a:pt x="58260" y="59109"/>
                  <a:pt x="57396" y="59473"/>
                  <a:pt x="56714" y="59791"/>
                </a:cubicBezTo>
                <a:cubicBezTo>
                  <a:pt x="55395" y="60337"/>
                  <a:pt x="54986" y="60655"/>
                  <a:pt x="55168" y="60973"/>
                </a:cubicBezTo>
                <a:cubicBezTo>
                  <a:pt x="55213" y="61110"/>
                  <a:pt x="55031" y="61201"/>
                  <a:pt x="54122" y="61337"/>
                </a:cubicBezTo>
                <a:cubicBezTo>
                  <a:pt x="53485" y="61474"/>
                  <a:pt x="52803" y="61565"/>
                  <a:pt x="52530" y="61565"/>
                </a:cubicBezTo>
                <a:cubicBezTo>
                  <a:pt x="52030" y="61565"/>
                  <a:pt x="48710" y="60564"/>
                  <a:pt x="46208" y="59700"/>
                </a:cubicBezTo>
                <a:cubicBezTo>
                  <a:pt x="43479" y="58699"/>
                  <a:pt x="38295" y="57289"/>
                  <a:pt x="36521" y="57017"/>
                </a:cubicBezTo>
                <a:cubicBezTo>
                  <a:pt x="35962" y="56910"/>
                  <a:pt x="35168" y="56866"/>
                  <a:pt x="34396" y="56866"/>
                </a:cubicBezTo>
                <a:cubicBezTo>
                  <a:pt x="33851" y="56866"/>
                  <a:pt x="33316" y="56888"/>
                  <a:pt x="32883" y="56926"/>
                </a:cubicBezTo>
                <a:cubicBezTo>
                  <a:pt x="32632" y="56948"/>
                  <a:pt x="32405" y="56960"/>
                  <a:pt x="32246" y="56960"/>
                </a:cubicBezTo>
                <a:cubicBezTo>
                  <a:pt x="32087" y="56960"/>
                  <a:pt x="31996" y="56948"/>
                  <a:pt x="32018" y="56926"/>
                </a:cubicBezTo>
                <a:cubicBezTo>
                  <a:pt x="32064" y="56880"/>
                  <a:pt x="32428" y="56698"/>
                  <a:pt x="32837" y="56471"/>
                </a:cubicBezTo>
                <a:cubicBezTo>
                  <a:pt x="33519" y="56107"/>
                  <a:pt x="33747" y="56062"/>
                  <a:pt x="35066" y="56062"/>
                </a:cubicBezTo>
                <a:cubicBezTo>
                  <a:pt x="35376" y="56051"/>
                  <a:pt x="35659" y="56044"/>
                  <a:pt x="35931" y="56044"/>
                </a:cubicBezTo>
                <a:cubicBezTo>
                  <a:pt x="38059" y="56044"/>
                  <a:pt x="39562" y="56494"/>
                  <a:pt x="48391" y="59518"/>
                </a:cubicBezTo>
                <a:cubicBezTo>
                  <a:pt x="49896" y="60041"/>
                  <a:pt x="50554" y="60235"/>
                  <a:pt x="50787" y="60235"/>
                </a:cubicBezTo>
                <a:cubicBezTo>
                  <a:pt x="50879" y="60235"/>
                  <a:pt x="50905" y="60206"/>
                  <a:pt x="50893" y="60155"/>
                </a:cubicBezTo>
                <a:cubicBezTo>
                  <a:pt x="50893" y="60155"/>
                  <a:pt x="50119" y="59836"/>
                  <a:pt x="49164" y="59518"/>
                </a:cubicBezTo>
                <a:cubicBezTo>
                  <a:pt x="48255" y="59200"/>
                  <a:pt x="45981" y="58472"/>
                  <a:pt x="44162" y="57835"/>
                </a:cubicBezTo>
                <a:cubicBezTo>
                  <a:pt x="39136" y="56132"/>
                  <a:pt x="37700" y="55784"/>
                  <a:pt x="35745" y="55784"/>
                </a:cubicBezTo>
                <a:cubicBezTo>
                  <a:pt x="35613" y="55784"/>
                  <a:pt x="35477" y="55786"/>
                  <a:pt x="35339" y="55789"/>
                </a:cubicBezTo>
                <a:cubicBezTo>
                  <a:pt x="34975" y="55811"/>
                  <a:pt x="34668" y="55823"/>
                  <a:pt x="34452" y="55823"/>
                </a:cubicBezTo>
                <a:cubicBezTo>
                  <a:pt x="34236" y="55823"/>
                  <a:pt x="34111" y="55811"/>
                  <a:pt x="34111" y="55789"/>
                </a:cubicBezTo>
                <a:cubicBezTo>
                  <a:pt x="34156" y="55743"/>
                  <a:pt x="34429" y="55607"/>
                  <a:pt x="34702" y="55470"/>
                </a:cubicBezTo>
                <a:cubicBezTo>
                  <a:pt x="35042" y="55337"/>
                  <a:pt x="35508" y="55271"/>
                  <a:pt x="36082" y="55271"/>
                </a:cubicBezTo>
                <a:cubicBezTo>
                  <a:pt x="37658" y="55271"/>
                  <a:pt x="40042" y="55765"/>
                  <a:pt x="42843" y="56698"/>
                </a:cubicBezTo>
                <a:cubicBezTo>
                  <a:pt x="43863" y="57048"/>
                  <a:pt x="44435" y="57211"/>
                  <a:pt x="44618" y="57211"/>
                </a:cubicBezTo>
                <a:cubicBezTo>
                  <a:pt x="44721" y="57211"/>
                  <a:pt x="44702" y="57160"/>
                  <a:pt x="44571" y="57062"/>
                </a:cubicBezTo>
                <a:cubicBezTo>
                  <a:pt x="44344" y="56880"/>
                  <a:pt x="41160" y="55880"/>
                  <a:pt x="40023" y="55607"/>
                </a:cubicBezTo>
                <a:cubicBezTo>
                  <a:pt x="38840" y="55334"/>
                  <a:pt x="37112" y="55106"/>
                  <a:pt x="36339" y="55061"/>
                </a:cubicBezTo>
                <a:cubicBezTo>
                  <a:pt x="36021" y="55061"/>
                  <a:pt x="35748" y="55016"/>
                  <a:pt x="35748" y="55016"/>
                </a:cubicBezTo>
                <a:cubicBezTo>
                  <a:pt x="35748" y="54970"/>
                  <a:pt x="36021" y="54834"/>
                  <a:pt x="36385" y="54652"/>
                </a:cubicBezTo>
                <a:cubicBezTo>
                  <a:pt x="36694" y="54509"/>
                  <a:pt x="36854" y="54441"/>
                  <a:pt x="37228" y="54441"/>
                </a:cubicBezTo>
                <a:cubicBezTo>
                  <a:pt x="37570" y="54441"/>
                  <a:pt x="38091" y="54498"/>
                  <a:pt x="39068" y="54606"/>
                </a:cubicBezTo>
                <a:cubicBezTo>
                  <a:pt x="39966" y="54718"/>
                  <a:pt x="40772" y="54800"/>
                  <a:pt x="41054" y="54800"/>
                </a:cubicBezTo>
                <a:cubicBezTo>
                  <a:pt x="41115" y="54800"/>
                  <a:pt x="41152" y="54796"/>
                  <a:pt x="41160" y="54788"/>
                </a:cubicBezTo>
                <a:cubicBezTo>
                  <a:pt x="41160" y="54743"/>
                  <a:pt x="41114" y="54697"/>
                  <a:pt x="41024" y="54652"/>
                </a:cubicBezTo>
                <a:cubicBezTo>
                  <a:pt x="40796" y="54606"/>
                  <a:pt x="38022" y="54242"/>
                  <a:pt x="37613" y="54242"/>
                </a:cubicBezTo>
                <a:cubicBezTo>
                  <a:pt x="37294" y="54197"/>
                  <a:pt x="37294" y="54197"/>
                  <a:pt x="37749" y="53969"/>
                </a:cubicBezTo>
                <a:cubicBezTo>
                  <a:pt x="37898" y="53880"/>
                  <a:pt x="38381" y="53840"/>
                  <a:pt x="39055" y="53840"/>
                </a:cubicBezTo>
                <a:close/>
                <a:moveTo>
                  <a:pt x="27803" y="60184"/>
                </a:moveTo>
                <a:cubicBezTo>
                  <a:pt x="28779" y="60184"/>
                  <a:pt x="32426" y="60844"/>
                  <a:pt x="34429" y="61428"/>
                </a:cubicBezTo>
                <a:cubicBezTo>
                  <a:pt x="35501" y="61726"/>
                  <a:pt x="36007" y="61907"/>
                  <a:pt x="35821" y="61907"/>
                </a:cubicBezTo>
                <a:cubicBezTo>
                  <a:pt x="35723" y="61907"/>
                  <a:pt x="35432" y="61856"/>
                  <a:pt x="34929" y="61747"/>
                </a:cubicBezTo>
                <a:cubicBezTo>
                  <a:pt x="32246" y="61064"/>
                  <a:pt x="30290" y="60791"/>
                  <a:pt x="28426" y="60746"/>
                </a:cubicBezTo>
                <a:lnTo>
                  <a:pt x="26970" y="60700"/>
                </a:lnTo>
                <a:lnTo>
                  <a:pt x="27198" y="60473"/>
                </a:lnTo>
                <a:cubicBezTo>
                  <a:pt x="27334" y="60337"/>
                  <a:pt x="27516" y="60200"/>
                  <a:pt x="27607" y="60200"/>
                </a:cubicBezTo>
                <a:cubicBezTo>
                  <a:pt x="27648" y="60189"/>
                  <a:pt x="27715" y="60184"/>
                  <a:pt x="27803" y="60184"/>
                </a:cubicBezTo>
                <a:close/>
                <a:moveTo>
                  <a:pt x="28777" y="59189"/>
                </a:moveTo>
                <a:cubicBezTo>
                  <a:pt x="29452" y="59189"/>
                  <a:pt x="32353" y="59635"/>
                  <a:pt x="33565" y="59927"/>
                </a:cubicBezTo>
                <a:cubicBezTo>
                  <a:pt x="35066" y="60337"/>
                  <a:pt x="36885" y="60882"/>
                  <a:pt x="38750" y="61565"/>
                </a:cubicBezTo>
                <a:cubicBezTo>
                  <a:pt x="40114" y="62110"/>
                  <a:pt x="40478" y="62247"/>
                  <a:pt x="40114" y="62247"/>
                </a:cubicBezTo>
                <a:cubicBezTo>
                  <a:pt x="39977" y="62201"/>
                  <a:pt x="38386" y="61747"/>
                  <a:pt x="36566" y="61201"/>
                </a:cubicBezTo>
                <a:cubicBezTo>
                  <a:pt x="32473" y="59927"/>
                  <a:pt x="30927" y="59563"/>
                  <a:pt x="29517" y="59518"/>
                </a:cubicBezTo>
                <a:cubicBezTo>
                  <a:pt x="28517" y="59473"/>
                  <a:pt x="28244" y="59382"/>
                  <a:pt x="28653" y="59200"/>
                </a:cubicBezTo>
                <a:cubicBezTo>
                  <a:pt x="28675" y="59192"/>
                  <a:pt x="28717" y="59189"/>
                  <a:pt x="28777" y="59189"/>
                </a:cubicBezTo>
                <a:close/>
                <a:moveTo>
                  <a:pt x="29484" y="58643"/>
                </a:moveTo>
                <a:cubicBezTo>
                  <a:pt x="30309" y="58643"/>
                  <a:pt x="34831" y="59741"/>
                  <a:pt x="37112" y="60473"/>
                </a:cubicBezTo>
                <a:cubicBezTo>
                  <a:pt x="38750" y="61019"/>
                  <a:pt x="41569" y="62110"/>
                  <a:pt x="41842" y="62292"/>
                </a:cubicBezTo>
                <a:cubicBezTo>
                  <a:pt x="42024" y="62429"/>
                  <a:pt x="42024" y="62429"/>
                  <a:pt x="41751" y="62429"/>
                </a:cubicBezTo>
                <a:cubicBezTo>
                  <a:pt x="41478" y="62429"/>
                  <a:pt x="41296" y="62383"/>
                  <a:pt x="39250" y="61565"/>
                </a:cubicBezTo>
                <a:cubicBezTo>
                  <a:pt x="36157" y="60337"/>
                  <a:pt x="32746" y="59382"/>
                  <a:pt x="30336" y="59109"/>
                </a:cubicBezTo>
                <a:cubicBezTo>
                  <a:pt x="29108" y="58972"/>
                  <a:pt x="28835" y="58836"/>
                  <a:pt x="29381" y="58654"/>
                </a:cubicBezTo>
                <a:cubicBezTo>
                  <a:pt x="29403" y="58647"/>
                  <a:pt x="29437" y="58643"/>
                  <a:pt x="29484" y="58643"/>
                </a:cubicBezTo>
                <a:close/>
                <a:moveTo>
                  <a:pt x="30132" y="58366"/>
                </a:moveTo>
                <a:cubicBezTo>
                  <a:pt x="31021" y="58366"/>
                  <a:pt x="34631" y="59111"/>
                  <a:pt x="36566" y="59700"/>
                </a:cubicBezTo>
                <a:cubicBezTo>
                  <a:pt x="38477" y="60291"/>
                  <a:pt x="42661" y="61974"/>
                  <a:pt x="43297" y="62383"/>
                </a:cubicBezTo>
                <a:lnTo>
                  <a:pt x="43525" y="62520"/>
                </a:lnTo>
                <a:lnTo>
                  <a:pt x="43252" y="62520"/>
                </a:lnTo>
                <a:cubicBezTo>
                  <a:pt x="43070" y="62520"/>
                  <a:pt x="42524" y="62338"/>
                  <a:pt x="41979" y="62110"/>
                </a:cubicBezTo>
                <a:cubicBezTo>
                  <a:pt x="38886" y="60746"/>
                  <a:pt x="35429" y="59654"/>
                  <a:pt x="31973" y="58927"/>
                </a:cubicBezTo>
                <a:cubicBezTo>
                  <a:pt x="30791" y="58654"/>
                  <a:pt x="29835" y="58426"/>
                  <a:pt x="29972" y="58381"/>
                </a:cubicBezTo>
                <a:cubicBezTo>
                  <a:pt x="30006" y="58371"/>
                  <a:pt x="30060" y="58366"/>
                  <a:pt x="30132" y="58366"/>
                </a:cubicBezTo>
                <a:close/>
                <a:moveTo>
                  <a:pt x="34359" y="57436"/>
                </a:moveTo>
                <a:cubicBezTo>
                  <a:pt x="35254" y="57436"/>
                  <a:pt x="36159" y="57503"/>
                  <a:pt x="36885" y="57653"/>
                </a:cubicBezTo>
                <a:cubicBezTo>
                  <a:pt x="38886" y="58017"/>
                  <a:pt x="43570" y="59336"/>
                  <a:pt x="46527" y="60337"/>
                </a:cubicBezTo>
                <a:cubicBezTo>
                  <a:pt x="47527" y="60700"/>
                  <a:pt x="48892" y="61110"/>
                  <a:pt x="49528" y="61292"/>
                </a:cubicBezTo>
                <a:cubicBezTo>
                  <a:pt x="50938" y="61656"/>
                  <a:pt x="50847" y="61610"/>
                  <a:pt x="50711" y="61656"/>
                </a:cubicBezTo>
                <a:cubicBezTo>
                  <a:pt x="50665" y="61701"/>
                  <a:pt x="50301" y="61701"/>
                  <a:pt x="49892" y="61701"/>
                </a:cubicBezTo>
                <a:cubicBezTo>
                  <a:pt x="49073" y="61701"/>
                  <a:pt x="48755" y="61883"/>
                  <a:pt x="48892" y="62201"/>
                </a:cubicBezTo>
                <a:cubicBezTo>
                  <a:pt x="48937" y="62338"/>
                  <a:pt x="48937" y="62383"/>
                  <a:pt x="48801" y="62383"/>
                </a:cubicBezTo>
                <a:cubicBezTo>
                  <a:pt x="48710" y="62383"/>
                  <a:pt x="47527" y="61974"/>
                  <a:pt x="46163" y="61428"/>
                </a:cubicBezTo>
                <a:cubicBezTo>
                  <a:pt x="44905" y="60951"/>
                  <a:pt x="43730" y="60515"/>
                  <a:pt x="43505" y="60515"/>
                </a:cubicBezTo>
                <a:cubicBezTo>
                  <a:pt x="43494" y="60515"/>
                  <a:pt x="43486" y="60516"/>
                  <a:pt x="43479" y="60519"/>
                </a:cubicBezTo>
                <a:cubicBezTo>
                  <a:pt x="43252" y="60519"/>
                  <a:pt x="43252" y="60519"/>
                  <a:pt x="43479" y="60610"/>
                </a:cubicBezTo>
                <a:cubicBezTo>
                  <a:pt x="43616" y="60700"/>
                  <a:pt x="44662" y="61110"/>
                  <a:pt x="45799" y="61519"/>
                </a:cubicBezTo>
                <a:cubicBezTo>
                  <a:pt x="46936" y="61974"/>
                  <a:pt x="47891" y="62383"/>
                  <a:pt x="47936" y="62429"/>
                </a:cubicBezTo>
                <a:cubicBezTo>
                  <a:pt x="48027" y="62520"/>
                  <a:pt x="46754" y="62611"/>
                  <a:pt x="45390" y="62611"/>
                </a:cubicBezTo>
                <a:lnTo>
                  <a:pt x="44298" y="62611"/>
                </a:lnTo>
                <a:lnTo>
                  <a:pt x="42752" y="61883"/>
                </a:lnTo>
                <a:cubicBezTo>
                  <a:pt x="38659" y="60018"/>
                  <a:pt x="35066" y="58881"/>
                  <a:pt x="31518" y="58336"/>
                </a:cubicBezTo>
                <a:cubicBezTo>
                  <a:pt x="30745" y="58245"/>
                  <a:pt x="30108" y="58154"/>
                  <a:pt x="30154" y="58108"/>
                </a:cubicBezTo>
                <a:cubicBezTo>
                  <a:pt x="30207" y="58002"/>
                  <a:pt x="30385" y="57957"/>
                  <a:pt x="30652" y="57957"/>
                </a:cubicBezTo>
                <a:cubicBezTo>
                  <a:pt x="30840" y="57957"/>
                  <a:pt x="31073" y="57979"/>
                  <a:pt x="31336" y="58017"/>
                </a:cubicBezTo>
                <a:cubicBezTo>
                  <a:pt x="35930" y="58836"/>
                  <a:pt x="40250" y="60109"/>
                  <a:pt x="43798" y="61747"/>
                </a:cubicBezTo>
                <a:cubicBezTo>
                  <a:pt x="44287" y="61950"/>
                  <a:pt x="44702" y="62117"/>
                  <a:pt x="44784" y="62117"/>
                </a:cubicBezTo>
                <a:cubicBezTo>
                  <a:pt x="44793" y="62117"/>
                  <a:pt x="44798" y="62115"/>
                  <a:pt x="44798" y="62110"/>
                </a:cubicBezTo>
                <a:cubicBezTo>
                  <a:pt x="44889" y="61974"/>
                  <a:pt x="44571" y="61792"/>
                  <a:pt x="42797" y="61064"/>
                </a:cubicBezTo>
                <a:cubicBezTo>
                  <a:pt x="39750" y="59745"/>
                  <a:pt x="36748" y="58836"/>
                  <a:pt x="33019" y="58108"/>
                </a:cubicBezTo>
                <a:lnTo>
                  <a:pt x="31154" y="57744"/>
                </a:lnTo>
                <a:lnTo>
                  <a:pt x="32291" y="57562"/>
                </a:lnTo>
                <a:cubicBezTo>
                  <a:pt x="32905" y="57481"/>
                  <a:pt x="33628" y="57436"/>
                  <a:pt x="34359" y="57436"/>
                </a:cubicBezTo>
                <a:close/>
                <a:moveTo>
                  <a:pt x="28647" y="59853"/>
                </a:moveTo>
                <a:cubicBezTo>
                  <a:pt x="29286" y="59853"/>
                  <a:pt x="30571" y="59967"/>
                  <a:pt x="31245" y="60109"/>
                </a:cubicBezTo>
                <a:cubicBezTo>
                  <a:pt x="32200" y="60337"/>
                  <a:pt x="38568" y="62201"/>
                  <a:pt x="38795" y="62338"/>
                </a:cubicBezTo>
                <a:cubicBezTo>
                  <a:pt x="38840" y="62383"/>
                  <a:pt x="38886" y="62520"/>
                  <a:pt x="38840" y="62611"/>
                </a:cubicBezTo>
                <a:cubicBezTo>
                  <a:pt x="38820" y="62692"/>
                  <a:pt x="38781" y="62737"/>
                  <a:pt x="38703" y="62737"/>
                </a:cubicBezTo>
                <a:cubicBezTo>
                  <a:pt x="38608" y="62737"/>
                  <a:pt x="38454" y="62670"/>
                  <a:pt x="38204" y="62520"/>
                </a:cubicBezTo>
                <a:cubicBezTo>
                  <a:pt x="36839" y="61792"/>
                  <a:pt x="32746" y="60655"/>
                  <a:pt x="29835" y="60200"/>
                </a:cubicBezTo>
                <a:cubicBezTo>
                  <a:pt x="28926" y="60064"/>
                  <a:pt x="28244" y="59927"/>
                  <a:pt x="28289" y="59882"/>
                </a:cubicBezTo>
                <a:cubicBezTo>
                  <a:pt x="28339" y="59862"/>
                  <a:pt x="28468" y="59853"/>
                  <a:pt x="28647" y="59853"/>
                </a:cubicBezTo>
                <a:close/>
                <a:moveTo>
                  <a:pt x="10458" y="1"/>
                </a:moveTo>
                <a:cubicBezTo>
                  <a:pt x="10408" y="1"/>
                  <a:pt x="10362" y="12"/>
                  <a:pt x="10325" y="30"/>
                </a:cubicBezTo>
                <a:cubicBezTo>
                  <a:pt x="10006" y="258"/>
                  <a:pt x="6959" y="5488"/>
                  <a:pt x="6231" y="7080"/>
                </a:cubicBezTo>
                <a:cubicBezTo>
                  <a:pt x="5777" y="8080"/>
                  <a:pt x="5595" y="8399"/>
                  <a:pt x="5458" y="8444"/>
                </a:cubicBezTo>
                <a:cubicBezTo>
                  <a:pt x="5140" y="8581"/>
                  <a:pt x="4594" y="10081"/>
                  <a:pt x="4003" y="12401"/>
                </a:cubicBezTo>
                <a:cubicBezTo>
                  <a:pt x="3730" y="13356"/>
                  <a:pt x="3412" y="14584"/>
                  <a:pt x="3275" y="15084"/>
                </a:cubicBezTo>
                <a:lnTo>
                  <a:pt x="3002" y="15994"/>
                </a:lnTo>
                <a:lnTo>
                  <a:pt x="2775" y="15494"/>
                </a:lnTo>
                <a:cubicBezTo>
                  <a:pt x="2638" y="15175"/>
                  <a:pt x="2457" y="14948"/>
                  <a:pt x="2275" y="14857"/>
                </a:cubicBezTo>
                <a:cubicBezTo>
                  <a:pt x="2188" y="14805"/>
                  <a:pt x="2128" y="14773"/>
                  <a:pt x="2074" y="14773"/>
                </a:cubicBezTo>
                <a:cubicBezTo>
                  <a:pt x="1986" y="14773"/>
                  <a:pt x="1915" y="14859"/>
                  <a:pt x="1774" y="15084"/>
                </a:cubicBezTo>
                <a:cubicBezTo>
                  <a:pt x="1320" y="15766"/>
                  <a:pt x="956" y="18268"/>
                  <a:pt x="865" y="21770"/>
                </a:cubicBezTo>
                <a:cubicBezTo>
                  <a:pt x="819" y="22952"/>
                  <a:pt x="774" y="23043"/>
                  <a:pt x="501" y="23271"/>
                </a:cubicBezTo>
                <a:cubicBezTo>
                  <a:pt x="1" y="23634"/>
                  <a:pt x="1" y="24135"/>
                  <a:pt x="683" y="25908"/>
                </a:cubicBezTo>
                <a:cubicBezTo>
                  <a:pt x="1183" y="27136"/>
                  <a:pt x="1501" y="27773"/>
                  <a:pt x="2320" y="29138"/>
                </a:cubicBezTo>
                <a:lnTo>
                  <a:pt x="2911" y="30093"/>
                </a:lnTo>
                <a:lnTo>
                  <a:pt x="2502" y="30229"/>
                </a:lnTo>
                <a:cubicBezTo>
                  <a:pt x="2275" y="30320"/>
                  <a:pt x="2002" y="30456"/>
                  <a:pt x="1956" y="30547"/>
                </a:cubicBezTo>
                <a:cubicBezTo>
                  <a:pt x="1774" y="30911"/>
                  <a:pt x="2275" y="31639"/>
                  <a:pt x="3594" y="32912"/>
                </a:cubicBezTo>
                <a:cubicBezTo>
                  <a:pt x="4640" y="33958"/>
                  <a:pt x="8233" y="37187"/>
                  <a:pt x="8824" y="37597"/>
                </a:cubicBezTo>
                <a:cubicBezTo>
                  <a:pt x="9006" y="37718"/>
                  <a:pt x="8965" y="37779"/>
                  <a:pt x="8595" y="37779"/>
                </a:cubicBezTo>
                <a:cubicBezTo>
                  <a:pt x="8409" y="37779"/>
                  <a:pt x="8142" y="37764"/>
                  <a:pt x="7778" y="37733"/>
                </a:cubicBezTo>
                <a:cubicBezTo>
                  <a:pt x="7614" y="37717"/>
                  <a:pt x="7468" y="37708"/>
                  <a:pt x="7337" y="37708"/>
                </a:cubicBezTo>
                <a:cubicBezTo>
                  <a:pt x="6373" y="37708"/>
                  <a:pt x="6278" y="38169"/>
                  <a:pt x="6959" y="39370"/>
                </a:cubicBezTo>
                <a:cubicBezTo>
                  <a:pt x="7505" y="40371"/>
                  <a:pt x="8005" y="40962"/>
                  <a:pt x="9324" y="42099"/>
                </a:cubicBezTo>
                <a:cubicBezTo>
                  <a:pt x="11962" y="44464"/>
                  <a:pt x="11962" y="44464"/>
                  <a:pt x="11734" y="44555"/>
                </a:cubicBezTo>
                <a:cubicBezTo>
                  <a:pt x="11280" y="44692"/>
                  <a:pt x="11143" y="45010"/>
                  <a:pt x="11371" y="45419"/>
                </a:cubicBezTo>
                <a:cubicBezTo>
                  <a:pt x="11507" y="45738"/>
                  <a:pt x="11780" y="45920"/>
                  <a:pt x="13736" y="47284"/>
                </a:cubicBezTo>
                <a:lnTo>
                  <a:pt x="15919" y="48785"/>
                </a:lnTo>
                <a:lnTo>
                  <a:pt x="15600" y="48967"/>
                </a:lnTo>
                <a:cubicBezTo>
                  <a:pt x="15418" y="49058"/>
                  <a:pt x="15236" y="49194"/>
                  <a:pt x="15145" y="49285"/>
                </a:cubicBezTo>
                <a:cubicBezTo>
                  <a:pt x="14918" y="49649"/>
                  <a:pt x="15100" y="49831"/>
                  <a:pt x="16464" y="50922"/>
                </a:cubicBezTo>
                <a:cubicBezTo>
                  <a:pt x="18693" y="52651"/>
                  <a:pt x="19602" y="53697"/>
                  <a:pt x="21194" y="56289"/>
                </a:cubicBezTo>
                <a:cubicBezTo>
                  <a:pt x="22286" y="58154"/>
                  <a:pt x="22695" y="59154"/>
                  <a:pt x="23013" y="60837"/>
                </a:cubicBezTo>
                <a:lnTo>
                  <a:pt x="23241" y="62110"/>
                </a:lnTo>
                <a:lnTo>
                  <a:pt x="22786" y="62156"/>
                </a:lnTo>
                <a:cubicBezTo>
                  <a:pt x="21967" y="62247"/>
                  <a:pt x="21422" y="62702"/>
                  <a:pt x="21285" y="63429"/>
                </a:cubicBezTo>
                <a:cubicBezTo>
                  <a:pt x="21285" y="63611"/>
                  <a:pt x="21376" y="64111"/>
                  <a:pt x="21513" y="64566"/>
                </a:cubicBezTo>
                <a:cubicBezTo>
                  <a:pt x="21649" y="65021"/>
                  <a:pt x="21740" y="65521"/>
                  <a:pt x="21740" y="65794"/>
                </a:cubicBezTo>
                <a:cubicBezTo>
                  <a:pt x="21695" y="66022"/>
                  <a:pt x="21695" y="66294"/>
                  <a:pt x="21695" y="66385"/>
                </a:cubicBezTo>
                <a:cubicBezTo>
                  <a:pt x="21740" y="66476"/>
                  <a:pt x="21422" y="67431"/>
                  <a:pt x="21012" y="68523"/>
                </a:cubicBezTo>
                <a:cubicBezTo>
                  <a:pt x="19830" y="71434"/>
                  <a:pt x="19102" y="73480"/>
                  <a:pt x="19148" y="73708"/>
                </a:cubicBezTo>
                <a:cubicBezTo>
                  <a:pt x="19148" y="73844"/>
                  <a:pt x="19102" y="73981"/>
                  <a:pt x="19011" y="74026"/>
                </a:cubicBezTo>
                <a:cubicBezTo>
                  <a:pt x="18920" y="74117"/>
                  <a:pt x="18920" y="74208"/>
                  <a:pt x="18920" y="74299"/>
                </a:cubicBezTo>
                <a:cubicBezTo>
                  <a:pt x="18985" y="74429"/>
                  <a:pt x="19518" y="74536"/>
                  <a:pt x="19898" y="74536"/>
                </a:cubicBezTo>
                <a:cubicBezTo>
                  <a:pt x="20048" y="74536"/>
                  <a:pt x="20175" y="74520"/>
                  <a:pt x="20239" y="74481"/>
                </a:cubicBezTo>
                <a:cubicBezTo>
                  <a:pt x="20376" y="74390"/>
                  <a:pt x="20558" y="74299"/>
                  <a:pt x="20694" y="74253"/>
                </a:cubicBezTo>
                <a:cubicBezTo>
                  <a:pt x="20876" y="74208"/>
                  <a:pt x="20967" y="74026"/>
                  <a:pt x="21149" y="73344"/>
                </a:cubicBezTo>
                <a:cubicBezTo>
                  <a:pt x="21876" y="71024"/>
                  <a:pt x="22786" y="68978"/>
                  <a:pt x="24196" y="66658"/>
                </a:cubicBezTo>
                <a:cubicBezTo>
                  <a:pt x="24969" y="65385"/>
                  <a:pt x="25606" y="64202"/>
                  <a:pt x="26652" y="61974"/>
                </a:cubicBezTo>
                <a:cubicBezTo>
                  <a:pt x="26788" y="61701"/>
                  <a:pt x="26879" y="61656"/>
                  <a:pt x="27652" y="61610"/>
                </a:cubicBezTo>
                <a:cubicBezTo>
                  <a:pt x="28005" y="61587"/>
                  <a:pt x="28370" y="61575"/>
                  <a:pt x="28743" y="61575"/>
                </a:cubicBezTo>
                <a:cubicBezTo>
                  <a:pt x="29816" y="61575"/>
                  <a:pt x="30963" y="61669"/>
                  <a:pt x="32109" y="61837"/>
                </a:cubicBezTo>
                <a:cubicBezTo>
                  <a:pt x="33792" y="62065"/>
                  <a:pt x="34611" y="62247"/>
                  <a:pt x="37203" y="63065"/>
                </a:cubicBezTo>
                <a:cubicBezTo>
                  <a:pt x="38354" y="63408"/>
                  <a:pt x="38965" y="63580"/>
                  <a:pt x="39283" y="63580"/>
                </a:cubicBezTo>
                <a:cubicBezTo>
                  <a:pt x="39556" y="63580"/>
                  <a:pt x="39614" y="63454"/>
                  <a:pt x="39614" y="63202"/>
                </a:cubicBezTo>
                <a:cubicBezTo>
                  <a:pt x="39614" y="63008"/>
                  <a:pt x="39614" y="62952"/>
                  <a:pt x="39793" y="62952"/>
                </a:cubicBezTo>
                <a:cubicBezTo>
                  <a:pt x="39866" y="62952"/>
                  <a:pt x="39969" y="62961"/>
                  <a:pt x="40114" y="62974"/>
                </a:cubicBezTo>
                <a:cubicBezTo>
                  <a:pt x="40341" y="62974"/>
                  <a:pt x="40933" y="63020"/>
                  <a:pt x="41433" y="63065"/>
                </a:cubicBezTo>
                <a:cubicBezTo>
                  <a:pt x="41888" y="63156"/>
                  <a:pt x="42661" y="63202"/>
                  <a:pt x="43116" y="63202"/>
                </a:cubicBezTo>
                <a:cubicBezTo>
                  <a:pt x="43570" y="63247"/>
                  <a:pt x="44025" y="63293"/>
                  <a:pt x="44162" y="63338"/>
                </a:cubicBezTo>
                <a:cubicBezTo>
                  <a:pt x="44230" y="63361"/>
                  <a:pt x="44298" y="63372"/>
                  <a:pt x="44355" y="63372"/>
                </a:cubicBezTo>
                <a:cubicBezTo>
                  <a:pt x="44412" y="63372"/>
                  <a:pt x="44457" y="63361"/>
                  <a:pt x="44480" y="63338"/>
                </a:cubicBezTo>
                <a:cubicBezTo>
                  <a:pt x="44480" y="63293"/>
                  <a:pt x="44935" y="63293"/>
                  <a:pt x="45481" y="63293"/>
                </a:cubicBezTo>
                <a:cubicBezTo>
                  <a:pt x="45981" y="63293"/>
                  <a:pt x="47118" y="63247"/>
                  <a:pt x="48027" y="63156"/>
                </a:cubicBezTo>
                <a:cubicBezTo>
                  <a:pt x="48528" y="63111"/>
                  <a:pt x="48937" y="63088"/>
                  <a:pt x="49238" y="63088"/>
                </a:cubicBezTo>
                <a:cubicBezTo>
                  <a:pt x="49540" y="63088"/>
                  <a:pt x="49733" y="63111"/>
                  <a:pt x="49801" y="63156"/>
                </a:cubicBezTo>
                <a:cubicBezTo>
                  <a:pt x="49912" y="63193"/>
                  <a:pt x="50022" y="63260"/>
                  <a:pt x="50084" y="63260"/>
                </a:cubicBezTo>
                <a:cubicBezTo>
                  <a:pt x="50099" y="63260"/>
                  <a:pt x="50111" y="63256"/>
                  <a:pt x="50119" y="63247"/>
                </a:cubicBezTo>
                <a:cubicBezTo>
                  <a:pt x="50210" y="63202"/>
                  <a:pt x="50165" y="63111"/>
                  <a:pt x="50029" y="63020"/>
                </a:cubicBezTo>
                <a:cubicBezTo>
                  <a:pt x="49892" y="62929"/>
                  <a:pt x="49847" y="62838"/>
                  <a:pt x="49938" y="62838"/>
                </a:cubicBezTo>
                <a:cubicBezTo>
                  <a:pt x="49983" y="62793"/>
                  <a:pt x="50029" y="62656"/>
                  <a:pt x="50029" y="62565"/>
                </a:cubicBezTo>
                <a:cubicBezTo>
                  <a:pt x="50029" y="62383"/>
                  <a:pt x="50074" y="62338"/>
                  <a:pt x="50301" y="62338"/>
                </a:cubicBezTo>
                <a:cubicBezTo>
                  <a:pt x="51939" y="62338"/>
                  <a:pt x="55304" y="61837"/>
                  <a:pt x="55986" y="61519"/>
                </a:cubicBezTo>
                <a:cubicBezTo>
                  <a:pt x="56259" y="61383"/>
                  <a:pt x="56305" y="61019"/>
                  <a:pt x="56077" y="60837"/>
                </a:cubicBezTo>
                <a:cubicBezTo>
                  <a:pt x="55941" y="60746"/>
                  <a:pt x="55941" y="60700"/>
                  <a:pt x="56441" y="60519"/>
                </a:cubicBezTo>
                <a:cubicBezTo>
                  <a:pt x="56714" y="60428"/>
                  <a:pt x="57851" y="59927"/>
                  <a:pt x="58988" y="59427"/>
                </a:cubicBezTo>
                <a:cubicBezTo>
                  <a:pt x="62035" y="58017"/>
                  <a:pt x="62172" y="57926"/>
                  <a:pt x="62035" y="57562"/>
                </a:cubicBezTo>
                <a:cubicBezTo>
                  <a:pt x="61944" y="57426"/>
                  <a:pt x="61990" y="57380"/>
                  <a:pt x="62354" y="57153"/>
                </a:cubicBezTo>
                <a:cubicBezTo>
                  <a:pt x="62854" y="56926"/>
                  <a:pt x="63127" y="56607"/>
                  <a:pt x="62945" y="56471"/>
                </a:cubicBezTo>
                <a:cubicBezTo>
                  <a:pt x="62620" y="56268"/>
                  <a:pt x="63200" y="55813"/>
                  <a:pt x="63748" y="55813"/>
                </a:cubicBezTo>
                <a:cubicBezTo>
                  <a:pt x="63815" y="55813"/>
                  <a:pt x="63881" y="55819"/>
                  <a:pt x="63945" y="55834"/>
                </a:cubicBezTo>
                <a:cubicBezTo>
                  <a:pt x="63999" y="55847"/>
                  <a:pt x="64056" y="55853"/>
                  <a:pt x="64111" y="55853"/>
                </a:cubicBezTo>
                <a:cubicBezTo>
                  <a:pt x="64245" y="55853"/>
                  <a:pt x="64368" y="55821"/>
                  <a:pt x="64400" y="55789"/>
                </a:cubicBezTo>
                <a:cubicBezTo>
                  <a:pt x="64446" y="55743"/>
                  <a:pt x="64400" y="55698"/>
                  <a:pt x="64309" y="55652"/>
                </a:cubicBezTo>
                <a:cubicBezTo>
                  <a:pt x="64218" y="55652"/>
                  <a:pt x="64036" y="55607"/>
                  <a:pt x="63945" y="55561"/>
                </a:cubicBezTo>
                <a:cubicBezTo>
                  <a:pt x="63763" y="55516"/>
                  <a:pt x="64719" y="54970"/>
                  <a:pt x="66083" y="54333"/>
                </a:cubicBezTo>
                <a:cubicBezTo>
                  <a:pt x="67129" y="53879"/>
                  <a:pt x="67311" y="53560"/>
                  <a:pt x="66583" y="53469"/>
                </a:cubicBezTo>
                <a:cubicBezTo>
                  <a:pt x="66401" y="53424"/>
                  <a:pt x="66174" y="53378"/>
                  <a:pt x="66128" y="53333"/>
                </a:cubicBezTo>
                <a:cubicBezTo>
                  <a:pt x="66083" y="53333"/>
                  <a:pt x="66492" y="53105"/>
                  <a:pt x="67038" y="52832"/>
                </a:cubicBezTo>
                <a:cubicBezTo>
                  <a:pt x="68039" y="52423"/>
                  <a:pt x="71086" y="50558"/>
                  <a:pt x="71495" y="50149"/>
                </a:cubicBezTo>
                <a:cubicBezTo>
                  <a:pt x="71677" y="50013"/>
                  <a:pt x="71677" y="49922"/>
                  <a:pt x="71540" y="49785"/>
                </a:cubicBezTo>
                <a:lnTo>
                  <a:pt x="71404" y="49649"/>
                </a:lnTo>
                <a:lnTo>
                  <a:pt x="71904" y="49285"/>
                </a:lnTo>
                <a:cubicBezTo>
                  <a:pt x="72223" y="49058"/>
                  <a:pt x="72814" y="48557"/>
                  <a:pt x="73314" y="48148"/>
                </a:cubicBezTo>
                <a:cubicBezTo>
                  <a:pt x="74042" y="47511"/>
                  <a:pt x="74178" y="47375"/>
                  <a:pt x="74133" y="47193"/>
                </a:cubicBezTo>
                <a:cubicBezTo>
                  <a:pt x="74087" y="47011"/>
                  <a:pt x="74042" y="46966"/>
                  <a:pt x="73814" y="46920"/>
                </a:cubicBezTo>
                <a:cubicBezTo>
                  <a:pt x="73678" y="46920"/>
                  <a:pt x="73587" y="46875"/>
                  <a:pt x="73633" y="46829"/>
                </a:cubicBezTo>
                <a:cubicBezTo>
                  <a:pt x="73633" y="46829"/>
                  <a:pt x="74178" y="46420"/>
                  <a:pt x="74815" y="45920"/>
                </a:cubicBezTo>
                <a:cubicBezTo>
                  <a:pt x="75588" y="45374"/>
                  <a:pt x="76088" y="44919"/>
                  <a:pt x="76361" y="44555"/>
                </a:cubicBezTo>
                <a:lnTo>
                  <a:pt x="76725" y="44055"/>
                </a:lnTo>
                <a:lnTo>
                  <a:pt x="76407" y="43827"/>
                </a:lnTo>
                <a:lnTo>
                  <a:pt x="76043" y="43646"/>
                </a:lnTo>
                <a:lnTo>
                  <a:pt x="76771" y="43100"/>
                </a:lnTo>
                <a:cubicBezTo>
                  <a:pt x="77135" y="42827"/>
                  <a:pt x="77999" y="42099"/>
                  <a:pt x="78635" y="41508"/>
                </a:cubicBezTo>
                <a:cubicBezTo>
                  <a:pt x="80682" y="39689"/>
                  <a:pt x="80955" y="39325"/>
                  <a:pt x="80500" y="39007"/>
                </a:cubicBezTo>
                <a:cubicBezTo>
                  <a:pt x="80364" y="38961"/>
                  <a:pt x="79909" y="38825"/>
                  <a:pt x="79454" y="38688"/>
                </a:cubicBezTo>
                <a:cubicBezTo>
                  <a:pt x="78999" y="38597"/>
                  <a:pt x="77498" y="38279"/>
                  <a:pt x="76134" y="37915"/>
                </a:cubicBezTo>
                <a:cubicBezTo>
                  <a:pt x="72814" y="37142"/>
                  <a:pt x="70267" y="36733"/>
                  <a:pt x="67766" y="36596"/>
                </a:cubicBezTo>
                <a:cubicBezTo>
                  <a:pt x="65492" y="36505"/>
                  <a:pt x="65310" y="36460"/>
                  <a:pt x="65355" y="36187"/>
                </a:cubicBezTo>
                <a:cubicBezTo>
                  <a:pt x="65355" y="36050"/>
                  <a:pt x="65310" y="35914"/>
                  <a:pt x="65219" y="35869"/>
                </a:cubicBezTo>
                <a:cubicBezTo>
                  <a:pt x="65155" y="35826"/>
                  <a:pt x="64987" y="35807"/>
                  <a:pt x="64740" y="35807"/>
                </a:cubicBezTo>
                <a:cubicBezTo>
                  <a:pt x="63400" y="35807"/>
                  <a:pt x="59740" y="36377"/>
                  <a:pt x="57897" y="36915"/>
                </a:cubicBezTo>
                <a:lnTo>
                  <a:pt x="56487" y="37369"/>
                </a:lnTo>
                <a:lnTo>
                  <a:pt x="56532" y="36960"/>
                </a:lnTo>
                <a:cubicBezTo>
                  <a:pt x="56532" y="36596"/>
                  <a:pt x="56487" y="36551"/>
                  <a:pt x="56305" y="36551"/>
                </a:cubicBezTo>
                <a:cubicBezTo>
                  <a:pt x="56268" y="36545"/>
                  <a:pt x="56225" y="36543"/>
                  <a:pt x="56177" y="36543"/>
                </a:cubicBezTo>
                <a:cubicBezTo>
                  <a:pt x="55027" y="36543"/>
                  <a:pt x="50675" y="38067"/>
                  <a:pt x="47664" y="39507"/>
                </a:cubicBezTo>
                <a:cubicBezTo>
                  <a:pt x="47077" y="39800"/>
                  <a:pt x="46748" y="39930"/>
                  <a:pt x="46624" y="39930"/>
                </a:cubicBezTo>
                <a:cubicBezTo>
                  <a:pt x="46576" y="39930"/>
                  <a:pt x="46559" y="39909"/>
                  <a:pt x="46572" y="39871"/>
                </a:cubicBezTo>
                <a:cubicBezTo>
                  <a:pt x="46742" y="39497"/>
                  <a:pt x="46658" y="39225"/>
                  <a:pt x="46415" y="39225"/>
                </a:cubicBezTo>
                <a:cubicBezTo>
                  <a:pt x="46333" y="39225"/>
                  <a:pt x="46232" y="39256"/>
                  <a:pt x="46117" y="39325"/>
                </a:cubicBezTo>
                <a:cubicBezTo>
                  <a:pt x="45981" y="39416"/>
                  <a:pt x="44662" y="40189"/>
                  <a:pt x="43161" y="41008"/>
                </a:cubicBezTo>
                <a:cubicBezTo>
                  <a:pt x="40296" y="42645"/>
                  <a:pt x="39477" y="43191"/>
                  <a:pt x="37522" y="44874"/>
                </a:cubicBezTo>
                <a:lnTo>
                  <a:pt x="36248" y="45920"/>
                </a:lnTo>
                <a:lnTo>
                  <a:pt x="36248" y="45556"/>
                </a:lnTo>
                <a:lnTo>
                  <a:pt x="36248" y="45192"/>
                </a:lnTo>
                <a:lnTo>
                  <a:pt x="35930" y="45283"/>
                </a:lnTo>
                <a:cubicBezTo>
                  <a:pt x="35293" y="45419"/>
                  <a:pt x="33246" y="47420"/>
                  <a:pt x="31427" y="49740"/>
                </a:cubicBezTo>
                <a:cubicBezTo>
                  <a:pt x="30472" y="50922"/>
                  <a:pt x="29017" y="53105"/>
                  <a:pt x="28517" y="54151"/>
                </a:cubicBezTo>
                <a:lnTo>
                  <a:pt x="28289" y="54606"/>
                </a:lnTo>
                <a:lnTo>
                  <a:pt x="28380" y="53606"/>
                </a:lnTo>
                <a:cubicBezTo>
                  <a:pt x="28653" y="50377"/>
                  <a:pt x="28653" y="49649"/>
                  <a:pt x="28562" y="49285"/>
                </a:cubicBezTo>
                <a:cubicBezTo>
                  <a:pt x="28462" y="48884"/>
                  <a:pt x="28337" y="48728"/>
                  <a:pt x="28061" y="48728"/>
                </a:cubicBezTo>
                <a:cubicBezTo>
                  <a:pt x="27962" y="48728"/>
                  <a:pt x="27842" y="48749"/>
                  <a:pt x="27698" y="48785"/>
                </a:cubicBezTo>
                <a:lnTo>
                  <a:pt x="27198" y="48921"/>
                </a:lnTo>
                <a:lnTo>
                  <a:pt x="27380" y="47602"/>
                </a:lnTo>
                <a:cubicBezTo>
                  <a:pt x="27789" y="43827"/>
                  <a:pt x="27834" y="42918"/>
                  <a:pt x="27607" y="41417"/>
                </a:cubicBezTo>
                <a:cubicBezTo>
                  <a:pt x="27479" y="40649"/>
                  <a:pt x="27231" y="40321"/>
                  <a:pt x="26787" y="40321"/>
                </a:cubicBezTo>
                <a:cubicBezTo>
                  <a:pt x="26758" y="40321"/>
                  <a:pt x="26728" y="40323"/>
                  <a:pt x="26697" y="40326"/>
                </a:cubicBezTo>
                <a:cubicBezTo>
                  <a:pt x="26648" y="40334"/>
                  <a:pt x="26608" y="40345"/>
                  <a:pt x="26575" y="40345"/>
                </a:cubicBezTo>
                <a:cubicBezTo>
                  <a:pt x="26424" y="40345"/>
                  <a:pt x="26424" y="40114"/>
                  <a:pt x="26424" y="38324"/>
                </a:cubicBezTo>
                <a:cubicBezTo>
                  <a:pt x="26424" y="35914"/>
                  <a:pt x="25970" y="33458"/>
                  <a:pt x="25106" y="31184"/>
                </a:cubicBezTo>
                <a:cubicBezTo>
                  <a:pt x="24787" y="30365"/>
                  <a:pt x="24651" y="30093"/>
                  <a:pt x="24423" y="29956"/>
                </a:cubicBezTo>
                <a:cubicBezTo>
                  <a:pt x="24324" y="29897"/>
                  <a:pt x="24251" y="29863"/>
                  <a:pt x="24177" y="29863"/>
                </a:cubicBezTo>
                <a:cubicBezTo>
                  <a:pt x="24082" y="29863"/>
                  <a:pt x="23986" y="29919"/>
                  <a:pt x="23832" y="30047"/>
                </a:cubicBezTo>
                <a:cubicBezTo>
                  <a:pt x="23721" y="30121"/>
                  <a:pt x="23579" y="30196"/>
                  <a:pt x="23531" y="30196"/>
                </a:cubicBezTo>
                <a:cubicBezTo>
                  <a:pt x="23520" y="30196"/>
                  <a:pt x="23514" y="30192"/>
                  <a:pt x="23514" y="30184"/>
                </a:cubicBezTo>
                <a:cubicBezTo>
                  <a:pt x="23468" y="30184"/>
                  <a:pt x="23377" y="29774"/>
                  <a:pt x="23332" y="29228"/>
                </a:cubicBezTo>
                <a:cubicBezTo>
                  <a:pt x="23195" y="28001"/>
                  <a:pt x="22149" y="23134"/>
                  <a:pt x="21786" y="22179"/>
                </a:cubicBezTo>
                <a:cubicBezTo>
                  <a:pt x="21473" y="21336"/>
                  <a:pt x="21139" y="20921"/>
                  <a:pt x="20769" y="20921"/>
                </a:cubicBezTo>
                <a:cubicBezTo>
                  <a:pt x="20601" y="20921"/>
                  <a:pt x="20424" y="21008"/>
                  <a:pt x="20239" y="21179"/>
                </a:cubicBezTo>
                <a:cubicBezTo>
                  <a:pt x="20137" y="21266"/>
                  <a:pt x="20072" y="21335"/>
                  <a:pt x="20017" y="21335"/>
                </a:cubicBezTo>
                <a:cubicBezTo>
                  <a:pt x="19903" y="21335"/>
                  <a:pt x="19834" y="21030"/>
                  <a:pt x="19557" y="19951"/>
                </a:cubicBezTo>
                <a:cubicBezTo>
                  <a:pt x="19148" y="18632"/>
                  <a:pt x="18056" y="15948"/>
                  <a:pt x="17738" y="15766"/>
                </a:cubicBezTo>
                <a:cubicBezTo>
                  <a:pt x="17671" y="15700"/>
                  <a:pt x="17556" y="15658"/>
                  <a:pt x="17445" y="15658"/>
                </a:cubicBezTo>
                <a:cubicBezTo>
                  <a:pt x="17405" y="15658"/>
                  <a:pt x="17365" y="15663"/>
                  <a:pt x="17328" y="15676"/>
                </a:cubicBezTo>
                <a:cubicBezTo>
                  <a:pt x="17316" y="15680"/>
                  <a:pt x="17304" y="15682"/>
                  <a:pt x="17292" y="15682"/>
                </a:cubicBezTo>
                <a:cubicBezTo>
                  <a:pt x="17174" y="15682"/>
                  <a:pt x="17076" y="15456"/>
                  <a:pt x="16828" y="14629"/>
                </a:cubicBezTo>
                <a:cubicBezTo>
                  <a:pt x="16101" y="12219"/>
                  <a:pt x="15236" y="10309"/>
                  <a:pt x="14054" y="8490"/>
                </a:cubicBezTo>
                <a:cubicBezTo>
                  <a:pt x="13736" y="7989"/>
                  <a:pt x="13144" y="6943"/>
                  <a:pt x="12735" y="6125"/>
                </a:cubicBezTo>
                <a:cubicBezTo>
                  <a:pt x="11962" y="4578"/>
                  <a:pt x="10643" y="1486"/>
                  <a:pt x="10643" y="1213"/>
                </a:cubicBezTo>
                <a:cubicBezTo>
                  <a:pt x="10688" y="1122"/>
                  <a:pt x="10734" y="895"/>
                  <a:pt x="10779" y="667"/>
                </a:cubicBezTo>
                <a:cubicBezTo>
                  <a:pt x="10870" y="303"/>
                  <a:pt x="10825" y="212"/>
                  <a:pt x="10688" y="76"/>
                </a:cubicBezTo>
                <a:cubicBezTo>
                  <a:pt x="10609" y="23"/>
                  <a:pt x="10529" y="1"/>
                  <a:pt x="1045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title"/>
          </p:nvPr>
        </p:nvSpPr>
        <p:spPr>
          <a:xfrm flipH="1">
            <a:off x="4710294" y="2266125"/>
            <a:ext cx="3713700" cy="60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500"/>
              <a:buNone/>
              <a:defRPr sz="3500">
                <a:solidFill>
                  <a:schemeClr val="accent3"/>
                </a:solidFill>
              </a:defRPr>
            </a:lvl1pPr>
            <a:lvl2pPr lvl="1" algn="r" rtl="0">
              <a:spcBef>
                <a:spcPts val="0"/>
              </a:spcBef>
              <a:spcAft>
                <a:spcPts val="0"/>
              </a:spcAft>
              <a:buClr>
                <a:schemeClr val="accent3"/>
              </a:buClr>
              <a:buSzPts val="2400"/>
              <a:buNone/>
              <a:defRPr sz="2400">
                <a:solidFill>
                  <a:schemeClr val="accent3"/>
                </a:solidFill>
              </a:defRPr>
            </a:lvl2pPr>
            <a:lvl3pPr lvl="2" algn="r" rtl="0">
              <a:spcBef>
                <a:spcPts val="0"/>
              </a:spcBef>
              <a:spcAft>
                <a:spcPts val="0"/>
              </a:spcAft>
              <a:buClr>
                <a:schemeClr val="accent3"/>
              </a:buClr>
              <a:buSzPts val="2400"/>
              <a:buNone/>
              <a:defRPr sz="2400">
                <a:solidFill>
                  <a:schemeClr val="accent3"/>
                </a:solidFill>
              </a:defRPr>
            </a:lvl3pPr>
            <a:lvl4pPr lvl="3" algn="r" rtl="0">
              <a:spcBef>
                <a:spcPts val="0"/>
              </a:spcBef>
              <a:spcAft>
                <a:spcPts val="0"/>
              </a:spcAft>
              <a:buClr>
                <a:schemeClr val="accent3"/>
              </a:buClr>
              <a:buSzPts val="2400"/>
              <a:buNone/>
              <a:defRPr sz="2400">
                <a:solidFill>
                  <a:schemeClr val="accent3"/>
                </a:solidFill>
              </a:defRPr>
            </a:lvl4pPr>
            <a:lvl5pPr lvl="4" algn="r" rtl="0">
              <a:spcBef>
                <a:spcPts val="0"/>
              </a:spcBef>
              <a:spcAft>
                <a:spcPts val="0"/>
              </a:spcAft>
              <a:buClr>
                <a:schemeClr val="accent3"/>
              </a:buClr>
              <a:buSzPts val="2400"/>
              <a:buNone/>
              <a:defRPr sz="2400">
                <a:solidFill>
                  <a:schemeClr val="accent3"/>
                </a:solidFill>
              </a:defRPr>
            </a:lvl5pPr>
            <a:lvl6pPr lvl="5" algn="r" rtl="0">
              <a:spcBef>
                <a:spcPts val="0"/>
              </a:spcBef>
              <a:spcAft>
                <a:spcPts val="0"/>
              </a:spcAft>
              <a:buClr>
                <a:schemeClr val="accent3"/>
              </a:buClr>
              <a:buSzPts val="2400"/>
              <a:buNone/>
              <a:defRPr sz="2400">
                <a:solidFill>
                  <a:schemeClr val="accent3"/>
                </a:solidFill>
              </a:defRPr>
            </a:lvl6pPr>
            <a:lvl7pPr lvl="6" algn="r" rtl="0">
              <a:spcBef>
                <a:spcPts val="0"/>
              </a:spcBef>
              <a:spcAft>
                <a:spcPts val="0"/>
              </a:spcAft>
              <a:buClr>
                <a:schemeClr val="accent3"/>
              </a:buClr>
              <a:buSzPts val="2400"/>
              <a:buNone/>
              <a:defRPr sz="2400">
                <a:solidFill>
                  <a:schemeClr val="accent3"/>
                </a:solidFill>
              </a:defRPr>
            </a:lvl7pPr>
            <a:lvl8pPr lvl="7" algn="r" rtl="0">
              <a:spcBef>
                <a:spcPts val="0"/>
              </a:spcBef>
              <a:spcAft>
                <a:spcPts val="0"/>
              </a:spcAft>
              <a:buClr>
                <a:schemeClr val="accent3"/>
              </a:buClr>
              <a:buSzPts val="2400"/>
              <a:buNone/>
              <a:defRPr sz="2400">
                <a:solidFill>
                  <a:schemeClr val="accent3"/>
                </a:solidFill>
              </a:defRPr>
            </a:lvl8pPr>
            <a:lvl9pPr lvl="8" algn="r" rtl="0">
              <a:spcBef>
                <a:spcPts val="0"/>
              </a:spcBef>
              <a:spcAft>
                <a:spcPts val="0"/>
              </a:spcAft>
              <a:buClr>
                <a:schemeClr val="accent3"/>
              </a:buClr>
              <a:buSzPts val="2400"/>
              <a:buNone/>
              <a:defRPr sz="2400">
                <a:solidFill>
                  <a:schemeClr val="accent3"/>
                </a:solidFill>
              </a:defRPr>
            </a:lvl9pPr>
          </a:lstStyle>
          <a:p>
            <a:endParaRPr/>
          </a:p>
        </p:txBody>
      </p:sp>
      <p:sp>
        <p:nvSpPr>
          <p:cNvPr id="179" name="Google Shape;179;p20"/>
          <p:cNvSpPr txBox="1">
            <a:spLocks noGrp="1"/>
          </p:cNvSpPr>
          <p:nvPr>
            <p:ph type="body" idx="1"/>
          </p:nvPr>
        </p:nvSpPr>
        <p:spPr>
          <a:xfrm flipH="1">
            <a:off x="4640394" y="2782425"/>
            <a:ext cx="3783600" cy="1923600"/>
          </a:xfrm>
          <a:prstGeom prst="rect">
            <a:avLst/>
          </a:prstGeom>
        </p:spPr>
        <p:txBody>
          <a:bodyPr spcFirstLastPara="1" wrap="square" lIns="91425" tIns="91425" rIns="91425" bIns="91425" anchor="t" anchorCtr="0">
            <a:noAutofit/>
          </a:bodyPr>
          <a:lstStyle>
            <a:lvl1pPr marL="457200" lvl="0" indent="-304800" algn="r" rtl="0">
              <a:lnSpc>
                <a:spcPct val="100000"/>
              </a:lnSpc>
              <a:spcBef>
                <a:spcPts val="0"/>
              </a:spcBef>
              <a:spcAft>
                <a:spcPts val="0"/>
              </a:spcAft>
              <a:buClr>
                <a:schemeClr val="accent3"/>
              </a:buClr>
              <a:buSzPts val="1200"/>
              <a:buChar char="●"/>
              <a:defRPr sz="1600">
                <a:solidFill>
                  <a:schemeClr val="lt1"/>
                </a:solidFill>
              </a:defRPr>
            </a:lvl1pPr>
            <a:lvl2pPr marL="914400" lvl="1" indent="-304800" algn="r" rtl="0">
              <a:spcBef>
                <a:spcPts val="0"/>
              </a:spcBef>
              <a:spcAft>
                <a:spcPts val="0"/>
              </a:spcAft>
              <a:buClr>
                <a:schemeClr val="accent3"/>
              </a:buClr>
              <a:buSzPts val="1200"/>
              <a:buChar char="○"/>
              <a:defRPr sz="1200">
                <a:solidFill>
                  <a:schemeClr val="accent3"/>
                </a:solidFill>
              </a:defRPr>
            </a:lvl2pPr>
            <a:lvl3pPr marL="1371600" lvl="2" indent="-304800" algn="r" rtl="0">
              <a:spcBef>
                <a:spcPts val="1600"/>
              </a:spcBef>
              <a:spcAft>
                <a:spcPts val="0"/>
              </a:spcAft>
              <a:buClr>
                <a:schemeClr val="accent3"/>
              </a:buClr>
              <a:buSzPts val="1200"/>
              <a:buChar char="■"/>
              <a:defRPr sz="1200">
                <a:solidFill>
                  <a:schemeClr val="accent3"/>
                </a:solidFill>
              </a:defRPr>
            </a:lvl3pPr>
            <a:lvl4pPr marL="1828800" lvl="3" indent="-304800" algn="r" rtl="0">
              <a:spcBef>
                <a:spcPts val="1600"/>
              </a:spcBef>
              <a:spcAft>
                <a:spcPts val="0"/>
              </a:spcAft>
              <a:buClr>
                <a:schemeClr val="accent3"/>
              </a:buClr>
              <a:buSzPts val="1200"/>
              <a:buChar char="●"/>
              <a:defRPr sz="1200">
                <a:solidFill>
                  <a:schemeClr val="accent3"/>
                </a:solidFill>
              </a:defRPr>
            </a:lvl4pPr>
            <a:lvl5pPr marL="2286000" lvl="4" indent="-304800" algn="r" rtl="0">
              <a:spcBef>
                <a:spcPts val="1600"/>
              </a:spcBef>
              <a:spcAft>
                <a:spcPts val="0"/>
              </a:spcAft>
              <a:buClr>
                <a:schemeClr val="accent3"/>
              </a:buClr>
              <a:buSzPts val="1200"/>
              <a:buChar char="○"/>
              <a:defRPr sz="1200">
                <a:solidFill>
                  <a:schemeClr val="accent3"/>
                </a:solidFill>
              </a:defRPr>
            </a:lvl5pPr>
            <a:lvl6pPr marL="2743200" lvl="5" indent="-304800" algn="r" rtl="0">
              <a:spcBef>
                <a:spcPts val="1600"/>
              </a:spcBef>
              <a:spcAft>
                <a:spcPts val="0"/>
              </a:spcAft>
              <a:buClr>
                <a:schemeClr val="accent3"/>
              </a:buClr>
              <a:buSzPts val="1200"/>
              <a:buChar char="■"/>
              <a:defRPr sz="1200">
                <a:solidFill>
                  <a:schemeClr val="accent3"/>
                </a:solidFill>
              </a:defRPr>
            </a:lvl6pPr>
            <a:lvl7pPr marL="3200400" lvl="6" indent="-304800" algn="r" rtl="0">
              <a:spcBef>
                <a:spcPts val="1600"/>
              </a:spcBef>
              <a:spcAft>
                <a:spcPts val="0"/>
              </a:spcAft>
              <a:buClr>
                <a:schemeClr val="accent3"/>
              </a:buClr>
              <a:buSzPts val="1200"/>
              <a:buChar char="●"/>
              <a:defRPr sz="1200">
                <a:solidFill>
                  <a:schemeClr val="accent3"/>
                </a:solidFill>
              </a:defRPr>
            </a:lvl7pPr>
            <a:lvl8pPr marL="3657600" lvl="7" indent="-304800" algn="r" rtl="0">
              <a:spcBef>
                <a:spcPts val="1600"/>
              </a:spcBef>
              <a:spcAft>
                <a:spcPts val="0"/>
              </a:spcAft>
              <a:buClr>
                <a:schemeClr val="accent3"/>
              </a:buClr>
              <a:buSzPts val="1200"/>
              <a:buChar char="○"/>
              <a:defRPr sz="1200">
                <a:solidFill>
                  <a:schemeClr val="accent3"/>
                </a:solidFill>
              </a:defRPr>
            </a:lvl8pPr>
            <a:lvl9pPr marL="4114800" lvl="8" indent="-304800" algn="r" rtl="0">
              <a:spcBef>
                <a:spcPts val="1600"/>
              </a:spcBef>
              <a:spcAft>
                <a:spcPts val="1600"/>
              </a:spcAft>
              <a:buClr>
                <a:schemeClr val="accent3"/>
              </a:buClr>
              <a:buSzPts val="1200"/>
              <a:buChar char="■"/>
              <a:defRPr sz="1200">
                <a:solidFill>
                  <a:schemeClr val="accent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9">
    <p:bg>
      <p:bgPr>
        <a:solidFill>
          <a:schemeClr val="accent2"/>
        </a:solidFill>
        <a:effectLst/>
      </p:bgPr>
    </p:bg>
    <p:spTree>
      <p:nvGrpSpPr>
        <p:cNvPr id="1" name="Shape 195"/>
        <p:cNvGrpSpPr/>
        <p:nvPr/>
      </p:nvGrpSpPr>
      <p:grpSpPr>
        <a:xfrm>
          <a:off x="0" y="0"/>
          <a:ext cx="0" cy="0"/>
          <a:chOff x="0" y="0"/>
          <a:chExt cx="0" cy="0"/>
        </a:xfrm>
      </p:grpSpPr>
      <p:sp>
        <p:nvSpPr>
          <p:cNvPr id="196" name="Google Shape;196;p23"/>
          <p:cNvSpPr/>
          <p:nvPr/>
        </p:nvSpPr>
        <p:spPr>
          <a:xfrm flipH="1">
            <a:off x="1010002" y="901000"/>
            <a:ext cx="7123923" cy="4000578"/>
          </a:xfrm>
          <a:custGeom>
            <a:avLst/>
            <a:gdLst/>
            <a:ahLst/>
            <a:cxnLst/>
            <a:rect l="l" t="t" r="r" b="b"/>
            <a:pathLst>
              <a:path w="89460" h="50238" extrusionOk="0">
                <a:moveTo>
                  <a:pt x="84306" y="7011"/>
                </a:moveTo>
                <a:cubicBezTo>
                  <a:pt x="84547" y="7011"/>
                  <a:pt x="84680" y="7113"/>
                  <a:pt x="84866" y="7299"/>
                </a:cubicBezTo>
                <a:cubicBezTo>
                  <a:pt x="85009" y="7478"/>
                  <a:pt x="85208" y="7601"/>
                  <a:pt x="85353" y="7601"/>
                </a:cubicBezTo>
                <a:cubicBezTo>
                  <a:pt x="85393" y="7601"/>
                  <a:pt x="85428" y="7592"/>
                  <a:pt x="85457" y="7572"/>
                </a:cubicBezTo>
                <a:cubicBezTo>
                  <a:pt x="85499" y="7547"/>
                  <a:pt x="85581" y="7536"/>
                  <a:pt x="85685" y="7536"/>
                </a:cubicBezTo>
                <a:cubicBezTo>
                  <a:pt x="86143" y="7536"/>
                  <a:pt x="87040" y="7751"/>
                  <a:pt x="87003" y="7936"/>
                </a:cubicBezTo>
                <a:cubicBezTo>
                  <a:pt x="87003" y="7982"/>
                  <a:pt x="85548" y="8164"/>
                  <a:pt x="83820" y="8300"/>
                </a:cubicBezTo>
                <a:cubicBezTo>
                  <a:pt x="82092" y="8482"/>
                  <a:pt x="80545" y="8618"/>
                  <a:pt x="80318" y="8664"/>
                </a:cubicBezTo>
                <a:cubicBezTo>
                  <a:pt x="80267" y="8672"/>
                  <a:pt x="80227" y="8675"/>
                  <a:pt x="80198" y="8675"/>
                </a:cubicBezTo>
                <a:cubicBezTo>
                  <a:pt x="79887" y="8675"/>
                  <a:pt x="80762" y="8249"/>
                  <a:pt x="82092" y="7709"/>
                </a:cubicBezTo>
                <a:cubicBezTo>
                  <a:pt x="83382" y="7225"/>
                  <a:pt x="83957" y="7011"/>
                  <a:pt x="84306" y="7011"/>
                </a:cubicBezTo>
                <a:close/>
                <a:moveTo>
                  <a:pt x="78203" y="9524"/>
                </a:moveTo>
                <a:cubicBezTo>
                  <a:pt x="78234" y="9524"/>
                  <a:pt x="78243" y="9539"/>
                  <a:pt x="78226" y="9573"/>
                </a:cubicBezTo>
                <a:cubicBezTo>
                  <a:pt x="78226" y="9710"/>
                  <a:pt x="78044" y="9801"/>
                  <a:pt x="77862" y="9801"/>
                </a:cubicBezTo>
                <a:cubicBezTo>
                  <a:pt x="77819" y="9812"/>
                  <a:pt x="77789" y="9817"/>
                  <a:pt x="77770" y="9817"/>
                </a:cubicBezTo>
                <a:cubicBezTo>
                  <a:pt x="77709" y="9817"/>
                  <a:pt x="77769" y="9758"/>
                  <a:pt x="77907" y="9619"/>
                </a:cubicBezTo>
                <a:cubicBezTo>
                  <a:pt x="78048" y="9563"/>
                  <a:pt x="78154" y="9524"/>
                  <a:pt x="78203" y="9524"/>
                </a:cubicBezTo>
                <a:close/>
                <a:moveTo>
                  <a:pt x="77287" y="9783"/>
                </a:moveTo>
                <a:cubicBezTo>
                  <a:pt x="77334" y="9783"/>
                  <a:pt x="77362" y="9805"/>
                  <a:pt x="77362" y="9846"/>
                </a:cubicBezTo>
                <a:cubicBezTo>
                  <a:pt x="77316" y="9937"/>
                  <a:pt x="77180" y="10028"/>
                  <a:pt x="76998" y="10074"/>
                </a:cubicBezTo>
                <a:cubicBezTo>
                  <a:pt x="76966" y="10082"/>
                  <a:pt x="76939" y="10085"/>
                  <a:pt x="76919" y="10085"/>
                </a:cubicBezTo>
                <a:cubicBezTo>
                  <a:pt x="76823" y="10085"/>
                  <a:pt x="76856" y="10004"/>
                  <a:pt x="77043" y="9892"/>
                </a:cubicBezTo>
                <a:cubicBezTo>
                  <a:pt x="77144" y="9817"/>
                  <a:pt x="77230" y="9783"/>
                  <a:pt x="77287" y="9783"/>
                </a:cubicBezTo>
                <a:close/>
                <a:moveTo>
                  <a:pt x="81680" y="6291"/>
                </a:moveTo>
                <a:cubicBezTo>
                  <a:pt x="81885" y="6291"/>
                  <a:pt x="82074" y="6331"/>
                  <a:pt x="82319" y="6390"/>
                </a:cubicBezTo>
                <a:cubicBezTo>
                  <a:pt x="82865" y="6526"/>
                  <a:pt x="83274" y="6663"/>
                  <a:pt x="83229" y="6754"/>
                </a:cubicBezTo>
                <a:cubicBezTo>
                  <a:pt x="83229" y="6799"/>
                  <a:pt x="82637" y="7072"/>
                  <a:pt x="81955" y="7299"/>
                </a:cubicBezTo>
                <a:cubicBezTo>
                  <a:pt x="81273" y="7572"/>
                  <a:pt x="79818" y="8164"/>
                  <a:pt x="78772" y="8618"/>
                </a:cubicBezTo>
                <a:cubicBezTo>
                  <a:pt x="77414" y="9192"/>
                  <a:pt x="76376" y="9545"/>
                  <a:pt x="76097" y="9545"/>
                </a:cubicBezTo>
                <a:cubicBezTo>
                  <a:pt x="75956" y="9545"/>
                  <a:pt x="76010" y="9454"/>
                  <a:pt x="76316" y="9255"/>
                </a:cubicBezTo>
                <a:cubicBezTo>
                  <a:pt x="76589" y="9119"/>
                  <a:pt x="77817" y="8573"/>
                  <a:pt x="79090" y="8027"/>
                </a:cubicBezTo>
                <a:cubicBezTo>
                  <a:pt x="81728" y="6981"/>
                  <a:pt x="82365" y="6663"/>
                  <a:pt x="82092" y="6481"/>
                </a:cubicBezTo>
                <a:cubicBezTo>
                  <a:pt x="82081" y="6477"/>
                  <a:pt x="82067" y="6475"/>
                  <a:pt x="82047" y="6475"/>
                </a:cubicBezTo>
                <a:cubicBezTo>
                  <a:pt x="81645" y="6475"/>
                  <a:pt x="79309" y="7386"/>
                  <a:pt x="75315" y="9210"/>
                </a:cubicBezTo>
                <a:cubicBezTo>
                  <a:pt x="73781" y="9911"/>
                  <a:pt x="72416" y="10485"/>
                  <a:pt x="72197" y="10485"/>
                </a:cubicBezTo>
                <a:cubicBezTo>
                  <a:pt x="72189" y="10485"/>
                  <a:pt x="72182" y="10485"/>
                  <a:pt x="72177" y="10483"/>
                </a:cubicBezTo>
                <a:cubicBezTo>
                  <a:pt x="72086" y="10437"/>
                  <a:pt x="72450" y="10256"/>
                  <a:pt x="73041" y="9983"/>
                </a:cubicBezTo>
                <a:cubicBezTo>
                  <a:pt x="73587" y="9755"/>
                  <a:pt x="75679" y="8800"/>
                  <a:pt x="77680" y="7845"/>
                </a:cubicBezTo>
                <a:cubicBezTo>
                  <a:pt x="80350" y="6629"/>
                  <a:pt x="81086" y="6291"/>
                  <a:pt x="81680" y="6291"/>
                </a:cubicBezTo>
                <a:close/>
                <a:moveTo>
                  <a:pt x="79755" y="5735"/>
                </a:moveTo>
                <a:cubicBezTo>
                  <a:pt x="79826" y="5735"/>
                  <a:pt x="79891" y="5742"/>
                  <a:pt x="79954" y="5753"/>
                </a:cubicBezTo>
                <a:cubicBezTo>
                  <a:pt x="80272" y="5844"/>
                  <a:pt x="80545" y="5935"/>
                  <a:pt x="80500" y="6026"/>
                </a:cubicBezTo>
                <a:cubicBezTo>
                  <a:pt x="80500" y="6071"/>
                  <a:pt x="79181" y="6663"/>
                  <a:pt x="77635" y="7345"/>
                </a:cubicBezTo>
                <a:cubicBezTo>
                  <a:pt x="76043" y="8027"/>
                  <a:pt x="73678" y="9164"/>
                  <a:pt x="72268" y="9846"/>
                </a:cubicBezTo>
                <a:lnTo>
                  <a:pt x="69812" y="11074"/>
                </a:lnTo>
                <a:lnTo>
                  <a:pt x="71631" y="9846"/>
                </a:lnTo>
                <a:cubicBezTo>
                  <a:pt x="72677" y="9164"/>
                  <a:pt x="74815" y="7936"/>
                  <a:pt x="76452" y="7117"/>
                </a:cubicBezTo>
                <a:cubicBezTo>
                  <a:pt x="78519" y="6044"/>
                  <a:pt x="79266" y="5735"/>
                  <a:pt x="79755" y="5735"/>
                </a:cubicBezTo>
                <a:close/>
                <a:moveTo>
                  <a:pt x="74387" y="10459"/>
                </a:moveTo>
                <a:cubicBezTo>
                  <a:pt x="74456" y="10459"/>
                  <a:pt x="74415" y="10515"/>
                  <a:pt x="74269" y="10619"/>
                </a:cubicBezTo>
                <a:cubicBezTo>
                  <a:pt x="74042" y="10801"/>
                  <a:pt x="72677" y="11347"/>
                  <a:pt x="71222" y="11802"/>
                </a:cubicBezTo>
                <a:lnTo>
                  <a:pt x="68675" y="12666"/>
                </a:lnTo>
                <a:lnTo>
                  <a:pt x="70130" y="11893"/>
                </a:lnTo>
                <a:cubicBezTo>
                  <a:pt x="70949" y="11484"/>
                  <a:pt x="71859" y="11120"/>
                  <a:pt x="72132" y="11120"/>
                </a:cubicBezTo>
                <a:cubicBezTo>
                  <a:pt x="72404" y="11120"/>
                  <a:pt x="73087" y="10938"/>
                  <a:pt x="73678" y="10710"/>
                </a:cubicBezTo>
                <a:cubicBezTo>
                  <a:pt x="74072" y="10538"/>
                  <a:pt x="74306" y="10459"/>
                  <a:pt x="74387" y="10459"/>
                </a:cubicBezTo>
                <a:close/>
                <a:moveTo>
                  <a:pt x="65460" y="13554"/>
                </a:moveTo>
                <a:cubicBezTo>
                  <a:pt x="65504" y="13554"/>
                  <a:pt x="65503" y="13591"/>
                  <a:pt x="65446" y="13667"/>
                </a:cubicBezTo>
                <a:cubicBezTo>
                  <a:pt x="65264" y="13803"/>
                  <a:pt x="64991" y="13985"/>
                  <a:pt x="64764" y="14030"/>
                </a:cubicBezTo>
                <a:cubicBezTo>
                  <a:pt x="64726" y="14038"/>
                  <a:pt x="64698" y="14042"/>
                  <a:pt x="64680" y="14042"/>
                </a:cubicBezTo>
                <a:cubicBezTo>
                  <a:pt x="64588" y="14042"/>
                  <a:pt x="64733" y="13947"/>
                  <a:pt x="65037" y="13758"/>
                </a:cubicBezTo>
                <a:cubicBezTo>
                  <a:pt x="65249" y="13625"/>
                  <a:pt x="65399" y="13554"/>
                  <a:pt x="65460" y="13554"/>
                </a:cubicBezTo>
                <a:close/>
                <a:moveTo>
                  <a:pt x="85432" y="9851"/>
                </a:moveTo>
                <a:cubicBezTo>
                  <a:pt x="86128" y="9851"/>
                  <a:pt x="85449" y="10352"/>
                  <a:pt x="83547" y="11620"/>
                </a:cubicBezTo>
                <a:cubicBezTo>
                  <a:pt x="81455" y="13030"/>
                  <a:pt x="80545" y="13348"/>
                  <a:pt x="77316" y="13803"/>
                </a:cubicBezTo>
                <a:cubicBezTo>
                  <a:pt x="75243" y="14088"/>
                  <a:pt x="70881" y="14408"/>
                  <a:pt x="70010" y="14408"/>
                </a:cubicBezTo>
                <a:cubicBezTo>
                  <a:pt x="69907" y="14408"/>
                  <a:pt x="69853" y="14404"/>
                  <a:pt x="69858" y="14394"/>
                </a:cubicBezTo>
                <a:cubicBezTo>
                  <a:pt x="69858" y="14303"/>
                  <a:pt x="75679" y="12893"/>
                  <a:pt x="78362" y="12348"/>
                </a:cubicBezTo>
                <a:cubicBezTo>
                  <a:pt x="78499" y="12302"/>
                  <a:pt x="78544" y="12211"/>
                  <a:pt x="78408" y="12075"/>
                </a:cubicBezTo>
                <a:cubicBezTo>
                  <a:pt x="78374" y="12052"/>
                  <a:pt x="78288" y="12041"/>
                  <a:pt x="78163" y="12041"/>
                </a:cubicBezTo>
                <a:cubicBezTo>
                  <a:pt x="77788" y="12041"/>
                  <a:pt x="77055" y="12143"/>
                  <a:pt x="76270" y="12348"/>
                </a:cubicBezTo>
                <a:cubicBezTo>
                  <a:pt x="75494" y="12516"/>
                  <a:pt x="74869" y="12610"/>
                  <a:pt x="74653" y="12610"/>
                </a:cubicBezTo>
                <a:cubicBezTo>
                  <a:pt x="74578" y="12610"/>
                  <a:pt x="74552" y="12599"/>
                  <a:pt x="74587" y="12575"/>
                </a:cubicBezTo>
                <a:cubicBezTo>
                  <a:pt x="75088" y="12257"/>
                  <a:pt x="79681" y="10983"/>
                  <a:pt x="82819" y="10301"/>
                </a:cubicBezTo>
                <a:cubicBezTo>
                  <a:pt x="84168" y="10018"/>
                  <a:pt x="85029" y="9851"/>
                  <a:pt x="85432" y="9851"/>
                </a:cubicBezTo>
                <a:close/>
                <a:moveTo>
                  <a:pt x="62815" y="14620"/>
                </a:moveTo>
                <a:cubicBezTo>
                  <a:pt x="62840" y="14620"/>
                  <a:pt x="62811" y="14650"/>
                  <a:pt x="62717" y="14713"/>
                </a:cubicBezTo>
                <a:cubicBezTo>
                  <a:pt x="62444" y="14940"/>
                  <a:pt x="61990" y="15213"/>
                  <a:pt x="61671" y="15349"/>
                </a:cubicBezTo>
                <a:cubicBezTo>
                  <a:pt x="61616" y="15365"/>
                  <a:pt x="61577" y="15373"/>
                  <a:pt x="61553" y="15373"/>
                </a:cubicBezTo>
                <a:cubicBezTo>
                  <a:pt x="61442" y="15373"/>
                  <a:pt x="61675" y="15203"/>
                  <a:pt x="62126" y="14940"/>
                </a:cubicBezTo>
                <a:cubicBezTo>
                  <a:pt x="62514" y="14731"/>
                  <a:pt x="62765" y="14620"/>
                  <a:pt x="62815" y="14620"/>
                </a:cubicBezTo>
                <a:close/>
                <a:moveTo>
                  <a:pt x="52840" y="17202"/>
                </a:moveTo>
                <a:cubicBezTo>
                  <a:pt x="53013" y="17202"/>
                  <a:pt x="51465" y="18907"/>
                  <a:pt x="51074" y="19124"/>
                </a:cubicBezTo>
                <a:cubicBezTo>
                  <a:pt x="51048" y="19144"/>
                  <a:pt x="51031" y="19153"/>
                  <a:pt x="51021" y="19153"/>
                </a:cubicBezTo>
                <a:cubicBezTo>
                  <a:pt x="50964" y="19153"/>
                  <a:pt x="51198" y="18819"/>
                  <a:pt x="51666" y="18351"/>
                </a:cubicBezTo>
                <a:cubicBezTo>
                  <a:pt x="52166" y="17760"/>
                  <a:pt x="52666" y="17259"/>
                  <a:pt x="52803" y="17214"/>
                </a:cubicBezTo>
                <a:cubicBezTo>
                  <a:pt x="52819" y="17206"/>
                  <a:pt x="52832" y="17202"/>
                  <a:pt x="52840" y="17202"/>
                </a:cubicBezTo>
                <a:close/>
                <a:moveTo>
                  <a:pt x="67093" y="4024"/>
                </a:moveTo>
                <a:cubicBezTo>
                  <a:pt x="67194" y="4024"/>
                  <a:pt x="67291" y="4043"/>
                  <a:pt x="67402" y="4070"/>
                </a:cubicBezTo>
                <a:cubicBezTo>
                  <a:pt x="67675" y="4116"/>
                  <a:pt x="68175" y="4207"/>
                  <a:pt x="68448" y="4207"/>
                </a:cubicBezTo>
                <a:cubicBezTo>
                  <a:pt x="68857" y="4252"/>
                  <a:pt x="68448" y="4525"/>
                  <a:pt x="66401" y="5708"/>
                </a:cubicBezTo>
                <a:cubicBezTo>
                  <a:pt x="64946" y="6572"/>
                  <a:pt x="63854" y="7299"/>
                  <a:pt x="63854" y="7436"/>
                </a:cubicBezTo>
                <a:cubicBezTo>
                  <a:pt x="63854" y="7462"/>
                  <a:pt x="63875" y="7475"/>
                  <a:pt x="63916" y="7475"/>
                </a:cubicBezTo>
                <a:cubicBezTo>
                  <a:pt x="64158" y="7475"/>
                  <a:pt x="65116" y="7013"/>
                  <a:pt x="66674" y="6117"/>
                </a:cubicBezTo>
                <a:cubicBezTo>
                  <a:pt x="68085" y="5262"/>
                  <a:pt x="69375" y="4608"/>
                  <a:pt x="69638" y="4608"/>
                </a:cubicBezTo>
                <a:cubicBezTo>
                  <a:pt x="69655" y="4608"/>
                  <a:pt x="69667" y="4611"/>
                  <a:pt x="69676" y="4616"/>
                </a:cubicBezTo>
                <a:cubicBezTo>
                  <a:pt x="69767" y="4662"/>
                  <a:pt x="68857" y="5298"/>
                  <a:pt x="67629" y="6117"/>
                </a:cubicBezTo>
                <a:cubicBezTo>
                  <a:pt x="65628" y="7345"/>
                  <a:pt x="64946" y="7891"/>
                  <a:pt x="65355" y="7982"/>
                </a:cubicBezTo>
                <a:cubicBezTo>
                  <a:pt x="65401" y="7982"/>
                  <a:pt x="66538" y="7299"/>
                  <a:pt x="67902" y="6435"/>
                </a:cubicBezTo>
                <a:cubicBezTo>
                  <a:pt x="69721" y="5253"/>
                  <a:pt x="70312" y="4798"/>
                  <a:pt x="70176" y="4662"/>
                </a:cubicBezTo>
                <a:cubicBezTo>
                  <a:pt x="70039" y="4525"/>
                  <a:pt x="70085" y="4389"/>
                  <a:pt x="70221" y="4298"/>
                </a:cubicBezTo>
                <a:cubicBezTo>
                  <a:pt x="70290" y="4252"/>
                  <a:pt x="70568" y="4232"/>
                  <a:pt x="70963" y="4232"/>
                </a:cubicBezTo>
                <a:cubicBezTo>
                  <a:pt x="72146" y="4232"/>
                  <a:pt x="74371" y="4411"/>
                  <a:pt x="75088" y="4616"/>
                </a:cubicBezTo>
                <a:cubicBezTo>
                  <a:pt x="75724" y="4798"/>
                  <a:pt x="76088" y="4571"/>
                  <a:pt x="71677" y="6663"/>
                </a:cubicBezTo>
                <a:cubicBezTo>
                  <a:pt x="70611" y="7164"/>
                  <a:pt x="70151" y="7601"/>
                  <a:pt x="70473" y="7601"/>
                </a:cubicBezTo>
                <a:cubicBezTo>
                  <a:pt x="70618" y="7601"/>
                  <a:pt x="70923" y="7512"/>
                  <a:pt x="71404" y="7299"/>
                </a:cubicBezTo>
                <a:cubicBezTo>
                  <a:pt x="74496" y="5890"/>
                  <a:pt x="75997" y="5071"/>
                  <a:pt x="75861" y="4843"/>
                </a:cubicBezTo>
                <a:cubicBezTo>
                  <a:pt x="75827" y="4792"/>
                  <a:pt x="75882" y="4767"/>
                  <a:pt x="76006" y="4767"/>
                </a:cubicBezTo>
                <a:cubicBezTo>
                  <a:pt x="76211" y="4767"/>
                  <a:pt x="76606" y="4838"/>
                  <a:pt x="77089" y="4980"/>
                </a:cubicBezTo>
                <a:cubicBezTo>
                  <a:pt x="77817" y="5162"/>
                  <a:pt x="78408" y="5298"/>
                  <a:pt x="78453" y="5298"/>
                </a:cubicBezTo>
                <a:cubicBezTo>
                  <a:pt x="78453" y="5344"/>
                  <a:pt x="76316" y="6572"/>
                  <a:pt x="73769" y="8027"/>
                </a:cubicBezTo>
                <a:cubicBezTo>
                  <a:pt x="71225" y="9500"/>
                  <a:pt x="69075" y="10666"/>
                  <a:pt x="68910" y="10666"/>
                </a:cubicBezTo>
                <a:cubicBezTo>
                  <a:pt x="68907" y="10666"/>
                  <a:pt x="68904" y="10666"/>
                  <a:pt x="68902" y="10665"/>
                </a:cubicBezTo>
                <a:cubicBezTo>
                  <a:pt x="68897" y="10663"/>
                  <a:pt x="68891" y="10662"/>
                  <a:pt x="68883" y="10662"/>
                </a:cubicBezTo>
                <a:cubicBezTo>
                  <a:pt x="68695" y="10662"/>
                  <a:pt x="67819" y="11192"/>
                  <a:pt x="66901" y="11847"/>
                </a:cubicBezTo>
                <a:cubicBezTo>
                  <a:pt x="65855" y="12575"/>
                  <a:pt x="64718" y="13257"/>
                  <a:pt x="64218" y="13439"/>
                </a:cubicBezTo>
                <a:cubicBezTo>
                  <a:pt x="63954" y="13518"/>
                  <a:pt x="63751" y="13567"/>
                  <a:pt x="63663" y="13567"/>
                </a:cubicBezTo>
                <a:cubicBezTo>
                  <a:pt x="63600" y="13567"/>
                  <a:pt x="63596" y="13542"/>
                  <a:pt x="63672" y="13485"/>
                </a:cubicBezTo>
                <a:cubicBezTo>
                  <a:pt x="63854" y="13348"/>
                  <a:pt x="63945" y="13212"/>
                  <a:pt x="63900" y="13075"/>
                </a:cubicBezTo>
                <a:cubicBezTo>
                  <a:pt x="63880" y="13047"/>
                  <a:pt x="63849" y="13032"/>
                  <a:pt x="63804" y="13032"/>
                </a:cubicBezTo>
                <a:cubicBezTo>
                  <a:pt x="63637" y="13032"/>
                  <a:pt x="63282" y="13236"/>
                  <a:pt x="62672" y="13667"/>
                </a:cubicBezTo>
                <a:cubicBezTo>
                  <a:pt x="61491" y="14552"/>
                  <a:pt x="57575" y="16571"/>
                  <a:pt x="57118" y="16571"/>
                </a:cubicBezTo>
                <a:cubicBezTo>
                  <a:pt x="57082" y="16571"/>
                  <a:pt x="57068" y="16558"/>
                  <a:pt x="57078" y="16532"/>
                </a:cubicBezTo>
                <a:cubicBezTo>
                  <a:pt x="57123" y="16395"/>
                  <a:pt x="59988" y="14030"/>
                  <a:pt x="63399" y="11347"/>
                </a:cubicBezTo>
                <a:cubicBezTo>
                  <a:pt x="66856" y="8618"/>
                  <a:pt x="69676" y="6253"/>
                  <a:pt x="69721" y="6117"/>
                </a:cubicBezTo>
                <a:cubicBezTo>
                  <a:pt x="69754" y="6026"/>
                  <a:pt x="69760" y="5966"/>
                  <a:pt x="69702" y="5966"/>
                </a:cubicBezTo>
                <a:cubicBezTo>
                  <a:pt x="69442" y="5966"/>
                  <a:pt x="67896" y="7159"/>
                  <a:pt x="61762" y="12029"/>
                </a:cubicBezTo>
                <a:cubicBezTo>
                  <a:pt x="55986" y="16623"/>
                  <a:pt x="54212" y="17942"/>
                  <a:pt x="53394" y="18260"/>
                </a:cubicBezTo>
                <a:lnTo>
                  <a:pt x="52348" y="18624"/>
                </a:lnTo>
                <a:lnTo>
                  <a:pt x="52348" y="18624"/>
                </a:lnTo>
                <a:lnTo>
                  <a:pt x="53394" y="17441"/>
                </a:lnTo>
                <a:cubicBezTo>
                  <a:pt x="53985" y="16759"/>
                  <a:pt x="55122" y="15668"/>
                  <a:pt x="55895" y="14985"/>
                </a:cubicBezTo>
                <a:cubicBezTo>
                  <a:pt x="56921" y="14081"/>
                  <a:pt x="57386" y="13456"/>
                  <a:pt x="57172" y="13456"/>
                </a:cubicBezTo>
                <a:cubicBezTo>
                  <a:pt x="57063" y="13456"/>
                  <a:pt x="56780" y="13617"/>
                  <a:pt x="56305" y="13985"/>
                </a:cubicBezTo>
                <a:cubicBezTo>
                  <a:pt x="56066" y="14160"/>
                  <a:pt x="55921" y="14252"/>
                  <a:pt x="55880" y="14252"/>
                </a:cubicBezTo>
                <a:cubicBezTo>
                  <a:pt x="55803" y="14252"/>
                  <a:pt x="56080" y="13937"/>
                  <a:pt x="56759" y="13257"/>
                </a:cubicBezTo>
                <a:cubicBezTo>
                  <a:pt x="57487" y="12530"/>
                  <a:pt x="58124" y="11802"/>
                  <a:pt x="58124" y="11711"/>
                </a:cubicBezTo>
                <a:cubicBezTo>
                  <a:pt x="58158" y="11601"/>
                  <a:pt x="58150" y="11541"/>
                  <a:pt x="58093" y="11541"/>
                </a:cubicBezTo>
                <a:cubicBezTo>
                  <a:pt x="57840" y="11541"/>
                  <a:pt x="56619" y="12679"/>
                  <a:pt x="53621" y="15713"/>
                </a:cubicBezTo>
                <a:cubicBezTo>
                  <a:pt x="49528" y="19806"/>
                  <a:pt x="49437" y="19852"/>
                  <a:pt x="47936" y="20489"/>
                </a:cubicBezTo>
                <a:cubicBezTo>
                  <a:pt x="47118" y="20807"/>
                  <a:pt x="46344" y="21125"/>
                  <a:pt x="46299" y="21171"/>
                </a:cubicBezTo>
                <a:cubicBezTo>
                  <a:pt x="46291" y="21174"/>
                  <a:pt x="46284" y="21175"/>
                  <a:pt x="46279" y="21175"/>
                </a:cubicBezTo>
                <a:cubicBezTo>
                  <a:pt x="46067" y="21175"/>
                  <a:pt x="48932" y="18313"/>
                  <a:pt x="50711" y="16668"/>
                </a:cubicBezTo>
                <a:cubicBezTo>
                  <a:pt x="53394" y="14258"/>
                  <a:pt x="61990" y="7345"/>
                  <a:pt x="64673" y="5435"/>
                </a:cubicBezTo>
                <a:cubicBezTo>
                  <a:pt x="66233" y="4310"/>
                  <a:pt x="66693" y="4024"/>
                  <a:pt x="67093" y="4024"/>
                </a:cubicBezTo>
                <a:close/>
                <a:moveTo>
                  <a:pt x="80136" y="13894"/>
                </a:moveTo>
                <a:lnTo>
                  <a:pt x="78908" y="14713"/>
                </a:lnTo>
                <a:cubicBezTo>
                  <a:pt x="78226" y="15167"/>
                  <a:pt x="77635" y="15713"/>
                  <a:pt x="77544" y="15941"/>
                </a:cubicBezTo>
                <a:cubicBezTo>
                  <a:pt x="77453" y="16259"/>
                  <a:pt x="77589" y="16441"/>
                  <a:pt x="78362" y="16850"/>
                </a:cubicBezTo>
                <a:cubicBezTo>
                  <a:pt x="78863" y="17168"/>
                  <a:pt x="79226" y="17487"/>
                  <a:pt x="79181" y="17532"/>
                </a:cubicBezTo>
                <a:cubicBezTo>
                  <a:pt x="79135" y="17714"/>
                  <a:pt x="72905" y="19306"/>
                  <a:pt x="70085" y="19806"/>
                </a:cubicBezTo>
                <a:cubicBezTo>
                  <a:pt x="67038" y="20352"/>
                  <a:pt x="61489" y="20989"/>
                  <a:pt x="58169" y="21171"/>
                </a:cubicBezTo>
                <a:cubicBezTo>
                  <a:pt x="56805" y="21262"/>
                  <a:pt x="54849" y="21444"/>
                  <a:pt x="53758" y="21580"/>
                </a:cubicBezTo>
                <a:cubicBezTo>
                  <a:pt x="52961" y="21677"/>
                  <a:pt x="52505" y="21733"/>
                  <a:pt x="52315" y="21733"/>
                </a:cubicBezTo>
                <a:cubicBezTo>
                  <a:pt x="52059" y="21733"/>
                  <a:pt x="52281" y="21633"/>
                  <a:pt x="52803" y="21398"/>
                </a:cubicBezTo>
                <a:cubicBezTo>
                  <a:pt x="53758" y="20989"/>
                  <a:pt x="57351" y="20398"/>
                  <a:pt x="61626" y="20034"/>
                </a:cubicBezTo>
                <a:cubicBezTo>
                  <a:pt x="62808" y="19943"/>
                  <a:pt x="63854" y="19761"/>
                  <a:pt x="63991" y="19715"/>
                </a:cubicBezTo>
                <a:cubicBezTo>
                  <a:pt x="64254" y="19561"/>
                  <a:pt x="64019" y="19482"/>
                  <a:pt x="63366" y="19482"/>
                </a:cubicBezTo>
                <a:cubicBezTo>
                  <a:pt x="62668" y="19482"/>
                  <a:pt x="61494" y="19573"/>
                  <a:pt x="59943" y="19761"/>
                </a:cubicBezTo>
                <a:cubicBezTo>
                  <a:pt x="57691" y="20023"/>
                  <a:pt x="56543" y="20159"/>
                  <a:pt x="56109" y="20159"/>
                </a:cubicBezTo>
                <a:cubicBezTo>
                  <a:pt x="55640" y="20159"/>
                  <a:pt x="56005" y="20001"/>
                  <a:pt x="56714" y="19670"/>
                </a:cubicBezTo>
                <a:cubicBezTo>
                  <a:pt x="58225" y="18979"/>
                  <a:pt x="60803" y="18575"/>
                  <a:pt x="63513" y="18575"/>
                </a:cubicBezTo>
                <a:cubicBezTo>
                  <a:pt x="63657" y="18575"/>
                  <a:pt x="63801" y="18576"/>
                  <a:pt x="63945" y="18578"/>
                </a:cubicBezTo>
                <a:cubicBezTo>
                  <a:pt x="64670" y="18592"/>
                  <a:pt x="65197" y="18601"/>
                  <a:pt x="65574" y="18601"/>
                </a:cubicBezTo>
                <a:cubicBezTo>
                  <a:pt x="66499" y="18601"/>
                  <a:pt x="66530" y="18545"/>
                  <a:pt x="66401" y="18351"/>
                </a:cubicBezTo>
                <a:cubicBezTo>
                  <a:pt x="66314" y="18176"/>
                  <a:pt x="65497" y="18095"/>
                  <a:pt x="64287" y="18095"/>
                </a:cubicBezTo>
                <a:cubicBezTo>
                  <a:pt x="63610" y="18095"/>
                  <a:pt x="62809" y="18120"/>
                  <a:pt x="61944" y="18169"/>
                </a:cubicBezTo>
                <a:cubicBezTo>
                  <a:pt x="61247" y="18199"/>
                  <a:pt x="60782" y="18220"/>
                  <a:pt x="60506" y="18220"/>
                </a:cubicBezTo>
                <a:cubicBezTo>
                  <a:pt x="59953" y="18220"/>
                  <a:pt x="60155" y="18139"/>
                  <a:pt x="60762" y="17896"/>
                </a:cubicBezTo>
                <a:cubicBezTo>
                  <a:pt x="63445" y="16759"/>
                  <a:pt x="64082" y="16623"/>
                  <a:pt x="67811" y="16486"/>
                </a:cubicBezTo>
                <a:cubicBezTo>
                  <a:pt x="69903" y="16395"/>
                  <a:pt x="71631" y="16213"/>
                  <a:pt x="71631" y="16077"/>
                </a:cubicBezTo>
                <a:cubicBezTo>
                  <a:pt x="71631" y="15975"/>
                  <a:pt x="70864" y="15923"/>
                  <a:pt x="69751" y="15923"/>
                </a:cubicBezTo>
                <a:cubicBezTo>
                  <a:pt x="69380" y="15923"/>
                  <a:pt x="68971" y="15929"/>
                  <a:pt x="68539" y="15941"/>
                </a:cubicBezTo>
                <a:cubicBezTo>
                  <a:pt x="67718" y="15967"/>
                  <a:pt x="67121" y="15982"/>
                  <a:pt x="66707" y="15982"/>
                </a:cubicBezTo>
                <a:cubicBezTo>
                  <a:pt x="65698" y="15982"/>
                  <a:pt x="65775" y="15893"/>
                  <a:pt x="66356" y="15668"/>
                </a:cubicBezTo>
                <a:cubicBezTo>
                  <a:pt x="66856" y="15440"/>
                  <a:pt x="69403" y="15076"/>
                  <a:pt x="71950" y="14849"/>
                </a:cubicBezTo>
                <a:cubicBezTo>
                  <a:pt x="74496" y="14622"/>
                  <a:pt x="77407" y="14303"/>
                  <a:pt x="78362" y="14167"/>
                </a:cubicBezTo>
                <a:lnTo>
                  <a:pt x="80136" y="13894"/>
                </a:lnTo>
                <a:close/>
                <a:moveTo>
                  <a:pt x="46983" y="21410"/>
                </a:moveTo>
                <a:cubicBezTo>
                  <a:pt x="47018" y="21410"/>
                  <a:pt x="47017" y="21435"/>
                  <a:pt x="46981" y="21489"/>
                </a:cubicBezTo>
                <a:cubicBezTo>
                  <a:pt x="46890" y="21626"/>
                  <a:pt x="46617" y="21762"/>
                  <a:pt x="46390" y="21807"/>
                </a:cubicBezTo>
                <a:cubicBezTo>
                  <a:pt x="46359" y="21815"/>
                  <a:pt x="46334" y="21819"/>
                  <a:pt x="46317" y="21819"/>
                </a:cubicBezTo>
                <a:cubicBezTo>
                  <a:pt x="46232" y="21819"/>
                  <a:pt x="46308" y="21731"/>
                  <a:pt x="46572" y="21580"/>
                </a:cubicBezTo>
                <a:cubicBezTo>
                  <a:pt x="46792" y="21470"/>
                  <a:pt x="46929" y="21410"/>
                  <a:pt x="46983" y="21410"/>
                </a:cubicBezTo>
                <a:close/>
                <a:moveTo>
                  <a:pt x="67308" y="2813"/>
                </a:moveTo>
                <a:cubicBezTo>
                  <a:pt x="67490" y="2813"/>
                  <a:pt x="66450" y="3621"/>
                  <a:pt x="64218" y="5207"/>
                </a:cubicBezTo>
                <a:cubicBezTo>
                  <a:pt x="61489" y="7117"/>
                  <a:pt x="53576" y="13485"/>
                  <a:pt x="50892" y="15850"/>
                </a:cubicBezTo>
                <a:cubicBezTo>
                  <a:pt x="49710" y="16896"/>
                  <a:pt x="47982" y="18578"/>
                  <a:pt x="46981" y="19670"/>
                </a:cubicBezTo>
                <a:cubicBezTo>
                  <a:pt x="45981" y="20716"/>
                  <a:pt x="44798" y="21807"/>
                  <a:pt x="44343" y="22035"/>
                </a:cubicBezTo>
                <a:cubicBezTo>
                  <a:pt x="44047" y="22206"/>
                  <a:pt x="43847" y="22303"/>
                  <a:pt x="43763" y="22303"/>
                </a:cubicBezTo>
                <a:cubicBezTo>
                  <a:pt x="43512" y="22303"/>
                  <a:pt x="44289" y="21441"/>
                  <a:pt x="46572" y="19124"/>
                </a:cubicBezTo>
                <a:cubicBezTo>
                  <a:pt x="49664" y="15986"/>
                  <a:pt x="50256" y="15486"/>
                  <a:pt x="57169" y="9892"/>
                </a:cubicBezTo>
                <a:cubicBezTo>
                  <a:pt x="61216" y="6617"/>
                  <a:pt x="62945" y="5344"/>
                  <a:pt x="65173" y="3979"/>
                </a:cubicBezTo>
                <a:cubicBezTo>
                  <a:pt x="66474" y="3199"/>
                  <a:pt x="67183" y="2813"/>
                  <a:pt x="67308" y="2813"/>
                </a:cubicBezTo>
                <a:close/>
                <a:moveTo>
                  <a:pt x="78655" y="18381"/>
                </a:moveTo>
                <a:cubicBezTo>
                  <a:pt x="78948" y="18381"/>
                  <a:pt x="78650" y="18608"/>
                  <a:pt x="77907" y="19079"/>
                </a:cubicBezTo>
                <a:cubicBezTo>
                  <a:pt x="76952" y="19715"/>
                  <a:pt x="76043" y="19988"/>
                  <a:pt x="73087" y="20716"/>
                </a:cubicBezTo>
                <a:cubicBezTo>
                  <a:pt x="71085" y="21216"/>
                  <a:pt x="68675" y="21762"/>
                  <a:pt x="67720" y="21898"/>
                </a:cubicBezTo>
                <a:cubicBezTo>
                  <a:pt x="65264" y="22262"/>
                  <a:pt x="57896" y="22763"/>
                  <a:pt x="55031" y="22763"/>
                </a:cubicBezTo>
                <a:cubicBezTo>
                  <a:pt x="53758" y="22763"/>
                  <a:pt x="51711" y="22899"/>
                  <a:pt x="50529" y="23035"/>
                </a:cubicBezTo>
                <a:cubicBezTo>
                  <a:pt x="49841" y="23115"/>
                  <a:pt x="49323" y="23163"/>
                  <a:pt x="49081" y="23163"/>
                </a:cubicBezTo>
                <a:cubicBezTo>
                  <a:pt x="48906" y="23163"/>
                  <a:pt x="48875" y="23138"/>
                  <a:pt x="49028" y="23081"/>
                </a:cubicBezTo>
                <a:cubicBezTo>
                  <a:pt x="50801" y="22490"/>
                  <a:pt x="53758" y="22035"/>
                  <a:pt x="58078" y="21671"/>
                </a:cubicBezTo>
                <a:cubicBezTo>
                  <a:pt x="66128" y="21080"/>
                  <a:pt x="71040" y="20307"/>
                  <a:pt x="76589" y="18851"/>
                </a:cubicBezTo>
                <a:cubicBezTo>
                  <a:pt x="77749" y="18540"/>
                  <a:pt x="78409" y="18381"/>
                  <a:pt x="78655" y="18381"/>
                </a:cubicBezTo>
                <a:close/>
                <a:moveTo>
                  <a:pt x="43124" y="23063"/>
                </a:moveTo>
                <a:cubicBezTo>
                  <a:pt x="43165" y="23063"/>
                  <a:pt x="43181" y="23085"/>
                  <a:pt x="43161" y="23126"/>
                </a:cubicBezTo>
                <a:cubicBezTo>
                  <a:pt x="43161" y="23217"/>
                  <a:pt x="42979" y="23354"/>
                  <a:pt x="42843" y="23354"/>
                </a:cubicBezTo>
                <a:cubicBezTo>
                  <a:pt x="42802" y="23362"/>
                  <a:pt x="42771" y="23366"/>
                  <a:pt x="42747" y="23366"/>
                </a:cubicBezTo>
                <a:cubicBezTo>
                  <a:pt x="42637" y="23366"/>
                  <a:pt x="42701" y="23284"/>
                  <a:pt x="42888" y="23172"/>
                </a:cubicBezTo>
                <a:cubicBezTo>
                  <a:pt x="42988" y="23097"/>
                  <a:pt x="43074" y="23063"/>
                  <a:pt x="43124" y="23063"/>
                </a:cubicBezTo>
                <a:close/>
                <a:moveTo>
                  <a:pt x="39520" y="24928"/>
                </a:moveTo>
                <a:cubicBezTo>
                  <a:pt x="39558" y="24928"/>
                  <a:pt x="39563" y="24950"/>
                  <a:pt x="39522" y="24991"/>
                </a:cubicBezTo>
                <a:cubicBezTo>
                  <a:pt x="39432" y="25127"/>
                  <a:pt x="39204" y="25264"/>
                  <a:pt x="39022" y="25309"/>
                </a:cubicBezTo>
                <a:cubicBezTo>
                  <a:pt x="38886" y="25309"/>
                  <a:pt x="38977" y="25218"/>
                  <a:pt x="39250" y="25036"/>
                </a:cubicBezTo>
                <a:cubicBezTo>
                  <a:pt x="39375" y="24961"/>
                  <a:pt x="39472" y="24928"/>
                  <a:pt x="39520" y="24928"/>
                </a:cubicBezTo>
                <a:close/>
                <a:moveTo>
                  <a:pt x="67629" y="1569"/>
                </a:moveTo>
                <a:lnTo>
                  <a:pt x="66447" y="2342"/>
                </a:lnTo>
                <a:cubicBezTo>
                  <a:pt x="65764" y="2751"/>
                  <a:pt x="64309" y="3706"/>
                  <a:pt x="63172" y="4525"/>
                </a:cubicBezTo>
                <a:cubicBezTo>
                  <a:pt x="57260" y="8709"/>
                  <a:pt x="47254" y="17396"/>
                  <a:pt x="43661" y="21535"/>
                </a:cubicBezTo>
                <a:cubicBezTo>
                  <a:pt x="42788" y="22532"/>
                  <a:pt x="42216" y="23065"/>
                  <a:pt x="42080" y="23065"/>
                </a:cubicBezTo>
                <a:cubicBezTo>
                  <a:pt x="41968" y="23065"/>
                  <a:pt x="42152" y="22704"/>
                  <a:pt x="42706" y="21944"/>
                </a:cubicBezTo>
                <a:cubicBezTo>
                  <a:pt x="43593" y="20748"/>
                  <a:pt x="43957" y="20108"/>
                  <a:pt x="43797" y="20108"/>
                </a:cubicBezTo>
                <a:cubicBezTo>
                  <a:pt x="43769" y="20108"/>
                  <a:pt x="43723" y="20129"/>
                  <a:pt x="43661" y="20170"/>
                </a:cubicBezTo>
                <a:cubicBezTo>
                  <a:pt x="43525" y="20216"/>
                  <a:pt x="42843" y="21034"/>
                  <a:pt x="42160" y="21898"/>
                </a:cubicBezTo>
                <a:cubicBezTo>
                  <a:pt x="41478" y="22763"/>
                  <a:pt x="40614" y="23672"/>
                  <a:pt x="40296" y="23854"/>
                </a:cubicBezTo>
                <a:cubicBezTo>
                  <a:pt x="40242" y="23886"/>
                  <a:pt x="40203" y="23902"/>
                  <a:pt x="40179" y="23902"/>
                </a:cubicBezTo>
                <a:cubicBezTo>
                  <a:pt x="39998" y="23902"/>
                  <a:pt x="40656" y="22975"/>
                  <a:pt x="42342" y="20807"/>
                </a:cubicBezTo>
                <a:cubicBezTo>
                  <a:pt x="44421" y="18258"/>
                  <a:pt x="45214" y="17129"/>
                  <a:pt x="44927" y="17129"/>
                </a:cubicBezTo>
                <a:cubicBezTo>
                  <a:pt x="44881" y="17129"/>
                  <a:pt x="44807" y="17158"/>
                  <a:pt x="44707" y="17214"/>
                </a:cubicBezTo>
                <a:cubicBezTo>
                  <a:pt x="44616" y="17259"/>
                  <a:pt x="43252" y="18942"/>
                  <a:pt x="41706" y="20898"/>
                </a:cubicBezTo>
                <a:cubicBezTo>
                  <a:pt x="39704" y="23445"/>
                  <a:pt x="38658" y="24582"/>
                  <a:pt x="38022" y="24946"/>
                </a:cubicBezTo>
                <a:cubicBezTo>
                  <a:pt x="37462" y="25261"/>
                  <a:pt x="37093" y="25441"/>
                  <a:pt x="36924" y="25441"/>
                </a:cubicBezTo>
                <a:cubicBezTo>
                  <a:pt x="36556" y="25441"/>
                  <a:pt x="37130" y="24593"/>
                  <a:pt x="38749" y="22444"/>
                </a:cubicBezTo>
                <a:cubicBezTo>
                  <a:pt x="42570" y="17305"/>
                  <a:pt x="49983" y="9892"/>
                  <a:pt x="56668" y="4389"/>
                </a:cubicBezTo>
                <a:cubicBezTo>
                  <a:pt x="58198" y="3158"/>
                  <a:pt x="58609" y="2828"/>
                  <a:pt x="58915" y="2828"/>
                </a:cubicBezTo>
                <a:cubicBezTo>
                  <a:pt x="59028" y="2828"/>
                  <a:pt x="59126" y="2872"/>
                  <a:pt x="59261" y="2933"/>
                </a:cubicBezTo>
                <a:cubicBezTo>
                  <a:pt x="59330" y="2968"/>
                  <a:pt x="59459" y="2985"/>
                  <a:pt x="59640" y="2985"/>
                </a:cubicBezTo>
                <a:cubicBezTo>
                  <a:pt x="60164" y="2985"/>
                  <a:pt x="61123" y="2840"/>
                  <a:pt x="62308" y="2569"/>
                </a:cubicBezTo>
                <a:cubicBezTo>
                  <a:pt x="63718" y="2297"/>
                  <a:pt x="65491" y="1933"/>
                  <a:pt x="66265" y="1796"/>
                </a:cubicBezTo>
                <a:lnTo>
                  <a:pt x="67629" y="1569"/>
                </a:lnTo>
                <a:close/>
                <a:moveTo>
                  <a:pt x="59816" y="977"/>
                </a:moveTo>
                <a:cubicBezTo>
                  <a:pt x="59828" y="977"/>
                  <a:pt x="59840" y="977"/>
                  <a:pt x="59852" y="978"/>
                </a:cubicBezTo>
                <a:cubicBezTo>
                  <a:pt x="60034" y="1023"/>
                  <a:pt x="59897" y="1160"/>
                  <a:pt x="59579" y="1387"/>
                </a:cubicBezTo>
                <a:cubicBezTo>
                  <a:pt x="59306" y="1614"/>
                  <a:pt x="58215" y="2433"/>
                  <a:pt x="57169" y="3252"/>
                </a:cubicBezTo>
                <a:cubicBezTo>
                  <a:pt x="49937" y="8982"/>
                  <a:pt x="42251" y="16714"/>
                  <a:pt x="37840" y="22717"/>
                </a:cubicBezTo>
                <a:cubicBezTo>
                  <a:pt x="36430" y="24673"/>
                  <a:pt x="35156" y="26310"/>
                  <a:pt x="34974" y="26355"/>
                </a:cubicBezTo>
                <a:cubicBezTo>
                  <a:pt x="34972" y="26356"/>
                  <a:pt x="34970" y="26356"/>
                  <a:pt x="34969" y="26356"/>
                </a:cubicBezTo>
                <a:cubicBezTo>
                  <a:pt x="34626" y="26356"/>
                  <a:pt x="40352" y="17838"/>
                  <a:pt x="42433" y="15349"/>
                </a:cubicBezTo>
                <a:cubicBezTo>
                  <a:pt x="47590" y="9198"/>
                  <a:pt x="57559" y="977"/>
                  <a:pt x="59816" y="977"/>
                </a:cubicBezTo>
                <a:close/>
                <a:moveTo>
                  <a:pt x="37535" y="25810"/>
                </a:moveTo>
                <a:cubicBezTo>
                  <a:pt x="37703" y="25810"/>
                  <a:pt x="37400" y="26052"/>
                  <a:pt x="36612" y="26537"/>
                </a:cubicBezTo>
                <a:cubicBezTo>
                  <a:pt x="36124" y="26800"/>
                  <a:pt x="35697" y="26970"/>
                  <a:pt x="35512" y="26970"/>
                </a:cubicBezTo>
                <a:cubicBezTo>
                  <a:pt x="35473" y="26970"/>
                  <a:pt x="35445" y="26962"/>
                  <a:pt x="35429" y="26947"/>
                </a:cubicBezTo>
                <a:cubicBezTo>
                  <a:pt x="35293" y="26719"/>
                  <a:pt x="35930" y="26310"/>
                  <a:pt x="36930" y="25992"/>
                </a:cubicBezTo>
                <a:cubicBezTo>
                  <a:pt x="37248" y="25870"/>
                  <a:pt x="37451" y="25810"/>
                  <a:pt x="37535" y="25810"/>
                </a:cubicBezTo>
                <a:close/>
                <a:moveTo>
                  <a:pt x="33290" y="27817"/>
                </a:moveTo>
                <a:cubicBezTo>
                  <a:pt x="33337" y="27817"/>
                  <a:pt x="33369" y="27829"/>
                  <a:pt x="33383" y="27856"/>
                </a:cubicBezTo>
                <a:cubicBezTo>
                  <a:pt x="33474" y="27947"/>
                  <a:pt x="32928" y="28402"/>
                  <a:pt x="32109" y="28857"/>
                </a:cubicBezTo>
                <a:cubicBezTo>
                  <a:pt x="31415" y="29235"/>
                  <a:pt x="31050" y="29417"/>
                  <a:pt x="30921" y="29417"/>
                </a:cubicBezTo>
                <a:cubicBezTo>
                  <a:pt x="30864" y="29417"/>
                  <a:pt x="30853" y="29381"/>
                  <a:pt x="30881" y="29312"/>
                </a:cubicBezTo>
                <a:cubicBezTo>
                  <a:pt x="31127" y="28860"/>
                  <a:pt x="32853" y="27817"/>
                  <a:pt x="33290" y="27817"/>
                </a:cubicBezTo>
                <a:close/>
                <a:moveTo>
                  <a:pt x="29938" y="29664"/>
                </a:moveTo>
                <a:cubicBezTo>
                  <a:pt x="29994" y="29664"/>
                  <a:pt x="29949" y="29744"/>
                  <a:pt x="29835" y="29903"/>
                </a:cubicBezTo>
                <a:cubicBezTo>
                  <a:pt x="29653" y="30130"/>
                  <a:pt x="29290" y="30449"/>
                  <a:pt x="28971" y="30631"/>
                </a:cubicBezTo>
                <a:cubicBezTo>
                  <a:pt x="28766" y="30767"/>
                  <a:pt x="28630" y="30835"/>
                  <a:pt x="28562" y="30835"/>
                </a:cubicBezTo>
                <a:cubicBezTo>
                  <a:pt x="28494" y="30835"/>
                  <a:pt x="28494" y="30767"/>
                  <a:pt x="28562" y="30631"/>
                </a:cubicBezTo>
                <a:cubicBezTo>
                  <a:pt x="28698" y="30449"/>
                  <a:pt x="29062" y="30085"/>
                  <a:pt x="29426" y="29903"/>
                </a:cubicBezTo>
                <a:cubicBezTo>
                  <a:pt x="29722" y="29744"/>
                  <a:pt x="29881" y="29664"/>
                  <a:pt x="29938" y="29664"/>
                </a:cubicBezTo>
                <a:close/>
                <a:moveTo>
                  <a:pt x="75479" y="20712"/>
                </a:moveTo>
                <a:cubicBezTo>
                  <a:pt x="75491" y="20712"/>
                  <a:pt x="75497" y="20713"/>
                  <a:pt x="75497" y="20716"/>
                </a:cubicBezTo>
                <a:cubicBezTo>
                  <a:pt x="75497" y="20761"/>
                  <a:pt x="74133" y="21580"/>
                  <a:pt x="72404" y="22581"/>
                </a:cubicBezTo>
                <a:cubicBezTo>
                  <a:pt x="70676" y="23581"/>
                  <a:pt x="69130" y="24491"/>
                  <a:pt x="68993" y="24582"/>
                </a:cubicBezTo>
                <a:cubicBezTo>
                  <a:pt x="68812" y="24673"/>
                  <a:pt x="67083" y="24946"/>
                  <a:pt x="65082" y="25127"/>
                </a:cubicBezTo>
                <a:cubicBezTo>
                  <a:pt x="59670" y="25673"/>
                  <a:pt x="58669" y="25855"/>
                  <a:pt x="58897" y="26219"/>
                </a:cubicBezTo>
                <a:cubicBezTo>
                  <a:pt x="58917" y="26260"/>
                  <a:pt x="59039" y="26282"/>
                  <a:pt x="59220" y="26282"/>
                </a:cubicBezTo>
                <a:cubicBezTo>
                  <a:pt x="59442" y="26282"/>
                  <a:pt x="59754" y="26249"/>
                  <a:pt x="60079" y="26173"/>
                </a:cubicBezTo>
                <a:cubicBezTo>
                  <a:pt x="60716" y="26083"/>
                  <a:pt x="62945" y="25855"/>
                  <a:pt x="65082" y="25628"/>
                </a:cubicBezTo>
                <a:cubicBezTo>
                  <a:pt x="66560" y="25491"/>
                  <a:pt x="67584" y="25423"/>
                  <a:pt x="68323" y="25423"/>
                </a:cubicBezTo>
                <a:cubicBezTo>
                  <a:pt x="69062" y="25423"/>
                  <a:pt x="69516" y="25491"/>
                  <a:pt x="69858" y="25628"/>
                </a:cubicBezTo>
                <a:lnTo>
                  <a:pt x="70767" y="25946"/>
                </a:lnTo>
                <a:lnTo>
                  <a:pt x="68675" y="26401"/>
                </a:lnTo>
                <a:cubicBezTo>
                  <a:pt x="64582" y="27356"/>
                  <a:pt x="60034" y="28084"/>
                  <a:pt x="55122" y="28584"/>
                </a:cubicBezTo>
                <a:cubicBezTo>
                  <a:pt x="52393" y="28902"/>
                  <a:pt x="48437" y="29357"/>
                  <a:pt x="46344" y="29584"/>
                </a:cubicBezTo>
                <a:cubicBezTo>
                  <a:pt x="44207" y="29812"/>
                  <a:pt x="41160" y="30176"/>
                  <a:pt x="39522" y="30312"/>
                </a:cubicBezTo>
                <a:cubicBezTo>
                  <a:pt x="37885" y="30494"/>
                  <a:pt x="35702" y="30812"/>
                  <a:pt x="34656" y="30994"/>
                </a:cubicBezTo>
                <a:lnTo>
                  <a:pt x="32746" y="31358"/>
                </a:lnTo>
                <a:lnTo>
                  <a:pt x="34292" y="30449"/>
                </a:lnTo>
                <a:cubicBezTo>
                  <a:pt x="35702" y="29630"/>
                  <a:pt x="36157" y="29448"/>
                  <a:pt x="38022" y="29175"/>
                </a:cubicBezTo>
                <a:cubicBezTo>
                  <a:pt x="39250" y="29039"/>
                  <a:pt x="42115" y="28766"/>
                  <a:pt x="44434" y="28629"/>
                </a:cubicBezTo>
                <a:cubicBezTo>
                  <a:pt x="46799" y="28493"/>
                  <a:pt x="48800" y="28357"/>
                  <a:pt x="48891" y="28357"/>
                </a:cubicBezTo>
                <a:cubicBezTo>
                  <a:pt x="49028" y="28357"/>
                  <a:pt x="49028" y="28266"/>
                  <a:pt x="48982" y="28129"/>
                </a:cubicBezTo>
                <a:cubicBezTo>
                  <a:pt x="48929" y="28048"/>
                  <a:pt x="48577" y="28008"/>
                  <a:pt x="47915" y="28008"/>
                </a:cubicBezTo>
                <a:cubicBezTo>
                  <a:pt x="46338" y="28008"/>
                  <a:pt x="43002" y="28240"/>
                  <a:pt x="37749" y="28720"/>
                </a:cubicBezTo>
                <a:cubicBezTo>
                  <a:pt x="37649" y="28729"/>
                  <a:pt x="37570" y="28735"/>
                  <a:pt x="37517" y="28735"/>
                </a:cubicBezTo>
                <a:cubicBezTo>
                  <a:pt x="37301" y="28735"/>
                  <a:pt x="37476" y="28648"/>
                  <a:pt x="38204" y="28357"/>
                </a:cubicBezTo>
                <a:cubicBezTo>
                  <a:pt x="39659" y="27720"/>
                  <a:pt x="42479" y="27220"/>
                  <a:pt x="47982" y="26628"/>
                </a:cubicBezTo>
                <a:cubicBezTo>
                  <a:pt x="53303" y="26083"/>
                  <a:pt x="53348" y="26083"/>
                  <a:pt x="53257" y="25810"/>
                </a:cubicBezTo>
                <a:cubicBezTo>
                  <a:pt x="53252" y="25788"/>
                  <a:pt x="53136" y="25778"/>
                  <a:pt x="52932" y="25778"/>
                </a:cubicBezTo>
                <a:cubicBezTo>
                  <a:pt x="51442" y="25778"/>
                  <a:pt x="45232" y="26314"/>
                  <a:pt x="42752" y="26674"/>
                </a:cubicBezTo>
                <a:cubicBezTo>
                  <a:pt x="41966" y="26786"/>
                  <a:pt x="41364" y="26868"/>
                  <a:pt x="41176" y="26868"/>
                </a:cubicBezTo>
                <a:cubicBezTo>
                  <a:pt x="41136" y="26868"/>
                  <a:pt x="41114" y="26864"/>
                  <a:pt x="41114" y="26856"/>
                </a:cubicBezTo>
                <a:cubicBezTo>
                  <a:pt x="41203" y="26634"/>
                  <a:pt x="47054" y="23986"/>
                  <a:pt x="47546" y="23986"/>
                </a:cubicBezTo>
                <a:cubicBezTo>
                  <a:pt x="47558" y="23986"/>
                  <a:pt x="47567" y="23987"/>
                  <a:pt x="47572" y="23990"/>
                </a:cubicBezTo>
                <a:cubicBezTo>
                  <a:pt x="47607" y="24002"/>
                  <a:pt x="47672" y="24008"/>
                  <a:pt x="47761" y="24008"/>
                </a:cubicBezTo>
                <a:cubicBezTo>
                  <a:pt x="48027" y="24008"/>
                  <a:pt x="48505" y="23956"/>
                  <a:pt x="48982" y="23854"/>
                </a:cubicBezTo>
                <a:cubicBezTo>
                  <a:pt x="49664" y="23718"/>
                  <a:pt x="51529" y="23536"/>
                  <a:pt x="53121" y="23445"/>
                </a:cubicBezTo>
                <a:cubicBezTo>
                  <a:pt x="61262" y="23035"/>
                  <a:pt x="63308" y="22899"/>
                  <a:pt x="65992" y="22581"/>
                </a:cubicBezTo>
                <a:cubicBezTo>
                  <a:pt x="67629" y="22399"/>
                  <a:pt x="70449" y="21853"/>
                  <a:pt x="72222" y="21444"/>
                </a:cubicBezTo>
                <a:cubicBezTo>
                  <a:pt x="73883" y="21018"/>
                  <a:pt x="75305" y="20712"/>
                  <a:pt x="75479" y="20712"/>
                </a:cubicBezTo>
                <a:close/>
                <a:moveTo>
                  <a:pt x="27564" y="31058"/>
                </a:moveTo>
                <a:cubicBezTo>
                  <a:pt x="27636" y="31058"/>
                  <a:pt x="27615" y="31128"/>
                  <a:pt x="27516" y="31267"/>
                </a:cubicBezTo>
                <a:cubicBezTo>
                  <a:pt x="27379" y="31449"/>
                  <a:pt x="26925" y="31813"/>
                  <a:pt x="26515" y="32086"/>
                </a:cubicBezTo>
                <a:cubicBezTo>
                  <a:pt x="26227" y="32230"/>
                  <a:pt x="26012" y="32319"/>
                  <a:pt x="25893" y="32319"/>
                </a:cubicBezTo>
                <a:cubicBezTo>
                  <a:pt x="25824" y="32319"/>
                  <a:pt x="25788" y="32289"/>
                  <a:pt x="25788" y="32222"/>
                </a:cubicBezTo>
                <a:cubicBezTo>
                  <a:pt x="25788" y="32086"/>
                  <a:pt x="26242" y="31722"/>
                  <a:pt x="26788" y="31404"/>
                </a:cubicBezTo>
                <a:cubicBezTo>
                  <a:pt x="27223" y="31173"/>
                  <a:pt x="27471" y="31058"/>
                  <a:pt x="27564" y="31058"/>
                </a:cubicBezTo>
                <a:close/>
                <a:moveTo>
                  <a:pt x="69422" y="26895"/>
                </a:moveTo>
                <a:cubicBezTo>
                  <a:pt x="69606" y="26895"/>
                  <a:pt x="69579" y="26975"/>
                  <a:pt x="69403" y="27129"/>
                </a:cubicBezTo>
                <a:cubicBezTo>
                  <a:pt x="69221" y="27356"/>
                  <a:pt x="68584" y="27811"/>
                  <a:pt x="68038" y="28129"/>
                </a:cubicBezTo>
                <a:cubicBezTo>
                  <a:pt x="67510" y="28440"/>
                  <a:pt x="67194" y="28581"/>
                  <a:pt x="66960" y="28581"/>
                </a:cubicBezTo>
                <a:cubicBezTo>
                  <a:pt x="66851" y="28581"/>
                  <a:pt x="66760" y="28551"/>
                  <a:pt x="66674" y="28493"/>
                </a:cubicBezTo>
                <a:cubicBezTo>
                  <a:pt x="66560" y="28425"/>
                  <a:pt x="66344" y="28391"/>
                  <a:pt x="66094" y="28391"/>
                </a:cubicBezTo>
                <a:cubicBezTo>
                  <a:pt x="65844" y="28391"/>
                  <a:pt x="65560" y="28425"/>
                  <a:pt x="65310" y="28493"/>
                </a:cubicBezTo>
                <a:cubicBezTo>
                  <a:pt x="62763" y="29084"/>
                  <a:pt x="55077" y="30221"/>
                  <a:pt x="43115" y="31722"/>
                </a:cubicBezTo>
                <a:cubicBezTo>
                  <a:pt x="35930" y="32632"/>
                  <a:pt x="29699" y="33405"/>
                  <a:pt x="29290" y="33405"/>
                </a:cubicBezTo>
                <a:cubicBezTo>
                  <a:pt x="29136" y="33414"/>
                  <a:pt x="29015" y="33422"/>
                  <a:pt x="28932" y="33422"/>
                </a:cubicBezTo>
                <a:cubicBezTo>
                  <a:pt x="28620" y="33422"/>
                  <a:pt x="28840" y="33316"/>
                  <a:pt x="29881" y="32814"/>
                </a:cubicBezTo>
                <a:cubicBezTo>
                  <a:pt x="31791" y="31949"/>
                  <a:pt x="35111" y="31267"/>
                  <a:pt x="40205" y="30721"/>
                </a:cubicBezTo>
                <a:cubicBezTo>
                  <a:pt x="59488" y="28766"/>
                  <a:pt x="63536" y="28266"/>
                  <a:pt x="68038" y="27174"/>
                </a:cubicBezTo>
                <a:cubicBezTo>
                  <a:pt x="68790" y="26986"/>
                  <a:pt x="69227" y="26895"/>
                  <a:pt x="69422" y="26895"/>
                </a:cubicBezTo>
                <a:close/>
                <a:moveTo>
                  <a:pt x="24811" y="32674"/>
                </a:moveTo>
                <a:cubicBezTo>
                  <a:pt x="25053" y="32674"/>
                  <a:pt x="24528" y="33191"/>
                  <a:pt x="23468" y="33814"/>
                </a:cubicBezTo>
                <a:cubicBezTo>
                  <a:pt x="23017" y="34096"/>
                  <a:pt x="22741" y="34221"/>
                  <a:pt x="22628" y="34221"/>
                </a:cubicBezTo>
                <a:cubicBezTo>
                  <a:pt x="22559" y="34221"/>
                  <a:pt x="22552" y="34173"/>
                  <a:pt x="22604" y="34087"/>
                </a:cubicBezTo>
                <a:cubicBezTo>
                  <a:pt x="22695" y="33860"/>
                  <a:pt x="23332" y="33405"/>
                  <a:pt x="23968" y="33041"/>
                </a:cubicBezTo>
                <a:cubicBezTo>
                  <a:pt x="24426" y="32783"/>
                  <a:pt x="24700" y="32674"/>
                  <a:pt x="24811" y="32674"/>
                </a:cubicBezTo>
                <a:close/>
                <a:moveTo>
                  <a:pt x="56023" y="2189"/>
                </a:moveTo>
                <a:cubicBezTo>
                  <a:pt x="56053" y="2189"/>
                  <a:pt x="56072" y="2195"/>
                  <a:pt x="56077" y="2206"/>
                </a:cubicBezTo>
                <a:cubicBezTo>
                  <a:pt x="56123" y="2297"/>
                  <a:pt x="55804" y="2615"/>
                  <a:pt x="55304" y="2888"/>
                </a:cubicBezTo>
                <a:cubicBezTo>
                  <a:pt x="52803" y="4343"/>
                  <a:pt x="46163" y="10301"/>
                  <a:pt x="42933" y="14030"/>
                </a:cubicBezTo>
                <a:cubicBezTo>
                  <a:pt x="40341" y="16987"/>
                  <a:pt x="38658" y="19261"/>
                  <a:pt x="36111" y="23354"/>
                </a:cubicBezTo>
                <a:cubicBezTo>
                  <a:pt x="34156" y="26537"/>
                  <a:pt x="33928" y="26765"/>
                  <a:pt x="32973" y="27265"/>
                </a:cubicBezTo>
                <a:lnTo>
                  <a:pt x="31973" y="27811"/>
                </a:lnTo>
                <a:lnTo>
                  <a:pt x="33064" y="26355"/>
                </a:lnTo>
                <a:cubicBezTo>
                  <a:pt x="35111" y="23627"/>
                  <a:pt x="35520" y="23035"/>
                  <a:pt x="35338" y="22899"/>
                </a:cubicBezTo>
                <a:cubicBezTo>
                  <a:pt x="35336" y="22898"/>
                  <a:pt x="35333" y="22898"/>
                  <a:pt x="35330" y="22898"/>
                </a:cubicBezTo>
                <a:cubicBezTo>
                  <a:pt x="35166" y="22898"/>
                  <a:pt x="34135" y="24155"/>
                  <a:pt x="32973" y="25719"/>
                </a:cubicBezTo>
                <a:cubicBezTo>
                  <a:pt x="31654" y="27447"/>
                  <a:pt x="30517" y="28720"/>
                  <a:pt x="30154" y="28948"/>
                </a:cubicBezTo>
                <a:cubicBezTo>
                  <a:pt x="30022" y="29019"/>
                  <a:pt x="29926" y="29060"/>
                  <a:pt x="29872" y="29060"/>
                </a:cubicBezTo>
                <a:cubicBezTo>
                  <a:pt x="29682" y="29060"/>
                  <a:pt x="29993" y="28557"/>
                  <a:pt x="31018" y="27038"/>
                </a:cubicBezTo>
                <a:cubicBezTo>
                  <a:pt x="31836" y="25810"/>
                  <a:pt x="33565" y="23490"/>
                  <a:pt x="34838" y="21898"/>
                </a:cubicBezTo>
                <a:cubicBezTo>
                  <a:pt x="37547" y="18459"/>
                  <a:pt x="38142" y="17661"/>
                  <a:pt x="37930" y="17661"/>
                </a:cubicBezTo>
                <a:cubicBezTo>
                  <a:pt x="37918" y="17661"/>
                  <a:pt x="37903" y="17664"/>
                  <a:pt x="37885" y="17669"/>
                </a:cubicBezTo>
                <a:cubicBezTo>
                  <a:pt x="37339" y="17760"/>
                  <a:pt x="31927" y="24627"/>
                  <a:pt x="29380" y="28538"/>
                </a:cubicBezTo>
                <a:cubicBezTo>
                  <a:pt x="28698" y="29584"/>
                  <a:pt x="28198" y="30085"/>
                  <a:pt x="27516" y="30449"/>
                </a:cubicBezTo>
                <a:cubicBezTo>
                  <a:pt x="27136" y="30666"/>
                  <a:pt x="26902" y="30769"/>
                  <a:pt x="26803" y="30769"/>
                </a:cubicBezTo>
                <a:cubicBezTo>
                  <a:pt x="26737" y="30769"/>
                  <a:pt x="26733" y="30722"/>
                  <a:pt x="26788" y="30631"/>
                </a:cubicBezTo>
                <a:cubicBezTo>
                  <a:pt x="26879" y="30403"/>
                  <a:pt x="28107" y="28311"/>
                  <a:pt x="29471" y="25992"/>
                </a:cubicBezTo>
                <a:cubicBezTo>
                  <a:pt x="34201" y="17987"/>
                  <a:pt x="36521" y="14804"/>
                  <a:pt x="40659" y="10437"/>
                </a:cubicBezTo>
                <a:cubicBezTo>
                  <a:pt x="41706" y="9346"/>
                  <a:pt x="42615" y="8345"/>
                  <a:pt x="42615" y="8254"/>
                </a:cubicBezTo>
                <a:cubicBezTo>
                  <a:pt x="42638" y="8161"/>
                  <a:pt x="42621" y="8117"/>
                  <a:pt x="42568" y="8117"/>
                </a:cubicBezTo>
                <a:cubicBezTo>
                  <a:pt x="42204" y="8117"/>
                  <a:pt x="40150" y="10187"/>
                  <a:pt x="37612" y="13121"/>
                </a:cubicBezTo>
                <a:cubicBezTo>
                  <a:pt x="35202" y="15850"/>
                  <a:pt x="32882" y="19306"/>
                  <a:pt x="29972" y="24309"/>
                </a:cubicBezTo>
                <a:cubicBezTo>
                  <a:pt x="25788" y="31449"/>
                  <a:pt x="25742" y="31495"/>
                  <a:pt x="24560" y="32177"/>
                </a:cubicBezTo>
                <a:lnTo>
                  <a:pt x="23514" y="32768"/>
                </a:lnTo>
                <a:lnTo>
                  <a:pt x="23968" y="31904"/>
                </a:lnTo>
                <a:cubicBezTo>
                  <a:pt x="24241" y="31449"/>
                  <a:pt x="25105" y="30039"/>
                  <a:pt x="25879" y="28766"/>
                </a:cubicBezTo>
                <a:cubicBezTo>
                  <a:pt x="26652" y="27492"/>
                  <a:pt x="27152" y="26446"/>
                  <a:pt x="27016" y="26446"/>
                </a:cubicBezTo>
                <a:cubicBezTo>
                  <a:pt x="26834" y="26492"/>
                  <a:pt x="25788" y="28084"/>
                  <a:pt x="24605" y="29948"/>
                </a:cubicBezTo>
                <a:cubicBezTo>
                  <a:pt x="23468" y="31858"/>
                  <a:pt x="22331" y="33450"/>
                  <a:pt x="22104" y="33541"/>
                </a:cubicBezTo>
                <a:cubicBezTo>
                  <a:pt x="22089" y="33547"/>
                  <a:pt x="22077" y="33550"/>
                  <a:pt x="22067" y="33550"/>
                </a:cubicBezTo>
                <a:cubicBezTo>
                  <a:pt x="21913" y="33550"/>
                  <a:pt x="22195" y="32926"/>
                  <a:pt x="22877" y="31904"/>
                </a:cubicBezTo>
                <a:cubicBezTo>
                  <a:pt x="25014" y="28675"/>
                  <a:pt x="27425" y="24582"/>
                  <a:pt x="27288" y="24400"/>
                </a:cubicBezTo>
                <a:cubicBezTo>
                  <a:pt x="27255" y="24350"/>
                  <a:pt x="27236" y="24298"/>
                  <a:pt x="27194" y="24298"/>
                </a:cubicBezTo>
                <a:cubicBezTo>
                  <a:pt x="27002" y="24298"/>
                  <a:pt x="26345" y="25369"/>
                  <a:pt x="21876" y="32632"/>
                </a:cubicBezTo>
                <a:cubicBezTo>
                  <a:pt x="20876" y="34269"/>
                  <a:pt x="20421" y="34860"/>
                  <a:pt x="19875" y="35088"/>
                </a:cubicBezTo>
                <a:cubicBezTo>
                  <a:pt x="19720" y="35160"/>
                  <a:pt x="19600" y="35211"/>
                  <a:pt x="19526" y="35211"/>
                </a:cubicBezTo>
                <a:cubicBezTo>
                  <a:pt x="19275" y="35211"/>
                  <a:pt x="19555" y="34621"/>
                  <a:pt x="20785" y="32268"/>
                </a:cubicBezTo>
                <a:cubicBezTo>
                  <a:pt x="21694" y="30540"/>
                  <a:pt x="22877" y="28357"/>
                  <a:pt x="23423" y="27447"/>
                </a:cubicBezTo>
                <a:cubicBezTo>
                  <a:pt x="23923" y="26537"/>
                  <a:pt x="25151" y="24263"/>
                  <a:pt x="26151" y="22399"/>
                </a:cubicBezTo>
                <a:cubicBezTo>
                  <a:pt x="28698" y="17578"/>
                  <a:pt x="29244" y="16759"/>
                  <a:pt x="31882" y="14258"/>
                </a:cubicBezTo>
                <a:cubicBezTo>
                  <a:pt x="35247" y="10983"/>
                  <a:pt x="38567" y="8436"/>
                  <a:pt x="41842" y="6572"/>
                </a:cubicBezTo>
                <a:lnTo>
                  <a:pt x="44571" y="4980"/>
                </a:lnTo>
                <a:lnTo>
                  <a:pt x="44571" y="5617"/>
                </a:lnTo>
                <a:cubicBezTo>
                  <a:pt x="44525" y="6162"/>
                  <a:pt x="44571" y="6253"/>
                  <a:pt x="44980" y="6344"/>
                </a:cubicBezTo>
                <a:cubicBezTo>
                  <a:pt x="45067" y="6366"/>
                  <a:pt x="45155" y="6379"/>
                  <a:pt x="45254" y="6379"/>
                </a:cubicBezTo>
                <a:cubicBezTo>
                  <a:pt x="45778" y="6379"/>
                  <a:pt x="46616" y="6029"/>
                  <a:pt x="49255" y="4843"/>
                </a:cubicBezTo>
                <a:cubicBezTo>
                  <a:pt x="52246" y="3476"/>
                  <a:pt x="55558" y="2189"/>
                  <a:pt x="56023" y="2189"/>
                </a:cubicBezTo>
                <a:close/>
                <a:moveTo>
                  <a:pt x="21046" y="35097"/>
                </a:moveTo>
                <a:cubicBezTo>
                  <a:pt x="21074" y="35097"/>
                  <a:pt x="21036" y="35138"/>
                  <a:pt x="20921" y="35224"/>
                </a:cubicBezTo>
                <a:cubicBezTo>
                  <a:pt x="20557" y="35497"/>
                  <a:pt x="19875" y="35906"/>
                  <a:pt x="19375" y="36134"/>
                </a:cubicBezTo>
                <a:cubicBezTo>
                  <a:pt x="19243" y="36194"/>
                  <a:pt x="19168" y="36222"/>
                  <a:pt x="19145" y="36222"/>
                </a:cubicBezTo>
                <a:cubicBezTo>
                  <a:pt x="19081" y="36222"/>
                  <a:pt x="19421" y="36002"/>
                  <a:pt x="20057" y="35633"/>
                </a:cubicBezTo>
                <a:cubicBezTo>
                  <a:pt x="20618" y="35291"/>
                  <a:pt x="20987" y="35097"/>
                  <a:pt x="21046" y="35097"/>
                </a:cubicBezTo>
                <a:close/>
                <a:moveTo>
                  <a:pt x="15997" y="38267"/>
                </a:moveTo>
                <a:cubicBezTo>
                  <a:pt x="16022" y="38267"/>
                  <a:pt x="15999" y="38298"/>
                  <a:pt x="15918" y="38362"/>
                </a:cubicBezTo>
                <a:cubicBezTo>
                  <a:pt x="15691" y="38544"/>
                  <a:pt x="15282" y="38771"/>
                  <a:pt x="15054" y="38862"/>
                </a:cubicBezTo>
                <a:cubicBezTo>
                  <a:pt x="14997" y="38881"/>
                  <a:pt x="14960" y="38890"/>
                  <a:pt x="14941" y="38890"/>
                </a:cubicBezTo>
                <a:cubicBezTo>
                  <a:pt x="14869" y="38890"/>
                  <a:pt x="15058" y="38760"/>
                  <a:pt x="15418" y="38544"/>
                </a:cubicBezTo>
                <a:cubicBezTo>
                  <a:pt x="15741" y="38368"/>
                  <a:pt x="15950" y="38267"/>
                  <a:pt x="15997" y="38267"/>
                </a:cubicBezTo>
                <a:close/>
                <a:moveTo>
                  <a:pt x="66253" y="28845"/>
                </a:moveTo>
                <a:cubicBezTo>
                  <a:pt x="66290" y="28845"/>
                  <a:pt x="66310" y="28848"/>
                  <a:pt x="66310" y="28857"/>
                </a:cubicBezTo>
                <a:cubicBezTo>
                  <a:pt x="66356" y="28902"/>
                  <a:pt x="65673" y="29266"/>
                  <a:pt x="64809" y="29675"/>
                </a:cubicBezTo>
                <a:cubicBezTo>
                  <a:pt x="63945" y="30130"/>
                  <a:pt x="61171" y="31222"/>
                  <a:pt x="58624" y="32177"/>
                </a:cubicBezTo>
                <a:cubicBezTo>
                  <a:pt x="54440" y="33723"/>
                  <a:pt x="54031" y="33905"/>
                  <a:pt x="53894" y="34360"/>
                </a:cubicBezTo>
                <a:cubicBezTo>
                  <a:pt x="53758" y="34815"/>
                  <a:pt x="53803" y="34906"/>
                  <a:pt x="54485" y="35360"/>
                </a:cubicBezTo>
                <a:cubicBezTo>
                  <a:pt x="54895" y="35633"/>
                  <a:pt x="55213" y="35906"/>
                  <a:pt x="55213" y="35997"/>
                </a:cubicBezTo>
                <a:cubicBezTo>
                  <a:pt x="55200" y="36023"/>
                  <a:pt x="55181" y="36034"/>
                  <a:pt x="55155" y="36034"/>
                </a:cubicBezTo>
                <a:cubicBezTo>
                  <a:pt x="55088" y="36034"/>
                  <a:pt x="54980" y="35959"/>
                  <a:pt x="54849" y="35861"/>
                </a:cubicBezTo>
                <a:cubicBezTo>
                  <a:pt x="54789" y="35800"/>
                  <a:pt x="54606" y="35769"/>
                  <a:pt x="54273" y="35769"/>
                </a:cubicBezTo>
                <a:cubicBezTo>
                  <a:pt x="53353" y="35769"/>
                  <a:pt x="51287" y="36009"/>
                  <a:pt x="47481" y="36543"/>
                </a:cubicBezTo>
                <a:cubicBezTo>
                  <a:pt x="36021" y="38226"/>
                  <a:pt x="28880" y="38953"/>
                  <a:pt x="23150" y="38953"/>
                </a:cubicBezTo>
                <a:lnTo>
                  <a:pt x="19648" y="38953"/>
                </a:lnTo>
                <a:lnTo>
                  <a:pt x="20785" y="38271"/>
                </a:lnTo>
                <a:cubicBezTo>
                  <a:pt x="21876" y="37543"/>
                  <a:pt x="21967" y="37543"/>
                  <a:pt x="28516" y="37180"/>
                </a:cubicBezTo>
                <a:cubicBezTo>
                  <a:pt x="32200" y="36998"/>
                  <a:pt x="35247" y="36816"/>
                  <a:pt x="35293" y="36770"/>
                </a:cubicBezTo>
                <a:cubicBezTo>
                  <a:pt x="35576" y="36605"/>
                  <a:pt x="35320" y="36525"/>
                  <a:pt x="34270" y="36525"/>
                </a:cubicBezTo>
                <a:cubicBezTo>
                  <a:pt x="33297" y="36525"/>
                  <a:pt x="31644" y="36594"/>
                  <a:pt x="29108" y="36725"/>
                </a:cubicBezTo>
                <a:cubicBezTo>
                  <a:pt x="26637" y="36856"/>
                  <a:pt x="25144" y="36924"/>
                  <a:pt x="24315" y="36924"/>
                </a:cubicBezTo>
                <a:cubicBezTo>
                  <a:pt x="23420" y="36924"/>
                  <a:pt x="23299" y="36845"/>
                  <a:pt x="23559" y="36679"/>
                </a:cubicBezTo>
                <a:cubicBezTo>
                  <a:pt x="23877" y="36406"/>
                  <a:pt x="24514" y="36270"/>
                  <a:pt x="25196" y="36270"/>
                </a:cubicBezTo>
                <a:cubicBezTo>
                  <a:pt x="26697" y="36270"/>
                  <a:pt x="38022" y="35178"/>
                  <a:pt x="38340" y="35042"/>
                </a:cubicBezTo>
                <a:cubicBezTo>
                  <a:pt x="38613" y="34883"/>
                  <a:pt x="38431" y="34803"/>
                  <a:pt x="37800" y="34803"/>
                </a:cubicBezTo>
                <a:cubicBezTo>
                  <a:pt x="37169" y="34803"/>
                  <a:pt x="36089" y="34883"/>
                  <a:pt x="34565" y="35042"/>
                </a:cubicBezTo>
                <a:cubicBezTo>
                  <a:pt x="32837" y="35178"/>
                  <a:pt x="29926" y="35451"/>
                  <a:pt x="28107" y="35588"/>
                </a:cubicBezTo>
                <a:cubicBezTo>
                  <a:pt x="26901" y="35663"/>
                  <a:pt x="26133" y="35707"/>
                  <a:pt x="25678" y="35707"/>
                </a:cubicBezTo>
                <a:cubicBezTo>
                  <a:pt x="25035" y="35707"/>
                  <a:pt x="25021" y="35619"/>
                  <a:pt x="25287" y="35406"/>
                </a:cubicBezTo>
                <a:cubicBezTo>
                  <a:pt x="25697" y="35088"/>
                  <a:pt x="26652" y="34951"/>
                  <a:pt x="29062" y="34860"/>
                </a:cubicBezTo>
                <a:cubicBezTo>
                  <a:pt x="34474" y="34587"/>
                  <a:pt x="44935" y="33541"/>
                  <a:pt x="45026" y="33223"/>
                </a:cubicBezTo>
                <a:cubicBezTo>
                  <a:pt x="45059" y="33121"/>
                  <a:pt x="45024" y="33057"/>
                  <a:pt x="44542" y="33057"/>
                </a:cubicBezTo>
                <a:cubicBezTo>
                  <a:pt x="43731" y="33057"/>
                  <a:pt x="41656" y="33238"/>
                  <a:pt x="36521" y="33723"/>
                </a:cubicBezTo>
                <a:cubicBezTo>
                  <a:pt x="33004" y="34071"/>
                  <a:pt x="29781" y="34286"/>
                  <a:pt x="28606" y="34286"/>
                </a:cubicBezTo>
                <a:cubicBezTo>
                  <a:pt x="28246" y="34286"/>
                  <a:pt x="28078" y="34266"/>
                  <a:pt x="28153" y="34223"/>
                </a:cubicBezTo>
                <a:cubicBezTo>
                  <a:pt x="28682" y="33914"/>
                  <a:pt x="51899" y="31032"/>
                  <a:pt x="53700" y="31032"/>
                </a:cubicBezTo>
                <a:cubicBezTo>
                  <a:pt x="53754" y="31032"/>
                  <a:pt x="53789" y="31035"/>
                  <a:pt x="53803" y="31040"/>
                </a:cubicBezTo>
                <a:cubicBezTo>
                  <a:pt x="53843" y="31056"/>
                  <a:pt x="53940" y="31063"/>
                  <a:pt x="54087" y="31063"/>
                </a:cubicBezTo>
                <a:cubicBezTo>
                  <a:pt x="54784" y="31063"/>
                  <a:pt x="56588" y="30893"/>
                  <a:pt x="58579" y="30631"/>
                </a:cubicBezTo>
                <a:cubicBezTo>
                  <a:pt x="64445" y="29812"/>
                  <a:pt x="63945" y="29903"/>
                  <a:pt x="63581" y="29584"/>
                </a:cubicBezTo>
                <a:cubicBezTo>
                  <a:pt x="63354" y="29403"/>
                  <a:pt x="63354" y="29312"/>
                  <a:pt x="63536" y="29266"/>
                </a:cubicBezTo>
                <a:cubicBezTo>
                  <a:pt x="63718" y="29266"/>
                  <a:pt x="64354" y="29130"/>
                  <a:pt x="65037" y="28993"/>
                </a:cubicBezTo>
                <a:cubicBezTo>
                  <a:pt x="65594" y="28919"/>
                  <a:pt x="66090" y="28845"/>
                  <a:pt x="66253" y="28845"/>
                </a:cubicBezTo>
                <a:close/>
                <a:moveTo>
                  <a:pt x="50992" y="36847"/>
                </a:moveTo>
                <a:cubicBezTo>
                  <a:pt x="51046" y="36847"/>
                  <a:pt x="51074" y="36852"/>
                  <a:pt x="51074" y="36861"/>
                </a:cubicBezTo>
                <a:cubicBezTo>
                  <a:pt x="51074" y="36907"/>
                  <a:pt x="49846" y="37225"/>
                  <a:pt x="48346" y="37589"/>
                </a:cubicBezTo>
                <a:cubicBezTo>
                  <a:pt x="39341" y="39681"/>
                  <a:pt x="32928" y="40409"/>
                  <a:pt x="20012" y="40818"/>
                </a:cubicBezTo>
                <a:cubicBezTo>
                  <a:pt x="19493" y="40828"/>
                  <a:pt x="19052" y="40833"/>
                  <a:pt x="18681" y="40833"/>
                </a:cubicBezTo>
                <a:cubicBezTo>
                  <a:pt x="17330" y="40833"/>
                  <a:pt x="16913" y="40759"/>
                  <a:pt x="17055" y="40545"/>
                </a:cubicBezTo>
                <a:cubicBezTo>
                  <a:pt x="17738" y="39681"/>
                  <a:pt x="18556" y="39545"/>
                  <a:pt x="21740" y="39545"/>
                </a:cubicBezTo>
                <a:cubicBezTo>
                  <a:pt x="22120" y="39550"/>
                  <a:pt x="22506" y="39553"/>
                  <a:pt x="22899" y="39553"/>
                </a:cubicBezTo>
                <a:cubicBezTo>
                  <a:pt x="28801" y="39553"/>
                  <a:pt x="36127" y="38911"/>
                  <a:pt x="45253" y="37589"/>
                </a:cubicBezTo>
                <a:cubicBezTo>
                  <a:pt x="48145" y="37182"/>
                  <a:pt x="50526" y="36847"/>
                  <a:pt x="50992" y="36847"/>
                </a:cubicBezTo>
                <a:close/>
                <a:moveTo>
                  <a:pt x="29404" y="13511"/>
                </a:moveTo>
                <a:cubicBezTo>
                  <a:pt x="29543" y="13511"/>
                  <a:pt x="28941" y="14362"/>
                  <a:pt x="27698" y="16122"/>
                </a:cubicBezTo>
                <a:cubicBezTo>
                  <a:pt x="26697" y="17487"/>
                  <a:pt x="25287" y="19624"/>
                  <a:pt x="24560" y="20943"/>
                </a:cubicBezTo>
                <a:cubicBezTo>
                  <a:pt x="22968" y="23672"/>
                  <a:pt x="19147" y="31358"/>
                  <a:pt x="18465" y="33132"/>
                </a:cubicBezTo>
                <a:cubicBezTo>
                  <a:pt x="17419" y="35952"/>
                  <a:pt x="16692" y="37225"/>
                  <a:pt x="15873" y="37680"/>
                </a:cubicBezTo>
                <a:lnTo>
                  <a:pt x="15100" y="38135"/>
                </a:lnTo>
                <a:lnTo>
                  <a:pt x="15100" y="38135"/>
                </a:lnTo>
                <a:lnTo>
                  <a:pt x="16191" y="36315"/>
                </a:lnTo>
                <a:cubicBezTo>
                  <a:pt x="16783" y="35315"/>
                  <a:pt x="17237" y="34314"/>
                  <a:pt x="17192" y="34132"/>
                </a:cubicBezTo>
                <a:cubicBezTo>
                  <a:pt x="17192" y="34113"/>
                  <a:pt x="17185" y="34103"/>
                  <a:pt x="17173" y="34103"/>
                </a:cubicBezTo>
                <a:cubicBezTo>
                  <a:pt x="17072" y="34103"/>
                  <a:pt x="16572" y="34751"/>
                  <a:pt x="15964" y="35724"/>
                </a:cubicBezTo>
                <a:cubicBezTo>
                  <a:pt x="15338" y="36726"/>
                  <a:pt x="14999" y="37249"/>
                  <a:pt x="14939" y="37249"/>
                </a:cubicBezTo>
                <a:cubicBezTo>
                  <a:pt x="14868" y="37249"/>
                  <a:pt x="15184" y="36522"/>
                  <a:pt x="15873" y="34997"/>
                </a:cubicBezTo>
                <a:cubicBezTo>
                  <a:pt x="16373" y="33905"/>
                  <a:pt x="16873" y="32723"/>
                  <a:pt x="16919" y="32404"/>
                </a:cubicBezTo>
                <a:cubicBezTo>
                  <a:pt x="17000" y="32093"/>
                  <a:pt x="17005" y="31947"/>
                  <a:pt x="16950" y="31947"/>
                </a:cubicBezTo>
                <a:cubicBezTo>
                  <a:pt x="16820" y="31947"/>
                  <a:pt x="16357" y="32759"/>
                  <a:pt x="15782" y="34132"/>
                </a:cubicBezTo>
                <a:cubicBezTo>
                  <a:pt x="14281" y="37589"/>
                  <a:pt x="13326" y="39181"/>
                  <a:pt x="12507" y="39817"/>
                </a:cubicBezTo>
                <a:lnTo>
                  <a:pt x="11734" y="40363"/>
                </a:lnTo>
                <a:lnTo>
                  <a:pt x="12007" y="39681"/>
                </a:lnTo>
                <a:cubicBezTo>
                  <a:pt x="12144" y="39317"/>
                  <a:pt x="12962" y="37634"/>
                  <a:pt x="13826" y="35906"/>
                </a:cubicBezTo>
                <a:cubicBezTo>
                  <a:pt x="15079" y="33442"/>
                  <a:pt x="15470" y="32449"/>
                  <a:pt x="15223" y="32449"/>
                </a:cubicBezTo>
                <a:cubicBezTo>
                  <a:pt x="15192" y="32449"/>
                  <a:pt x="15151" y="32465"/>
                  <a:pt x="15100" y="32495"/>
                </a:cubicBezTo>
                <a:cubicBezTo>
                  <a:pt x="15054" y="32541"/>
                  <a:pt x="14054" y="34451"/>
                  <a:pt x="12917" y="36725"/>
                </a:cubicBezTo>
                <a:cubicBezTo>
                  <a:pt x="11780" y="38999"/>
                  <a:pt x="10734" y="40909"/>
                  <a:pt x="10597" y="40909"/>
                </a:cubicBezTo>
                <a:cubicBezTo>
                  <a:pt x="10597" y="40909"/>
                  <a:pt x="10596" y="40909"/>
                  <a:pt x="10595" y="40909"/>
                </a:cubicBezTo>
                <a:cubicBezTo>
                  <a:pt x="10526" y="40909"/>
                  <a:pt x="11748" y="38153"/>
                  <a:pt x="13372" y="34815"/>
                </a:cubicBezTo>
                <a:cubicBezTo>
                  <a:pt x="15054" y="31404"/>
                  <a:pt x="16419" y="28493"/>
                  <a:pt x="16419" y="28357"/>
                </a:cubicBezTo>
                <a:cubicBezTo>
                  <a:pt x="16419" y="28200"/>
                  <a:pt x="16407" y="28096"/>
                  <a:pt x="16355" y="28096"/>
                </a:cubicBezTo>
                <a:cubicBezTo>
                  <a:pt x="16122" y="28096"/>
                  <a:pt x="15076" y="30235"/>
                  <a:pt x="10643" y="39363"/>
                </a:cubicBezTo>
                <a:cubicBezTo>
                  <a:pt x="9799" y="41090"/>
                  <a:pt x="8743" y="42534"/>
                  <a:pt x="8351" y="42534"/>
                </a:cubicBezTo>
                <a:cubicBezTo>
                  <a:pt x="8299" y="42534"/>
                  <a:pt x="8259" y="42508"/>
                  <a:pt x="8232" y="42455"/>
                </a:cubicBezTo>
                <a:cubicBezTo>
                  <a:pt x="8096" y="42182"/>
                  <a:pt x="9642" y="38453"/>
                  <a:pt x="10916" y="35861"/>
                </a:cubicBezTo>
                <a:cubicBezTo>
                  <a:pt x="13508" y="30812"/>
                  <a:pt x="17556" y="24263"/>
                  <a:pt x="18283" y="24036"/>
                </a:cubicBezTo>
                <a:cubicBezTo>
                  <a:pt x="18305" y="24032"/>
                  <a:pt x="18324" y="24029"/>
                  <a:pt x="18342" y="24029"/>
                </a:cubicBezTo>
                <a:cubicBezTo>
                  <a:pt x="18518" y="24029"/>
                  <a:pt x="18552" y="24244"/>
                  <a:pt x="18511" y="24946"/>
                </a:cubicBezTo>
                <a:cubicBezTo>
                  <a:pt x="18454" y="25690"/>
                  <a:pt x="18508" y="26074"/>
                  <a:pt x="18709" y="26074"/>
                </a:cubicBezTo>
                <a:cubicBezTo>
                  <a:pt x="18986" y="26074"/>
                  <a:pt x="19543" y="25339"/>
                  <a:pt x="20466" y="23809"/>
                </a:cubicBezTo>
                <a:cubicBezTo>
                  <a:pt x="22240" y="20852"/>
                  <a:pt x="24105" y="18533"/>
                  <a:pt x="26970" y="15713"/>
                </a:cubicBezTo>
                <a:cubicBezTo>
                  <a:pt x="28489" y="14260"/>
                  <a:pt x="29273" y="13511"/>
                  <a:pt x="29404" y="13511"/>
                </a:cubicBezTo>
                <a:close/>
                <a:moveTo>
                  <a:pt x="4374" y="45738"/>
                </a:moveTo>
                <a:cubicBezTo>
                  <a:pt x="4395" y="45738"/>
                  <a:pt x="4378" y="45764"/>
                  <a:pt x="4321" y="45821"/>
                </a:cubicBezTo>
                <a:cubicBezTo>
                  <a:pt x="4094" y="46003"/>
                  <a:pt x="3639" y="46276"/>
                  <a:pt x="3320" y="46412"/>
                </a:cubicBezTo>
                <a:cubicBezTo>
                  <a:pt x="3255" y="46431"/>
                  <a:pt x="3211" y="46440"/>
                  <a:pt x="3187" y="46440"/>
                </a:cubicBezTo>
                <a:cubicBezTo>
                  <a:pt x="3092" y="46440"/>
                  <a:pt x="3295" y="46302"/>
                  <a:pt x="3730" y="46048"/>
                </a:cubicBezTo>
                <a:cubicBezTo>
                  <a:pt x="4104" y="45861"/>
                  <a:pt x="4329" y="45738"/>
                  <a:pt x="4374" y="45738"/>
                </a:cubicBezTo>
                <a:close/>
                <a:moveTo>
                  <a:pt x="46551" y="38675"/>
                </a:moveTo>
                <a:cubicBezTo>
                  <a:pt x="46565" y="38675"/>
                  <a:pt x="46572" y="38676"/>
                  <a:pt x="46572" y="38680"/>
                </a:cubicBezTo>
                <a:cubicBezTo>
                  <a:pt x="46572" y="38680"/>
                  <a:pt x="45981" y="38999"/>
                  <a:pt x="45162" y="39363"/>
                </a:cubicBezTo>
                <a:lnTo>
                  <a:pt x="43752" y="40045"/>
                </a:lnTo>
                <a:lnTo>
                  <a:pt x="43525" y="41091"/>
                </a:lnTo>
                <a:cubicBezTo>
                  <a:pt x="43206" y="42410"/>
                  <a:pt x="42888" y="42637"/>
                  <a:pt x="40023" y="43410"/>
                </a:cubicBezTo>
                <a:cubicBezTo>
                  <a:pt x="37423" y="44119"/>
                  <a:pt x="33050" y="44828"/>
                  <a:pt x="31482" y="44828"/>
                </a:cubicBezTo>
                <a:cubicBezTo>
                  <a:pt x="31239" y="44828"/>
                  <a:pt x="31064" y="44811"/>
                  <a:pt x="30972" y="44775"/>
                </a:cubicBezTo>
                <a:cubicBezTo>
                  <a:pt x="30765" y="44686"/>
                  <a:pt x="27509" y="44616"/>
                  <a:pt x="25200" y="44616"/>
                </a:cubicBezTo>
                <a:cubicBezTo>
                  <a:pt x="23965" y="44616"/>
                  <a:pt x="23002" y="44636"/>
                  <a:pt x="22922" y="44684"/>
                </a:cubicBezTo>
                <a:cubicBezTo>
                  <a:pt x="22468" y="44957"/>
                  <a:pt x="23605" y="45093"/>
                  <a:pt x="26697" y="45093"/>
                </a:cubicBezTo>
                <a:cubicBezTo>
                  <a:pt x="28926" y="45139"/>
                  <a:pt x="30245" y="45230"/>
                  <a:pt x="30154" y="45411"/>
                </a:cubicBezTo>
                <a:cubicBezTo>
                  <a:pt x="30063" y="45593"/>
                  <a:pt x="30199" y="45912"/>
                  <a:pt x="30517" y="46321"/>
                </a:cubicBezTo>
                <a:cubicBezTo>
                  <a:pt x="30836" y="46685"/>
                  <a:pt x="30972" y="46958"/>
                  <a:pt x="30836" y="47049"/>
                </a:cubicBezTo>
                <a:cubicBezTo>
                  <a:pt x="30426" y="47276"/>
                  <a:pt x="24787" y="47913"/>
                  <a:pt x="22195" y="48004"/>
                </a:cubicBezTo>
                <a:cubicBezTo>
                  <a:pt x="21805" y="48028"/>
                  <a:pt x="21333" y="48039"/>
                  <a:pt x="20818" y="48039"/>
                </a:cubicBezTo>
                <a:cubicBezTo>
                  <a:pt x="19412" y="48039"/>
                  <a:pt x="17684" y="47955"/>
                  <a:pt x="16419" y="47822"/>
                </a:cubicBezTo>
                <a:cubicBezTo>
                  <a:pt x="7004" y="46958"/>
                  <a:pt x="7141" y="46958"/>
                  <a:pt x="7596" y="46639"/>
                </a:cubicBezTo>
                <a:cubicBezTo>
                  <a:pt x="7755" y="46507"/>
                  <a:pt x="8083" y="46436"/>
                  <a:pt x="8609" y="46436"/>
                </a:cubicBezTo>
                <a:cubicBezTo>
                  <a:pt x="8985" y="46436"/>
                  <a:pt x="9463" y="46472"/>
                  <a:pt x="10052" y="46548"/>
                </a:cubicBezTo>
                <a:cubicBezTo>
                  <a:pt x="11189" y="46685"/>
                  <a:pt x="13963" y="46821"/>
                  <a:pt x="16237" y="46867"/>
                </a:cubicBezTo>
                <a:cubicBezTo>
                  <a:pt x="21603" y="46935"/>
                  <a:pt x="25026" y="46969"/>
                  <a:pt x="27112" y="46969"/>
                </a:cubicBezTo>
                <a:cubicBezTo>
                  <a:pt x="29199" y="46969"/>
                  <a:pt x="29949" y="46935"/>
                  <a:pt x="29972" y="46867"/>
                </a:cubicBezTo>
                <a:cubicBezTo>
                  <a:pt x="30063" y="46548"/>
                  <a:pt x="28698" y="46503"/>
                  <a:pt x="21421" y="46457"/>
                </a:cubicBezTo>
                <a:cubicBezTo>
                  <a:pt x="14690" y="46412"/>
                  <a:pt x="13372" y="46366"/>
                  <a:pt x="14327" y="46185"/>
                </a:cubicBezTo>
                <a:cubicBezTo>
                  <a:pt x="14509" y="46185"/>
                  <a:pt x="14645" y="46048"/>
                  <a:pt x="14554" y="45957"/>
                </a:cubicBezTo>
                <a:cubicBezTo>
                  <a:pt x="14509" y="45821"/>
                  <a:pt x="13281" y="45730"/>
                  <a:pt x="11780" y="45639"/>
                </a:cubicBezTo>
                <a:cubicBezTo>
                  <a:pt x="9233" y="45548"/>
                  <a:pt x="9142" y="45548"/>
                  <a:pt x="9733" y="45139"/>
                </a:cubicBezTo>
                <a:cubicBezTo>
                  <a:pt x="10026" y="44925"/>
                  <a:pt x="10413" y="44837"/>
                  <a:pt x="11369" y="44837"/>
                </a:cubicBezTo>
                <a:cubicBezTo>
                  <a:pt x="12044" y="44837"/>
                  <a:pt x="13005" y="44881"/>
                  <a:pt x="14418" y="44957"/>
                </a:cubicBezTo>
                <a:cubicBezTo>
                  <a:pt x="15886" y="45045"/>
                  <a:pt x="17260" y="45095"/>
                  <a:pt x="18122" y="45095"/>
                </a:cubicBezTo>
                <a:cubicBezTo>
                  <a:pt x="18595" y="45095"/>
                  <a:pt x="18914" y="45080"/>
                  <a:pt x="19011" y="45048"/>
                </a:cubicBezTo>
                <a:cubicBezTo>
                  <a:pt x="19784" y="44820"/>
                  <a:pt x="19238" y="44729"/>
                  <a:pt x="15009" y="44502"/>
                </a:cubicBezTo>
                <a:cubicBezTo>
                  <a:pt x="11871" y="44320"/>
                  <a:pt x="11279" y="44229"/>
                  <a:pt x="11689" y="43956"/>
                </a:cubicBezTo>
                <a:cubicBezTo>
                  <a:pt x="11916" y="43814"/>
                  <a:pt x="12552" y="43743"/>
                  <a:pt x="13597" y="43743"/>
                </a:cubicBezTo>
                <a:cubicBezTo>
                  <a:pt x="14224" y="43743"/>
                  <a:pt x="14997" y="43768"/>
                  <a:pt x="15918" y="43820"/>
                </a:cubicBezTo>
                <a:cubicBezTo>
                  <a:pt x="17795" y="43917"/>
                  <a:pt x="19110" y="43962"/>
                  <a:pt x="19962" y="43962"/>
                </a:cubicBezTo>
                <a:cubicBezTo>
                  <a:pt x="20699" y="43962"/>
                  <a:pt x="21089" y="43928"/>
                  <a:pt x="21194" y="43865"/>
                </a:cubicBezTo>
                <a:cubicBezTo>
                  <a:pt x="21558" y="43683"/>
                  <a:pt x="20921" y="43501"/>
                  <a:pt x="19648" y="43501"/>
                </a:cubicBezTo>
                <a:cubicBezTo>
                  <a:pt x="18829" y="43501"/>
                  <a:pt x="16964" y="43410"/>
                  <a:pt x="15509" y="43319"/>
                </a:cubicBezTo>
                <a:cubicBezTo>
                  <a:pt x="13190" y="43183"/>
                  <a:pt x="12917" y="43137"/>
                  <a:pt x="13326" y="42819"/>
                </a:cubicBezTo>
                <a:cubicBezTo>
                  <a:pt x="13591" y="42630"/>
                  <a:pt x="14172" y="42535"/>
                  <a:pt x="15043" y="42535"/>
                </a:cubicBezTo>
                <a:cubicBezTo>
                  <a:pt x="15217" y="42535"/>
                  <a:pt x="15403" y="42539"/>
                  <a:pt x="15600" y="42546"/>
                </a:cubicBezTo>
                <a:cubicBezTo>
                  <a:pt x="15946" y="42565"/>
                  <a:pt x="16370" y="42573"/>
                  <a:pt x="16847" y="42573"/>
                </a:cubicBezTo>
                <a:cubicBezTo>
                  <a:pt x="19879" y="42573"/>
                  <a:pt x="25012" y="42230"/>
                  <a:pt x="25287" y="41955"/>
                </a:cubicBezTo>
                <a:cubicBezTo>
                  <a:pt x="25378" y="41887"/>
                  <a:pt x="25026" y="41853"/>
                  <a:pt x="24383" y="41853"/>
                </a:cubicBezTo>
                <a:cubicBezTo>
                  <a:pt x="23741" y="41853"/>
                  <a:pt x="22809" y="41887"/>
                  <a:pt x="21740" y="41955"/>
                </a:cubicBezTo>
                <a:cubicBezTo>
                  <a:pt x="19776" y="42085"/>
                  <a:pt x="18228" y="42146"/>
                  <a:pt x="17119" y="42146"/>
                </a:cubicBezTo>
                <a:cubicBezTo>
                  <a:pt x="15505" y="42146"/>
                  <a:pt x="14822" y="42016"/>
                  <a:pt x="15145" y="41773"/>
                </a:cubicBezTo>
                <a:cubicBezTo>
                  <a:pt x="15373" y="41591"/>
                  <a:pt x="17601" y="41409"/>
                  <a:pt x="21012" y="41318"/>
                </a:cubicBezTo>
                <a:cubicBezTo>
                  <a:pt x="22293" y="41291"/>
                  <a:pt x="23298" y="41276"/>
                  <a:pt x="24080" y="41276"/>
                </a:cubicBezTo>
                <a:cubicBezTo>
                  <a:pt x="25881" y="41276"/>
                  <a:pt x="26497" y="41355"/>
                  <a:pt x="26561" y="41546"/>
                </a:cubicBezTo>
                <a:cubicBezTo>
                  <a:pt x="26609" y="41882"/>
                  <a:pt x="26834" y="42053"/>
                  <a:pt x="27063" y="42053"/>
                </a:cubicBezTo>
                <a:cubicBezTo>
                  <a:pt x="27268" y="42053"/>
                  <a:pt x="27475" y="41916"/>
                  <a:pt x="27561" y="41637"/>
                </a:cubicBezTo>
                <a:cubicBezTo>
                  <a:pt x="27652" y="41182"/>
                  <a:pt x="27925" y="41136"/>
                  <a:pt x="30154" y="41000"/>
                </a:cubicBezTo>
                <a:cubicBezTo>
                  <a:pt x="33565" y="40772"/>
                  <a:pt x="41887" y="39681"/>
                  <a:pt x="44480" y="39090"/>
                </a:cubicBezTo>
                <a:cubicBezTo>
                  <a:pt x="45518" y="38882"/>
                  <a:pt x="46404" y="38675"/>
                  <a:pt x="46551" y="38675"/>
                </a:cubicBezTo>
                <a:close/>
                <a:moveTo>
                  <a:pt x="60736" y="1"/>
                </a:moveTo>
                <a:cubicBezTo>
                  <a:pt x="59244" y="1"/>
                  <a:pt x="53085" y="2230"/>
                  <a:pt x="46845" y="5071"/>
                </a:cubicBezTo>
                <a:cubicBezTo>
                  <a:pt x="46227" y="5341"/>
                  <a:pt x="45675" y="5546"/>
                  <a:pt x="45494" y="5546"/>
                </a:cubicBezTo>
                <a:cubicBezTo>
                  <a:pt x="45462" y="5546"/>
                  <a:pt x="45442" y="5539"/>
                  <a:pt x="45435" y="5526"/>
                </a:cubicBezTo>
                <a:cubicBezTo>
                  <a:pt x="45389" y="5435"/>
                  <a:pt x="45435" y="5116"/>
                  <a:pt x="45526" y="4843"/>
                </a:cubicBezTo>
                <a:cubicBezTo>
                  <a:pt x="45662" y="4389"/>
                  <a:pt x="45617" y="4207"/>
                  <a:pt x="45253" y="3979"/>
                </a:cubicBezTo>
                <a:cubicBezTo>
                  <a:pt x="45157" y="3915"/>
                  <a:pt x="45076" y="3871"/>
                  <a:pt x="44960" y="3871"/>
                </a:cubicBezTo>
                <a:cubicBezTo>
                  <a:pt x="44580" y="3871"/>
                  <a:pt x="43823" y="4341"/>
                  <a:pt x="40932" y="6117"/>
                </a:cubicBezTo>
                <a:cubicBezTo>
                  <a:pt x="37067" y="8482"/>
                  <a:pt x="34110" y="10710"/>
                  <a:pt x="31973" y="12893"/>
                </a:cubicBezTo>
                <a:cubicBezTo>
                  <a:pt x="31473" y="13394"/>
                  <a:pt x="30881" y="13894"/>
                  <a:pt x="30608" y="14030"/>
                </a:cubicBezTo>
                <a:cubicBezTo>
                  <a:pt x="29699" y="14576"/>
                  <a:pt x="24923" y="22717"/>
                  <a:pt x="21740" y="29175"/>
                </a:cubicBezTo>
                <a:cubicBezTo>
                  <a:pt x="21194" y="30267"/>
                  <a:pt x="20239" y="32222"/>
                  <a:pt x="19557" y="33587"/>
                </a:cubicBezTo>
                <a:cubicBezTo>
                  <a:pt x="18724" y="35298"/>
                  <a:pt x="18162" y="36163"/>
                  <a:pt x="17990" y="36163"/>
                </a:cubicBezTo>
                <a:cubicBezTo>
                  <a:pt x="17824" y="36163"/>
                  <a:pt x="18022" y="35355"/>
                  <a:pt x="18693" y="33723"/>
                </a:cubicBezTo>
                <a:cubicBezTo>
                  <a:pt x="20739" y="28857"/>
                  <a:pt x="24651" y="21444"/>
                  <a:pt x="27243" y="17623"/>
                </a:cubicBezTo>
                <a:cubicBezTo>
                  <a:pt x="30154" y="13348"/>
                  <a:pt x="30108" y="13439"/>
                  <a:pt x="29881" y="13212"/>
                </a:cubicBezTo>
                <a:cubicBezTo>
                  <a:pt x="29790" y="13121"/>
                  <a:pt x="29790" y="12984"/>
                  <a:pt x="29926" y="12939"/>
                </a:cubicBezTo>
                <a:cubicBezTo>
                  <a:pt x="29946" y="12919"/>
                  <a:pt x="29969" y="12910"/>
                  <a:pt x="29996" y="12910"/>
                </a:cubicBezTo>
                <a:cubicBezTo>
                  <a:pt x="30093" y="12910"/>
                  <a:pt x="30228" y="13033"/>
                  <a:pt x="30336" y="13212"/>
                </a:cubicBezTo>
                <a:cubicBezTo>
                  <a:pt x="30442" y="13354"/>
                  <a:pt x="30576" y="13468"/>
                  <a:pt x="30695" y="13468"/>
                </a:cubicBezTo>
                <a:cubicBezTo>
                  <a:pt x="30728" y="13468"/>
                  <a:pt x="30760" y="13459"/>
                  <a:pt x="30790" y="13439"/>
                </a:cubicBezTo>
                <a:cubicBezTo>
                  <a:pt x="31154" y="13212"/>
                  <a:pt x="31245" y="11938"/>
                  <a:pt x="30927" y="11665"/>
                </a:cubicBezTo>
                <a:cubicBezTo>
                  <a:pt x="30875" y="11631"/>
                  <a:pt x="30814" y="11612"/>
                  <a:pt x="30742" y="11612"/>
                </a:cubicBezTo>
                <a:cubicBezTo>
                  <a:pt x="30242" y="11612"/>
                  <a:pt x="29171" y="12494"/>
                  <a:pt x="26470" y="15076"/>
                </a:cubicBezTo>
                <a:cubicBezTo>
                  <a:pt x="23877" y="17532"/>
                  <a:pt x="21922" y="19897"/>
                  <a:pt x="20375" y="22399"/>
                </a:cubicBezTo>
                <a:lnTo>
                  <a:pt x="19284" y="24127"/>
                </a:lnTo>
                <a:lnTo>
                  <a:pt x="19057" y="23536"/>
                </a:lnTo>
                <a:cubicBezTo>
                  <a:pt x="18896" y="23135"/>
                  <a:pt x="18736" y="22982"/>
                  <a:pt x="18514" y="22982"/>
                </a:cubicBezTo>
                <a:cubicBezTo>
                  <a:pt x="18484" y="22982"/>
                  <a:pt x="18452" y="22984"/>
                  <a:pt x="18420" y="22990"/>
                </a:cubicBezTo>
                <a:cubicBezTo>
                  <a:pt x="17010" y="23217"/>
                  <a:pt x="10597" y="33905"/>
                  <a:pt x="8096" y="40318"/>
                </a:cubicBezTo>
                <a:lnTo>
                  <a:pt x="6959" y="43228"/>
                </a:lnTo>
                <a:lnTo>
                  <a:pt x="4958" y="44229"/>
                </a:lnTo>
                <a:cubicBezTo>
                  <a:pt x="3002" y="45230"/>
                  <a:pt x="1137" y="46639"/>
                  <a:pt x="455" y="47685"/>
                </a:cubicBezTo>
                <a:cubicBezTo>
                  <a:pt x="0" y="48368"/>
                  <a:pt x="91" y="49550"/>
                  <a:pt x="683" y="49959"/>
                </a:cubicBezTo>
                <a:cubicBezTo>
                  <a:pt x="940" y="50141"/>
                  <a:pt x="1203" y="50237"/>
                  <a:pt x="1496" y="50237"/>
                </a:cubicBezTo>
                <a:cubicBezTo>
                  <a:pt x="2082" y="50237"/>
                  <a:pt x="2790" y="49853"/>
                  <a:pt x="3821" y="49004"/>
                </a:cubicBezTo>
                <a:lnTo>
                  <a:pt x="5185" y="47958"/>
                </a:lnTo>
                <a:lnTo>
                  <a:pt x="7141" y="48095"/>
                </a:lnTo>
                <a:cubicBezTo>
                  <a:pt x="8232" y="48140"/>
                  <a:pt x="11052" y="48413"/>
                  <a:pt x="13508" y="48640"/>
                </a:cubicBezTo>
                <a:cubicBezTo>
                  <a:pt x="16177" y="48885"/>
                  <a:pt x="18238" y="49010"/>
                  <a:pt x="20157" y="49010"/>
                </a:cubicBezTo>
                <a:cubicBezTo>
                  <a:pt x="22161" y="49010"/>
                  <a:pt x="24012" y="48874"/>
                  <a:pt x="26242" y="48595"/>
                </a:cubicBezTo>
                <a:cubicBezTo>
                  <a:pt x="32246" y="47867"/>
                  <a:pt x="32928" y="47594"/>
                  <a:pt x="32018" y="46503"/>
                </a:cubicBezTo>
                <a:lnTo>
                  <a:pt x="31518" y="45912"/>
                </a:lnTo>
                <a:lnTo>
                  <a:pt x="32746" y="45730"/>
                </a:lnTo>
                <a:cubicBezTo>
                  <a:pt x="37794" y="45002"/>
                  <a:pt x="41706" y="43956"/>
                  <a:pt x="43252" y="42910"/>
                </a:cubicBezTo>
                <a:cubicBezTo>
                  <a:pt x="44070" y="42364"/>
                  <a:pt x="44161" y="42228"/>
                  <a:pt x="44116" y="41637"/>
                </a:cubicBezTo>
                <a:cubicBezTo>
                  <a:pt x="44025" y="40500"/>
                  <a:pt x="44753" y="40090"/>
                  <a:pt x="49392" y="38771"/>
                </a:cubicBezTo>
                <a:cubicBezTo>
                  <a:pt x="54303" y="37362"/>
                  <a:pt x="56305" y="36543"/>
                  <a:pt x="56168" y="35906"/>
                </a:cubicBezTo>
                <a:cubicBezTo>
                  <a:pt x="56168" y="35679"/>
                  <a:pt x="55804" y="35269"/>
                  <a:pt x="55440" y="35042"/>
                </a:cubicBezTo>
                <a:cubicBezTo>
                  <a:pt x="55031" y="34769"/>
                  <a:pt x="54758" y="34542"/>
                  <a:pt x="54758" y="34542"/>
                </a:cubicBezTo>
                <a:cubicBezTo>
                  <a:pt x="54804" y="34496"/>
                  <a:pt x="56941" y="33678"/>
                  <a:pt x="59534" y="32677"/>
                </a:cubicBezTo>
                <a:cubicBezTo>
                  <a:pt x="64991" y="30585"/>
                  <a:pt x="69266" y="28447"/>
                  <a:pt x="70813" y="27129"/>
                </a:cubicBezTo>
                <a:cubicBezTo>
                  <a:pt x="71904" y="26128"/>
                  <a:pt x="71950" y="25673"/>
                  <a:pt x="71040" y="25127"/>
                </a:cubicBezTo>
                <a:lnTo>
                  <a:pt x="70403" y="24764"/>
                </a:lnTo>
                <a:lnTo>
                  <a:pt x="73450" y="22990"/>
                </a:lnTo>
                <a:cubicBezTo>
                  <a:pt x="76543" y="21216"/>
                  <a:pt x="79954" y="18851"/>
                  <a:pt x="80591" y="18078"/>
                </a:cubicBezTo>
                <a:cubicBezTo>
                  <a:pt x="81046" y="17532"/>
                  <a:pt x="80682" y="16941"/>
                  <a:pt x="79590" y="16486"/>
                </a:cubicBezTo>
                <a:lnTo>
                  <a:pt x="78726" y="16122"/>
                </a:lnTo>
                <a:lnTo>
                  <a:pt x="79090" y="15759"/>
                </a:lnTo>
                <a:cubicBezTo>
                  <a:pt x="79317" y="15577"/>
                  <a:pt x="80864" y="14485"/>
                  <a:pt x="82546" y="13348"/>
                </a:cubicBezTo>
                <a:cubicBezTo>
                  <a:pt x="84229" y="12257"/>
                  <a:pt x="86321" y="10756"/>
                  <a:pt x="87185" y="10074"/>
                </a:cubicBezTo>
                <a:cubicBezTo>
                  <a:pt x="89459" y="8209"/>
                  <a:pt x="89459" y="7709"/>
                  <a:pt x="87231" y="7027"/>
                </a:cubicBezTo>
                <a:cubicBezTo>
                  <a:pt x="86321" y="6754"/>
                  <a:pt x="85821" y="6481"/>
                  <a:pt x="85775" y="6253"/>
                </a:cubicBezTo>
                <a:cubicBezTo>
                  <a:pt x="85746" y="6078"/>
                  <a:pt x="85698" y="5997"/>
                  <a:pt x="85608" y="5997"/>
                </a:cubicBezTo>
                <a:cubicBezTo>
                  <a:pt x="85557" y="5997"/>
                  <a:pt x="85493" y="6022"/>
                  <a:pt x="85412" y="6071"/>
                </a:cubicBezTo>
                <a:cubicBezTo>
                  <a:pt x="85390" y="6080"/>
                  <a:pt x="85354" y="6084"/>
                  <a:pt x="85303" y="6084"/>
                </a:cubicBezTo>
                <a:cubicBezTo>
                  <a:pt x="84808" y="6084"/>
                  <a:pt x="82967" y="5694"/>
                  <a:pt x="80864" y="5116"/>
                </a:cubicBezTo>
                <a:cubicBezTo>
                  <a:pt x="76543" y="3888"/>
                  <a:pt x="73496" y="3434"/>
                  <a:pt x="69994" y="3434"/>
                </a:cubicBezTo>
                <a:lnTo>
                  <a:pt x="67993" y="3434"/>
                </a:lnTo>
                <a:lnTo>
                  <a:pt x="68721" y="2751"/>
                </a:lnTo>
                <a:cubicBezTo>
                  <a:pt x="69903" y="1751"/>
                  <a:pt x="70221" y="1251"/>
                  <a:pt x="69949" y="932"/>
                </a:cubicBezTo>
                <a:cubicBezTo>
                  <a:pt x="69821" y="789"/>
                  <a:pt x="69544" y="713"/>
                  <a:pt x="69055" y="713"/>
                </a:cubicBezTo>
                <a:cubicBezTo>
                  <a:pt x="68144" y="713"/>
                  <a:pt x="66499" y="977"/>
                  <a:pt x="63718" y="1569"/>
                </a:cubicBezTo>
                <a:cubicBezTo>
                  <a:pt x="61820" y="1991"/>
                  <a:pt x="60235" y="2256"/>
                  <a:pt x="59978" y="2256"/>
                </a:cubicBezTo>
                <a:cubicBezTo>
                  <a:pt x="59958" y="2256"/>
                  <a:pt x="59946" y="2254"/>
                  <a:pt x="59943" y="2251"/>
                </a:cubicBezTo>
                <a:cubicBezTo>
                  <a:pt x="59897" y="2160"/>
                  <a:pt x="60125" y="1887"/>
                  <a:pt x="60443" y="1614"/>
                </a:cubicBezTo>
                <a:cubicBezTo>
                  <a:pt x="60762" y="1342"/>
                  <a:pt x="61125" y="887"/>
                  <a:pt x="61216" y="659"/>
                </a:cubicBezTo>
                <a:cubicBezTo>
                  <a:pt x="61398" y="205"/>
                  <a:pt x="61398" y="159"/>
                  <a:pt x="60943" y="23"/>
                </a:cubicBezTo>
                <a:cubicBezTo>
                  <a:pt x="60890" y="8"/>
                  <a:pt x="60820" y="1"/>
                  <a:pt x="60736"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txBox="1">
            <a:spLocks noGrp="1"/>
          </p:cNvSpPr>
          <p:nvPr>
            <p:ph type="subTitle" idx="1"/>
          </p:nvPr>
        </p:nvSpPr>
        <p:spPr>
          <a:xfrm>
            <a:off x="3367117" y="15793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198" name="Google Shape;198;p23"/>
          <p:cNvSpPr txBox="1">
            <a:spLocks noGrp="1"/>
          </p:cNvSpPr>
          <p:nvPr>
            <p:ph type="subTitle" idx="2"/>
          </p:nvPr>
        </p:nvSpPr>
        <p:spPr>
          <a:xfrm>
            <a:off x="3367113" y="18577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160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199" name="Google Shape;199;p23"/>
          <p:cNvSpPr txBox="1">
            <a:spLocks noGrp="1"/>
          </p:cNvSpPr>
          <p:nvPr>
            <p:ph type="subTitle" idx="3"/>
          </p:nvPr>
        </p:nvSpPr>
        <p:spPr>
          <a:xfrm>
            <a:off x="652550" y="15793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200" name="Google Shape;200;p23"/>
          <p:cNvSpPr txBox="1">
            <a:spLocks noGrp="1"/>
          </p:cNvSpPr>
          <p:nvPr>
            <p:ph type="subTitle" idx="4"/>
          </p:nvPr>
        </p:nvSpPr>
        <p:spPr>
          <a:xfrm>
            <a:off x="652550" y="18577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201" name="Google Shape;201;p23"/>
          <p:cNvSpPr txBox="1">
            <a:spLocks noGrp="1"/>
          </p:cNvSpPr>
          <p:nvPr>
            <p:ph type="subTitle" idx="5"/>
          </p:nvPr>
        </p:nvSpPr>
        <p:spPr>
          <a:xfrm>
            <a:off x="6081683" y="15793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202" name="Google Shape;202;p23"/>
          <p:cNvSpPr txBox="1">
            <a:spLocks noGrp="1"/>
          </p:cNvSpPr>
          <p:nvPr>
            <p:ph type="subTitle" idx="6"/>
          </p:nvPr>
        </p:nvSpPr>
        <p:spPr>
          <a:xfrm>
            <a:off x="6081676" y="18577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203" name="Google Shape;203;p23"/>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
        <p:nvSpPr>
          <p:cNvPr id="204" name="Google Shape;204;p23"/>
          <p:cNvSpPr txBox="1">
            <a:spLocks noGrp="1"/>
          </p:cNvSpPr>
          <p:nvPr>
            <p:ph type="subTitle" idx="7"/>
          </p:nvPr>
        </p:nvSpPr>
        <p:spPr>
          <a:xfrm>
            <a:off x="3367117" y="32482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205" name="Google Shape;205;p23"/>
          <p:cNvSpPr txBox="1">
            <a:spLocks noGrp="1"/>
          </p:cNvSpPr>
          <p:nvPr>
            <p:ph type="subTitle" idx="8"/>
          </p:nvPr>
        </p:nvSpPr>
        <p:spPr>
          <a:xfrm>
            <a:off x="3367113" y="35266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160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206" name="Google Shape;206;p23"/>
          <p:cNvSpPr txBox="1">
            <a:spLocks noGrp="1"/>
          </p:cNvSpPr>
          <p:nvPr>
            <p:ph type="subTitle" idx="9"/>
          </p:nvPr>
        </p:nvSpPr>
        <p:spPr>
          <a:xfrm>
            <a:off x="652550" y="32482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207" name="Google Shape;207;p23"/>
          <p:cNvSpPr txBox="1">
            <a:spLocks noGrp="1"/>
          </p:cNvSpPr>
          <p:nvPr>
            <p:ph type="subTitle" idx="13"/>
          </p:nvPr>
        </p:nvSpPr>
        <p:spPr>
          <a:xfrm>
            <a:off x="652550" y="35266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
        <p:nvSpPr>
          <p:cNvPr id="208" name="Google Shape;208;p23"/>
          <p:cNvSpPr txBox="1">
            <a:spLocks noGrp="1"/>
          </p:cNvSpPr>
          <p:nvPr>
            <p:ph type="subTitle" idx="14"/>
          </p:nvPr>
        </p:nvSpPr>
        <p:spPr>
          <a:xfrm>
            <a:off x="6081683" y="3248250"/>
            <a:ext cx="2409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2pPr>
            <a:lvl3pPr lvl="2"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3pPr>
            <a:lvl4pPr lvl="3"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4pPr>
            <a:lvl5pPr lvl="4"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5pPr>
            <a:lvl6pPr lvl="5"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6pPr>
            <a:lvl7pPr lvl="6"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7pPr>
            <a:lvl8pPr lvl="7"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8pPr>
            <a:lvl9pPr lvl="8" algn="ctr" rtl="0">
              <a:lnSpc>
                <a:spcPct val="100000"/>
              </a:lnSpc>
              <a:spcBef>
                <a:spcPts val="0"/>
              </a:spcBef>
              <a:spcAft>
                <a:spcPts val="0"/>
              </a:spcAft>
              <a:buClr>
                <a:schemeClr val="accent1"/>
              </a:buClr>
              <a:buSzPts val="1600"/>
              <a:buFont typeface="Quattrocento"/>
              <a:buNone/>
              <a:defRPr sz="1600">
                <a:solidFill>
                  <a:schemeClr val="accent1"/>
                </a:solidFill>
                <a:latin typeface="Quattrocento"/>
                <a:ea typeface="Quattrocento"/>
                <a:cs typeface="Quattrocento"/>
                <a:sym typeface="Quattrocento"/>
              </a:defRPr>
            </a:lvl9pPr>
          </a:lstStyle>
          <a:p>
            <a:endParaRPr/>
          </a:p>
        </p:txBody>
      </p:sp>
      <p:sp>
        <p:nvSpPr>
          <p:cNvPr id="209" name="Google Shape;209;p23"/>
          <p:cNvSpPr txBox="1">
            <a:spLocks noGrp="1"/>
          </p:cNvSpPr>
          <p:nvPr>
            <p:ph type="subTitle" idx="15"/>
          </p:nvPr>
        </p:nvSpPr>
        <p:spPr>
          <a:xfrm>
            <a:off x="6081676" y="3526650"/>
            <a:ext cx="2409900" cy="68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1600"/>
              </a:spcBef>
              <a:spcAft>
                <a:spcPts val="0"/>
              </a:spcAft>
              <a:buClr>
                <a:schemeClr val="accent3"/>
              </a:buClr>
              <a:buSzPts val="1400"/>
              <a:buNone/>
              <a:defRPr>
                <a:solidFill>
                  <a:schemeClr val="accent3"/>
                </a:solidFill>
              </a:defRPr>
            </a:lvl3pPr>
            <a:lvl4pPr lvl="3" algn="ctr" rtl="0">
              <a:lnSpc>
                <a:spcPct val="100000"/>
              </a:lnSpc>
              <a:spcBef>
                <a:spcPts val="1600"/>
              </a:spcBef>
              <a:spcAft>
                <a:spcPts val="0"/>
              </a:spcAft>
              <a:buClr>
                <a:schemeClr val="accent3"/>
              </a:buClr>
              <a:buSzPts val="1400"/>
              <a:buNone/>
              <a:defRPr>
                <a:solidFill>
                  <a:schemeClr val="accent3"/>
                </a:solidFill>
              </a:defRPr>
            </a:lvl4pPr>
            <a:lvl5pPr lvl="4" algn="ctr" rtl="0">
              <a:lnSpc>
                <a:spcPct val="100000"/>
              </a:lnSpc>
              <a:spcBef>
                <a:spcPts val="1600"/>
              </a:spcBef>
              <a:spcAft>
                <a:spcPts val="0"/>
              </a:spcAft>
              <a:buClr>
                <a:schemeClr val="accent3"/>
              </a:buClr>
              <a:buSzPts val="1400"/>
              <a:buNone/>
              <a:defRPr>
                <a:solidFill>
                  <a:schemeClr val="accent3"/>
                </a:solidFill>
              </a:defRPr>
            </a:lvl5pPr>
            <a:lvl6pPr lvl="5" algn="ctr" rtl="0">
              <a:lnSpc>
                <a:spcPct val="100000"/>
              </a:lnSpc>
              <a:spcBef>
                <a:spcPts val="1600"/>
              </a:spcBef>
              <a:spcAft>
                <a:spcPts val="0"/>
              </a:spcAft>
              <a:buClr>
                <a:schemeClr val="accent3"/>
              </a:buClr>
              <a:buSzPts val="1400"/>
              <a:buNone/>
              <a:defRPr>
                <a:solidFill>
                  <a:schemeClr val="accent3"/>
                </a:solidFill>
              </a:defRPr>
            </a:lvl6pPr>
            <a:lvl7pPr lvl="6" algn="ctr" rtl="0">
              <a:lnSpc>
                <a:spcPct val="100000"/>
              </a:lnSpc>
              <a:spcBef>
                <a:spcPts val="1600"/>
              </a:spcBef>
              <a:spcAft>
                <a:spcPts val="0"/>
              </a:spcAft>
              <a:buClr>
                <a:schemeClr val="accent3"/>
              </a:buClr>
              <a:buSzPts val="1400"/>
              <a:buNone/>
              <a:defRPr>
                <a:solidFill>
                  <a:schemeClr val="accent3"/>
                </a:solidFill>
              </a:defRPr>
            </a:lvl7pPr>
            <a:lvl8pPr lvl="7" algn="ctr" rtl="0">
              <a:lnSpc>
                <a:spcPct val="100000"/>
              </a:lnSpc>
              <a:spcBef>
                <a:spcPts val="1600"/>
              </a:spcBef>
              <a:spcAft>
                <a:spcPts val="0"/>
              </a:spcAft>
              <a:buClr>
                <a:schemeClr val="accent3"/>
              </a:buClr>
              <a:buSzPts val="1400"/>
              <a:buNone/>
              <a:defRPr>
                <a:solidFill>
                  <a:schemeClr val="accent3"/>
                </a:solidFill>
              </a:defRPr>
            </a:lvl8pPr>
            <a:lvl9pPr lvl="8" algn="ctr" rtl="0">
              <a:lnSpc>
                <a:spcPct val="100000"/>
              </a:lnSpc>
              <a:spcBef>
                <a:spcPts val="1600"/>
              </a:spcBef>
              <a:spcAft>
                <a:spcPts val="160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10">
    <p:bg>
      <p:bgPr>
        <a:solidFill>
          <a:schemeClr val="accent2"/>
        </a:solidFill>
        <a:effectLst/>
      </p:bgPr>
    </p:bg>
    <p:spTree>
      <p:nvGrpSpPr>
        <p:cNvPr id="1" name="Shape 218"/>
        <p:cNvGrpSpPr/>
        <p:nvPr/>
      </p:nvGrpSpPr>
      <p:grpSpPr>
        <a:xfrm>
          <a:off x="0" y="0"/>
          <a:ext cx="0" cy="0"/>
          <a:chOff x="0" y="0"/>
          <a:chExt cx="0" cy="0"/>
        </a:xfrm>
      </p:grpSpPr>
      <p:sp>
        <p:nvSpPr>
          <p:cNvPr id="219" name="Google Shape;219;p26"/>
          <p:cNvSpPr/>
          <p:nvPr/>
        </p:nvSpPr>
        <p:spPr>
          <a:xfrm flipH="1">
            <a:off x="3971326" y="381350"/>
            <a:ext cx="5040056" cy="4640487"/>
          </a:xfrm>
          <a:custGeom>
            <a:avLst/>
            <a:gdLst/>
            <a:ahLst/>
            <a:cxnLst/>
            <a:rect l="l" t="t" r="r" b="b"/>
            <a:pathLst>
              <a:path w="80955" h="74537" extrusionOk="0">
                <a:moveTo>
                  <a:pt x="10314" y="2150"/>
                </a:moveTo>
                <a:cubicBezTo>
                  <a:pt x="10399" y="2150"/>
                  <a:pt x="10524" y="2464"/>
                  <a:pt x="10961" y="3578"/>
                </a:cubicBezTo>
                <a:cubicBezTo>
                  <a:pt x="11189" y="4124"/>
                  <a:pt x="11553" y="4942"/>
                  <a:pt x="11780" y="5443"/>
                </a:cubicBezTo>
                <a:cubicBezTo>
                  <a:pt x="11994" y="5872"/>
                  <a:pt x="12128" y="6220"/>
                  <a:pt x="12066" y="6220"/>
                </a:cubicBezTo>
                <a:cubicBezTo>
                  <a:pt x="12062" y="6220"/>
                  <a:pt x="12058" y="6218"/>
                  <a:pt x="12053" y="6216"/>
                </a:cubicBezTo>
                <a:cubicBezTo>
                  <a:pt x="12026" y="6199"/>
                  <a:pt x="12001" y="6190"/>
                  <a:pt x="11979" y="6190"/>
                </a:cubicBezTo>
                <a:cubicBezTo>
                  <a:pt x="11815" y="6190"/>
                  <a:pt x="11780" y="6692"/>
                  <a:pt x="11780" y="8535"/>
                </a:cubicBezTo>
                <a:cubicBezTo>
                  <a:pt x="11780" y="10991"/>
                  <a:pt x="11689" y="12674"/>
                  <a:pt x="11416" y="14357"/>
                </a:cubicBezTo>
                <a:cubicBezTo>
                  <a:pt x="11231" y="15416"/>
                  <a:pt x="11153" y="15874"/>
                  <a:pt x="11058" y="15874"/>
                </a:cubicBezTo>
                <a:cubicBezTo>
                  <a:pt x="10990" y="15874"/>
                  <a:pt x="10912" y="15639"/>
                  <a:pt x="10779" y="15221"/>
                </a:cubicBezTo>
                <a:cubicBezTo>
                  <a:pt x="10370" y="13902"/>
                  <a:pt x="10097" y="12355"/>
                  <a:pt x="9915" y="10218"/>
                </a:cubicBezTo>
                <a:cubicBezTo>
                  <a:pt x="9688" y="7353"/>
                  <a:pt x="9597" y="5624"/>
                  <a:pt x="9688" y="4669"/>
                </a:cubicBezTo>
                <a:cubicBezTo>
                  <a:pt x="9779" y="3942"/>
                  <a:pt x="10143" y="2395"/>
                  <a:pt x="10279" y="2168"/>
                </a:cubicBezTo>
                <a:cubicBezTo>
                  <a:pt x="10290" y="2157"/>
                  <a:pt x="10302" y="2150"/>
                  <a:pt x="10314" y="2150"/>
                </a:cubicBezTo>
                <a:close/>
                <a:moveTo>
                  <a:pt x="9233" y="2577"/>
                </a:moveTo>
                <a:lnTo>
                  <a:pt x="9051" y="3396"/>
                </a:lnTo>
                <a:cubicBezTo>
                  <a:pt x="8960" y="3896"/>
                  <a:pt x="8869" y="4897"/>
                  <a:pt x="8824" y="5670"/>
                </a:cubicBezTo>
                <a:cubicBezTo>
                  <a:pt x="8778" y="7489"/>
                  <a:pt x="9006" y="11491"/>
                  <a:pt x="9279" y="13129"/>
                </a:cubicBezTo>
                <a:cubicBezTo>
                  <a:pt x="9415" y="13947"/>
                  <a:pt x="9915" y="15857"/>
                  <a:pt x="10643" y="18222"/>
                </a:cubicBezTo>
                <a:cubicBezTo>
                  <a:pt x="11280" y="20314"/>
                  <a:pt x="11780" y="21997"/>
                  <a:pt x="11734" y="21997"/>
                </a:cubicBezTo>
                <a:cubicBezTo>
                  <a:pt x="11732" y="21998"/>
                  <a:pt x="11730" y="21999"/>
                  <a:pt x="11727" y="21999"/>
                </a:cubicBezTo>
                <a:cubicBezTo>
                  <a:pt x="11622" y="21999"/>
                  <a:pt x="11180" y="21109"/>
                  <a:pt x="10825" y="20133"/>
                </a:cubicBezTo>
                <a:cubicBezTo>
                  <a:pt x="10597" y="19632"/>
                  <a:pt x="10325" y="18632"/>
                  <a:pt x="10143" y="17904"/>
                </a:cubicBezTo>
                <a:cubicBezTo>
                  <a:pt x="10006" y="17222"/>
                  <a:pt x="9824" y="16676"/>
                  <a:pt x="9779" y="16676"/>
                </a:cubicBezTo>
                <a:cubicBezTo>
                  <a:pt x="9777" y="16675"/>
                  <a:pt x="9775" y="16675"/>
                  <a:pt x="9773" y="16675"/>
                </a:cubicBezTo>
                <a:cubicBezTo>
                  <a:pt x="9651" y="16675"/>
                  <a:pt x="9921" y="18017"/>
                  <a:pt x="10279" y="19359"/>
                </a:cubicBezTo>
                <a:cubicBezTo>
                  <a:pt x="10416" y="19769"/>
                  <a:pt x="10461" y="20087"/>
                  <a:pt x="10461" y="20087"/>
                </a:cubicBezTo>
                <a:cubicBezTo>
                  <a:pt x="10416" y="20042"/>
                  <a:pt x="10279" y="19632"/>
                  <a:pt x="10143" y="19132"/>
                </a:cubicBezTo>
                <a:cubicBezTo>
                  <a:pt x="10006" y="18677"/>
                  <a:pt x="9870" y="18268"/>
                  <a:pt x="9824" y="18268"/>
                </a:cubicBezTo>
                <a:cubicBezTo>
                  <a:pt x="9779" y="18268"/>
                  <a:pt x="9733" y="18313"/>
                  <a:pt x="9688" y="18404"/>
                </a:cubicBezTo>
                <a:cubicBezTo>
                  <a:pt x="9688" y="18410"/>
                  <a:pt x="9687" y="18413"/>
                  <a:pt x="9686" y="18413"/>
                </a:cubicBezTo>
                <a:cubicBezTo>
                  <a:pt x="9665" y="18413"/>
                  <a:pt x="9494" y="17803"/>
                  <a:pt x="9324" y="16994"/>
                </a:cubicBezTo>
                <a:cubicBezTo>
                  <a:pt x="9097" y="16130"/>
                  <a:pt x="8869" y="15448"/>
                  <a:pt x="8824" y="15448"/>
                </a:cubicBezTo>
                <a:cubicBezTo>
                  <a:pt x="8733" y="15448"/>
                  <a:pt x="8778" y="15812"/>
                  <a:pt x="9188" y="17495"/>
                </a:cubicBezTo>
                <a:cubicBezTo>
                  <a:pt x="9290" y="17944"/>
                  <a:pt x="9346" y="18192"/>
                  <a:pt x="9294" y="18192"/>
                </a:cubicBezTo>
                <a:cubicBezTo>
                  <a:pt x="9231" y="18192"/>
                  <a:pt x="9006" y="17821"/>
                  <a:pt x="8505" y="16994"/>
                </a:cubicBezTo>
                <a:cubicBezTo>
                  <a:pt x="7277" y="14993"/>
                  <a:pt x="6186" y="12174"/>
                  <a:pt x="5777" y="10218"/>
                </a:cubicBezTo>
                <a:cubicBezTo>
                  <a:pt x="5595" y="9308"/>
                  <a:pt x="5595" y="9172"/>
                  <a:pt x="5822" y="8990"/>
                </a:cubicBezTo>
                <a:cubicBezTo>
                  <a:pt x="5959" y="8899"/>
                  <a:pt x="6231" y="8353"/>
                  <a:pt x="6459" y="7717"/>
                </a:cubicBezTo>
                <a:cubicBezTo>
                  <a:pt x="6959" y="6489"/>
                  <a:pt x="7823" y="4851"/>
                  <a:pt x="8687" y="3441"/>
                </a:cubicBezTo>
                <a:lnTo>
                  <a:pt x="9233" y="2577"/>
                </a:lnTo>
                <a:close/>
                <a:moveTo>
                  <a:pt x="12203" y="6528"/>
                </a:moveTo>
                <a:cubicBezTo>
                  <a:pt x="12258" y="6528"/>
                  <a:pt x="12387" y="6743"/>
                  <a:pt x="12553" y="7034"/>
                </a:cubicBezTo>
                <a:cubicBezTo>
                  <a:pt x="12690" y="7353"/>
                  <a:pt x="13190" y="8171"/>
                  <a:pt x="13645" y="8899"/>
                </a:cubicBezTo>
                <a:cubicBezTo>
                  <a:pt x="14827" y="10855"/>
                  <a:pt x="16055" y="13765"/>
                  <a:pt x="15828" y="13947"/>
                </a:cubicBezTo>
                <a:cubicBezTo>
                  <a:pt x="15555" y="14129"/>
                  <a:pt x="15009" y="16039"/>
                  <a:pt x="14918" y="16949"/>
                </a:cubicBezTo>
                <a:cubicBezTo>
                  <a:pt x="14782" y="18586"/>
                  <a:pt x="14827" y="19632"/>
                  <a:pt x="15145" y="21724"/>
                </a:cubicBezTo>
                <a:cubicBezTo>
                  <a:pt x="15327" y="22907"/>
                  <a:pt x="15509" y="24226"/>
                  <a:pt x="15555" y="24726"/>
                </a:cubicBezTo>
                <a:cubicBezTo>
                  <a:pt x="15691" y="25863"/>
                  <a:pt x="15737" y="28364"/>
                  <a:pt x="15691" y="28364"/>
                </a:cubicBezTo>
                <a:cubicBezTo>
                  <a:pt x="15646" y="28364"/>
                  <a:pt x="15373" y="27682"/>
                  <a:pt x="15054" y="26818"/>
                </a:cubicBezTo>
                <a:cubicBezTo>
                  <a:pt x="14691" y="25999"/>
                  <a:pt x="14281" y="24908"/>
                  <a:pt x="14054" y="24499"/>
                </a:cubicBezTo>
                <a:cubicBezTo>
                  <a:pt x="13690" y="23680"/>
                  <a:pt x="13690" y="23634"/>
                  <a:pt x="13827" y="22134"/>
                </a:cubicBezTo>
                <a:cubicBezTo>
                  <a:pt x="13870" y="21343"/>
                  <a:pt x="13872" y="20721"/>
                  <a:pt x="13831" y="20721"/>
                </a:cubicBezTo>
                <a:cubicBezTo>
                  <a:pt x="13830" y="20721"/>
                  <a:pt x="13828" y="20722"/>
                  <a:pt x="13827" y="20724"/>
                </a:cubicBezTo>
                <a:cubicBezTo>
                  <a:pt x="13736" y="20769"/>
                  <a:pt x="13645" y="21315"/>
                  <a:pt x="13599" y="21997"/>
                </a:cubicBezTo>
                <a:cubicBezTo>
                  <a:pt x="13554" y="22634"/>
                  <a:pt x="13463" y="23134"/>
                  <a:pt x="13417" y="23134"/>
                </a:cubicBezTo>
                <a:cubicBezTo>
                  <a:pt x="13372" y="23089"/>
                  <a:pt x="13281" y="22861"/>
                  <a:pt x="13190" y="22634"/>
                </a:cubicBezTo>
                <a:cubicBezTo>
                  <a:pt x="13053" y="22270"/>
                  <a:pt x="13099" y="21861"/>
                  <a:pt x="13281" y="20587"/>
                </a:cubicBezTo>
                <a:cubicBezTo>
                  <a:pt x="13554" y="18950"/>
                  <a:pt x="13872" y="17540"/>
                  <a:pt x="14372" y="15903"/>
                </a:cubicBezTo>
                <a:cubicBezTo>
                  <a:pt x="14554" y="15357"/>
                  <a:pt x="14645" y="14902"/>
                  <a:pt x="14600" y="14857"/>
                </a:cubicBezTo>
                <a:cubicBezTo>
                  <a:pt x="14586" y="14844"/>
                  <a:pt x="14573" y="14835"/>
                  <a:pt x="14559" y="14835"/>
                </a:cubicBezTo>
                <a:cubicBezTo>
                  <a:pt x="14476" y="14835"/>
                  <a:pt x="14358" y="15127"/>
                  <a:pt x="14008" y="16449"/>
                </a:cubicBezTo>
                <a:cubicBezTo>
                  <a:pt x="13508" y="18177"/>
                  <a:pt x="13099" y="19996"/>
                  <a:pt x="12962" y="21088"/>
                </a:cubicBezTo>
                <a:cubicBezTo>
                  <a:pt x="12923" y="21444"/>
                  <a:pt x="12849" y="21696"/>
                  <a:pt x="12830" y="21696"/>
                </a:cubicBezTo>
                <a:cubicBezTo>
                  <a:pt x="12828" y="21696"/>
                  <a:pt x="12826" y="21691"/>
                  <a:pt x="12826" y="21679"/>
                </a:cubicBezTo>
                <a:cubicBezTo>
                  <a:pt x="12781" y="21588"/>
                  <a:pt x="12417" y="20451"/>
                  <a:pt x="12007" y="19177"/>
                </a:cubicBezTo>
                <a:lnTo>
                  <a:pt x="11280" y="16813"/>
                </a:lnTo>
                <a:lnTo>
                  <a:pt x="11462" y="15948"/>
                </a:lnTo>
                <a:cubicBezTo>
                  <a:pt x="11962" y="13720"/>
                  <a:pt x="12189" y="11400"/>
                  <a:pt x="12144" y="8399"/>
                </a:cubicBezTo>
                <a:cubicBezTo>
                  <a:pt x="12144" y="7398"/>
                  <a:pt x="12189" y="6580"/>
                  <a:pt x="12189" y="6534"/>
                </a:cubicBezTo>
                <a:cubicBezTo>
                  <a:pt x="12193" y="6530"/>
                  <a:pt x="12198" y="6528"/>
                  <a:pt x="12203" y="6528"/>
                </a:cubicBezTo>
                <a:close/>
                <a:moveTo>
                  <a:pt x="5287" y="9986"/>
                </a:moveTo>
                <a:cubicBezTo>
                  <a:pt x="5335" y="9986"/>
                  <a:pt x="5419" y="10248"/>
                  <a:pt x="5504" y="10627"/>
                </a:cubicBezTo>
                <a:cubicBezTo>
                  <a:pt x="5640" y="11037"/>
                  <a:pt x="5822" y="11719"/>
                  <a:pt x="5913" y="12083"/>
                </a:cubicBezTo>
                <a:cubicBezTo>
                  <a:pt x="6777" y="14766"/>
                  <a:pt x="8778" y="18495"/>
                  <a:pt x="11371" y="22088"/>
                </a:cubicBezTo>
                <a:cubicBezTo>
                  <a:pt x="11916" y="22907"/>
                  <a:pt x="12508" y="23816"/>
                  <a:pt x="12690" y="24180"/>
                </a:cubicBezTo>
                <a:cubicBezTo>
                  <a:pt x="13053" y="24862"/>
                  <a:pt x="14281" y="27728"/>
                  <a:pt x="14463" y="28273"/>
                </a:cubicBezTo>
                <a:cubicBezTo>
                  <a:pt x="14506" y="28423"/>
                  <a:pt x="14529" y="28502"/>
                  <a:pt x="14498" y="28502"/>
                </a:cubicBezTo>
                <a:cubicBezTo>
                  <a:pt x="14464" y="28502"/>
                  <a:pt x="14362" y="28400"/>
                  <a:pt x="14145" y="28182"/>
                </a:cubicBezTo>
                <a:cubicBezTo>
                  <a:pt x="13319" y="27439"/>
                  <a:pt x="12868" y="27033"/>
                  <a:pt x="12758" y="27033"/>
                </a:cubicBezTo>
                <a:cubicBezTo>
                  <a:pt x="12747" y="27033"/>
                  <a:pt x="12739" y="27037"/>
                  <a:pt x="12735" y="27045"/>
                </a:cubicBezTo>
                <a:cubicBezTo>
                  <a:pt x="12690" y="27091"/>
                  <a:pt x="12781" y="27273"/>
                  <a:pt x="12917" y="27409"/>
                </a:cubicBezTo>
                <a:cubicBezTo>
                  <a:pt x="13235" y="27728"/>
                  <a:pt x="14054" y="28455"/>
                  <a:pt x="14418" y="28728"/>
                </a:cubicBezTo>
                <a:cubicBezTo>
                  <a:pt x="14691" y="28956"/>
                  <a:pt x="15191" y="29911"/>
                  <a:pt x="15100" y="30047"/>
                </a:cubicBezTo>
                <a:cubicBezTo>
                  <a:pt x="15054" y="30047"/>
                  <a:pt x="14736" y="29820"/>
                  <a:pt x="14372" y="29501"/>
                </a:cubicBezTo>
                <a:cubicBezTo>
                  <a:pt x="13957" y="29161"/>
                  <a:pt x="13729" y="28978"/>
                  <a:pt x="13638" y="28978"/>
                </a:cubicBezTo>
                <a:cubicBezTo>
                  <a:pt x="13620" y="28978"/>
                  <a:pt x="13607" y="28986"/>
                  <a:pt x="13599" y="29001"/>
                </a:cubicBezTo>
                <a:cubicBezTo>
                  <a:pt x="13554" y="29047"/>
                  <a:pt x="13599" y="29138"/>
                  <a:pt x="13645" y="29183"/>
                </a:cubicBezTo>
                <a:cubicBezTo>
                  <a:pt x="13736" y="29274"/>
                  <a:pt x="14190" y="29592"/>
                  <a:pt x="14600" y="29956"/>
                </a:cubicBezTo>
                <a:cubicBezTo>
                  <a:pt x="15327" y="30593"/>
                  <a:pt x="15418" y="30684"/>
                  <a:pt x="15691" y="31412"/>
                </a:cubicBezTo>
                <a:cubicBezTo>
                  <a:pt x="15847" y="31800"/>
                  <a:pt x="15902" y="32023"/>
                  <a:pt x="15859" y="32023"/>
                </a:cubicBezTo>
                <a:cubicBezTo>
                  <a:pt x="15851" y="32023"/>
                  <a:pt x="15841" y="32016"/>
                  <a:pt x="15828" y="32003"/>
                </a:cubicBezTo>
                <a:cubicBezTo>
                  <a:pt x="15691" y="31866"/>
                  <a:pt x="15373" y="31548"/>
                  <a:pt x="15100" y="31230"/>
                </a:cubicBezTo>
                <a:cubicBezTo>
                  <a:pt x="14782" y="30957"/>
                  <a:pt x="14463" y="30593"/>
                  <a:pt x="14372" y="30411"/>
                </a:cubicBezTo>
                <a:cubicBezTo>
                  <a:pt x="14251" y="30168"/>
                  <a:pt x="14190" y="30088"/>
                  <a:pt x="14136" y="30088"/>
                </a:cubicBezTo>
                <a:cubicBezTo>
                  <a:pt x="14110" y="30088"/>
                  <a:pt x="14084" y="30108"/>
                  <a:pt x="14054" y="30138"/>
                </a:cubicBezTo>
                <a:cubicBezTo>
                  <a:pt x="13963" y="30275"/>
                  <a:pt x="14372" y="30820"/>
                  <a:pt x="15191" y="31639"/>
                </a:cubicBezTo>
                <a:cubicBezTo>
                  <a:pt x="15650" y="32139"/>
                  <a:pt x="15841" y="32372"/>
                  <a:pt x="15729" y="32372"/>
                </a:cubicBezTo>
                <a:cubicBezTo>
                  <a:pt x="15719" y="32372"/>
                  <a:pt x="15706" y="32370"/>
                  <a:pt x="15691" y="32367"/>
                </a:cubicBezTo>
                <a:cubicBezTo>
                  <a:pt x="15373" y="32276"/>
                  <a:pt x="14782" y="31821"/>
                  <a:pt x="14190" y="31275"/>
                </a:cubicBezTo>
                <a:cubicBezTo>
                  <a:pt x="13781" y="30866"/>
                  <a:pt x="13645" y="30638"/>
                  <a:pt x="13463" y="29911"/>
                </a:cubicBezTo>
                <a:cubicBezTo>
                  <a:pt x="13053" y="28637"/>
                  <a:pt x="12235" y="27409"/>
                  <a:pt x="11416" y="26818"/>
                </a:cubicBezTo>
                <a:cubicBezTo>
                  <a:pt x="11247" y="26705"/>
                  <a:pt x="11139" y="26654"/>
                  <a:pt x="11088" y="26654"/>
                </a:cubicBezTo>
                <a:cubicBezTo>
                  <a:pt x="10975" y="26654"/>
                  <a:pt x="11144" y="26910"/>
                  <a:pt x="11553" y="27318"/>
                </a:cubicBezTo>
                <a:cubicBezTo>
                  <a:pt x="12235" y="28001"/>
                  <a:pt x="12781" y="28865"/>
                  <a:pt x="13053" y="29729"/>
                </a:cubicBezTo>
                <a:lnTo>
                  <a:pt x="13281" y="30411"/>
                </a:lnTo>
                <a:lnTo>
                  <a:pt x="13281" y="30411"/>
                </a:lnTo>
                <a:lnTo>
                  <a:pt x="12962" y="30093"/>
                </a:lnTo>
                <a:cubicBezTo>
                  <a:pt x="12826" y="29956"/>
                  <a:pt x="11598" y="29001"/>
                  <a:pt x="10279" y="28001"/>
                </a:cubicBezTo>
                <a:cubicBezTo>
                  <a:pt x="7459" y="25817"/>
                  <a:pt x="6550" y="25044"/>
                  <a:pt x="5549" y="23907"/>
                </a:cubicBezTo>
                <a:cubicBezTo>
                  <a:pt x="3775" y="21906"/>
                  <a:pt x="2275" y="18996"/>
                  <a:pt x="1956" y="16949"/>
                </a:cubicBezTo>
                <a:cubicBezTo>
                  <a:pt x="1871" y="16396"/>
                  <a:pt x="1985" y="15526"/>
                  <a:pt x="2112" y="15526"/>
                </a:cubicBezTo>
                <a:cubicBezTo>
                  <a:pt x="2120" y="15526"/>
                  <a:pt x="2129" y="15530"/>
                  <a:pt x="2138" y="15539"/>
                </a:cubicBezTo>
                <a:cubicBezTo>
                  <a:pt x="2320" y="15630"/>
                  <a:pt x="2548" y="16767"/>
                  <a:pt x="2548" y="17222"/>
                </a:cubicBezTo>
                <a:cubicBezTo>
                  <a:pt x="2457" y="18040"/>
                  <a:pt x="2502" y="18450"/>
                  <a:pt x="2684" y="18495"/>
                </a:cubicBezTo>
                <a:cubicBezTo>
                  <a:pt x="2775" y="18495"/>
                  <a:pt x="2866" y="18450"/>
                  <a:pt x="2911" y="18359"/>
                </a:cubicBezTo>
                <a:cubicBezTo>
                  <a:pt x="2957" y="18313"/>
                  <a:pt x="3366" y="16858"/>
                  <a:pt x="3821" y="15130"/>
                </a:cubicBezTo>
                <a:cubicBezTo>
                  <a:pt x="4731" y="11582"/>
                  <a:pt x="5140" y="10172"/>
                  <a:pt x="5276" y="9991"/>
                </a:cubicBezTo>
                <a:cubicBezTo>
                  <a:pt x="5280" y="9987"/>
                  <a:pt x="5283" y="9986"/>
                  <a:pt x="5287" y="9986"/>
                </a:cubicBezTo>
                <a:close/>
                <a:moveTo>
                  <a:pt x="3423" y="30570"/>
                </a:moveTo>
                <a:cubicBezTo>
                  <a:pt x="3538" y="30570"/>
                  <a:pt x="3759" y="30766"/>
                  <a:pt x="4139" y="31184"/>
                </a:cubicBezTo>
                <a:lnTo>
                  <a:pt x="4549" y="31593"/>
                </a:lnTo>
                <a:lnTo>
                  <a:pt x="4139" y="31639"/>
                </a:lnTo>
                <a:cubicBezTo>
                  <a:pt x="3957" y="31684"/>
                  <a:pt x="3775" y="31684"/>
                  <a:pt x="3775" y="31730"/>
                </a:cubicBezTo>
                <a:cubicBezTo>
                  <a:pt x="3775" y="31775"/>
                  <a:pt x="3866" y="31957"/>
                  <a:pt x="3957" y="32185"/>
                </a:cubicBezTo>
                <a:cubicBezTo>
                  <a:pt x="4048" y="32412"/>
                  <a:pt x="4094" y="32549"/>
                  <a:pt x="4003" y="32549"/>
                </a:cubicBezTo>
                <a:cubicBezTo>
                  <a:pt x="3866" y="32458"/>
                  <a:pt x="3048" y="31593"/>
                  <a:pt x="2729" y="31230"/>
                </a:cubicBezTo>
                <a:lnTo>
                  <a:pt x="2457" y="30911"/>
                </a:lnTo>
                <a:lnTo>
                  <a:pt x="2911" y="30775"/>
                </a:lnTo>
                <a:cubicBezTo>
                  <a:pt x="3139" y="30729"/>
                  <a:pt x="3321" y="30638"/>
                  <a:pt x="3366" y="30593"/>
                </a:cubicBezTo>
                <a:cubicBezTo>
                  <a:pt x="3381" y="30578"/>
                  <a:pt x="3400" y="30570"/>
                  <a:pt x="3423" y="30570"/>
                </a:cubicBezTo>
                <a:close/>
                <a:moveTo>
                  <a:pt x="15686" y="32621"/>
                </a:moveTo>
                <a:cubicBezTo>
                  <a:pt x="15860" y="32621"/>
                  <a:pt x="16432" y="33174"/>
                  <a:pt x="16555" y="33504"/>
                </a:cubicBezTo>
                <a:cubicBezTo>
                  <a:pt x="16656" y="33756"/>
                  <a:pt x="16701" y="33883"/>
                  <a:pt x="16667" y="33883"/>
                </a:cubicBezTo>
                <a:cubicBezTo>
                  <a:pt x="16639" y="33883"/>
                  <a:pt x="16560" y="33802"/>
                  <a:pt x="16419" y="33640"/>
                </a:cubicBezTo>
                <a:cubicBezTo>
                  <a:pt x="15964" y="33140"/>
                  <a:pt x="15600" y="32639"/>
                  <a:pt x="15646" y="32639"/>
                </a:cubicBezTo>
                <a:cubicBezTo>
                  <a:pt x="15654" y="32627"/>
                  <a:pt x="15668" y="32621"/>
                  <a:pt x="15686" y="32621"/>
                </a:cubicBezTo>
                <a:close/>
                <a:moveTo>
                  <a:pt x="16055" y="14266"/>
                </a:moveTo>
                <a:lnTo>
                  <a:pt x="16328" y="15084"/>
                </a:lnTo>
                <a:cubicBezTo>
                  <a:pt x="16464" y="15539"/>
                  <a:pt x="16646" y="16039"/>
                  <a:pt x="16692" y="16176"/>
                </a:cubicBezTo>
                <a:cubicBezTo>
                  <a:pt x="16783" y="16403"/>
                  <a:pt x="16874" y="16449"/>
                  <a:pt x="17147" y="16449"/>
                </a:cubicBezTo>
                <a:cubicBezTo>
                  <a:pt x="17374" y="16449"/>
                  <a:pt x="17510" y="16494"/>
                  <a:pt x="17601" y="16676"/>
                </a:cubicBezTo>
                <a:cubicBezTo>
                  <a:pt x="17920" y="17222"/>
                  <a:pt x="18829" y="19723"/>
                  <a:pt x="19102" y="20769"/>
                </a:cubicBezTo>
                <a:cubicBezTo>
                  <a:pt x="19380" y="21756"/>
                  <a:pt x="19532" y="22158"/>
                  <a:pt x="19828" y="22158"/>
                </a:cubicBezTo>
                <a:cubicBezTo>
                  <a:pt x="19969" y="22158"/>
                  <a:pt x="20141" y="22067"/>
                  <a:pt x="20376" y="21906"/>
                </a:cubicBezTo>
                <a:cubicBezTo>
                  <a:pt x="20549" y="21767"/>
                  <a:pt x="20723" y="21708"/>
                  <a:pt x="20836" y="21708"/>
                </a:cubicBezTo>
                <a:cubicBezTo>
                  <a:pt x="20871" y="21708"/>
                  <a:pt x="20900" y="21714"/>
                  <a:pt x="20921" y="21724"/>
                </a:cubicBezTo>
                <a:cubicBezTo>
                  <a:pt x="21058" y="21770"/>
                  <a:pt x="21058" y="21815"/>
                  <a:pt x="20876" y="21861"/>
                </a:cubicBezTo>
                <a:cubicBezTo>
                  <a:pt x="20694" y="21906"/>
                  <a:pt x="20649" y="22179"/>
                  <a:pt x="20512" y="23953"/>
                </a:cubicBezTo>
                <a:cubicBezTo>
                  <a:pt x="20330" y="26500"/>
                  <a:pt x="18920" y="35596"/>
                  <a:pt x="18693" y="35641"/>
                </a:cubicBezTo>
                <a:cubicBezTo>
                  <a:pt x="18647" y="35641"/>
                  <a:pt x="18556" y="35414"/>
                  <a:pt x="18420" y="35141"/>
                </a:cubicBezTo>
                <a:cubicBezTo>
                  <a:pt x="18238" y="34777"/>
                  <a:pt x="18238" y="34413"/>
                  <a:pt x="18329" y="33231"/>
                </a:cubicBezTo>
                <a:cubicBezTo>
                  <a:pt x="18602" y="30365"/>
                  <a:pt x="19011" y="28182"/>
                  <a:pt x="19830" y="25272"/>
                </a:cubicBezTo>
                <a:cubicBezTo>
                  <a:pt x="20172" y="24117"/>
                  <a:pt x="20233" y="23767"/>
                  <a:pt x="20125" y="23767"/>
                </a:cubicBezTo>
                <a:cubicBezTo>
                  <a:pt x="20118" y="23767"/>
                  <a:pt x="20111" y="23768"/>
                  <a:pt x="20103" y="23771"/>
                </a:cubicBezTo>
                <a:cubicBezTo>
                  <a:pt x="20012" y="23771"/>
                  <a:pt x="19239" y="26500"/>
                  <a:pt x="18829" y="28273"/>
                </a:cubicBezTo>
                <a:cubicBezTo>
                  <a:pt x="18465" y="30047"/>
                  <a:pt x="18284" y="31002"/>
                  <a:pt x="18193" y="32685"/>
                </a:cubicBezTo>
                <a:cubicBezTo>
                  <a:pt x="18102" y="33413"/>
                  <a:pt x="18056" y="34049"/>
                  <a:pt x="18011" y="34049"/>
                </a:cubicBezTo>
                <a:cubicBezTo>
                  <a:pt x="17965" y="34049"/>
                  <a:pt x="17829" y="33776"/>
                  <a:pt x="17692" y="33458"/>
                </a:cubicBezTo>
                <a:cubicBezTo>
                  <a:pt x="17465" y="32912"/>
                  <a:pt x="17465" y="32685"/>
                  <a:pt x="17556" y="31730"/>
                </a:cubicBezTo>
                <a:cubicBezTo>
                  <a:pt x="17738" y="30638"/>
                  <a:pt x="17783" y="28410"/>
                  <a:pt x="17692" y="28182"/>
                </a:cubicBezTo>
                <a:cubicBezTo>
                  <a:pt x="17659" y="28094"/>
                  <a:pt x="17631" y="28049"/>
                  <a:pt x="17608" y="28049"/>
                </a:cubicBezTo>
                <a:cubicBezTo>
                  <a:pt x="17534" y="28049"/>
                  <a:pt x="17499" y="28491"/>
                  <a:pt x="17465" y="29456"/>
                </a:cubicBezTo>
                <a:cubicBezTo>
                  <a:pt x="17419" y="30229"/>
                  <a:pt x="17374" y="31139"/>
                  <a:pt x="17328" y="31548"/>
                </a:cubicBezTo>
                <a:cubicBezTo>
                  <a:pt x="17244" y="31999"/>
                  <a:pt x="17212" y="32171"/>
                  <a:pt x="17178" y="32171"/>
                </a:cubicBezTo>
                <a:cubicBezTo>
                  <a:pt x="17157" y="32171"/>
                  <a:pt x="17136" y="32106"/>
                  <a:pt x="17101" y="32003"/>
                </a:cubicBezTo>
                <a:cubicBezTo>
                  <a:pt x="17056" y="31821"/>
                  <a:pt x="16919" y="31593"/>
                  <a:pt x="16874" y="31457"/>
                </a:cubicBezTo>
                <a:cubicBezTo>
                  <a:pt x="16783" y="31275"/>
                  <a:pt x="16874" y="30456"/>
                  <a:pt x="17010" y="29319"/>
                </a:cubicBezTo>
                <a:cubicBezTo>
                  <a:pt x="17192" y="28319"/>
                  <a:pt x="17283" y="26954"/>
                  <a:pt x="17283" y="26363"/>
                </a:cubicBezTo>
                <a:cubicBezTo>
                  <a:pt x="17238" y="24953"/>
                  <a:pt x="17328" y="23544"/>
                  <a:pt x="17510" y="22407"/>
                </a:cubicBezTo>
                <a:cubicBezTo>
                  <a:pt x="17647" y="21406"/>
                  <a:pt x="17647" y="21406"/>
                  <a:pt x="17556" y="21406"/>
                </a:cubicBezTo>
                <a:cubicBezTo>
                  <a:pt x="17374" y="21451"/>
                  <a:pt x="17056" y="24408"/>
                  <a:pt x="17056" y="25999"/>
                </a:cubicBezTo>
                <a:cubicBezTo>
                  <a:pt x="17056" y="27273"/>
                  <a:pt x="16737" y="30320"/>
                  <a:pt x="16555" y="30547"/>
                </a:cubicBezTo>
                <a:cubicBezTo>
                  <a:pt x="16553" y="30552"/>
                  <a:pt x="16550" y="30555"/>
                  <a:pt x="16546" y="30555"/>
                </a:cubicBezTo>
                <a:cubicBezTo>
                  <a:pt x="16481" y="30555"/>
                  <a:pt x="16234" y="29845"/>
                  <a:pt x="16191" y="29501"/>
                </a:cubicBezTo>
                <a:cubicBezTo>
                  <a:pt x="16191" y="29274"/>
                  <a:pt x="16191" y="28501"/>
                  <a:pt x="16191" y="27819"/>
                </a:cubicBezTo>
                <a:cubicBezTo>
                  <a:pt x="16146" y="25681"/>
                  <a:pt x="16055" y="24590"/>
                  <a:pt x="15646" y="21997"/>
                </a:cubicBezTo>
                <a:cubicBezTo>
                  <a:pt x="15100" y="18450"/>
                  <a:pt x="15191" y="16312"/>
                  <a:pt x="15919" y="14584"/>
                </a:cubicBezTo>
                <a:lnTo>
                  <a:pt x="16055" y="14266"/>
                </a:lnTo>
                <a:close/>
                <a:moveTo>
                  <a:pt x="20370" y="27905"/>
                </a:moveTo>
                <a:cubicBezTo>
                  <a:pt x="20372" y="27905"/>
                  <a:pt x="20374" y="27906"/>
                  <a:pt x="20376" y="27910"/>
                </a:cubicBezTo>
                <a:cubicBezTo>
                  <a:pt x="20376" y="28001"/>
                  <a:pt x="20421" y="28683"/>
                  <a:pt x="20421" y="29456"/>
                </a:cubicBezTo>
                <a:cubicBezTo>
                  <a:pt x="20467" y="30229"/>
                  <a:pt x="20421" y="30911"/>
                  <a:pt x="20376" y="31002"/>
                </a:cubicBezTo>
                <a:cubicBezTo>
                  <a:pt x="20239" y="31093"/>
                  <a:pt x="20012" y="33322"/>
                  <a:pt x="19784" y="36096"/>
                </a:cubicBezTo>
                <a:cubicBezTo>
                  <a:pt x="19693" y="37006"/>
                  <a:pt x="19648" y="37779"/>
                  <a:pt x="19602" y="37779"/>
                </a:cubicBezTo>
                <a:cubicBezTo>
                  <a:pt x="19602" y="37781"/>
                  <a:pt x="19602" y="37783"/>
                  <a:pt x="19601" y="37783"/>
                </a:cubicBezTo>
                <a:cubicBezTo>
                  <a:pt x="19582" y="37783"/>
                  <a:pt x="19410" y="37437"/>
                  <a:pt x="19239" y="37051"/>
                </a:cubicBezTo>
                <a:lnTo>
                  <a:pt x="18920" y="36278"/>
                </a:lnTo>
                <a:lnTo>
                  <a:pt x="19193" y="34732"/>
                </a:lnTo>
                <a:cubicBezTo>
                  <a:pt x="19375" y="33913"/>
                  <a:pt x="19693" y="32003"/>
                  <a:pt x="19921" y="30502"/>
                </a:cubicBezTo>
                <a:cubicBezTo>
                  <a:pt x="20140" y="29055"/>
                  <a:pt x="20317" y="27905"/>
                  <a:pt x="20370" y="27905"/>
                </a:cubicBezTo>
                <a:close/>
                <a:moveTo>
                  <a:pt x="20490" y="31408"/>
                </a:moveTo>
                <a:cubicBezTo>
                  <a:pt x="20537" y="31408"/>
                  <a:pt x="20559" y="32032"/>
                  <a:pt x="20603" y="33231"/>
                </a:cubicBezTo>
                <a:cubicBezTo>
                  <a:pt x="20694" y="35141"/>
                  <a:pt x="20694" y="36687"/>
                  <a:pt x="20558" y="38097"/>
                </a:cubicBezTo>
                <a:cubicBezTo>
                  <a:pt x="20513" y="38852"/>
                  <a:pt x="20338" y="39781"/>
                  <a:pt x="20288" y="39781"/>
                </a:cubicBezTo>
                <a:cubicBezTo>
                  <a:pt x="20287" y="39781"/>
                  <a:pt x="20286" y="39781"/>
                  <a:pt x="20285" y="39780"/>
                </a:cubicBezTo>
                <a:cubicBezTo>
                  <a:pt x="20239" y="39780"/>
                  <a:pt x="20148" y="39461"/>
                  <a:pt x="20012" y="39098"/>
                </a:cubicBezTo>
                <a:cubicBezTo>
                  <a:pt x="19784" y="38415"/>
                  <a:pt x="19830" y="37733"/>
                  <a:pt x="20194" y="33685"/>
                </a:cubicBezTo>
                <a:cubicBezTo>
                  <a:pt x="20360" y="32146"/>
                  <a:pt x="20439" y="31408"/>
                  <a:pt x="20490" y="31408"/>
                </a:cubicBezTo>
                <a:close/>
                <a:moveTo>
                  <a:pt x="17585" y="38522"/>
                </a:moveTo>
                <a:cubicBezTo>
                  <a:pt x="17677" y="38522"/>
                  <a:pt x="17898" y="38636"/>
                  <a:pt x="18238" y="38870"/>
                </a:cubicBezTo>
                <a:cubicBezTo>
                  <a:pt x="18875" y="39325"/>
                  <a:pt x="18920" y="39416"/>
                  <a:pt x="19148" y="39916"/>
                </a:cubicBezTo>
                <a:lnTo>
                  <a:pt x="19330" y="40507"/>
                </a:lnTo>
                <a:lnTo>
                  <a:pt x="18966" y="40280"/>
                </a:lnTo>
                <a:cubicBezTo>
                  <a:pt x="18784" y="40189"/>
                  <a:pt x="18511" y="39916"/>
                  <a:pt x="18375" y="39689"/>
                </a:cubicBezTo>
                <a:cubicBezTo>
                  <a:pt x="18193" y="39461"/>
                  <a:pt x="17965" y="39143"/>
                  <a:pt x="17783" y="38961"/>
                </a:cubicBezTo>
                <a:cubicBezTo>
                  <a:pt x="17541" y="38670"/>
                  <a:pt x="17479" y="38522"/>
                  <a:pt x="17585" y="38522"/>
                </a:cubicBezTo>
                <a:close/>
                <a:moveTo>
                  <a:pt x="59196" y="43141"/>
                </a:moveTo>
                <a:cubicBezTo>
                  <a:pt x="59209" y="43141"/>
                  <a:pt x="59215" y="43156"/>
                  <a:pt x="59215" y="43191"/>
                </a:cubicBezTo>
                <a:cubicBezTo>
                  <a:pt x="59170" y="43236"/>
                  <a:pt x="59124" y="43373"/>
                  <a:pt x="59034" y="43418"/>
                </a:cubicBezTo>
                <a:cubicBezTo>
                  <a:pt x="59025" y="43426"/>
                  <a:pt x="59019" y="43430"/>
                  <a:pt x="59014" y="43430"/>
                </a:cubicBezTo>
                <a:cubicBezTo>
                  <a:pt x="58991" y="43430"/>
                  <a:pt x="59004" y="43349"/>
                  <a:pt x="59079" y="43236"/>
                </a:cubicBezTo>
                <a:cubicBezTo>
                  <a:pt x="59135" y="43180"/>
                  <a:pt x="59174" y="43141"/>
                  <a:pt x="59196" y="43141"/>
                </a:cubicBezTo>
                <a:close/>
                <a:moveTo>
                  <a:pt x="79727" y="39962"/>
                </a:moveTo>
                <a:cubicBezTo>
                  <a:pt x="79772" y="39962"/>
                  <a:pt x="79727" y="40053"/>
                  <a:pt x="79636" y="40098"/>
                </a:cubicBezTo>
                <a:cubicBezTo>
                  <a:pt x="77953" y="41599"/>
                  <a:pt x="76998" y="42418"/>
                  <a:pt x="76816" y="42509"/>
                </a:cubicBezTo>
                <a:cubicBezTo>
                  <a:pt x="76725" y="42554"/>
                  <a:pt x="76361" y="42554"/>
                  <a:pt x="76043" y="42554"/>
                </a:cubicBezTo>
                <a:cubicBezTo>
                  <a:pt x="75974" y="42549"/>
                  <a:pt x="75912" y="42547"/>
                  <a:pt x="75857" y="42547"/>
                </a:cubicBezTo>
                <a:cubicBezTo>
                  <a:pt x="75404" y="42547"/>
                  <a:pt x="75430" y="42700"/>
                  <a:pt x="75998" y="42781"/>
                </a:cubicBezTo>
                <a:lnTo>
                  <a:pt x="76407" y="42827"/>
                </a:lnTo>
                <a:lnTo>
                  <a:pt x="76088" y="43054"/>
                </a:lnTo>
                <a:cubicBezTo>
                  <a:pt x="75952" y="43191"/>
                  <a:pt x="75725" y="43418"/>
                  <a:pt x="75634" y="43600"/>
                </a:cubicBezTo>
                <a:cubicBezTo>
                  <a:pt x="75469" y="43792"/>
                  <a:pt x="75404" y="43869"/>
                  <a:pt x="74805" y="43869"/>
                </a:cubicBezTo>
                <a:cubicBezTo>
                  <a:pt x="74414" y="43869"/>
                  <a:pt x="73794" y="43836"/>
                  <a:pt x="72768" y="43782"/>
                </a:cubicBezTo>
                <a:cubicBezTo>
                  <a:pt x="71268" y="43691"/>
                  <a:pt x="69039" y="43464"/>
                  <a:pt x="69039" y="43373"/>
                </a:cubicBezTo>
                <a:cubicBezTo>
                  <a:pt x="69039" y="43373"/>
                  <a:pt x="69767" y="43191"/>
                  <a:pt x="70631" y="42918"/>
                </a:cubicBezTo>
                <a:cubicBezTo>
                  <a:pt x="72723" y="42372"/>
                  <a:pt x="76179" y="41235"/>
                  <a:pt x="78181" y="40507"/>
                </a:cubicBezTo>
                <a:cubicBezTo>
                  <a:pt x="79045" y="40189"/>
                  <a:pt x="79727" y="39962"/>
                  <a:pt x="79727" y="39962"/>
                </a:cubicBezTo>
                <a:close/>
                <a:moveTo>
                  <a:pt x="58744" y="43598"/>
                </a:moveTo>
                <a:cubicBezTo>
                  <a:pt x="58755" y="43598"/>
                  <a:pt x="58761" y="43613"/>
                  <a:pt x="58761" y="43646"/>
                </a:cubicBezTo>
                <a:cubicBezTo>
                  <a:pt x="58715" y="43737"/>
                  <a:pt x="58670" y="43827"/>
                  <a:pt x="58579" y="43873"/>
                </a:cubicBezTo>
                <a:cubicBezTo>
                  <a:pt x="58570" y="43881"/>
                  <a:pt x="58564" y="43885"/>
                  <a:pt x="58559" y="43885"/>
                </a:cubicBezTo>
                <a:cubicBezTo>
                  <a:pt x="58536" y="43885"/>
                  <a:pt x="58550" y="43811"/>
                  <a:pt x="58624" y="43737"/>
                </a:cubicBezTo>
                <a:cubicBezTo>
                  <a:pt x="58683" y="43648"/>
                  <a:pt x="58723" y="43598"/>
                  <a:pt x="58744" y="43598"/>
                </a:cubicBezTo>
                <a:close/>
                <a:moveTo>
                  <a:pt x="58294" y="44064"/>
                </a:moveTo>
                <a:cubicBezTo>
                  <a:pt x="58302" y="44064"/>
                  <a:pt x="58306" y="44075"/>
                  <a:pt x="58306" y="44100"/>
                </a:cubicBezTo>
                <a:cubicBezTo>
                  <a:pt x="58260" y="44191"/>
                  <a:pt x="58169" y="44282"/>
                  <a:pt x="58124" y="44373"/>
                </a:cubicBezTo>
                <a:cubicBezTo>
                  <a:pt x="58101" y="44385"/>
                  <a:pt x="58084" y="44390"/>
                  <a:pt x="58073" y="44390"/>
                </a:cubicBezTo>
                <a:cubicBezTo>
                  <a:pt x="58039" y="44390"/>
                  <a:pt x="58056" y="44339"/>
                  <a:pt x="58124" y="44237"/>
                </a:cubicBezTo>
                <a:cubicBezTo>
                  <a:pt x="58222" y="44138"/>
                  <a:pt x="58273" y="44064"/>
                  <a:pt x="58294" y="44064"/>
                </a:cubicBezTo>
                <a:close/>
                <a:moveTo>
                  <a:pt x="57809" y="44555"/>
                </a:moveTo>
                <a:cubicBezTo>
                  <a:pt x="57821" y="44555"/>
                  <a:pt x="57821" y="44570"/>
                  <a:pt x="57806" y="44601"/>
                </a:cubicBezTo>
                <a:cubicBezTo>
                  <a:pt x="57760" y="44737"/>
                  <a:pt x="57669" y="44828"/>
                  <a:pt x="57578" y="44919"/>
                </a:cubicBezTo>
                <a:cubicBezTo>
                  <a:pt x="57554" y="44943"/>
                  <a:pt x="57539" y="44955"/>
                  <a:pt x="57533" y="44955"/>
                </a:cubicBezTo>
                <a:cubicBezTo>
                  <a:pt x="57515" y="44955"/>
                  <a:pt x="57557" y="44870"/>
                  <a:pt x="57624" y="44737"/>
                </a:cubicBezTo>
                <a:cubicBezTo>
                  <a:pt x="57715" y="44616"/>
                  <a:pt x="57785" y="44555"/>
                  <a:pt x="57809" y="44555"/>
                </a:cubicBezTo>
                <a:close/>
                <a:moveTo>
                  <a:pt x="66521" y="36988"/>
                </a:moveTo>
                <a:cubicBezTo>
                  <a:pt x="66677" y="36988"/>
                  <a:pt x="66864" y="36993"/>
                  <a:pt x="67083" y="37006"/>
                </a:cubicBezTo>
                <a:cubicBezTo>
                  <a:pt x="67720" y="37051"/>
                  <a:pt x="68220" y="37096"/>
                  <a:pt x="68220" y="37142"/>
                </a:cubicBezTo>
                <a:cubicBezTo>
                  <a:pt x="68220" y="37142"/>
                  <a:pt x="67720" y="37597"/>
                  <a:pt x="67083" y="38097"/>
                </a:cubicBezTo>
                <a:cubicBezTo>
                  <a:pt x="65583" y="39280"/>
                  <a:pt x="62945" y="41644"/>
                  <a:pt x="62945" y="41735"/>
                </a:cubicBezTo>
                <a:cubicBezTo>
                  <a:pt x="62955" y="41778"/>
                  <a:pt x="62973" y="41803"/>
                  <a:pt x="63009" y="41803"/>
                </a:cubicBezTo>
                <a:cubicBezTo>
                  <a:pt x="63128" y="41803"/>
                  <a:pt x="63446" y="41528"/>
                  <a:pt x="64355" y="40689"/>
                </a:cubicBezTo>
                <a:cubicBezTo>
                  <a:pt x="65810" y="39416"/>
                  <a:pt x="68039" y="37551"/>
                  <a:pt x="68493" y="37278"/>
                </a:cubicBezTo>
                <a:cubicBezTo>
                  <a:pt x="68638" y="37192"/>
                  <a:pt x="68818" y="37160"/>
                  <a:pt x="69128" y="37160"/>
                </a:cubicBezTo>
                <a:cubicBezTo>
                  <a:pt x="69307" y="37160"/>
                  <a:pt x="69529" y="37171"/>
                  <a:pt x="69812" y="37187"/>
                </a:cubicBezTo>
                <a:cubicBezTo>
                  <a:pt x="70813" y="37278"/>
                  <a:pt x="73496" y="37733"/>
                  <a:pt x="73542" y="37824"/>
                </a:cubicBezTo>
                <a:cubicBezTo>
                  <a:pt x="73542" y="37824"/>
                  <a:pt x="73041" y="38143"/>
                  <a:pt x="72405" y="38506"/>
                </a:cubicBezTo>
                <a:cubicBezTo>
                  <a:pt x="71313" y="39189"/>
                  <a:pt x="67902" y="41599"/>
                  <a:pt x="67038" y="42281"/>
                </a:cubicBezTo>
                <a:cubicBezTo>
                  <a:pt x="66720" y="42600"/>
                  <a:pt x="66629" y="42690"/>
                  <a:pt x="66674" y="42827"/>
                </a:cubicBezTo>
                <a:cubicBezTo>
                  <a:pt x="66690" y="42889"/>
                  <a:pt x="66721" y="42925"/>
                  <a:pt x="66778" y="42925"/>
                </a:cubicBezTo>
                <a:cubicBezTo>
                  <a:pt x="66886" y="42925"/>
                  <a:pt x="67088" y="42792"/>
                  <a:pt x="67447" y="42463"/>
                </a:cubicBezTo>
                <a:cubicBezTo>
                  <a:pt x="69039" y="41144"/>
                  <a:pt x="71495" y="39370"/>
                  <a:pt x="73269" y="38370"/>
                </a:cubicBezTo>
                <a:cubicBezTo>
                  <a:pt x="73768" y="38076"/>
                  <a:pt x="73945" y="37972"/>
                  <a:pt x="74204" y="37972"/>
                </a:cubicBezTo>
                <a:cubicBezTo>
                  <a:pt x="74346" y="37972"/>
                  <a:pt x="74512" y="38003"/>
                  <a:pt x="74770" y="38052"/>
                </a:cubicBezTo>
                <a:cubicBezTo>
                  <a:pt x="75133" y="38143"/>
                  <a:pt x="76361" y="38415"/>
                  <a:pt x="77498" y="38688"/>
                </a:cubicBezTo>
                <a:cubicBezTo>
                  <a:pt x="79545" y="39143"/>
                  <a:pt x="79681" y="39189"/>
                  <a:pt x="79636" y="39280"/>
                </a:cubicBezTo>
                <a:cubicBezTo>
                  <a:pt x="79503" y="39456"/>
                  <a:pt x="72968" y="41696"/>
                  <a:pt x="72602" y="41696"/>
                </a:cubicBezTo>
                <a:cubicBezTo>
                  <a:pt x="72592" y="41696"/>
                  <a:pt x="72587" y="41694"/>
                  <a:pt x="72587" y="41690"/>
                </a:cubicBezTo>
                <a:cubicBezTo>
                  <a:pt x="72587" y="41644"/>
                  <a:pt x="73132" y="41144"/>
                  <a:pt x="73860" y="40598"/>
                </a:cubicBezTo>
                <a:cubicBezTo>
                  <a:pt x="74891" y="39739"/>
                  <a:pt x="75232" y="39367"/>
                  <a:pt x="75037" y="39367"/>
                </a:cubicBezTo>
                <a:cubicBezTo>
                  <a:pt x="75025" y="39367"/>
                  <a:pt x="75012" y="39368"/>
                  <a:pt x="74997" y="39370"/>
                </a:cubicBezTo>
                <a:cubicBezTo>
                  <a:pt x="74951" y="39416"/>
                  <a:pt x="74269" y="39962"/>
                  <a:pt x="73405" y="40644"/>
                </a:cubicBezTo>
                <a:cubicBezTo>
                  <a:pt x="72177" y="41644"/>
                  <a:pt x="71813" y="41917"/>
                  <a:pt x="71359" y="42054"/>
                </a:cubicBezTo>
                <a:cubicBezTo>
                  <a:pt x="71159" y="42120"/>
                  <a:pt x="70959" y="42163"/>
                  <a:pt x="70866" y="42163"/>
                </a:cubicBezTo>
                <a:cubicBezTo>
                  <a:pt x="70832" y="42163"/>
                  <a:pt x="70813" y="42157"/>
                  <a:pt x="70813" y="42145"/>
                </a:cubicBezTo>
                <a:cubicBezTo>
                  <a:pt x="70767" y="42054"/>
                  <a:pt x="73087" y="40144"/>
                  <a:pt x="74042" y="39461"/>
                </a:cubicBezTo>
                <a:cubicBezTo>
                  <a:pt x="74770" y="38961"/>
                  <a:pt x="74906" y="38779"/>
                  <a:pt x="74815" y="38688"/>
                </a:cubicBezTo>
                <a:cubicBezTo>
                  <a:pt x="74813" y="38687"/>
                  <a:pt x="74811" y="38687"/>
                  <a:pt x="74808" y="38687"/>
                </a:cubicBezTo>
                <a:cubicBezTo>
                  <a:pt x="74666" y="38687"/>
                  <a:pt x="73144" y="39852"/>
                  <a:pt x="71359" y="41281"/>
                </a:cubicBezTo>
                <a:cubicBezTo>
                  <a:pt x="70222" y="42236"/>
                  <a:pt x="70040" y="42372"/>
                  <a:pt x="69448" y="42509"/>
                </a:cubicBezTo>
                <a:cubicBezTo>
                  <a:pt x="69141" y="42611"/>
                  <a:pt x="68886" y="42662"/>
                  <a:pt x="68777" y="42662"/>
                </a:cubicBezTo>
                <a:cubicBezTo>
                  <a:pt x="68741" y="42662"/>
                  <a:pt x="68721" y="42656"/>
                  <a:pt x="68721" y="42645"/>
                </a:cubicBezTo>
                <a:cubicBezTo>
                  <a:pt x="68721" y="42600"/>
                  <a:pt x="70904" y="40871"/>
                  <a:pt x="71904" y="40144"/>
                </a:cubicBezTo>
                <a:cubicBezTo>
                  <a:pt x="72359" y="39825"/>
                  <a:pt x="73178" y="39280"/>
                  <a:pt x="73769" y="38961"/>
                </a:cubicBezTo>
                <a:cubicBezTo>
                  <a:pt x="74315" y="38643"/>
                  <a:pt x="74770" y="38324"/>
                  <a:pt x="74724" y="38279"/>
                </a:cubicBezTo>
                <a:cubicBezTo>
                  <a:pt x="74724" y="38247"/>
                  <a:pt x="74709" y="38227"/>
                  <a:pt x="74668" y="38227"/>
                </a:cubicBezTo>
                <a:cubicBezTo>
                  <a:pt x="74538" y="38227"/>
                  <a:pt x="74148" y="38428"/>
                  <a:pt x="73178" y="39052"/>
                </a:cubicBezTo>
                <a:cubicBezTo>
                  <a:pt x="71768" y="39916"/>
                  <a:pt x="70585" y="40780"/>
                  <a:pt x="69176" y="41963"/>
                </a:cubicBezTo>
                <a:cubicBezTo>
                  <a:pt x="68175" y="42827"/>
                  <a:pt x="68039" y="42872"/>
                  <a:pt x="66447" y="43191"/>
                </a:cubicBezTo>
                <a:lnTo>
                  <a:pt x="65537" y="43373"/>
                </a:lnTo>
                <a:lnTo>
                  <a:pt x="65810" y="43054"/>
                </a:lnTo>
                <a:cubicBezTo>
                  <a:pt x="66583" y="42236"/>
                  <a:pt x="67220" y="41372"/>
                  <a:pt x="67174" y="41326"/>
                </a:cubicBezTo>
                <a:cubicBezTo>
                  <a:pt x="67166" y="41317"/>
                  <a:pt x="67154" y="41313"/>
                  <a:pt x="67140" y="41313"/>
                </a:cubicBezTo>
                <a:cubicBezTo>
                  <a:pt x="67008" y="41313"/>
                  <a:pt x="66624" y="41717"/>
                  <a:pt x="65719" y="42827"/>
                </a:cubicBezTo>
                <a:cubicBezTo>
                  <a:pt x="65173" y="43464"/>
                  <a:pt x="65128" y="43509"/>
                  <a:pt x="64537" y="43646"/>
                </a:cubicBezTo>
                <a:cubicBezTo>
                  <a:pt x="64329" y="43698"/>
                  <a:pt x="64180" y="43735"/>
                  <a:pt x="64100" y="43735"/>
                </a:cubicBezTo>
                <a:cubicBezTo>
                  <a:pt x="63898" y="43735"/>
                  <a:pt x="64121" y="43503"/>
                  <a:pt x="64900" y="42690"/>
                </a:cubicBezTo>
                <a:cubicBezTo>
                  <a:pt x="65672" y="41878"/>
                  <a:pt x="65864" y="41682"/>
                  <a:pt x="65766" y="41682"/>
                </a:cubicBezTo>
                <a:cubicBezTo>
                  <a:pt x="65754" y="41682"/>
                  <a:pt x="65738" y="41685"/>
                  <a:pt x="65719" y="41690"/>
                </a:cubicBezTo>
                <a:cubicBezTo>
                  <a:pt x="65628" y="41690"/>
                  <a:pt x="65173" y="42145"/>
                  <a:pt x="64673" y="42645"/>
                </a:cubicBezTo>
                <a:cubicBezTo>
                  <a:pt x="64173" y="43191"/>
                  <a:pt x="63718" y="43691"/>
                  <a:pt x="63627" y="43782"/>
                </a:cubicBezTo>
                <a:cubicBezTo>
                  <a:pt x="63536" y="43827"/>
                  <a:pt x="63218" y="43964"/>
                  <a:pt x="62899" y="44055"/>
                </a:cubicBezTo>
                <a:lnTo>
                  <a:pt x="62354" y="44191"/>
                </a:lnTo>
                <a:lnTo>
                  <a:pt x="62672" y="43873"/>
                </a:lnTo>
                <a:cubicBezTo>
                  <a:pt x="62808" y="43691"/>
                  <a:pt x="63354" y="43100"/>
                  <a:pt x="63900" y="42600"/>
                </a:cubicBezTo>
                <a:cubicBezTo>
                  <a:pt x="64946" y="41508"/>
                  <a:pt x="65037" y="41372"/>
                  <a:pt x="64946" y="41326"/>
                </a:cubicBezTo>
                <a:cubicBezTo>
                  <a:pt x="64944" y="41325"/>
                  <a:pt x="64943" y="41325"/>
                  <a:pt x="64941" y="41325"/>
                </a:cubicBezTo>
                <a:cubicBezTo>
                  <a:pt x="64811" y="41325"/>
                  <a:pt x="63428" y="42709"/>
                  <a:pt x="62354" y="43873"/>
                </a:cubicBezTo>
                <a:cubicBezTo>
                  <a:pt x="61990" y="44237"/>
                  <a:pt x="61808" y="44328"/>
                  <a:pt x="60625" y="44646"/>
                </a:cubicBezTo>
                <a:cubicBezTo>
                  <a:pt x="59985" y="44797"/>
                  <a:pt x="59469" y="44885"/>
                  <a:pt x="59311" y="44885"/>
                </a:cubicBezTo>
                <a:cubicBezTo>
                  <a:pt x="59278" y="44885"/>
                  <a:pt x="59261" y="44881"/>
                  <a:pt x="59261" y="44874"/>
                </a:cubicBezTo>
                <a:cubicBezTo>
                  <a:pt x="59261" y="44828"/>
                  <a:pt x="59443" y="44555"/>
                  <a:pt x="59716" y="44237"/>
                </a:cubicBezTo>
                <a:cubicBezTo>
                  <a:pt x="60035" y="43877"/>
                  <a:pt x="60215" y="43728"/>
                  <a:pt x="60346" y="43728"/>
                </a:cubicBezTo>
                <a:cubicBezTo>
                  <a:pt x="60364" y="43728"/>
                  <a:pt x="60381" y="43731"/>
                  <a:pt x="60398" y="43737"/>
                </a:cubicBezTo>
                <a:cubicBezTo>
                  <a:pt x="60414" y="43744"/>
                  <a:pt x="60430" y="43748"/>
                  <a:pt x="60449" y="43748"/>
                </a:cubicBezTo>
                <a:cubicBezTo>
                  <a:pt x="60537" y="43748"/>
                  <a:pt x="60657" y="43660"/>
                  <a:pt x="60807" y="43509"/>
                </a:cubicBezTo>
                <a:cubicBezTo>
                  <a:pt x="61853" y="42281"/>
                  <a:pt x="64537" y="39689"/>
                  <a:pt x="65946" y="38552"/>
                </a:cubicBezTo>
                <a:cubicBezTo>
                  <a:pt x="66993" y="37688"/>
                  <a:pt x="67038" y="37688"/>
                  <a:pt x="66856" y="37551"/>
                </a:cubicBezTo>
                <a:cubicBezTo>
                  <a:pt x="66853" y="37549"/>
                  <a:pt x="66848" y="37547"/>
                  <a:pt x="66842" y="37547"/>
                </a:cubicBezTo>
                <a:cubicBezTo>
                  <a:pt x="66523" y="37547"/>
                  <a:pt x="62645" y="40946"/>
                  <a:pt x="61262" y="42463"/>
                </a:cubicBezTo>
                <a:cubicBezTo>
                  <a:pt x="61035" y="42736"/>
                  <a:pt x="60762" y="42963"/>
                  <a:pt x="60671" y="43009"/>
                </a:cubicBezTo>
                <a:cubicBezTo>
                  <a:pt x="60580" y="43009"/>
                  <a:pt x="60125" y="43509"/>
                  <a:pt x="59579" y="44055"/>
                </a:cubicBezTo>
                <a:cubicBezTo>
                  <a:pt x="58715" y="45055"/>
                  <a:pt x="58624" y="45101"/>
                  <a:pt x="58078" y="45283"/>
                </a:cubicBezTo>
                <a:cubicBezTo>
                  <a:pt x="57845" y="45349"/>
                  <a:pt x="57637" y="45392"/>
                  <a:pt x="57542" y="45392"/>
                </a:cubicBezTo>
                <a:cubicBezTo>
                  <a:pt x="57507" y="45392"/>
                  <a:pt x="57487" y="45386"/>
                  <a:pt x="57487" y="45374"/>
                </a:cubicBezTo>
                <a:cubicBezTo>
                  <a:pt x="57487" y="45328"/>
                  <a:pt x="57897" y="44874"/>
                  <a:pt x="58442" y="44328"/>
                </a:cubicBezTo>
                <a:cubicBezTo>
                  <a:pt x="59488" y="43236"/>
                  <a:pt x="59716" y="42963"/>
                  <a:pt x="59534" y="42963"/>
                </a:cubicBezTo>
                <a:cubicBezTo>
                  <a:pt x="59512" y="42963"/>
                  <a:pt x="59493" y="42965"/>
                  <a:pt x="59477" y="42965"/>
                </a:cubicBezTo>
                <a:cubicBezTo>
                  <a:pt x="59359" y="42965"/>
                  <a:pt x="59456" y="42894"/>
                  <a:pt x="60580" y="41690"/>
                </a:cubicBezTo>
                <a:cubicBezTo>
                  <a:pt x="61762" y="40416"/>
                  <a:pt x="62945" y="39370"/>
                  <a:pt x="64673" y="38097"/>
                </a:cubicBezTo>
                <a:cubicBezTo>
                  <a:pt x="65310" y="37642"/>
                  <a:pt x="65856" y="37187"/>
                  <a:pt x="65856" y="37096"/>
                </a:cubicBezTo>
                <a:cubicBezTo>
                  <a:pt x="65889" y="37030"/>
                  <a:pt x="66093" y="36988"/>
                  <a:pt x="66521" y="36988"/>
                </a:cubicBezTo>
                <a:close/>
                <a:moveTo>
                  <a:pt x="57297" y="45084"/>
                </a:moveTo>
                <a:cubicBezTo>
                  <a:pt x="57302" y="45084"/>
                  <a:pt x="57305" y="45090"/>
                  <a:pt x="57305" y="45101"/>
                </a:cubicBezTo>
                <a:cubicBezTo>
                  <a:pt x="57305" y="45192"/>
                  <a:pt x="57214" y="45328"/>
                  <a:pt x="57123" y="45374"/>
                </a:cubicBezTo>
                <a:cubicBezTo>
                  <a:pt x="57098" y="45399"/>
                  <a:pt x="57080" y="45410"/>
                  <a:pt x="57069" y="45410"/>
                </a:cubicBezTo>
                <a:cubicBezTo>
                  <a:pt x="57043" y="45410"/>
                  <a:pt x="57071" y="45336"/>
                  <a:pt x="57169" y="45237"/>
                </a:cubicBezTo>
                <a:cubicBezTo>
                  <a:pt x="57237" y="45135"/>
                  <a:pt x="57280" y="45084"/>
                  <a:pt x="57297" y="45084"/>
                </a:cubicBezTo>
                <a:close/>
                <a:moveTo>
                  <a:pt x="1730" y="17674"/>
                </a:moveTo>
                <a:cubicBezTo>
                  <a:pt x="1744" y="17674"/>
                  <a:pt x="1919" y="18156"/>
                  <a:pt x="2093" y="18723"/>
                </a:cubicBezTo>
                <a:cubicBezTo>
                  <a:pt x="2320" y="19359"/>
                  <a:pt x="2820" y="20496"/>
                  <a:pt x="3275" y="21315"/>
                </a:cubicBezTo>
                <a:cubicBezTo>
                  <a:pt x="4822" y="24135"/>
                  <a:pt x="6504" y="25954"/>
                  <a:pt x="9733" y="28273"/>
                </a:cubicBezTo>
                <a:cubicBezTo>
                  <a:pt x="11598" y="29592"/>
                  <a:pt x="13963" y="31730"/>
                  <a:pt x="16237" y="34231"/>
                </a:cubicBezTo>
                <a:cubicBezTo>
                  <a:pt x="17283" y="35368"/>
                  <a:pt x="17419" y="35550"/>
                  <a:pt x="17829" y="36460"/>
                </a:cubicBezTo>
                <a:cubicBezTo>
                  <a:pt x="18056" y="37051"/>
                  <a:pt x="18238" y="37460"/>
                  <a:pt x="18193" y="37506"/>
                </a:cubicBezTo>
                <a:cubicBezTo>
                  <a:pt x="18193" y="37506"/>
                  <a:pt x="17965" y="37278"/>
                  <a:pt x="17692" y="37051"/>
                </a:cubicBezTo>
                <a:cubicBezTo>
                  <a:pt x="17435" y="36761"/>
                  <a:pt x="17245" y="36608"/>
                  <a:pt x="17157" y="36608"/>
                </a:cubicBezTo>
                <a:cubicBezTo>
                  <a:pt x="17120" y="36608"/>
                  <a:pt x="17101" y="36634"/>
                  <a:pt x="17101" y="36687"/>
                </a:cubicBezTo>
                <a:cubicBezTo>
                  <a:pt x="17147" y="36733"/>
                  <a:pt x="17419" y="37096"/>
                  <a:pt x="17783" y="37460"/>
                </a:cubicBezTo>
                <a:cubicBezTo>
                  <a:pt x="18511" y="38143"/>
                  <a:pt x="18647" y="38370"/>
                  <a:pt x="18693" y="38734"/>
                </a:cubicBezTo>
                <a:cubicBezTo>
                  <a:pt x="18693" y="38799"/>
                  <a:pt x="18687" y="38835"/>
                  <a:pt x="18652" y="38835"/>
                </a:cubicBezTo>
                <a:cubicBezTo>
                  <a:pt x="18589" y="38835"/>
                  <a:pt x="18434" y="38722"/>
                  <a:pt x="18056" y="38461"/>
                </a:cubicBezTo>
                <a:cubicBezTo>
                  <a:pt x="17647" y="38188"/>
                  <a:pt x="17238" y="37779"/>
                  <a:pt x="16965" y="37460"/>
                </a:cubicBezTo>
                <a:cubicBezTo>
                  <a:pt x="16373" y="36687"/>
                  <a:pt x="15282" y="35778"/>
                  <a:pt x="12735" y="33867"/>
                </a:cubicBezTo>
                <a:cubicBezTo>
                  <a:pt x="11302" y="32825"/>
                  <a:pt x="10657" y="32363"/>
                  <a:pt x="10562" y="32363"/>
                </a:cubicBezTo>
                <a:cubicBezTo>
                  <a:pt x="10557" y="32363"/>
                  <a:pt x="10554" y="32365"/>
                  <a:pt x="10552" y="32367"/>
                </a:cubicBezTo>
                <a:cubicBezTo>
                  <a:pt x="10507" y="32412"/>
                  <a:pt x="10643" y="32594"/>
                  <a:pt x="10825" y="32730"/>
                </a:cubicBezTo>
                <a:cubicBezTo>
                  <a:pt x="11052" y="32867"/>
                  <a:pt x="12280" y="33822"/>
                  <a:pt x="13554" y="34777"/>
                </a:cubicBezTo>
                <a:cubicBezTo>
                  <a:pt x="15418" y="36187"/>
                  <a:pt x="16055" y="36687"/>
                  <a:pt x="16464" y="37187"/>
                </a:cubicBezTo>
                <a:cubicBezTo>
                  <a:pt x="16989" y="37802"/>
                  <a:pt x="17305" y="38173"/>
                  <a:pt x="17183" y="38173"/>
                </a:cubicBezTo>
                <a:cubicBezTo>
                  <a:pt x="16999" y="38173"/>
                  <a:pt x="15812" y="37323"/>
                  <a:pt x="12826" y="35186"/>
                </a:cubicBezTo>
                <a:cubicBezTo>
                  <a:pt x="9927" y="33135"/>
                  <a:pt x="8252" y="32001"/>
                  <a:pt x="8189" y="32001"/>
                </a:cubicBezTo>
                <a:cubicBezTo>
                  <a:pt x="8188" y="32001"/>
                  <a:pt x="8187" y="32002"/>
                  <a:pt x="8187" y="32003"/>
                </a:cubicBezTo>
                <a:cubicBezTo>
                  <a:pt x="8142" y="32048"/>
                  <a:pt x="9824" y="33322"/>
                  <a:pt x="12781" y="35414"/>
                </a:cubicBezTo>
                <a:lnTo>
                  <a:pt x="17419" y="38734"/>
                </a:lnTo>
                <a:lnTo>
                  <a:pt x="17920" y="39461"/>
                </a:lnTo>
                <a:cubicBezTo>
                  <a:pt x="18238" y="40007"/>
                  <a:pt x="18511" y="40280"/>
                  <a:pt x="18920" y="40507"/>
                </a:cubicBezTo>
                <a:cubicBezTo>
                  <a:pt x="19330" y="40780"/>
                  <a:pt x="19466" y="40962"/>
                  <a:pt x="19602" y="41281"/>
                </a:cubicBezTo>
                <a:cubicBezTo>
                  <a:pt x="19728" y="41626"/>
                  <a:pt x="19745" y="41776"/>
                  <a:pt x="19639" y="41776"/>
                </a:cubicBezTo>
                <a:cubicBezTo>
                  <a:pt x="19591" y="41776"/>
                  <a:pt x="19519" y="41746"/>
                  <a:pt x="19421" y="41690"/>
                </a:cubicBezTo>
                <a:cubicBezTo>
                  <a:pt x="19294" y="41627"/>
                  <a:pt x="19226" y="41593"/>
                  <a:pt x="19199" y="41593"/>
                </a:cubicBezTo>
                <a:cubicBezTo>
                  <a:pt x="19167" y="41593"/>
                  <a:pt x="19190" y="41638"/>
                  <a:pt x="19239" y="41735"/>
                </a:cubicBezTo>
                <a:cubicBezTo>
                  <a:pt x="19330" y="41826"/>
                  <a:pt x="19421" y="42008"/>
                  <a:pt x="19466" y="42099"/>
                </a:cubicBezTo>
                <a:cubicBezTo>
                  <a:pt x="19512" y="42236"/>
                  <a:pt x="19648" y="42372"/>
                  <a:pt x="19784" y="42463"/>
                </a:cubicBezTo>
                <a:cubicBezTo>
                  <a:pt x="20012" y="42645"/>
                  <a:pt x="20330" y="43509"/>
                  <a:pt x="20194" y="43600"/>
                </a:cubicBezTo>
                <a:cubicBezTo>
                  <a:pt x="20103" y="43691"/>
                  <a:pt x="20103" y="43782"/>
                  <a:pt x="20239" y="43918"/>
                </a:cubicBezTo>
                <a:cubicBezTo>
                  <a:pt x="20376" y="44055"/>
                  <a:pt x="20558" y="44510"/>
                  <a:pt x="20649" y="45010"/>
                </a:cubicBezTo>
                <a:lnTo>
                  <a:pt x="20830" y="45829"/>
                </a:lnTo>
                <a:lnTo>
                  <a:pt x="20285" y="45374"/>
                </a:lnTo>
                <a:cubicBezTo>
                  <a:pt x="20012" y="45146"/>
                  <a:pt x="19466" y="44601"/>
                  <a:pt x="19148" y="44146"/>
                </a:cubicBezTo>
                <a:cubicBezTo>
                  <a:pt x="18784" y="43737"/>
                  <a:pt x="18147" y="43009"/>
                  <a:pt x="17738" y="42600"/>
                </a:cubicBezTo>
                <a:lnTo>
                  <a:pt x="16965" y="41781"/>
                </a:lnTo>
                <a:lnTo>
                  <a:pt x="16965" y="41781"/>
                </a:lnTo>
                <a:lnTo>
                  <a:pt x="17692" y="42372"/>
                </a:lnTo>
                <a:cubicBezTo>
                  <a:pt x="18602" y="43100"/>
                  <a:pt x="19648" y="44055"/>
                  <a:pt x="19784" y="44328"/>
                </a:cubicBezTo>
                <a:cubicBezTo>
                  <a:pt x="19830" y="44419"/>
                  <a:pt x="19921" y="44464"/>
                  <a:pt x="19966" y="44464"/>
                </a:cubicBezTo>
                <a:cubicBezTo>
                  <a:pt x="20148" y="44373"/>
                  <a:pt x="19830" y="43964"/>
                  <a:pt x="18784" y="43009"/>
                </a:cubicBezTo>
                <a:cubicBezTo>
                  <a:pt x="17312" y="41667"/>
                  <a:pt x="16211" y="40819"/>
                  <a:pt x="16030" y="40819"/>
                </a:cubicBezTo>
                <a:cubicBezTo>
                  <a:pt x="16021" y="40819"/>
                  <a:pt x="16014" y="40821"/>
                  <a:pt x="16010" y="40826"/>
                </a:cubicBezTo>
                <a:cubicBezTo>
                  <a:pt x="15964" y="40917"/>
                  <a:pt x="16101" y="41053"/>
                  <a:pt x="16328" y="41190"/>
                </a:cubicBezTo>
                <a:cubicBezTo>
                  <a:pt x="16510" y="41326"/>
                  <a:pt x="16646" y="41463"/>
                  <a:pt x="16601" y="41463"/>
                </a:cubicBezTo>
                <a:cubicBezTo>
                  <a:pt x="16555" y="41463"/>
                  <a:pt x="16010" y="41053"/>
                  <a:pt x="15373" y="40507"/>
                </a:cubicBezTo>
                <a:cubicBezTo>
                  <a:pt x="14736" y="40007"/>
                  <a:pt x="13463" y="38961"/>
                  <a:pt x="12599" y="38233"/>
                </a:cubicBezTo>
                <a:cubicBezTo>
                  <a:pt x="11689" y="37506"/>
                  <a:pt x="10688" y="36642"/>
                  <a:pt x="10370" y="36369"/>
                </a:cubicBezTo>
                <a:cubicBezTo>
                  <a:pt x="10052" y="36050"/>
                  <a:pt x="9370" y="35459"/>
                  <a:pt x="8824" y="35050"/>
                </a:cubicBezTo>
                <a:cubicBezTo>
                  <a:pt x="7869" y="34277"/>
                  <a:pt x="5367" y="31957"/>
                  <a:pt x="5276" y="31730"/>
                </a:cubicBezTo>
                <a:cubicBezTo>
                  <a:pt x="5276" y="31639"/>
                  <a:pt x="5140" y="31548"/>
                  <a:pt x="5049" y="31502"/>
                </a:cubicBezTo>
                <a:cubicBezTo>
                  <a:pt x="4367" y="31139"/>
                  <a:pt x="2548" y="28592"/>
                  <a:pt x="1729" y="26909"/>
                </a:cubicBezTo>
                <a:cubicBezTo>
                  <a:pt x="1320" y="25999"/>
                  <a:pt x="819" y="24681"/>
                  <a:pt x="774" y="24226"/>
                </a:cubicBezTo>
                <a:cubicBezTo>
                  <a:pt x="728" y="23907"/>
                  <a:pt x="774" y="23816"/>
                  <a:pt x="956" y="23725"/>
                </a:cubicBezTo>
                <a:cubicBezTo>
                  <a:pt x="1092" y="23680"/>
                  <a:pt x="1229" y="23589"/>
                  <a:pt x="1320" y="23453"/>
                </a:cubicBezTo>
                <a:cubicBezTo>
                  <a:pt x="1365" y="23362"/>
                  <a:pt x="1456" y="22361"/>
                  <a:pt x="1501" y="21270"/>
                </a:cubicBezTo>
                <a:cubicBezTo>
                  <a:pt x="1547" y="19177"/>
                  <a:pt x="1638" y="17768"/>
                  <a:pt x="1729" y="17677"/>
                </a:cubicBezTo>
                <a:cubicBezTo>
                  <a:pt x="1729" y="17675"/>
                  <a:pt x="1729" y="17674"/>
                  <a:pt x="1730" y="17674"/>
                </a:cubicBezTo>
                <a:close/>
                <a:moveTo>
                  <a:pt x="68271" y="43596"/>
                </a:moveTo>
                <a:cubicBezTo>
                  <a:pt x="68564" y="43596"/>
                  <a:pt x="68947" y="43635"/>
                  <a:pt x="69312" y="43691"/>
                </a:cubicBezTo>
                <a:cubicBezTo>
                  <a:pt x="69949" y="43782"/>
                  <a:pt x="70949" y="43873"/>
                  <a:pt x="71540" y="43918"/>
                </a:cubicBezTo>
                <a:cubicBezTo>
                  <a:pt x="72177" y="43964"/>
                  <a:pt x="73269" y="44055"/>
                  <a:pt x="73996" y="44100"/>
                </a:cubicBezTo>
                <a:cubicBezTo>
                  <a:pt x="74543" y="44133"/>
                  <a:pt x="75044" y="44165"/>
                  <a:pt x="75339" y="44165"/>
                </a:cubicBezTo>
                <a:cubicBezTo>
                  <a:pt x="75461" y="44165"/>
                  <a:pt x="75548" y="44159"/>
                  <a:pt x="75588" y="44146"/>
                </a:cubicBezTo>
                <a:cubicBezTo>
                  <a:pt x="75658" y="44111"/>
                  <a:pt x="75740" y="44096"/>
                  <a:pt x="75826" y="44096"/>
                </a:cubicBezTo>
                <a:cubicBezTo>
                  <a:pt x="75965" y="44096"/>
                  <a:pt x="76112" y="44135"/>
                  <a:pt x="76225" y="44191"/>
                </a:cubicBezTo>
                <a:cubicBezTo>
                  <a:pt x="76270" y="44191"/>
                  <a:pt x="76179" y="44328"/>
                  <a:pt x="76088" y="44419"/>
                </a:cubicBezTo>
                <a:cubicBezTo>
                  <a:pt x="75952" y="44555"/>
                  <a:pt x="75406" y="44964"/>
                  <a:pt x="74906" y="45374"/>
                </a:cubicBezTo>
                <a:cubicBezTo>
                  <a:pt x="73996" y="46101"/>
                  <a:pt x="73951" y="46147"/>
                  <a:pt x="73223" y="46238"/>
                </a:cubicBezTo>
                <a:cubicBezTo>
                  <a:pt x="72970" y="46274"/>
                  <a:pt x="72730" y="46294"/>
                  <a:pt x="72437" y="46294"/>
                </a:cubicBezTo>
                <a:cubicBezTo>
                  <a:pt x="71626" y="46294"/>
                  <a:pt x="70411" y="46139"/>
                  <a:pt x="67402" y="45738"/>
                </a:cubicBezTo>
                <a:cubicBezTo>
                  <a:pt x="65583" y="45510"/>
                  <a:pt x="63718" y="45283"/>
                  <a:pt x="63218" y="45237"/>
                </a:cubicBezTo>
                <a:cubicBezTo>
                  <a:pt x="62763" y="45237"/>
                  <a:pt x="62308" y="45192"/>
                  <a:pt x="62217" y="45192"/>
                </a:cubicBezTo>
                <a:cubicBezTo>
                  <a:pt x="62081" y="45192"/>
                  <a:pt x="62263" y="45101"/>
                  <a:pt x="65037" y="44373"/>
                </a:cubicBezTo>
                <a:cubicBezTo>
                  <a:pt x="66356" y="44009"/>
                  <a:pt x="67629" y="43691"/>
                  <a:pt x="67857" y="43646"/>
                </a:cubicBezTo>
                <a:cubicBezTo>
                  <a:pt x="67943" y="43611"/>
                  <a:pt x="68090" y="43596"/>
                  <a:pt x="68271" y="43596"/>
                </a:cubicBezTo>
                <a:close/>
                <a:moveTo>
                  <a:pt x="20593" y="45941"/>
                </a:moveTo>
                <a:cubicBezTo>
                  <a:pt x="20616" y="45941"/>
                  <a:pt x="20666" y="45966"/>
                  <a:pt x="20739" y="46011"/>
                </a:cubicBezTo>
                <a:cubicBezTo>
                  <a:pt x="20830" y="46101"/>
                  <a:pt x="20921" y="46283"/>
                  <a:pt x="20967" y="46420"/>
                </a:cubicBezTo>
                <a:cubicBezTo>
                  <a:pt x="21009" y="46524"/>
                  <a:pt x="21022" y="46580"/>
                  <a:pt x="21006" y="46580"/>
                </a:cubicBezTo>
                <a:cubicBezTo>
                  <a:pt x="20988" y="46580"/>
                  <a:pt x="20929" y="46501"/>
                  <a:pt x="20830" y="46329"/>
                </a:cubicBezTo>
                <a:cubicBezTo>
                  <a:pt x="20615" y="46052"/>
                  <a:pt x="20545" y="45941"/>
                  <a:pt x="20593" y="45941"/>
                </a:cubicBezTo>
                <a:close/>
                <a:moveTo>
                  <a:pt x="64621" y="36249"/>
                </a:moveTo>
                <a:cubicBezTo>
                  <a:pt x="64898" y="36249"/>
                  <a:pt x="64922" y="36317"/>
                  <a:pt x="64946" y="36460"/>
                </a:cubicBezTo>
                <a:cubicBezTo>
                  <a:pt x="64946" y="36687"/>
                  <a:pt x="65037" y="36778"/>
                  <a:pt x="65264" y="36824"/>
                </a:cubicBezTo>
                <a:cubicBezTo>
                  <a:pt x="65401" y="36869"/>
                  <a:pt x="65537" y="36915"/>
                  <a:pt x="65492" y="36960"/>
                </a:cubicBezTo>
                <a:cubicBezTo>
                  <a:pt x="65492" y="36960"/>
                  <a:pt x="64900" y="37415"/>
                  <a:pt x="64218" y="37915"/>
                </a:cubicBezTo>
                <a:cubicBezTo>
                  <a:pt x="62535" y="39189"/>
                  <a:pt x="61535" y="40053"/>
                  <a:pt x="59852" y="41826"/>
                </a:cubicBezTo>
                <a:cubicBezTo>
                  <a:pt x="59079" y="42600"/>
                  <a:pt x="57851" y="43827"/>
                  <a:pt x="57169" y="44555"/>
                </a:cubicBezTo>
                <a:lnTo>
                  <a:pt x="55895" y="45829"/>
                </a:lnTo>
                <a:lnTo>
                  <a:pt x="55122" y="46056"/>
                </a:lnTo>
                <a:cubicBezTo>
                  <a:pt x="54667" y="46192"/>
                  <a:pt x="54304" y="46283"/>
                  <a:pt x="54304" y="46283"/>
                </a:cubicBezTo>
                <a:cubicBezTo>
                  <a:pt x="54304" y="46238"/>
                  <a:pt x="55986" y="44510"/>
                  <a:pt x="56987" y="43600"/>
                </a:cubicBezTo>
                <a:cubicBezTo>
                  <a:pt x="57663" y="42966"/>
                  <a:pt x="57907" y="42686"/>
                  <a:pt x="57720" y="42686"/>
                </a:cubicBezTo>
                <a:cubicBezTo>
                  <a:pt x="57705" y="42686"/>
                  <a:pt x="57688" y="42687"/>
                  <a:pt x="57669" y="42690"/>
                </a:cubicBezTo>
                <a:cubicBezTo>
                  <a:pt x="57578" y="42690"/>
                  <a:pt x="56123" y="44100"/>
                  <a:pt x="54940" y="45328"/>
                </a:cubicBezTo>
                <a:lnTo>
                  <a:pt x="53803" y="46465"/>
                </a:lnTo>
                <a:lnTo>
                  <a:pt x="52530" y="46875"/>
                </a:lnTo>
                <a:cubicBezTo>
                  <a:pt x="51887" y="47070"/>
                  <a:pt x="51570" y="47163"/>
                  <a:pt x="51443" y="47163"/>
                </a:cubicBezTo>
                <a:cubicBezTo>
                  <a:pt x="51363" y="47163"/>
                  <a:pt x="51358" y="47127"/>
                  <a:pt x="51393" y="47057"/>
                </a:cubicBezTo>
                <a:cubicBezTo>
                  <a:pt x="51620" y="46647"/>
                  <a:pt x="52848" y="45328"/>
                  <a:pt x="54304" y="43918"/>
                </a:cubicBezTo>
                <a:cubicBezTo>
                  <a:pt x="55895" y="42418"/>
                  <a:pt x="55804" y="42509"/>
                  <a:pt x="55668" y="42418"/>
                </a:cubicBezTo>
                <a:cubicBezTo>
                  <a:pt x="55662" y="42414"/>
                  <a:pt x="55655" y="42413"/>
                  <a:pt x="55646" y="42413"/>
                </a:cubicBezTo>
                <a:cubicBezTo>
                  <a:pt x="55305" y="42413"/>
                  <a:pt x="52679" y="44959"/>
                  <a:pt x="51393" y="46511"/>
                </a:cubicBezTo>
                <a:cubicBezTo>
                  <a:pt x="50620" y="47420"/>
                  <a:pt x="50529" y="47466"/>
                  <a:pt x="49983" y="47693"/>
                </a:cubicBezTo>
                <a:cubicBezTo>
                  <a:pt x="49760" y="47768"/>
                  <a:pt x="49537" y="47842"/>
                  <a:pt x="49463" y="47842"/>
                </a:cubicBezTo>
                <a:cubicBezTo>
                  <a:pt x="49446" y="47842"/>
                  <a:pt x="49437" y="47838"/>
                  <a:pt x="49437" y="47830"/>
                </a:cubicBezTo>
                <a:cubicBezTo>
                  <a:pt x="49437" y="47784"/>
                  <a:pt x="52030" y="44783"/>
                  <a:pt x="52621" y="44146"/>
                </a:cubicBezTo>
                <a:cubicBezTo>
                  <a:pt x="54577" y="42145"/>
                  <a:pt x="56850" y="40144"/>
                  <a:pt x="58806" y="38688"/>
                </a:cubicBezTo>
                <a:cubicBezTo>
                  <a:pt x="60034" y="37779"/>
                  <a:pt x="60216" y="37597"/>
                  <a:pt x="60125" y="37506"/>
                </a:cubicBezTo>
                <a:cubicBezTo>
                  <a:pt x="60124" y="37505"/>
                  <a:pt x="60123" y="37505"/>
                  <a:pt x="60121" y="37505"/>
                </a:cubicBezTo>
                <a:cubicBezTo>
                  <a:pt x="59975" y="37505"/>
                  <a:pt x="57563" y="39338"/>
                  <a:pt x="56305" y="40371"/>
                </a:cubicBezTo>
                <a:cubicBezTo>
                  <a:pt x="55486" y="41053"/>
                  <a:pt x="53985" y="42463"/>
                  <a:pt x="52757" y="43691"/>
                </a:cubicBezTo>
                <a:cubicBezTo>
                  <a:pt x="52348" y="44100"/>
                  <a:pt x="51393" y="45146"/>
                  <a:pt x="50574" y="46101"/>
                </a:cubicBezTo>
                <a:cubicBezTo>
                  <a:pt x="49756" y="47057"/>
                  <a:pt x="49028" y="47875"/>
                  <a:pt x="48982" y="47966"/>
                </a:cubicBezTo>
                <a:cubicBezTo>
                  <a:pt x="48949" y="47992"/>
                  <a:pt x="48928" y="48004"/>
                  <a:pt x="48917" y="48004"/>
                </a:cubicBezTo>
                <a:cubicBezTo>
                  <a:pt x="48733" y="48004"/>
                  <a:pt x="51568" y="44554"/>
                  <a:pt x="52985" y="43009"/>
                </a:cubicBezTo>
                <a:cubicBezTo>
                  <a:pt x="54167" y="41735"/>
                  <a:pt x="55850" y="40098"/>
                  <a:pt x="56669" y="39416"/>
                </a:cubicBezTo>
                <a:cubicBezTo>
                  <a:pt x="57533" y="38688"/>
                  <a:pt x="59079" y="37688"/>
                  <a:pt x="60216" y="37142"/>
                </a:cubicBezTo>
                <a:cubicBezTo>
                  <a:pt x="61080" y="36687"/>
                  <a:pt x="61353" y="36596"/>
                  <a:pt x="63036" y="36414"/>
                </a:cubicBezTo>
                <a:cubicBezTo>
                  <a:pt x="63904" y="36306"/>
                  <a:pt x="64368" y="36249"/>
                  <a:pt x="64621" y="36249"/>
                </a:cubicBezTo>
                <a:close/>
                <a:moveTo>
                  <a:pt x="12605" y="45025"/>
                </a:moveTo>
                <a:cubicBezTo>
                  <a:pt x="12760" y="45025"/>
                  <a:pt x="12902" y="45146"/>
                  <a:pt x="13326" y="45510"/>
                </a:cubicBezTo>
                <a:cubicBezTo>
                  <a:pt x="13690" y="45783"/>
                  <a:pt x="14554" y="46556"/>
                  <a:pt x="15191" y="47193"/>
                </a:cubicBezTo>
                <a:lnTo>
                  <a:pt x="16419" y="48330"/>
                </a:lnTo>
                <a:lnTo>
                  <a:pt x="16419" y="48330"/>
                </a:lnTo>
                <a:lnTo>
                  <a:pt x="15327" y="47693"/>
                </a:lnTo>
                <a:cubicBezTo>
                  <a:pt x="13963" y="46829"/>
                  <a:pt x="12007" y="45465"/>
                  <a:pt x="11962" y="45328"/>
                </a:cubicBezTo>
                <a:cubicBezTo>
                  <a:pt x="11962" y="45283"/>
                  <a:pt x="12144" y="45192"/>
                  <a:pt x="12326" y="45101"/>
                </a:cubicBezTo>
                <a:cubicBezTo>
                  <a:pt x="12447" y="45055"/>
                  <a:pt x="12528" y="45025"/>
                  <a:pt x="12605" y="45025"/>
                </a:cubicBezTo>
                <a:close/>
                <a:moveTo>
                  <a:pt x="45274" y="46988"/>
                </a:moveTo>
                <a:cubicBezTo>
                  <a:pt x="45304" y="46988"/>
                  <a:pt x="45065" y="47356"/>
                  <a:pt x="44616" y="48012"/>
                </a:cubicBezTo>
                <a:cubicBezTo>
                  <a:pt x="44025" y="48876"/>
                  <a:pt x="43343" y="49785"/>
                  <a:pt x="43116" y="50013"/>
                </a:cubicBezTo>
                <a:cubicBezTo>
                  <a:pt x="43011" y="50104"/>
                  <a:pt x="42947" y="50155"/>
                  <a:pt x="42929" y="50155"/>
                </a:cubicBezTo>
                <a:cubicBezTo>
                  <a:pt x="42883" y="50155"/>
                  <a:pt x="43111" y="49848"/>
                  <a:pt x="43661" y="49103"/>
                </a:cubicBezTo>
                <a:cubicBezTo>
                  <a:pt x="44253" y="48375"/>
                  <a:pt x="44889" y="47466"/>
                  <a:pt x="45162" y="47102"/>
                </a:cubicBezTo>
                <a:cubicBezTo>
                  <a:pt x="45228" y="47025"/>
                  <a:pt x="45265" y="46988"/>
                  <a:pt x="45274" y="46988"/>
                </a:cubicBezTo>
                <a:close/>
                <a:moveTo>
                  <a:pt x="61456" y="45433"/>
                </a:moveTo>
                <a:cubicBezTo>
                  <a:pt x="61767" y="45433"/>
                  <a:pt x="62126" y="45463"/>
                  <a:pt x="62672" y="45510"/>
                </a:cubicBezTo>
                <a:cubicBezTo>
                  <a:pt x="63536" y="45601"/>
                  <a:pt x="65446" y="45829"/>
                  <a:pt x="66902" y="46011"/>
                </a:cubicBezTo>
                <a:cubicBezTo>
                  <a:pt x="70151" y="46452"/>
                  <a:pt x="71383" y="46610"/>
                  <a:pt x="72128" y="46610"/>
                </a:cubicBezTo>
                <a:cubicBezTo>
                  <a:pt x="72228" y="46610"/>
                  <a:pt x="72319" y="46607"/>
                  <a:pt x="72405" y="46602"/>
                </a:cubicBezTo>
                <a:cubicBezTo>
                  <a:pt x="73269" y="46602"/>
                  <a:pt x="73360" y="46647"/>
                  <a:pt x="72859" y="46875"/>
                </a:cubicBezTo>
                <a:cubicBezTo>
                  <a:pt x="72496" y="47011"/>
                  <a:pt x="72450" y="47057"/>
                  <a:pt x="72541" y="47193"/>
                </a:cubicBezTo>
                <a:cubicBezTo>
                  <a:pt x="72587" y="47238"/>
                  <a:pt x="72814" y="47329"/>
                  <a:pt x="72996" y="47329"/>
                </a:cubicBezTo>
                <a:cubicBezTo>
                  <a:pt x="73587" y="47329"/>
                  <a:pt x="73678" y="47329"/>
                  <a:pt x="73542" y="47420"/>
                </a:cubicBezTo>
                <a:cubicBezTo>
                  <a:pt x="73496" y="47511"/>
                  <a:pt x="73132" y="47784"/>
                  <a:pt x="72723" y="48148"/>
                </a:cubicBezTo>
                <a:cubicBezTo>
                  <a:pt x="72359" y="48466"/>
                  <a:pt x="71722" y="48876"/>
                  <a:pt x="71404" y="49103"/>
                </a:cubicBezTo>
                <a:cubicBezTo>
                  <a:pt x="70858" y="49421"/>
                  <a:pt x="70631" y="49467"/>
                  <a:pt x="70085" y="49467"/>
                </a:cubicBezTo>
                <a:cubicBezTo>
                  <a:pt x="68766" y="49421"/>
                  <a:pt x="66629" y="49058"/>
                  <a:pt x="63945" y="48421"/>
                </a:cubicBezTo>
                <a:cubicBezTo>
                  <a:pt x="61290" y="47757"/>
                  <a:pt x="57514" y="46964"/>
                  <a:pt x="57062" y="46964"/>
                </a:cubicBezTo>
                <a:cubicBezTo>
                  <a:pt x="57050" y="46964"/>
                  <a:pt x="57040" y="46964"/>
                  <a:pt x="57032" y="46966"/>
                </a:cubicBezTo>
                <a:cubicBezTo>
                  <a:pt x="56623" y="47011"/>
                  <a:pt x="57123" y="47148"/>
                  <a:pt x="59170" y="47602"/>
                </a:cubicBezTo>
                <a:cubicBezTo>
                  <a:pt x="60352" y="47875"/>
                  <a:pt x="62445" y="48330"/>
                  <a:pt x="63763" y="48694"/>
                </a:cubicBezTo>
                <a:cubicBezTo>
                  <a:pt x="66174" y="49285"/>
                  <a:pt x="68448" y="49694"/>
                  <a:pt x="69676" y="49740"/>
                </a:cubicBezTo>
                <a:cubicBezTo>
                  <a:pt x="70085" y="49740"/>
                  <a:pt x="70403" y="49831"/>
                  <a:pt x="70631" y="49967"/>
                </a:cubicBezTo>
                <a:lnTo>
                  <a:pt x="70904" y="50195"/>
                </a:lnTo>
                <a:lnTo>
                  <a:pt x="70494" y="50240"/>
                </a:lnTo>
                <a:cubicBezTo>
                  <a:pt x="70446" y="50244"/>
                  <a:pt x="70395" y="50246"/>
                  <a:pt x="70338" y="50246"/>
                </a:cubicBezTo>
                <a:cubicBezTo>
                  <a:pt x="69696" y="50246"/>
                  <a:pt x="68433" y="50003"/>
                  <a:pt x="65173" y="49376"/>
                </a:cubicBezTo>
                <a:cubicBezTo>
                  <a:pt x="61762" y="48694"/>
                  <a:pt x="60807" y="48466"/>
                  <a:pt x="59306" y="48012"/>
                </a:cubicBezTo>
                <a:cubicBezTo>
                  <a:pt x="58761" y="47875"/>
                  <a:pt x="57624" y="47602"/>
                  <a:pt x="56805" y="47466"/>
                </a:cubicBezTo>
                <a:cubicBezTo>
                  <a:pt x="55986" y="47284"/>
                  <a:pt x="55213" y="47148"/>
                  <a:pt x="55122" y="47148"/>
                </a:cubicBezTo>
                <a:cubicBezTo>
                  <a:pt x="54940" y="47102"/>
                  <a:pt x="56532" y="46602"/>
                  <a:pt x="59215" y="45874"/>
                </a:cubicBezTo>
                <a:cubicBezTo>
                  <a:pt x="60440" y="45545"/>
                  <a:pt x="60861" y="45433"/>
                  <a:pt x="61456" y="45433"/>
                </a:cubicBezTo>
                <a:close/>
                <a:moveTo>
                  <a:pt x="26544" y="51359"/>
                </a:moveTo>
                <a:cubicBezTo>
                  <a:pt x="26554" y="51359"/>
                  <a:pt x="26561" y="51365"/>
                  <a:pt x="26561" y="51377"/>
                </a:cubicBezTo>
                <a:cubicBezTo>
                  <a:pt x="26561" y="51423"/>
                  <a:pt x="26515" y="51514"/>
                  <a:pt x="26424" y="51559"/>
                </a:cubicBezTo>
                <a:cubicBezTo>
                  <a:pt x="26412" y="51571"/>
                  <a:pt x="26403" y="51577"/>
                  <a:pt x="26398" y="51577"/>
                </a:cubicBezTo>
                <a:cubicBezTo>
                  <a:pt x="26382" y="51577"/>
                  <a:pt x="26391" y="51535"/>
                  <a:pt x="26424" y="51468"/>
                </a:cubicBezTo>
                <a:cubicBezTo>
                  <a:pt x="26458" y="51401"/>
                  <a:pt x="26515" y="51359"/>
                  <a:pt x="26544" y="51359"/>
                </a:cubicBezTo>
                <a:close/>
                <a:moveTo>
                  <a:pt x="5140" y="32139"/>
                </a:moveTo>
                <a:lnTo>
                  <a:pt x="6413" y="33413"/>
                </a:lnTo>
                <a:cubicBezTo>
                  <a:pt x="7096" y="34095"/>
                  <a:pt x="8051" y="35004"/>
                  <a:pt x="8551" y="35368"/>
                </a:cubicBezTo>
                <a:cubicBezTo>
                  <a:pt x="9006" y="35778"/>
                  <a:pt x="9779" y="36414"/>
                  <a:pt x="10234" y="36824"/>
                </a:cubicBezTo>
                <a:cubicBezTo>
                  <a:pt x="10643" y="37233"/>
                  <a:pt x="11325" y="37779"/>
                  <a:pt x="11644" y="38097"/>
                </a:cubicBezTo>
                <a:cubicBezTo>
                  <a:pt x="15373" y="41190"/>
                  <a:pt x="17010" y="42600"/>
                  <a:pt x="17647" y="43282"/>
                </a:cubicBezTo>
                <a:cubicBezTo>
                  <a:pt x="18602" y="44282"/>
                  <a:pt x="21376" y="47875"/>
                  <a:pt x="21240" y="47921"/>
                </a:cubicBezTo>
                <a:cubicBezTo>
                  <a:pt x="21194" y="47921"/>
                  <a:pt x="20785" y="47511"/>
                  <a:pt x="20330" y="47057"/>
                </a:cubicBezTo>
                <a:cubicBezTo>
                  <a:pt x="19724" y="46450"/>
                  <a:pt x="19442" y="46193"/>
                  <a:pt x="19355" y="46193"/>
                </a:cubicBezTo>
                <a:cubicBezTo>
                  <a:pt x="19324" y="46193"/>
                  <a:pt x="19318" y="46224"/>
                  <a:pt x="19330" y="46283"/>
                </a:cubicBezTo>
                <a:cubicBezTo>
                  <a:pt x="19330" y="46329"/>
                  <a:pt x="19830" y="46875"/>
                  <a:pt x="20421" y="47466"/>
                </a:cubicBezTo>
                <a:cubicBezTo>
                  <a:pt x="21786" y="48830"/>
                  <a:pt x="21695" y="48739"/>
                  <a:pt x="21876" y="49467"/>
                </a:cubicBezTo>
                <a:lnTo>
                  <a:pt x="22058" y="50104"/>
                </a:lnTo>
                <a:lnTo>
                  <a:pt x="21376" y="49240"/>
                </a:lnTo>
                <a:cubicBezTo>
                  <a:pt x="20763" y="48482"/>
                  <a:pt x="20550" y="48240"/>
                  <a:pt x="20443" y="48240"/>
                </a:cubicBezTo>
                <a:cubicBezTo>
                  <a:pt x="20415" y="48240"/>
                  <a:pt x="20394" y="48256"/>
                  <a:pt x="20376" y="48284"/>
                </a:cubicBezTo>
                <a:cubicBezTo>
                  <a:pt x="20330" y="48330"/>
                  <a:pt x="20376" y="48375"/>
                  <a:pt x="20421" y="48421"/>
                </a:cubicBezTo>
                <a:cubicBezTo>
                  <a:pt x="20512" y="48466"/>
                  <a:pt x="20876" y="48967"/>
                  <a:pt x="21331" y="49558"/>
                </a:cubicBezTo>
                <a:cubicBezTo>
                  <a:pt x="22331" y="50831"/>
                  <a:pt x="22286" y="50786"/>
                  <a:pt x="22240" y="50831"/>
                </a:cubicBezTo>
                <a:cubicBezTo>
                  <a:pt x="22195" y="50831"/>
                  <a:pt x="21604" y="50149"/>
                  <a:pt x="20967" y="49285"/>
                </a:cubicBezTo>
                <a:cubicBezTo>
                  <a:pt x="20285" y="48421"/>
                  <a:pt x="19739" y="47739"/>
                  <a:pt x="19693" y="47739"/>
                </a:cubicBezTo>
                <a:cubicBezTo>
                  <a:pt x="19557" y="47784"/>
                  <a:pt x="19784" y="48103"/>
                  <a:pt x="21012" y="49694"/>
                </a:cubicBezTo>
                <a:cubicBezTo>
                  <a:pt x="21695" y="50604"/>
                  <a:pt x="22331" y="51514"/>
                  <a:pt x="22377" y="51695"/>
                </a:cubicBezTo>
                <a:cubicBezTo>
                  <a:pt x="22445" y="51967"/>
                  <a:pt x="22386" y="52188"/>
                  <a:pt x="22295" y="52188"/>
                </a:cubicBezTo>
                <a:cubicBezTo>
                  <a:pt x="22264" y="52188"/>
                  <a:pt x="22229" y="52162"/>
                  <a:pt x="22195" y="52105"/>
                </a:cubicBezTo>
                <a:cubicBezTo>
                  <a:pt x="22104" y="52014"/>
                  <a:pt x="22013" y="51877"/>
                  <a:pt x="21876" y="51741"/>
                </a:cubicBezTo>
                <a:cubicBezTo>
                  <a:pt x="21786" y="51605"/>
                  <a:pt x="21695" y="51377"/>
                  <a:pt x="21649" y="51195"/>
                </a:cubicBezTo>
                <a:cubicBezTo>
                  <a:pt x="21604" y="50831"/>
                  <a:pt x="20649" y="49467"/>
                  <a:pt x="19966" y="48694"/>
                </a:cubicBezTo>
                <a:cubicBezTo>
                  <a:pt x="19346" y="48029"/>
                  <a:pt x="16180" y="45596"/>
                  <a:pt x="15932" y="45596"/>
                </a:cubicBezTo>
                <a:cubicBezTo>
                  <a:pt x="15926" y="45596"/>
                  <a:pt x="15921" y="45598"/>
                  <a:pt x="15919" y="45601"/>
                </a:cubicBezTo>
                <a:cubicBezTo>
                  <a:pt x="15873" y="45692"/>
                  <a:pt x="16510" y="46192"/>
                  <a:pt x="17556" y="46966"/>
                </a:cubicBezTo>
                <a:cubicBezTo>
                  <a:pt x="19330" y="48330"/>
                  <a:pt x="20057" y="49058"/>
                  <a:pt x="20785" y="50058"/>
                </a:cubicBezTo>
                <a:cubicBezTo>
                  <a:pt x="21160" y="50622"/>
                  <a:pt x="21474" y="51185"/>
                  <a:pt x="21418" y="51185"/>
                </a:cubicBezTo>
                <a:cubicBezTo>
                  <a:pt x="21406" y="51185"/>
                  <a:pt x="21378" y="51160"/>
                  <a:pt x="21331" y="51104"/>
                </a:cubicBezTo>
                <a:cubicBezTo>
                  <a:pt x="20967" y="50695"/>
                  <a:pt x="19330" y="49103"/>
                  <a:pt x="18693" y="48557"/>
                </a:cubicBezTo>
                <a:cubicBezTo>
                  <a:pt x="17962" y="47998"/>
                  <a:pt x="16824" y="47277"/>
                  <a:pt x="16626" y="47277"/>
                </a:cubicBezTo>
                <a:cubicBezTo>
                  <a:pt x="16614" y="47277"/>
                  <a:pt x="16606" y="47279"/>
                  <a:pt x="16601" y="47284"/>
                </a:cubicBezTo>
                <a:cubicBezTo>
                  <a:pt x="16555" y="47329"/>
                  <a:pt x="17101" y="47739"/>
                  <a:pt x="17783" y="48239"/>
                </a:cubicBezTo>
                <a:cubicBezTo>
                  <a:pt x="19148" y="49194"/>
                  <a:pt x="20057" y="50058"/>
                  <a:pt x="21422" y="51605"/>
                </a:cubicBezTo>
                <a:lnTo>
                  <a:pt x="22286" y="52560"/>
                </a:lnTo>
                <a:lnTo>
                  <a:pt x="20512" y="51423"/>
                </a:lnTo>
                <a:cubicBezTo>
                  <a:pt x="18920" y="50331"/>
                  <a:pt x="18738" y="50195"/>
                  <a:pt x="18238" y="49558"/>
                </a:cubicBezTo>
                <a:cubicBezTo>
                  <a:pt x="17601" y="48785"/>
                  <a:pt x="17010" y="48148"/>
                  <a:pt x="16191" y="47466"/>
                </a:cubicBezTo>
                <a:cubicBezTo>
                  <a:pt x="15919" y="47238"/>
                  <a:pt x="15282" y="46647"/>
                  <a:pt x="14827" y="46238"/>
                </a:cubicBezTo>
                <a:cubicBezTo>
                  <a:pt x="14327" y="45783"/>
                  <a:pt x="13736" y="45283"/>
                  <a:pt x="13417" y="45055"/>
                </a:cubicBezTo>
                <a:cubicBezTo>
                  <a:pt x="13144" y="44874"/>
                  <a:pt x="12871" y="44555"/>
                  <a:pt x="12781" y="44419"/>
                </a:cubicBezTo>
                <a:cubicBezTo>
                  <a:pt x="12644" y="44237"/>
                  <a:pt x="11825" y="43418"/>
                  <a:pt x="10779" y="42554"/>
                </a:cubicBezTo>
                <a:cubicBezTo>
                  <a:pt x="9824" y="41690"/>
                  <a:pt x="8824" y="40780"/>
                  <a:pt x="8596" y="40553"/>
                </a:cubicBezTo>
                <a:cubicBezTo>
                  <a:pt x="8051" y="40007"/>
                  <a:pt x="7323" y="38961"/>
                  <a:pt x="7232" y="38597"/>
                </a:cubicBezTo>
                <a:lnTo>
                  <a:pt x="7141" y="38279"/>
                </a:lnTo>
                <a:lnTo>
                  <a:pt x="7869" y="38370"/>
                </a:lnTo>
                <a:cubicBezTo>
                  <a:pt x="8207" y="38412"/>
                  <a:pt x="8497" y="38433"/>
                  <a:pt x="8743" y="38433"/>
                </a:cubicBezTo>
                <a:cubicBezTo>
                  <a:pt x="9291" y="38433"/>
                  <a:pt x="9622" y="38331"/>
                  <a:pt x="9779" y="38143"/>
                </a:cubicBezTo>
                <a:cubicBezTo>
                  <a:pt x="9870" y="38006"/>
                  <a:pt x="9915" y="37824"/>
                  <a:pt x="9915" y="37779"/>
                </a:cubicBezTo>
                <a:cubicBezTo>
                  <a:pt x="9870" y="37688"/>
                  <a:pt x="9051" y="36960"/>
                  <a:pt x="8096" y="36141"/>
                </a:cubicBezTo>
                <a:cubicBezTo>
                  <a:pt x="6004" y="34368"/>
                  <a:pt x="4867" y="33367"/>
                  <a:pt x="4685" y="33140"/>
                </a:cubicBezTo>
                <a:cubicBezTo>
                  <a:pt x="4594" y="33049"/>
                  <a:pt x="4640" y="32912"/>
                  <a:pt x="4867" y="32594"/>
                </a:cubicBezTo>
                <a:lnTo>
                  <a:pt x="5140" y="32139"/>
                </a:lnTo>
                <a:close/>
                <a:moveTo>
                  <a:pt x="16877" y="48754"/>
                </a:moveTo>
                <a:cubicBezTo>
                  <a:pt x="16903" y="48754"/>
                  <a:pt x="16931" y="48779"/>
                  <a:pt x="16965" y="48830"/>
                </a:cubicBezTo>
                <a:cubicBezTo>
                  <a:pt x="17010" y="48876"/>
                  <a:pt x="17192" y="49103"/>
                  <a:pt x="17328" y="49240"/>
                </a:cubicBezTo>
                <a:cubicBezTo>
                  <a:pt x="17556" y="49467"/>
                  <a:pt x="17601" y="49558"/>
                  <a:pt x="17510" y="49649"/>
                </a:cubicBezTo>
                <a:cubicBezTo>
                  <a:pt x="17419" y="49694"/>
                  <a:pt x="17465" y="49785"/>
                  <a:pt x="17783" y="50013"/>
                </a:cubicBezTo>
                <a:cubicBezTo>
                  <a:pt x="18011" y="50195"/>
                  <a:pt x="18329" y="50513"/>
                  <a:pt x="18511" y="50786"/>
                </a:cubicBezTo>
                <a:lnTo>
                  <a:pt x="18875" y="51241"/>
                </a:lnTo>
                <a:lnTo>
                  <a:pt x="18875" y="51241"/>
                </a:lnTo>
                <a:lnTo>
                  <a:pt x="18420" y="50968"/>
                </a:lnTo>
                <a:cubicBezTo>
                  <a:pt x="17809" y="50560"/>
                  <a:pt x="17198" y="50226"/>
                  <a:pt x="17044" y="50226"/>
                </a:cubicBezTo>
                <a:cubicBezTo>
                  <a:pt x="17027" y="50226"/>
                  <a:pt x="17015" y="50231"/>
                  <a:pt x="17010" y="50240"/>
                </a:cubicBezTo>
                <a:cubicBezTo>
                  <a:pt x="16965" y="50286"/>
                  <a:pt x="17465" y="50649"/>
                  <a:pt x="18147" y="51104"/>
                </a:cubicBezTo>
                <a:cubicBezTo>
                  <a:pt x="19239" y="51786"/>
                  <a:pt x="19375" y="51923"/>
                  <a:pt x="19602" y="52332"/>
                </a:cubicBezTo>
                <a:lnTo>
                  <a:pt x="19875" y="52787"/>
                </a:lnTo>
                <a:lnTo>
                  <a:pt x="18102" y="51468"/>
                </a:lnTo>
                <a:cubicBezTo>
                  <a:pt x="17147" y="50740"/>
                  <a:pt x="16191" y="50058"/>
                  <a:pt x="16055" y="49876"/>
                </a:cubicBezTo>
                <a:lnTo>
                  <a:pt x="15737" y="49603"/>
                </a:lnTo>
                <a:lnTo>
                  <a:pt x="16191" y="49421"/>
                </a:lnTo>
                <a:cubicBezTo>
                  <a:pt x="16419" y="49285"/>
                  <a:pt x="16646" y="49103"/>
                  <a:pt x="16737" y="48967"/>
                </a:cubicBezTo>
                <a:cubicBezTo>
                  <a:pt x="16794" y="48825"/>
                  <a:pt x="16833" y="48754"/>
                  <a:pt x="16877" y="48754"/>
                </a:cubicBezTo>
                <a:close/>
                <a:moveTo>
                  <a:pt x="59785" y="36910"/>
                </a:moveTo>
                <a:cubicBezTo>
                  <a:pt x="59797" y="36910"/>
                  <a:pt x="59804" y="36912"/>
                  <a:pt x="59807" y="36915"/>
                </a:cubicBezTo>
                <a:cubicBezTo>
                  <a:pt x="59807" y="36915"/>
                  <a:pt x="59579" y="37096"/>
                  <a:pt x="59261" y="37278"/>
                </a:cubicBezTo>
                <a:cubicBezTo>
                  <a:pt x="58306" y="37870"/>
                  <a:pt x="56805" y="38870"/>
                  <a:pt x="56123" y="39461"/>
                </a:cubicBezTo>
                <a:cubicBezTo>
                  <a:pt x="54486" y="40780"/>
                  <a:pt x="51984" y="43418"/>
                  <a:pt x="49574" y="46329"/>
                </a:cubicBezTo>
                <a:cubicBezTo>
                  <a:pt x="47800" y="48466"/>
                  <a:pt x="47845" y="48421"/>
                  <a:pt x="47391" y="48557"/>
                </a:cubicBezTo>
                <a:lnTo>
                  <a:pt x="46981" y="48694"/>
                </a:lnTo>
                <a:lnTo>
                  <a:pt x="47300" y="48284"/>
                </a:lnTo>
                <a:cubicBezTo>
                  <a:pt x="47482" y="48057"/>
                  <a:pt x="48573" y="46829"/>
                  <a:pt x="49665" y="45556"/>
                </a:cubicBezTo>
                <a:cubicBezTo>
                  <a:pt x="51771" y="43148"/>
                  <a:pt x="52090" y="42732"/>
                  <a:pt x="51926" y="42732"/>
                </a:cubicBezTo>
                <a:cubicBezTo>
                  <a:pt x="51917" y="42732"/>
                  <a:pt x="51906" y="42733"/>
                  <a:pt x="51893" y="42736"/>
                </a:cubicBezTo>
                <a:cubicBezTo>
                  <a:pt x="51802" y="42781"/>
                  <a:pt x="48755" y="46238"/>
                  <a:pt x="46981" y="48284"/>
                </a:cubicBezTo>
                <a:cubicBezTo>
                  <a:pt x="46618" y="48739"/>
                  <a:pt x="46390" y="48921"/>
                  <a:pt x="46117" y="49012"/>
                </a:cubicBezTo>
                <a:lnTo>
                  <a:pt x="45753" y="49149"/>
                </a:lnTo>
                <a:lnTo>
                  <a:pt x="46163" y="48603"/>
                </a:lnTo>
                <a:cubicBezTo>
                  <a:pt x="46390" y="48284"/>
                  <a:pt x="47618" y="46784"/>
                  <a:pt x="48892" y="45283"/>
                </a:cubicBezTo>
                <a:cubicBezTo>
                  <a:pt x="51389" y="42226"/>
                  <a:pt x="51481" y="42144"/>
                  <a:pt x="51291" y="42144"/>
                </a:cubicBezTo>
                <a:cubicBezTo>
                  <a:pt x="51280" y="42144"/>
                  <a:pt x="51269" y="42145"/>
                  <a:pt x="51256" y="42145"/>
                </a:cubicBezTo>
                <a:cubicBezTo>
                  <a:pt x="51120" y="42190"/>
                  <a:pt x="47254" y="46829"/>
                  <a:pt x="45890" y="48557"/>
                </a:cubicBezTo>
                <a:cubicBezTo>
                  <a:pt x="45435" y="49149"/>
                  <a:pt x="45253" y="49376"/>
                  <a:pt x="44935" y="49467"/>
                </a:cubicBezTo>
                <a:cubicBezTo>
                  <a:pt x="44768" y="49534"/>
                  <a:pt x="44651" y="49576"/>
                  <a:pt x="44599" y="49576"/>
                </a:cubicBezTo>
                <a:cubicBezTo>
                  <a:pt x="44581" y="49576"/>
                  <a:pt x="44571" y="49570"/>
                  <a:pt x="44571" y="49558"/>
                </a:cubicBezTo>
                <a:cubicBezTo>
                  <a:pt x="44616" y="49512"/>
                  <a:pt x="45435" y="48603"/>
                  <a:pt x="46390" y="47466"/>
                </a:cubicBezTo>
                <a:cubicBezTo>
                  <a:pt x="47899" y="45741"/>
                  <a:pt x="48223" y="45325"/>
                  <a:pt x="48059" y="45325"/>
                </a:cubicBezTo>
                <a:cubicBezTo>
                  <a:pt x="48050" y="45325"/>
                  <a:pt x="48039" y="45326"/>
                  <a:pt x="48027" y="45328"/>
                </a:cubicBezTo>
                <a:cubicBezTo>
                  <a:pt x="47982" y="45374"/>
                  <a:pt x="47072" y="46374"/>
                  <a:pt x="45981" y="47602"/>
                </a:cubicBezTo>
                <a:cubicBezTo>
                  <a:pt x="44889" y="48830"/>
                  <a:pt x="43980" y="49876"/>
                  <a:pt x="43934" y="49876"/>
                </a:cubicBezTo>
                <a:cubicBezTo>
                  <a:pt x="43889" y="49876"/>
                  <a:pt x="44207" y="49421"/>
                  <a:pt x="44662" y="48830"/>
                </a:cubicBezTo>
                <a:cubicBezTo>
                  <a:pt x="45071" y="48239"/>
                  <a:pt x="46208" y="46738"/>
                  <a:pt x="47118" y="45465"/>
                </a:cubicBezTo>
                <a:cubicBezTo>
                  <a:pt x="48528" y="43555"/>
                  <a:pt x="48801" y="43100"/>
                  <a:pt x="48801" y="42963"/>
                </a:cubicBezTo>
                <a:cubicBezTo>
                  <a:pt x="48755" y="42827"/>
                  <a:pt x="48664" y="42736"/>
                  <a:pt x="48573" y="42690"/>
                </a:cubicBezTo>
                <a:cubicBezTo>
                  <a:pt x="48437" y="42690"/>
                  <a:pt x="48209" y="42918"/>
                  <a:pt x="47163" y="44373"/>
                </a:cubicBezTo>
                <a:cubicBezTo>
                  <a:pt x="46254" y="45692"/>
                  <a:pt x="45935" y="46101"/>
                  <a:pt x="45753" y="46147"/>
                </a:cubicBezTo>
                <a:cubicBezTo>
                  <a:pt x="45571" y="46192"/>
                  <a:pt x="44071" y="48057"/>
                  <a:pt x="42797" y="49876"/>
                </a:cubicBezTo>
                <a:cubicBezTo>
                  <a:pt x="42342" y="50513"/>
                  <a:pt x="42206" y="50604"/>
                  <a:pt x="41660" y="50877"/>
                </a:cubicBezTo>
                <a:cubicBezTo>
                  <a:pt x="41353" y="51005"/>
                  <a:pt x="41190" y="51061"/>
                  <a:pt x="41114" y="51061"/>
                </a:cubicBezTo>
                <a:cubicBezTo>
                  <a:pt x="41055" y="51061"/>
                  <a:pt x="41049" y="51027"/>
                  <a:pt x="41069" y="50968"/>
                </a:cubicBezTo>
                <a:cubicBezTo>
                  <a:pt x="41069" y="50831"/>
                  <a:pt x="41842" y="49785"/>
                  <a:pt x="42706" y="48557"/>
                </a:cubicBezTo>
                <a:cubicBezTo>
                  <a:pt x="43798" y="47148"/>
                  <a:pt x="44344" y="46374"/>
                  <a:pt x="44253" y="46329"/>
                </a:cubicBezTo>
                <a:cubicBezTo>
                  <a:pt x="44251" y="46328"/>
                  <a:pt x="44250" y="46328"/>
                  <a:pt x="44248" y="46328"/>
                </a:cubicBezTo>
                <a:cubicBezTo>
                  <a:pt x="44049" y="46328"/>
                  <a:pt x="40660" y="50879"/>
                  <a:pt x="40705" y="51150"/>
                </a:cubicBezTo>
                <a:cubicBezTo>
                  <a:pt x="40705" y="51241"/>
                  <a:pt x="40523" y="51377"/>
                  <a:pt x="40250" y="51514"/>
                </a:cubicBezTo>
                <a:cubicBezTo>
                  <a:pt x="39990" y="51588"/>
                  <a:pt x="39821" y="51662"/>
                  <a:pt x="39743" y="51662"/>
                </a:cubicBezTo>
                <a:cubicBezTo>
                  <a:pt x="39726" y="51662"/>
                  <a:pt x="39713" y="51658"/>
                  <a:pt x="39705" y="51650"/>
                </a:cubicBezTo>
                <a:cubicBezTo>
                  <a:pt x="39705" y="51605"/>
                  <a:pt x="40432" y="50558"/>
                  <a:pt x="41296" y="49240"/>
                </a:cubicBezTo>
                <a:cubicBezTo>
                  <a:pt x="42206" y="47966"/>
                  <a:pt x="42888" y="46920"/>
                  <a:pt x="42888" y="46875"/>
                </a:cubicBezTo>
                <a:cubicBezTo>
                  <a:pt x="42884" y="46855"/>
                  <a:pt x="42874" y="46845"/>
                  <a:pt x="42859" y="46845"/>
                </a:cubicBezTo>
                <a:cubicBezTo>
                  <a:pt x="42696" y="46845"/>
                  <a:pt x="41909" y="47914"/>
                  <a:pt x="40705" y="49740"/>
                </a:cubicBezTo>
                <a:cubicBezTo>
                  <a:pt x="39477" y="51605"/>
                  <a:pt x="39113" y="52059"/>
                  <a:pt x="38886" y="52150"/>
                </a:cubicBezTo>
                <a:cubicBezTo>
                  <a:pt x="38824" y="52175"/>
                  <a:pt x="38778" y="52193"/>
                  <a:pt x="38753" y="52193"/>
                </a:cubicBezTo>
                <a:cubicBezTo>
                  <a:pt x="38686" y="52193"/>
                  <a:pt x="38758" y="52067"/>
                  <a:pt x="39022" y="51605"/>
                </a:cubicBezTo>
                <a:cubicBezTo>
                  <a:pt x="39204" y="51286"/>
                  <a:pt x="40068" y="50013"/>
                  <a:pt x="40887" y="48830"/>
                </a:cubicBezTo>
                <a:cubicBezTo>
                  <a:pt x="42193" y="46977"/>
                  <a:pt x="42679" y="46177"/>
                  <a:pt x="42527" y="46177"/>
                </a:cubicBezTo>
                <a:cubicBezTo>
                  <a:pt x="42515" y="46177"/>
                  <a:pt x="42499" y="46182"/>
                  <a:pt x="42479" y="46192"/>
                </a:cubicBezTo>
                <a:cubicBezTo>
                  <a:pt x="42433" y="46238"/>
                  <a:pt x="41387" y="47693"/>
                  <a:pt x="40250" y="49421"/>
                </a:cubicBezTo>
                <a:cubicBezTo>
                  <a:pt x="38249" y="52332"/>
                  <a:pt x="38067" y="52605"/>
                  <a:pt x="37749" y="52787"/>
                </a:cubicBezTo>
                <a:cubicBezTo>
                  <a:pt x="37670" y="52826"/>
                  <a:pt x="37608" y="52855"/>
                  <a:pt x="37574" y="52855"/>
                </a:cubicBezTo>
                <a:cubicBezTo>
                  <a:pt x="37449" y="52855"/>
                  <a:pt x="37681" y="52480"/>
                  <a:pt x="38750" y="50877"/>
                </a:cubicBezTo>
                <a:cubicBezTo>
                  <a:pt x="39523" y="49694"/>
                  <a:pt x="40705" y="47830"/>
                  <a:pt x="41387" y="46693"/>
                </a:cubicBezTo>
                <a:cubicBezTo>
                  <a:pt x="42297" y="45192"/>
                  <a:pt x="43025" y="44146"/>
                  <a:pt x="44025" y="42827"/>
                </a:cubicBezTo>
                <a:cubicBezTo>
                  <a:pt x="45363" y="40992"/>
                  <a:pt x="45769" y="40507"/>
                  <a:pt x="46000" y="40507"/>
                </a:cubicBezTo>
                <a:cubicBezTo>
                  <a:pt x="46044" y="40507"/>
                  <a:pt x="46081" y="40524"/>
                  <a:pt x="46117" y="40553"/>
                </a:cubicBezTo>
                <a:cubicBezTo>
                  <a:pt x="46169" y="40592"/>
                  <a:pt x="46213" y="40616"/>
                  <a:pt x="46282" y="40616"/>
                </a:cubicBezTo>
                <a:cubicBezTo>
                  <a:pt x="46454" y="40616"/>
                  <a:pt x="46778" y="40463"/>
                  <a:pt x="47755" y="40007"/>
                </a:cubicBezTo>
                <a:cubicBezTo>
                  <a:pt x="48801" y="39461"/>
                  <a:pt x="52393" y="37961"/>
                  <a:pt x="52712" y="37915"/>
                </a:cubicBezTo>
                <a:cubicBezTo>
                  <a:pt x="52720" y="37911"/>
                  <a:pt x="52725" y="37909"/>
                  <a:pt x="52727" y="37909"/>
                </a:cubicBezTo>
                <a:cubicBezTo>
                  <a:pt x="52755" y="37909"/>
                  <a:pt x="52498" y="38121"/>
                  <a:pt x="52166" y="38370"/>
                </a:cubicBezTo>
                <a:cubicBezTo>
                  <a:pt x="50847" y="39325"/>
                  <a:pt x="49892" y="40189"/>
                  <a:pt x="49164" y="41144"/>
                </a:cubicBezTo>
                <a:cubicBezTo>
                  <a:pt x="48437" y="42008"/>
                  <a:pt x="48437" y="42054"/>
                  <a:pt x="48619" y="42145"/>
                </a:cubicBezTo>
                <a:cubicBezTo>
                  <a:pt x="48645" y="42158"/>
                  <a:pt x="48673" y="42164"/>
                  <a:pt x="48705" y="42164"/>
                </a:cubicBezTo>
                <a:cubicBezTo>
                  <a:pt x="48893" y="42164"/>
                  <a:pt x="49177" y="41930"/>
                  <a:pt x="49528" y="41463"/>
                </a:cubicBezTo>
                <a:cubicBezTo>
                  <a:pt x="50665" y="39916"/>
                  <a:pt x="54122" y="37460"/>
                  <a:pt x="55668" y="37051"/>
                </a:cubicBezTo>
                <a:cubicBezTo>
                  <a:pt x="55858" y="36988"/>
                  <a:pt x="55970" y="36954"/>
                  <a:pt x="56026" y="36954"/>
                </a:cubicBezTo>
                <a:cubicBezTo>
                  <a:pt x="56090" y="36954"/>
                  <a:pt x="56081" y="36999"/>
                  <a:pt x="56032" y="37096"/>
                </a:cubicBezTo>
                <a:cubicBezTo>
                  <a:pt x="55986" y="37187"/>
                  <a:pt x="55895" y="37369"/>
                  <a:pt x="55895" y="37506"/>
                </a:cubicBezTo>
                <a:cubicBezTo>
                  <a:pt x="55895" y="37694"/>
                  <a:pt x="55993" y="37785"/>
                  <a:pt x="56243" y="37785"/>
                </a:cubicBezTo>
                <a:cubicBezTo>
                  <a:pt x="56478" y="37785"/>
                  <a:pt x="56847" y="37705"/>
                  <a:pt x="57396" y="37551"/>
                </a:cubicBezTo>
                <a:cubicBezTo>
                  <a:pt x="58588" y="37211"/>
                  <a:pt x="59620" y="36910"/>
                  <a:pt x="59785" y="36910"/>
                </a:cubicBezTo>
                <a:close/>
                <a:moveTo>
                  <a:pt x="54493" y="47426"/>
                </a:moveTo>
                <a:cubicBezTo>
                  <a:pt x="54645" y="47426"/>
                  <a:pt x="54793" y="47443"/>
                  <a:pt x="54986" y="47466"/>
                </a:cubicBezTo>
                <a:cubicBezTo>
                  <a:pt x="56305" y="47648"/>
                  <a:pt x="58988" y="48239"/>
                  <a:pt x="60216" y="48557"/>
                </a:cubicBezTo>
                <a:cubicBezTo>
                  <a:pt x="61398" y="48921"/>
                  <a:pt x="68175" y="50331"/>
                  <a:pt x="69312" y="50513"/>
                </a:cubicBezTo>
                <a:cubicBezTo>
                  <a:pt x="69676" y="50558"/>
                  <a:pt x="69994" y="50604"/>
                  <a:pt x="69994" y="50649"/>
                </a:cubicBezTo>
                <a:cubicBezTo>
                  <a:pt x="69994" y="50649"/>
                  <a:pt x="69539" y="50968"/>
                  <a:pt x="68994" y="51332"/>
                </a:cubicBezTo>
                <a:cubicBezTo>
                  <a:pt x="68448" y="51650"/>
                  <a:pt x="67402" y="52241"/>
                  <a:pt x="66674" y="52514"/>
                </a:cubicBezTo>
                <a:cubicBezTo>
                  <a:pt x="65992" y="52832"/>
                  <a:pt x="65355" y="53151"/>
                  <a:pt x="65264" y="53287"/>
                </a:cubicBezTo>
                <a:cubicBezTo>
                  <a:pt x="65238" y="53327"/>
                  <a:pt x="65188" y="53347"/>
                  <a:pt x="65088" y="53347"/>
                </a:cubicBezTo>
                <a:cubicBezTo>
                  <a:pt x="64845" y="53347"/>
                  <a:pt x="64306" y="53227"/>
                  <a:pt x="63081" y="52969"/>
                </a:cubicBezTo>
                <a:cubicBezTo>
                  <a:pt x="61944" y="52696"/>
                  <a:pt x="59943" y="52241"/>
                  <a:pt x="58670" y="51877"/>
                </a:cubicBezTo>
                <a:cubicBezTo>
                  <a:pt x="53803" y="50649"/>
                  <a:pt x="50074" y="49922"/>
                  <a:pt x="47982" y="49876"/>
                </a:cubicBezTo>
                <a:cubicBezTo>
                  <a:pt x="47436" y="49876"/>
                  <a:pt x="47027" y="49831"/>
                  <a:pt x="47163" y="49785"/>
                </a:cubicBezTo>
                <a:cubicBezTo>
                  <a:pt x="47482" y="49603"/>
                  <a:pt x="49301" y="49012"/>
                  <a:pt x="51666" y="48194"/>
                </a:cubicBezTo>
                <a:cubicBezTo>
                  <a:pt x="53542" y="47580"/>
                  <a:pt x="54036" y="47426"/>
                  <a:pt x="54493" y="47426"/>
                </a:cubicBezTo>
                <a:close/>
                <a:moveTo>
                  <a:pt x="19243" y="50874"/>
                </a:moveTo>
                <a:cubicBezTo>
                  <a:pt x="19306" y="50874"/>
                  <a:pt x="20012" y="51318"/>
                  <a:pt x="20967" y="51968"/>
                </a:cubicBezTo>
                <a:cubicBezTo>
                  <a:pt x="22695" y="53196"/>
                  <a:pt x="22695" y="53196"/>
                  <a:pt x="22604" y="53469"/>
                </a:cubicBezTo>
                <a:lnTo>
                  <a:pt x="22559" y="53697"/>
                </a:lnTo>
                <a:lnTo>
                  <a:pt x="21240" y="52832"/>
                </a:lnTo>
                <a:cubicBezTo>
                  <a:pt x="20239" y="52150"/>
                  <a:pt x="19875" y="51832"/>
                  <a:pt x="19602" y="51468"/>
                </a:cubicBezTo>
                <a:cubicBezTo>
                  <a:pt x="19421" y="51241"/>
                  <a:pt x="19284" y="50968"/>
                  <a:pt x="19239" y="50877"/>
                </a:cubicBezTo>
                <a:cubicBezTo>
                  <a:pt x="19239" y="50875"/>
                  <a:pt x="19240" y="50874"/>
                  <a:pt x="19243" y="50874"/>
                </a:cubicBezTo>
                <a:close/>
                <a:moveTo>
                  <a:pt x="30841" y="53471"/>
                </a:moveTo>
                <a:cubicBezTo>
                  <a:pt x="30851" y="53471"/>
                  <a:pt x="30850" y="53486"/>
                  <a:pt x="30836" y="53515"/>
                </a:cubicBezTo>
                <a:cubicBezTo>
                  <a:pt x="30791" y="53651"/>
                  <a:pt x="30654" y="53833"/>
                  <a:pt x="30563" y="53924"/>
                </a:cubicBezTo>
                <a:cubicBezTo>
                  <a:pt x="30540" y="53947"/>
                  <a:pt x="30525" y="53959"/>
                  <a:pt x="30519" y="53959"/>
                </a:cubicBezTo>
                <a:cubicBezTo>
                  <a:pt x="30502" y="53959"/>
                  <a:pt x="30553" y="53865"/>
                  <a:pt x="30654" y="53697"/>
                </a:cubicBezTo>
                <a:cubicBezTo>
                  <a:pt x="30747" y="53541"/>
                  <a:pt x="30819" y="53471"/>
                  <a:pt x="30841" y="53471"/>
                </a:cubicBezTo>
                <a:close/>
                <a:moveTo>
                  <a:pt x="21142" y="22220"/>
                </a:moveTo>
                <a:cubicBezTo>
                  <a:pt x="21193" y="22220"/>
                  <a:pt x="21274" y="22459"/>
                  <a:pt x="21422" y="22952"/>
                </a:cubicBezTo>
                <a:cubicBezTo>
                  <a:pt x="21513" y="23271"/>
                  <a:pt x="21740" y="24317"/>
                  <a:pt x="21967" y="25317"/>
                </a:cubicBezTo>
                <a:cubicBezTo>
                  <a:pt x="22331" y="27045"/>
                  <a:pt x="22331" y="27136"/>
                  <a:pt x="22104" y="28319"/>
                </a:cubicBezTo>
                <a:cubicBezTo>
                  <a:pt x="22013" y="28956"/>
                  <a:pt x="21967" y="29501"/>
                  <a:pt x="22013" y="29501"/>
                </a:cubicBezTo>
                <a:cubicBezTo>
                  <a:pt x="22018" y="29504"/>
                  <a:pt x="22023" y="29505"/>
                  <a:pt x="22028" y="29505"/>
                </a:cubicBezTo>
                <a:cubicBezTo>
                  <a:pt x="22114" y="29505"/>
                  <a:pt x="22200" y="29155"/>
                  <a:pt x="22286" y="28683"/>
                </a:cubicBezTo>
                <a:cubicBezTo>
                  <a:pt x="22329" y="28254"/>
                  <a:pt x="22412" y="27906"/>
                  <a:pt x="22421" y="27906"/>
                </a:cubicBezTo>
                <a:cubicBezTo>
                  <a:pt x="22422" y="27906"/>
                  <a:pt x="22422" y="27907"/>
                  <a:pt x="22422" y="27910"/>
                </a:cubicBezTo>
                <a:cubicBezTo>
                  <a:pt x="22468" y="27910"/>
                  <a:pt x="22559" y="28546"/>
                  <a:pt x="22695" y="29274"/>
                </a:cubicBezTo>
                <a:cubicBezTo>
                  <a:pt x="22786" y="30002"/>
                  <a:pt x="22923" y="30684"/>
                  <a:pt x="23013" y="30820"/>
                </a:cubicBezTo>
                <a:cubicBezTo>
                  <a:pt x="23082" y="30957"/>
                  <a:pt x="23207" y="31025"/>
                  <a:pt x="23355" y="31025"/>
                </a:cubicBezTo>
                <a:cubicBezTo>
                  <a:pt x="23502" y="31025"/>
                  <a:pt x="23673" y="30957"/>
                  <a:pt x="23832" y="30820"/>
                </a:cubicBezTo>
                <a:cubicBezTo>
                  <a:pt x="23969" y="30684"/>
                  <a:pt x="24105" y="30593"/>
                  <a:pt x="24196" y="30593"/>
                </a:cubicBezTo>
                <a:cubicBezTo>
                  <a:pt x="24332" y="30638"/>
                  <a:pt x="24969" y="32367"/>
                  <a:pt x="25242" y="33504"/>
                </a:cubicBezTo>
                <a:cubicBezTo>
                  <a:pt x="25378" y="34004"/>
                  <a:pt x="25378" y="34459"/>
                  <a:pt x="25333" y="34550"/>
                </a:cubicBezTo>
                <a:cubicBezTo>
                  <a:pt x="25242" y="34641"/>
                  <a:pt x="24878" y="35550"/>
                  <a:pt x="24469" y="36551"/>
                </a:cubicBezTo>
                <a:cubicBezTo>
                  <a:pt x="24060" y="37506"/>
                  <a:pt x="23332" y="39189"/>
                  <a:pt x="22877" y="40235"/>
                </a:cubicBezTo>
                <a:cubicBezTo>
                  <a:pt x="22422" y="41281"/>
                  <a:pt x="22058" y="42190"/>
                  <a:pt x="22058" y="42236"/>
                </a:cubicBezTo>
                <a:cubicBezTo>
                  <a:pt x="22065" y="42268"/>
                  <a:pt x="22076" y="42286"/>
                  <a:pt x="22093" y="42286"/>
                </a:cubicBezTo>
                <a:cubicBezTo>
                  <a:pt x="22196" y="42286"/>
                  <a:pt x="22513" y="41651"/>
                  <a:pt x="23332" y="39780"/>
                </a:cubicBezTo>
                <a:cubicBezTo>
                  <a:pt x="23923" y="38370"/>
                  <a:pt x="24651" y="36687"/>
                  <a:pt x="24924" y="36050"/>
                </a:cubicBezTo>
                <a:cubicBezTo>
                  <a:pt x="25197" y="35368"/>
                  <a:pt x="25469" y="34777"/>
                  <a:pt x="25515" y="34777"/>
                </a:cubicBezTo>
                <a:cubicBezTo>
                  <a:pt x="25651" y="34777"/>
                  <a:pt x="25788" y="36551"/>
                  <a:pt x="25742" y="38233"/>
                </a:cubicBezTo>
                <a:cubicBezTo>
                  <a:pt x="25742" y="39234"/>
                  <a:pt x="25742" y="40189"/>
                  <a:pt x="25788" y="40416"/>
                </a:cubicBezTo>
                <a:cubicBezTo>
                  <a:pt x="25829" y="40833"/>
                  <a:pt x="26062" y="41059"/>
                  <a:pt x="26450" y="41059"/>
                </a:cubicBezTo>
                <a:cubicBezTo>
                  <a:pt x="26486" y="41059"/>
                  <a:pt x="26523" y="41057"/>
                  <a:pt x="26561" y="41053"/>
                </a:cubicBezTo>
                <a:lnTo>
                  <a:pt x="26879" y="41008"/>
                </a:lnTo>
                <a:lnTo>
                  <a:pt x="27016" y="41917"/>
                </a:lnTo>
                <a:cubicBezTo>
                  <a:pt x="27152" y="43100"/>
                  <a:pt x="27107" y="44009"/>
                  <a:pt x="26788" y="46602"/>
                </a:cubicBezTo>
                <a:cubicBezTo>
                  <a:pt x="26606" y="47784"/>
                  <a:pt x="26515" y="48876"/>
                  <a:pt x="26515" y="49058"/>
                </a:cubicBezTo>
                <a:cubicBezTo>
                  <a:pt x="26515" y="49285"/>
                  <a:pt x="26152" y="50013"/>
                  <a:pt x="25333" y="51650"/>
                </a:cubicBezTo>
                <a:cubicBezTo>
                  <a:pt x="24651" y="52923"/>
                  <a:pt x="24105" y="53969"/>
                  <a:pt x="24060" y="53969"/>
                </a:cubicBezTo>
                <a:cubicBezTo>
                  <a:pt x="24060" y="53977"/>
                  <a:pt x="24057" y="53981"/>
                  <a:pt x="24052" y="53981"/>
                </a:cubicBezTo>
                <a:cubicBezTo>
                  <a:pt x="24031" y="53981"/>
                  <a:pt x="23969" y="53893"/>
                  <a:pt x="23969" y="53742"/>
                </a:cubicBezTo>
                <a:cubicBezTo>
                  <a:pt x="23878" y="53424"/>
                  <a:pt x="24014" y="53060"/>
                  <a:pt x="24878" y="51150"/>
                </a:cubicBezTo>
                <a:cubicBezTo>
                  <a:pt x="25424" y="49922"/>
                  <a:pt x="25924" y="48830"/>
                  <a:pt x="25924" y="48739"/>
                </a:cubicBezTo>
                <a:cubicBezTo>
                  <a:pt x="25924" y="48648"/>
                  <a:pt x="25913" y="48600"/>
                  <a:pt x="25886" y="48600"/>
                </a:cubicBezTo>
                <a:cubicBezTo>
                  <a:pt x="25794" y="48600"/>
                  <a:pt x="25515" y="49190"/>
                  <a:pt x="24878" y="50604"/>
                </a:cubicBezTo>
                <a:cubicBezTo>
                  <a:pt x="24378" y="51695"/>
                  <a:pt x="23969" y="52651"/>
                  <a:pt x="23878" y="52742"/>
                </a:cubicBezTo>
                <a:cubicBezTo>
                  <a:pt x="23868" y="52760"/>
                  <a:pt x="23859" y="52769"/>
                  <a:pt x="23850" y="52769"/>
                </a:cubicBezTo>
                <a:cubicBezTo>
                  <a:pt x="23812" y="52769"/>
                  <a:pt x="23768" y="52623"/>
                  <a:pt x="23696" y="52332"/>
                </a:cubicBezTo>
                <a:cubicBezTo>
                  <a:pt x="23650" y="51832"/>
                  <a:pt x="23650" y="51786"/>
                  <a:pt x="24378" y="50377"/>
                </a:cubicBezTo>
                <a:cubicBezTo>
                  <a:pt x="24787" y="49558"/>
                  <a:pt x="25106" y="48876"/>
                  <a:pt x="25106" y="48785"/>
                </a:cubicBezTo>
                <a:cubicBezTo>
                  <a:pt x="25083" y="48739"/>
                  <a:pt x="25060" y="48717"/>
                  <a:pt x="25037" y="48717"/>
                </a:cubicBezTo>
                <a:cubicBezTo>
                  <a:pt x="25015" y="48717"/>
                  <a:pt x="24992" y="48739"/>
                  <a:pt x="24969" y="48785"/>
                </a:cubicBezTo>
                <a:cubicBezTo>
                  <a:pt x="24833" y="49012"/>
                  <a:pt x="23741" y="51059"/>
                  <a:pt x="23650" y="51332"/>
                </a:cubicBezTo>
                <a:cubicBezTo>
                  <a:pt x="23629" y="51418"/>
                  <a:pt x="23607" y="51463"/>
                  <a:pt x="23591" y="51463"/>
                </a:cubicBezTo>
                <a:cubicBezTo>
                  <a:pt x="23572" y="51463"/>
                  <a:pt x="23559" y="51406"/>
                  <a:pt x="23559" y="51286"/>
                </a:cubicBezTo>
                <a:cubicBezTo>
                  <a:pt x="23514" y="51150"/>
                  <a:pt x="23787" y="50422"/>
                  <a:pt x="24332" y="49240"/>
                </a:cubicBezTo>
                <a:cubicBezTo>
                  <a:pt x="25061" y="47654"/>
                  <a:pt x="25224" y="47280"/>
                  <a:pt x="25088" y="47280"/>
                </a:cubicBezTo>
                <a:cubicBezTo>
                  <a:pt x="25080" y="47280"/>
                  <a:pt x="25071" y="47281"/>
                  <a:pt x="25060" y="47284"/>
                </a:cubicBezTo>
                <a:cubicBezTo>
                  <a:pt x="25015" y="47284"/>
                  <a:pt x="24651" y="48012"/>
                  <a:pt x="24287" y="48830"/>
                </a:cubicBezTo>
                <a:cubicBezTo>
                  <a:pt x="23634" y="50208"/>
                  <a:pt x="23444" y="50632"/>
                  <a:pt x="23371" y="50632"/>
                </a:cubicBezTo>
                <a:cubicBezTo>
                  <a:pt x="23352" y="50632"/>
                  <a:pt x="23341" y="50605"/>
                  <a:pt x="23332" y="50558"/>
                </a:cubicBezTo>
                <a:cubicBezTo>
                  <a:pt x="23332" y="50468"/>
                  <a:pt x="23741" y="49512"/>
                  <a:pt x="24241" y="48375"/>
                </a:cubicBezTo>
                <a:cubicBezTo>
                  <a:pt x="24787" y="47284"/>
                  <a:pt x="25197" y="46329"/>
                  <a:pt x="25197" y="46329"/>
                </a:cubicBezTo>
                <a:cubicBezTo>
                  <a:pt x="25188" y="46276"/>
                  <a:pt x="25172" y="46248"/>
                  <a:pt x="25148" y="46248"/>
                </a:cubicBezTo>
                <a:cubicBezTo>
                  <a:pt x="25049" y="46248"/>
                  <a:pt x="24808" y="46714"/>
                  <a:pt x="24332" y="47739"/>
                </a:cubicBezTo>
                <a:cubicBezTo>
                  <a:pt x="23923" y="48557"/>
                  <a:pt x="23559" y="49331"/>
                  <a:pt x="23468" y="49512"/>
                </a:cubicBezTo>
                <a:cubicBezTo>
                  <a:pt x="23464" y="49527"/>
                  <a:pt x="23460" y="49533"/>
                  <a:pt x="23457" y="49533"/>
                </a:cubicBezTo>
                <a:cubicBezTo>
                  <a:pt x="23434" y="49533"/>
                  <a:pt x="23487" y="49019"/>
                  <a:pt x="23650" y="48284"/>
                </a:cubicBezTo>
                <a:cubicBezTo>
                  <a:pt x="23787" y="47466"/>
                  <a:pt x="23969" y="46465"/>
                  <a:pt x="24014" y="46101"/>
                </a:cubicBezTo>
                <a:cubicBezTo>
                  <a:pt x="24060" y="45556"/>
                  <a:pt x="24196" y="45146"/>
                  <a:pt x="24924" y="43737"/>
                </a:cubicBezTo>
                <a:cubicBezTo>
                  <a:pt x="25879" y="41872"/>
                  <a:pt x="25924" y="41735"/>
                  <a:pt x="25788" y="41735"/>
                </a:cubicBezTo>
                <a:cubicBezTo>
                  <a:pt x="25697" y="41735"/>
                  <a:pt x="25333" y="42372"/>
                  <a:pt x="24969" y="43145"/>
                </a:cubicBezTo>
                <a:cubicBezTo>
                  <a:pt x="24605" y="43918"/>
                  <a:pt x="24241" y="44555"/>
                  <a:pt x="24241" y="44601"/>
                </a:cubicBezTo>
                <a:cubicBezTo>
                  <a:pt x="24240" y="44602"/>
                  <a:pt x="24239" y="44602"/>
                  <a:pt x="24237" y="44602"/>
                </a:cubicBezTo>
                <a:cubicBezTo>
                  <a:pt x="24114" y="44602"/>
                  <a:pt x="24562" y="40269"/>
                  <a:pt x="24787" y="39189"/>
                </a:cubicBezTo>
                <a:cubicBezTo>
                  <a:pt x="24878" y="38643"/>
                  <a:pt x="25151" y="37779"/>
                  <a:pt x="25333" y="37233"/>
                </a:cubicBezTo>
                <a:cubicBezTo>
                  <a:pt x="25644" y="36339"/>
                  <a:pt x="25689" y="36176"/>
                  <a:pt x="25554" y="36176"/>
                </a:cubicBezTo>
                <a:cubicBezTo>
                  <a:pt x="25531" y="36176"/>
                  <a:pt x="25502" y="36180"/>
                  <a:pt x="25469" y="36187"/>
                </a:cubicBezTo>
                <a:cubicBezTo>
                  <a:pt x="25106" y="36232"/>
                  <a:pt x="24514" y="38188"/>
                  <a:pt x="24196" y="40189"/>
                </a:cubicBezTo>
                <a:cubicBezTo>
                  <a:pt x="24105" y="40871"/>
                  <a:pt x="23923" y="42600"/>
                  <a:pt x="23787" y="44009"/>
                </a:cubicBezTo>
                <a:cubicBezTo>
                  <a:pt x="23650" y="45465"/>
                  <a:pt x="23468" y="46966"/>
                  <a:pt x="23377" y="47375"/>
                </a:cubicBezTo>
                <a:cubicBezTo>
                  <a:pt x="23152" y="48614"/>
                  <a:pt x="23051" y="49016"/>
                  <a:pt x="22997" y="49016"/>
                </a:cubicBezTo>
                <a:cubicBezTo>
                  <a:pt x="22985" y="49016"/>
                  <a:pt x="22976" y="48998"/>
                  <a:pt x="22968" y="48967"/>
                </a:cubicBezTo>
                <a:cubicBezTo>
                  <a:pt x="22513" y="47466"/>
                  <a:pt x="21967" y="45419"/>
                  <a:pt x="22013" y="45328"/>
                </a:cubicBezTo>
                <a:cubicBezTo>
                  <a:pt x="22195" y="45055"/>
                  <a:pt x="22832" y="42781"/>
                  <a:pt x="22741" y="42781"/>
                </a:cubicBezTo>
                <a:cubicBezTo>
                  <a:pt x="22604" y="42827"/>
                  <a:pt x="22195" y="44100"/>
                  <a:pt x="21967" y="44964"/>
                </a:cubicBezTo>
                <a:cubicBezTo>
                  <a:pt x="21962" y="44980"/>
                  <a:pt x="21956" y="44987"/>
                  <a:pt x="21947" y="44987"/>
                </a:cubicBezTo>
                <a:cubicBezTo>
                  <a:pt x="21881" y="44987"/>
                  <a:pt x="21715" y="44515"/>
                  <a:pt x="21513" y="43827"/>
                </a:cubicBezTo>
                <a:cubicBezTo>
                  <a:pt x="21194" y="42554"/>
                  <a:pt x="21149" y="42463"/>
                  <a:pt x="21376" y="42054"/>
                </a:cubicBezTo>
                <a:cubicBezTo>
                  <a:pt x="21967" y="40871"/>
                  <a:pt x="24423" y="34186"/>
                  <a:pt x="24287" y="34095"/>
                </a:cubicBezTo>
                <a:cubicBezTo>
                  <a:pt x="24276" y="34084"/>
                  <a:pt x="24264" y="34076"/>
                  <a:pt x="24252" y="34076"/>
                </a:cubicBezTo>
                <a:cubicBezTo>
                  <a:pt x="24164" y="34076"/>
                  <a:pt x="24015" y="34429"/>
                  <a:pt x="23377" y="36141"/>
                </a:cubicBezTo>
                <a:cubicBezTo>
                  <a:pt x="22695" y="38097"/>
                  <a:pt x="21149" y="42145"/>
                  <a:pt x="21058" y="42145"/>
                </a:cubicBezTo>
                <a:cubicBezTo>
                  <a:pt x="21058" y="42145"/>
                  <a:pt x="21012" y="42054"/>
                  <a:pt x="20967" y="41872"/>
                </a:cubicBezTo>
                <a:cubicBezTo>
                  <a:pt x="20876" y="41644"/>
                  <a:pt x="21058" y="41144"/>
                  <a:pt x="21604" y="39689"/>
                </a:cubicBezTo>
                <a:cubicBezTo>
                  <a:pt x="22286" y="37961"/>
                  <a:pt x="23696" y="33458"/>
                  <a:pt x="23741" y="33003"/>
                </a:cubicBezTo>
                <a:cubicBezTo>
                  <a:pt x="23741" y="32912"/>
                  <a:pt x="23696" y="32867"/>
                  <a:pt x="23650" y="32867"/>
                </a:cubicBezTo>
                <a:cubicBezTo>
                  <a:pt x="23605" y="32867"/>
                  <a:pt x="23332" y="33640"/>
                  <a:pt x="23059" y="34595"/>
                </a:cubicBezTo>
                <a:cubicBezTo>
                  <a:pt x="22650" y="36187"/>
                  <a:pt x="21331" y="39916"/>
                  <a:pt x="20921" y="40871"/>
                </a:cubicBezTo>
                <a:lnTo>
                  <a:pt x="20739" y="41235"/>
                </a:lnTo>
                <a:lnTo>
                  <a:pt x="20649" y="40962"/>
                </a:lnTo>
                <a:cubicBezTo>
                  <a:pt x="20558" y="40735"/>
                  <a:pt x="20649" y="40280"/>
                  <a:pt x="21058" y="39007"/>
                </a:cubicBezTo>
                <a:cubicBezTo>
                  <a:pt x="21331" y="38052"/>
                  <a:pt x="21695" y="36596"/>
                  <a:pt x="21922" y="35687"/>
                </a:cubicBezTo>
                <a:cubicBezTo>
                  <a:pt x="22104" y="34777"/>
                  <a:pt x="22422" y="33367"/>
                  <a:pt x="22650" y="32549"/>
                </a:cubicBezTo>
                <a:cubicBezTo>
                  <a:pt x="22912" y="31422"/>
                  <a:pt x="23020" y="30885"/>
                  <a:pt x="22922" y="30885"/>
                </a:cubicBezTo>
                <a:cubicBezTo>
                  <a:pt x="22901" y="30885"/>
                  <a:pt x="22871" y="30909"/>
                  <a:pt x="22832" y="30957"/>
                </a:cubicBezTo>
                <a:cubicBezTo>
                  <a:pt x="22741" y="31048"/>
                  <a:pt x="22013" y="34049"/>
                  <a:pt x="21649" y="35823"/>
                </a:cubicBezTo>
                <a:cubicBezTo>
                  <a:pt x="21331" y="37233"/>
                  <a:pt x="21149" y="38006"/>
                  <a:pt x="21103" y="38006"/>
                </a:cubicBezTo>
                <a:cubicBezTo>
                  <a:pt x="21058" y="37961"/>
                  <a:pt x="21103" y="37642"/>
                  <a:pt x="21103" y="37187"/>
                </a:cubicBezTo>
                <a:cubicBezTo>
                  <a:pt x="21194" y="35823"/>
                  <a:pt x="21194" y="34004"/>
                  <a:pt x="20967" y="30684"/>
                </a:cubicBezTo>
                <a:cubicBezTo>
                  <a:pt x="20739" y="26636"/>
                  <a:pt x="20785" y="25044"/>
                  <a:pt x="21149" y="23953"/>
                </a:cubicBezTo>
                <a:cubicBezTo>
                  <a:pt x="21285" y="23453"/>
                  <a:pt x="21376" y="23043"/>
                  <a:pt x="21331" y="22998"/>
                </a:cubicBezTo>
                <a:cubicBezTo>
                  <a:pt x="21315" y="22990"/>
                  <a:pt x="21301" y="22986"/>
                  <a:pt x="21287" y="22986"/>
                </a:cubicBezTo>
                <a:cubicBezTo>
                  <a:pt x="21223" y="22986"/>
                  <a:pt x="21179" y="23074"/>
                  <a:pt x="21103" y="23225"/>
                </a:cubicBezTo>
                <a:cubicBezTo>
                  <a:pt x="21051" y="23363"/>
                  <a:pt x="21019" y="23443"/>
                  <a:pt x="21004" y="23443"/>
                </a:cubicBezTo>
                <a:cubicBezTo>
                  <a:pt x="20980" y="23443"/>
                  <a:pt x="21001" y="23232"/>
                  <a:pt x="21058" y="22725"/>
                </a:cubicBezTo>
                <a:cubicBezTo>
                  <a:pt x="21079" y="22391"/>
                  <a:pt x="21100" y="22220"/>
                  <a:pt x="21142" y="22220"/>
                </a:cubicBezTo>
                <a:close/>
                <a:moveTo>
                  <a:pt x="20471" y="52648"/>
                </a:moveTo>
                <a:cubicBezTo>
                  <a:pt x="20549" y="52648"/>
                  <a:pt x="20859" y="52854"/>
                  <a:pt x="21604" y="53378"/>
                </a:cubicBezTo>
                <a:cubicBezTo>
                  <a:pt x="22695" y="54106"/>
                  <a:pt x="22877" y="54288"/>
                  <a:pt x="22923" y="54515"/>
                </a:cubicBezTo>
                <a:cubicBezTo>
                  <a:pt x="22968" y="54652"/>
                  <a:pt x="22968" y="54834"/>
                  <a:pt x="22968" y="54834"/>
                </a:cubicBezTo>
                <a:cubicBezTo>
                  <a:pt x="22965" y="54836"/>
                  <a:pt x="22961" y="54837"/>
                  <a:pt x="22956" y="54837"/>
                </a:cubicBezTo>
                <a:cubicBezTo>
                  <a:pt x="22865" y="54837"/>
                  <a:pt x="22389" y="54489"/>
                  <a:pt x="21831" y="54060"/>
                </a:cubicBezTo>
                <a:cubicBezTo>
                  <a:pt x="21103" y="53469"/>
                  <a:pt x="20694" y="53105"/>
                  <a:pt x="20558" y="52878"/>
                </a:cubicBezTo>
                <a:cubicBezTo>
                  <a:pt x="20468" y="52735"/>
                  <a:pt x="20421" y="52648"/>
                  <a:pt x="20471" y="52648"/>
                </a:cubicBezTo>
                <a:close/>
                <a:moveTo>
                  <a:pt x="19803" y="53042"/>
                </a:moveTo>
                <a:cubicBezTo>
                  <a:pt x="19836" y="53042"/>
                  <a:pt x="19912" y="53084"/>
                  <a:pt x="20012" y="53151"/>
                </a:cubicBezTo>
                <a:cubicBezTo>
                  <a:pt x="20148" y="53242"/>
                  <a:pt x="20467" y="53697"/>
                  <a:pt x="20739" y="54151"/>
                </a:cubicBezTo>
                <a:cubicBezTo>
                  <a:pt x="21012" y="54606"/>
                  <a:pt x="21240" y="55016"/>
                  <a:pt x="21240" y="55016"/>
                </a:cubicBezTo>
                <a:cubicBezTo>
                  <a:pt x="21194" y="55016"/>
                  <a:pt x="19784" y="53151"/>
                  <a:pt x="19784" y="53060"/>
                </a:cubicBezTo>
                <a:cubicBezTo>
                  <a:pt x="19784" y="53048"/>
                  <a:pt x="19791" y="53042"/>
                  <a:pt x="19803" y="53042"/>
                </a:cubicBezTo>
                <a:close/>
                <a:moveTo>
                  <a:pt x="26766" y="49569"/>
                </a:moveTo>
                <a:cubicBezTo>
                  <a:pt x="26811" y="49569"/>
                  <a:pt x="26857" y="49581"/>
                  <a:pt x="26879" y="49603"/>
                </a:cubicBezTo>
                <a:cubicBezTo>
                  <a:pt x="27016" y="49694"/>
                  <a:pt x="26879" y="50058"/>
                  <a:pt x="25833" y="52287"/>
                </a:cubicBezTo>
                <a:cubicBezTo>
                  <a:pt x="24743" y="54546"/>
                  <a:pt x="24286" y="55404"/>
                  <a:pt x="24234" y="55404"/>
                </a:cubicBezTo>
                <a:cubicBezTo>
                  <a:pt x="24226" y="55404"/>
                  <a:pt x="24228" y="55380"/>
                  <a:pt x="24241" y="55334"/>
                </a:cubicBezTo>
                <a:cubicBezTo>
                  <a:pt x="24241" y="55243"/>
                  <a:pt x="24241" y="55016"/>
                  <a:pt x="24196" y="54834"/>
                </a:cubicBezTo>
                <a:cubicBezTo>
                  <a:pt x="24128" y="54665"/>
                  <a:pt x="24136" y="54571"/>
                  <a:pt x="24163" y="54571"/>
                </a:cubicBezTo>
                <a:cubicBezTo>
                  <a:pt x="24172" y="54571"/>
                  <a:pt x="24184" y="54583"/>
                  <a:pt x="24196" y="54606"/>
                </a:cubicBezTo>
                <a:cubicBezTo>
                  <a:pt x="24246" y="54681"/>
                  <a:pt x="24296" y="54715"/>
                  <a:pt x="24339" y="54715"/>
                </a:cubicBezTo>
                <a:cubicBezTo>
                  <a:pt x="24373" y="54715"/>
                  <a:pt x="24403" y="54693"/>
                  <a:pt x="24423" y="54652"/>
                </a:cubicBezTo>
                <a:cubicBezTo>
                  <a:pt x="24469" y="54561"/>
                  <a:pt x="24469" y="54470"/>
                  <a:pt x="24378" y="54424"/>
                </a:cubicBezTo>
                <a:cubicBezTo>
                  <a:pt x="24287" y="54333"/>
                  <a:pt x="24287" y="54242"/>
                  <a:pt x="24287" y="54151"/>
                </a:cubicBezTo>
                <a:cubicBezTo>
                  <a:pt x="24332" y="54015"/>
                  <a:pt x="26561" y="49785"/>
                  <a:pt x="26652" y="49603"/>
                </a:cubicBezTo>
                <a:cubicBezTo>
                  <a:pt x="26675" y="49581"/>
                  <a:pt x="26720" y="49569"/>
                  <a:pt x="26766" y="49569"/>
                </a:cubicBezTo>
                <a:close/>
                <a:moveTo>
                  <a:pt x="44703" y="40732"/>
                </a:moveTo>
                <a:cubicBezTo>
                  <a:pt x="44706" y="40732"/>
                  <a:pt x="44707" y="40733"/>
                  <a:pt x="44707" y="40735"/>
                </a:cubicBezTo>
                <a:cubicBezTo>
                  <a:pt x="44707" y="40735"/>
                  <a:pt x="44162" y="41508"/>
                  <a:pt x="43479" y="42418"/>
                </a:cubicBezTo>
                <a:cubicBezTo>
                  <a:pt x="42524" y="43737"/>
                  <a:pt x="41933" y="44646"/>
                  <a:pt x="40751" y="46738"/>
                </a:cubicBezTo>
                <a:cubicBezTo>
                  <a:pt x="39887" y="48194"/>
                  <a:pt x="38613" y="50286"/>
                  <a:pt x="37885" y="51377"/>
                </a:cubicBezTo>
                <a:lnTo>
                  <a:pt x="36566" y="53333"/>
                </a:lnTo>
                <a:lnTo>
                  <a:pt x="35975" y="53651"/>
                </a:lnTo>
                <a:lnTo>
                  <a:pt x="35384" y="53924"/>
                </a:lnTo>
                <a:lnTo>
                  <a:pt x="35793" y="53242"/>
                </a:lnTo>
                <a:cubicBezTo>
                  <a:pt x="36021" y="52832"/>
                  <a:pt x="36612" y="51877"/>
                  <a:pt x="37112" y="51104"/>
                </a:cubicBezTo>
                <a:cubicBezTo>
                  <a:pt x="37613" y="50331"/>
                  <a:pt x="37976" y="49603"/>
                  <a:pt x="37976" y="49558"/>
                </a:cubicBezTo>
                <a:cubicBezTo>
                  <a:pt x="37975" y="49554"/>
                  <a:pt x="37972" y="49552"/>
                  <a:pt x="37968" y="49552"/>
                </a:cubicBezTo>
                <a:cubicBezTo>
                  <a:pt x="37842" y="49552"/>
                  <a:pt x="36445" y="51612"/>
                  <a:pt x="35475" y="53287"/>
                </a:cubicBezTo>
                <a:cubicBezTo>
                  <a:pt x="35066" y="54015"/>
                  <a:pt x="34929" y="54151"/>
                  <a:pt x="34611" y="54288"/>
                </a:cubicBezTo>
                <a:cubicBezTo>
                  <a:pt x="34498" y="54344"/>
                  <a:pt x="34421" y="54383"/>
                  <a:pt x="34399" y="54383"/>
                </a:cubicBezTo>
                <a:cubicBezTo>
                  <a:pt x="34386" y="54383"/>
                  <a:pt x="34394" y="54368"/>
                  <a:pt x="34429" y="54333"/>
                </a:cubicBezTo>
                <a:cubicBezTo>
                  <a:pt x="34929" y="53969"/>
                  <a:pt x="34975" y="53879"/>
                  <a:pt x="34884" y="53697"/>
                </a:cubicBezTo>
                <a:cubicBezTo>
                  <a:pt x="34850" y="53630"/>
                  <a:pt x="34768" y="53588"/>
                  <a:pt x="34709" y="53588"/>
                </a:cubicBezTo>
                <a:cubicBezTo>
                  <a:pt x="34687" y="53588"/>
                  <a:pt x="34669" y="53593"/>
                  <a:pt x="34656" y="53606"/>
                </a:cubicBezTo>
                <a:cubicBezTo>
                  <a:pt x="34655" y="53606"/>
                  <a:pt x="34653" y="53606"/>
                  <a:pt x="34652" y="53606"/>
                </a:cubicBezTo>
                <a:cubicBezTo>
                  <a:pt x="34547" y="53606"/>
                  <a:pt x="35620" y="51819"/>
                  <a:pt x="36339" y="50786"/>
                </a:cubicBezTo>
                <a:cubicBezTo>
                  <a:pt x="36566" y="50468"/>
                  <a:pt x="36703" y="50195"/>
                  <a:pt x="36657" y="50149"/>
                </a:cubicBezTo>
                <a:cubicBezTo>
                  <a:pt x="36612" y="50149"/>
                  <a:pt x="35930" y="51059"/>
                  <a:pt x="34838" y="52605"/>
                </a:cubicBezTo>
                <a:lnTo>
                  <a:pt x="33110" y="55106"/>
                </a:lnTo>
                <a:lnTo>
                  <a:pt x="32473" y="55425"/>
                </a:lnTo>
                <a:lnTo>
                  <a:pt x="31791" y="55743"/>
                </a:lnTo>
                <a:lnTo>
                  <a:pt x="32064" y="55379"/>
                </a:lnTo>
                <a:cubicBezTo>
                  <a:pt x="32191" y="55189"/>
                  <a:pt x="32273" y="55109"/>
                  <a:pt x="32343" y="55109"/>
                </a:cubicBezTo>
                <a:cubicBezTo>
                  <a:pt x="32373" y="55109"/>
                  <a:pt x="32400" y="55124"/>
                  <a:pt x="32428" y="55152"/>
                </a:cubicBezTo>
                <a:cubicBezTo>
                  <a:pt x="32452" y="55168"/>
                  <a:pt x="32476" y="55177"/>
                  <a:pt x="32503" y="55177"/>
                </a:cubicBezTo>
                <a:cubicBezTo>
                  <a:pt x="32629" y="55177"/>
                  <a:pt x="32820" y="54979"/>
                  <a:pt x="33383" y="54379"/>
                </a:cubicBezTo>
                <a:cubicBezTo>
                  <a:pt x="34202" y="53424"/>
                  <a:pt x="34338" y="53242"/>
                  <a:pt x="34111" y="53105"/>
                </a:cubicBezTo>
                <a:cubicBezTo>
                  <a:pt x="34093" y="53094"/>
                  <a:pt x="34073" y="53088"/>
                  <a:pt x="34050" y="53088"/>
                </a:cubicBezTo>
                <a:cubicBezTo>
                  <a:pt x="33892" y="53088"/>
                  <a:pt x="33604" y="53357"/>
                  <a:pt x="33246" y="53833"/>
                </a:cubicBezTo>
                <a:cubicBezTo>
                  <a:pt x="33171" y="53947"/>
                  <a:pt x="33127" y="54005"/>
                  <a:pt x="33117" y="54005"/>
                </a:cubicBezTo>
                <a:cubicBezTo>
                  <a:pt x="33104" y="54005"/>
                  <a:pt x="33159" y="53890"/>
                  <a:pt x="33292" y="53651"/>
                </a:cubicBezTo>
                <a:cubicBezTo>
                  <a:pt x="33428" y="53378"/>
                  <a:pt x="33656" y="52923"/>
                  <a:pt x="33838" y="52696"/>
                </a:cubicBezTo>
                <a:cubicBezTo>
                  <a:pt x="34065" y="52332"/>
                  <a:pt x="34111" y="52196"/>
                  <a:pt x="34020" y="52105"/>
                </a:cubicBezTo>
                <a:cubicBezTo>
                  <a:pt x="33974" y="52059"/>
                  <a:pt x="33883" y="52014"/>
                  <a:pt x="33929" y="52014"/>
                </a:cubicBezTo>
                <a:cubicBezTo>
                  <a:pt x="33929" y="52014"/>
                  <a:pt x="34474" y="51059"/>
                  <a:pt x="35111" y="49922"/>
                </a:cubicBezTo>
                <a:cubicBezTo>
                  <a:pt x="35748" y="48785"/>
                  <a:pt x="36748" y="47148"/>
                  <a:pt x="37340" y="46283"/>
                </a:cubicBezTo>
                <a:lnTo>
                  <a:pt x="38386" y="44692"/>
                </a:lnTo>
                <a:lnTo>
                  <a:pt x="39432" y="43873"/>
                </a:lnTo>
                <a:cubicBezTo>
                  <a:pt x="40023" y="43464"/>
                  <a:pt x="41478" y="42554"/>
                  <a:pt x="42615" y="41872"/>
                </a:cubicBezTo>
                <a:cubicBezTo>
                  <a:pt x="43708" y="41260"/>
                  <a:pt x="44632" y="40732"/>
                  <a:pt x="44703" y="40732"/>
                </a:cubicBezTo>
                <a:close/>
                <a:moveTo>
                  <a:pt x="34884" y="46602"/>
                </a:moveTo>
                <a:lnTo>
                  <a:pt x="34565" y="47193"/>
                </a:lnTo>
                <a:cubicBezTo>
                  <a:pt x="34429" y="47511"/>
                  <a:pt x="33383" y="49103"/>
                  <a:pt x="32246" y="50740"/>
                </a:cubicBezTo>
                <a:cubicBezTo>
                  <a:pt x="30936" y="52685"/>
                  <a:pt x="30293" y="53529"/>
                  <a:pt x="30209" y="53529"/>
                </a:cubicBezTo>
                <a:cubicBezTo>
                  <a:pt x="30202" y="53529"/>
                  <a:pt x="30199" y="53524"/>
                  <a:pt x="30199" y="53515"/>
                </a:cubicBezTo>
                <a:cubicBezTo>
                  <a:pt x="30199" y="53424"/>
                  <a:pt x="30609" y="52742"/>
                  <a:pt x="31245" y="51923"/>
                </a:cubicBezTo>
                <a:cubicBezTo>
                  <a:pt x="31928" y="50922"/>
                  <a:pt x="32200" y="50468"/>
                  <a:pt x="32155" y="50422"/>
                </a:cubicBezTo>
                <a:cubicBezTo>
                  <a:pt x="32148" y="50418"/>
                  <a:pt x="32141" y="50415"/>
                  <a:pt x="32133" y="50415"/>
                </a:cubicBezTo>
                <a:cubicBezTo>
                  <a:pt x="31962" y="50415"/>
                  <a:pt x="31350" y="51337"/>
                  <a:pt x="28880" y="55106"/>
                </a:cubicBezTo>
                <a:cubicBezTo>
                  <a:pt x="28437" y="55803"/>
                  <a:pt x="28180" y="56147"/>
                  <a:pt x="28118" y="56147"/>
                </a:cubicBezTo>
                <a:cubicBezTo>
                  <a:pt x="28047" y="56147"/>
                  <a:pt x="28236" y="55690"/>
                  <a:pt x="28698" y="54788"/>
                </a:cubicBezTo>
                <a:cubicBezTo>
                  <a:pt x="29881" y="52423"/>
                  <a:pt x="32428" y="49012"/>
                  <a:pt x="34383" y="47102"/>
                </a:cubicBezTo>
                <a:lnTo>
                  <a:pt x="34884" y="46602"/>
                </a:lnTo>
                <a:close/>
                <a:moveTo>
                  <a:pt x="26343" y="51763"/>
                </a:moveTo>
                <a:cubicBezTo>
                  <a:pt x="26361" y="51763"/>
                  <a:pt x="26344" y="51845"/>
                  <a:pt x="26288" y="52014"/>
                </a:cubicBezTo>
                <a:cubicBezTo>
                  <a:pt x="26243" y="52196"/>
                  <a:pt x="25788" y="53242"/>
                  <a:pt x="25333" y="54333"/>
                </a:cubicBezTo>
                <a:cubicBezTo>
                  <a:pt x="24833" y="55425"/>
                  <a:pt x="24378" y="56334"/>
                  <a:pt x="24378" y="56334"/>
                </a:cubicBezTo>
                <a:cubicBezTo>
                  <a:pt x="24372" y="56336"/>
                  <a:pt x="24367" y="56337"/>
                  <a:pt x="24362" y="56337"/>
                </a:cubicBezTo>
                <a:cubicBezTo>
                  <a:pt x="24211" y="56337"/>
                  <a:pt x="24449" y="55644"/>
                  <a:pt x="25242" y="53969"/>
                </a:cubicBezTo>
                <a:cubicBezTo>
                  <a:pt x="25893" y="52531"/>
                  <a:pt x="26286" y="51763"/>
                  <a:pt x="26343" y="51763"/>
                </a:cubicBezTo>
                <a:close/>
                <a:moveTo>
                  <a:pt x="21413" y="54230"/>
                </a:moveTo>
                <a:cubicBezTo>
                  <a:pt x="21466" y="54230"/>
                  <a:pt x="21689" y="54368"/>
                  <a:pt x="22149" y="54697"/>
                </a:cubicBezTo>
                <a:cubicBezTo>
                  <a:pt x="22604" y="55016"/>
                  <a:pt x="23013" y="55334"/>
                  <a:pt x="23013" y="55379"/>
                </a:cubicBezTo>
                <a:cubicBezTo>
                  <a:pt x="23059" y="55470"/>
                  <a:pt x="23104" y="55789"/>
                  <a:pt x="23150" y="56152"/>
                </a:cubicBezTo>
                <a:lnTo>
                  <a:pt x="23241" y="56789"/>
                </a:lnTo>
                <a:lnTo>
                  <a:pt x="23241" y="56789"/>
                </a:lnTo>
                <a:lnTo>
                  <a:pt x="22877" y="56107"/>
                </a:lnTo>
                <a:cubicBezTo>
                  <a:pt x="22468" y="55334"/>
                  <a:pt x="21876" y="54606"/>
                  <a:pt x="21649" y="54561"/>
                </a:cubicBezTo>
                <a:cubicBezTo>
                  <a:pt x="21558" y="54515"/>
                  <a:pt x="21467" y="54424"/>
                  <a:pt x="21422" y="54288"/>
                </a:cubicBezTo>
                <a:cubicBezTo>
                  <a:pt x="21396" y="54250"/>
                  <a:pt x="21392" y="54230"/>
                  <a:pt x="21413" y="54230"/>
                </a:cubicBezTo>
                <a:close/>
                <a:moveTo>
                  <a:pt x="27340" y="50283"/>
                </a:moveTo>
                <a:cubicBezTo>
                  <a:pt x="27403" y="50283"/>
                  <a:pt x="27499" y="50339"/>
                  <a:pt x="27652" y="50468"/>
                </a:cubicBezTo>
                <a:cubicBezTo>
                  <a:pt x="27971" y="50695"/>
                  <a:pt x="28016" y="50740"/>
                  <a:pt x="27925" y="51241"/>
                </a:cubicBezTo>
                <a:cubicBezTo>
                  <a:pt x="27880" y="51786"/>
                  <a:pt x="27880" y="51786"/>
                  <a:pt x="27561" y="51877"/>
                </a:cubicBezTo>
                <a:cubicBezTo>
                  <a:pt x="27152" y="52014"/>
                  <a:pt x="26925" y="52287"/>
                  <a:pt x="27016" y="52560"/>
                </a:cubicBezTo>
                <a:cubicBezTo>
                  <a:pt x="27016" y="52696"/>
                  <a:pt x="26879" y="53060"/>
                  <a:pt x="26470" y="53742"/>
                </a:cubicBezTo>
                <a:cubicBezTo>
                  <a:pt x="26106" y="54288"/>
                  <a:pt x="25560" y="55243"/>
                  <a:pt x="25197" y="55880"/>
                </a:cubicBezTo>
                <a:cubicBezTo>
                  <a:pt x="24833" y="56516"/>
                  <a:pt x="24514" y="57062"/>
                  <a:pt x="24469" y="57062"/>
                </a:cubicBezTo>
                <a:cubicBezTo>
                  <a:pt x="24463" y="57068"/>
                  <a:pt x="24457" y="57073"/>
                  <a:pt x="24455" y="57073"/>
                </a:cubicBezTo>
                <a:cubicBezTo>
                  <a:pt x="24439" y="57073"/>
                  <a:pt x="24539" y="56852"/>
                  <a:pt x="25287" y="55197"/>
                </a:cubicBezTo>
                <a:cubicBezTo>
                  <a:pt x="25788" y="54106"/>
                  <a:pt x="26970" y="51150"/>
                  <a:pt x="27243" y="50377"/>
                </a:cubicBezTo>
                <a:cubicBezTo>
                  <a:pt x="27263" y="50317"/>
                  <a:pt x="27291" y="50283"/>
                  <a:pt x="27340" y="50283"/>
                </a:cubicBezTo>
                <a:close/>
                <a:moveTo>
                  <a:pt x="29976" y="54605"/>
                </a:moveTo>
                <a:cubicBezTo>
                  <a:pt x="30038" y="54605"/>
                  <a:pt x="29324" y="55895"/>
                  <a:pt x="28698" y="56789"/>
                </a:cubicBezTo>
                <a:lnTo>
                  <a:pt x="28289" y="57335"/>
                </a:lnTo>
                <a:lnTo>
                  <a:pt x="28562" y="56698"/>
                </a:lnTo>
                <a:cubicBezTo>
                  <a:pt x="28880" y="55971"/>
                  <a:pt x="29790" y="54606"/>
                  <a:pt x="29972" y="54606"/>
                </a:cubicBezTo>
                <a:cubicBezTo>
                  <a:pt x="29973" y="54605"/>
                  <a:pt x="29975" y="54605"/>
                  <a:pt x="29976" y="54605"/>
                </a:cubicBezTo>
                <a:close/>
                <a:moveTo>
                  <a:pt x="37331" y="45675"/>
                </a:moveTo>
                <a:cubicBezTo>
                  <a:pt x="37388" y="45675"/>
                  <a:pt x="37298" y="45845"/>
                  <a:pt x="37067" y="46192"/>
                </a:cubicBezTo>
                <a:cubicBezTo>
                  <a:pt x="36839" y="46556"/>
                  <a:pt x="36248" y="47557"/>
                  <a:pt x="35702" y="48466"/>
                </a:cubicBezTo>
                <a:cubicBezTo>
                  <a:pt x="35202" y="49331"/>
                  <a:pt x="34247" y="50968"/>
                  <a:pt x="33610" y="52105"/>
                </a:cubicBezTo>
                <a:cubicBezTo>
                  <a:pt x="32746" y="53560"/>
                  <a:pt x="32246" y="54379"/>
                  <a:pt x="31700" y="55061"/>
                </a:cubicBezTo>
                <a:cubicBezTo>
                  <a:pt x="31154" y="55698"/>
                  <a:pt x="30972" y="56016"/>
                  <a:pt x="31018" y="56062"/>
                </a:cubicBezTo>
                <a:cubicBezTo>
                  <a:pt x="31109" y="56107"/>
                  <a:pt x="30881" y="56334"/>
                  <a:pt x="30427" y="56653"/>
                </a:cubicBezTo>
                <a:cubicBezTo>
                  <a:pt x="30356" y="56688"/>
                  <a:pt x="30313" y="56710"/>
                  <a:pt x="30292" y="56710"/>
                </a:cubicBezTo>
                <a:cubicBezTo>
                  <a:pt x="30258" y="56710"/>
                  <a:pt x="30280" y="56656"/>
                  <a:pt x="30336" y="56516"/>
                </a:cubicBezTo>
                <a:cubicBezTo>
                  <a:pt x="30381" y="56334"/>
                  <a:pt x="30745" y="55789"/>
                  <a:pt x="31154" y="55197"/>
                </a:cubicBezTo>
                <a:cubicBezTo>
                  <a:pt x="31655" y="54424"/>
                  <a:pt x="31837" y="54151"/>
                  <a:pt x="31746" y="54060"/>
                </a:cubicBezTo>
                <a:cubicBezTo>
                  <a:pt x="31700" y="53969"/>
                  <a:pt x="31928" y="53515"/>
                  <a:pt x="32610" y="52378"/>
                </a:cubicBezTo>
                <a:cubicBezTo>
                  <a:pt x="33155" y="51468"/>
                  <a:pt x="33474" y="50831"/>
                  <a:pt x="33428" y="50786"/>
                </a:cubicBezTo>
                <a:cubicBezTo>
                  <a:pt x="33425" y="50783"/>
                  <a:pt x="33420" y="50782"/>
                  <a:pt x="33415" y="50782"/>
                </a:cubicBezTo>
                <a:cubicBezTo>
                  <a:pt x="33242" y="50782"/>
                  <a:pt x="32353" y="52325"/>
                  <a:pt x="29790" y="56789"/>
                </a:cubicBezTo>
                <a:cubicBezTo>
                  <a:pt x="29654" y="57108"/>
                  <a:pt x="29472" y="57289"/>
                  <a:pt x="29290" y="57335"/>
                </a:cubicBezTo>
                <a:cubicBezTo>
                  <a:pt x="29266" y="57341"/>
                  <a:pt x="29246" y="57345"/>
                  <a:pt x="29230" y="57345"/>
                </a:cubicBezTo>
                <a:cubicBezTo>
                  <a:pt x="29128" y="57345"/>
                  <a:pt x="29225" y="57188"/>
                  <a:pt x="29699" y="56516"/>
                </a:cubicBezTo>
                <a:cubicBezTo>
                  <a:pt x="30381" y="55561"/>
                  <a:pt x="30654" y="55016"/>
                  <a:pt x="30518" y="54925"/>
                </a:cubicBezTo>
                <a:cubicBezTo>
                  <a:pt x="30515" y="54922"/>
                  <a:pt x="30511" y="54920"/>
                  <a:pt x="30507" y="54920"/>
                </a:cubicBezTo>
                <a:cubicBezTo>
                  <a:pt x="30443" y="54920"/>
                  <a:pt x="30227" y="55224"/>
                  <a:pt x="29972" y="55607"/>
                </a:cubicBezTo>
                <a:cubicBezTo>
                  <a:pt x="29741" y="55991"/>
                  <a:pt x="29626" y="56159"/>
                  <a:pt x="29610" y="56159"/>
                </a:cubicBezTo>
                <a:cubicBezTo>
                  <a:pt x="29598" y="56159"/>
                  <a:pt x="29645" y="56058"/>
                  <a:pt x="29744" y="55880"/>
                </a:cubicBezTo>
                <a:cubicBezTo>
                  <a:pt x="30017" y="55243"/>
                  <a:pt x="31609" y="52651"/>
                  <a:pt x="32382" y="51605"/>
                </a:cubicBezTo>
                <a:cubicBezTo>
                  <a:pt x="32701" y="51150"/>
                  <a:pt x="33065" y="50513"/>
                  <a:pt x="33201" y="50286"/>
                </a:cubicBezTo>
                <a:cubicBezTo>
                  <a:pt x="33292" y="50013"/>
                  <a:pt x="33838" y="49058"/>
                  <a:pt x="34383" y="48194"/>
                </a:cubicBezTo>
                <a:cubicBezTo>
                  <a:pt x="34929" y="47284"/>
                  <a:pt x="35475" y="46374"/>
                  <a:pt x="35566" y="46192"/>
                </a:cubicBezTo>
                <a:lnTo>
                  <a:pt x="35793" y="45829"/>
                </a:lnTo>
                <a:lnTo>
                  <a:pt x="35793" y="45829"/>
                </a:lnTo>
                <a:lnTo>
                  <a:pt x="35702" y="46192"/>
                </a:lnTo>
                <a:cubicBezTo>
                  <a:pt x="35702" y="46374"/>
                  <a:pt x="35657" y="46602"/>
                  <a:pt x="35702" y="46647"/>
                </a:cubicBezTo>
                <a:cubicBezTo>
                  <a:pt x="35724" y="46690"/>
                  <a:pt x="35765" y="46710"/>
                  <a:pt x="35822" y="46710"/>
                </a:cubicBezTo>
                <a:cubicBezTo>
                  <a:pt x="36009" y="46710"/>
                  <a:pt x="36365" y="46495"/>
                  <a:pt x="36748" y="46147"/>
                </a:cubicBezTo>
                <a:cubicBezTo>
                  <a:pt x="37084" y="45834"/>
                  <a:pt x="37276" y="45675"/>
                  <a:pt x="37331" y="45675"/>
                </a:cubicBezTo>
                <a:close/>
                <a:moveTo>
                  <a:pt x="22825" y="56721"/>
                </a:moveTo>
                <a:cubicBezTo>
                  <a:pt x="22837" y="56721"/>
                  <a:pt x="22855" y="56729"/>
                  <a:pt x="22877" y="56744"/>
                </a:cubicBezTo>
                <a:cubicBezTo>
                  <a:pt x="22923" y="56789"/>
                  <a:pt x="23013" y="57017"/>
                  <a:pt x="23150" y="57289"/>
                </a:cubicBezTo>
                <a:cubicBezTo>
                  <a:pt x="23314" y="57642"/>
                  <a:pt x="23370" y="57824"/>
                  <a:pt x="23341" y="57824"/>
                </a:cubicBezTo>
                <a:cubicBezTo>
                  <a:pt x="23314" y="57824"/>
                  <a:pt x="23213" y="57665"/>
                  <a:pt x="23059" y="57335"/>
                </a:cubicBezTo>
                <a:cubicBezTo>
                  <a:pt x="22831" y="56917"/>
                  <a:pt x="22762" y="56721"/>
                  <a:pt x="22825" y="56721"/>
                </a:cubicBezTo>
                <a:close/>
                <a:moveTo>
                  <a:pt x="47180" y="50277"/>
                </a:moveTo>
                <a:cubicBezTo>
                  <a:pt x="49409" y="50277"/>
                  <a:pt x="52808" y="50910"/>
                  <a:pt x="58124" y="52287"/>
                </a:cubicBezTo>
                <a:cubicBezTo>
                  <a:pt x="60489" y="52923"/>
                  <a:pt x="63763" y="53651"/>
                  <a:pt x="64946" y="53788"/>
                </a:cubicBezTo>
                <a:cubicBezTo>
                  <a:pt x="65446" y="53879"/>
                  <a:pt x="65856" y="53924"/>
                  <a:pt x="65856" y="53969"/>
                </a:cubicBezTo>
                <a:cubicBezTo>
                  <a:pt x="65901" y="54015"/>
                  <a:pt x="65537" y="54197"/>
                  <a:pt x="65082" y="54424"/>
                </a:cubicBezTo>
                <a:cubicBezTo>
                  <a:pt x="64582" y="54652"/>
                  <a:pt x="63991" y="54970"/>
                  <a:pt x="63718" y="55152"/>
                </a:cubicBezTo>
                <a:lnTo>
                  <a:pt x="63218" y="55470"/>
                </a:lnTo>
                <a:lnTo>
                  <a:pt x="60352" y="54970"/>
                </a:lnTo>
                <a:cubicBezTo>
                  <a:pt x="58806" y="54697"/>
                  <a:pt x="56623" y="54242"/>
                  <a:pt x="55532" y="53969"/>
                </a:cubicBezTo>
                <a:cubicBezTo>
                  <a:pt x="54440" y="53651"/>
                  <a:pt x="53485" y="53424"/>
                  <a:pt x="53485" y="53424"/>
                </a:cubicBezTo>
                <a:lnTo>
                  <a:pt x="53485" y="53424"/>
                </a:lnTo>
                <a:cubicBezTo>
                  <a:pt x="52939" y="53515"/>
                  <a:pt x="56032" y="54424"/>
                  <a:pt x="58351" y="54834"/>
                </a:cubicBezTo>
                <a:cubicBezTo>
                  <a:pt x="59034" y="54970"/>
                  <a:pt x="60307" y="55197"/>
                  <a:pt x="61171" y="55334"/>
                </a:cubicBezTo>
                <a:cubicBezTo>
                  <a:pt x="62035" y="55470"/>
                  <a:pt x="62763" y="55607"/>
                  <a:pt x="62763" y="55652"/>
                </a:cubicBezTo>
                <a:cubicBezTo>
                  <a:pt x="62808" y="55789"/>
                  <a:pt x="62308" y="56016"/>
                  <a:pt x="62035" y="56016"/>
                </a:cubicBezTo>
                <a:cubicBezTo>
                  <a:pt x="61080" y="55971"/>
                  <a:pt x="55122" y="54743"/>
                  <a:pt x="53667" y="54333"/>
                </a:cubicBezTo>
                <a:cubicBezTo>
                  <a:pt x="52299" y="53898"/>
                  <a:pt x="51887" y="53760"/>
                  <a:pt x="51793" y="53760"/>
                </a:cubicBezTo>
                <a:cubicBezTo>
                  <a:pt x="51749" y="53760"/>
                  <a:pt x="51773" y="53790"/>
                  <a:pt x="51802" y="53833"/>
                </a:cubicBezTo>
                <a:cubicBezTo>
                  <a:pt x="51893" y="54015"/>
                  <a:pt x="53258" y="54470"/>
                  <a:pt x="54577" y="54834"/>
                </a:cubicBezTo>
                <a:cubicBezTo>
                  <a:pt x="55122" y="54970"/>
                  <a:pt x="57078" y="55379"/>
                  <a:pt x="58897" y="55698"/>
                </a:cubicBezTo>
                <a:cubicBezTo>
                  <a:pt x="61444" y="56152"/>
                  <a:pt x="62217" y="56334"/>
                  <a:pt x="62354" y="56471"/>
                </a:cubicBezTo>
                <a:cubicBezTo>
                  <a:pt x="62535" y="56744"/>
                  <a:pt x="62490" y="56789"/>
                  <a:pt x="61944" y="56971"/>
                </a:cubicBezTo>
                <a:cubicBezTo>
                  <a:pt x="60898" y="57380"/>
                  <a:pt x="60443" y="57653"/>
                  <a:pt x="60398" y="57881"/>
                </a:cubicBezTo>
                <a:cubicBezTo>
                  <a:pt x="60398" y="58063"/>
                  <a:pt x="60352" y="58108"/>
                  <a:pt x="59943" y="58108"/>
                </a:cubicBezTo>
                <a:cubicBezTo>
                  <a:pt x="59877" y="58121"/>
                  <a:pt x="59794" y="58127"/>
                  <a:pt x="59704" y="58127"/>
                </a:cubicBezTo>
                <a:cubicBezTo>
                  <a:pt x="59488" y="58127"/>
                  <a:pt x="59226" y="58095"/>
                  <a:pt x="59034" y="58063"/>
                </a:cubicBezTo>
                <a:cubicBezTo>
                  <a:pt x="58397" y="57926"/>
                  <a:pt x="55532" y="57017"/>
                  <a:pt x="51848" y="55834"/>
                </a:cubicBezTo>
                <a:cubicBezTo>
                  <a:pt x="46254" y="53969"/>
                  <a:pt x="44935" y="53697"/>
                  <a:pt x="40432" y="53515"/>
                </a:cubicBezTo>
                <a:cubicBezTo>
                  <a:pt x="39659" y="53515"/>
                  <a:pt x="38931" y="53469"/>
                  <a:pt x="38840" y="53469"/>
                </a:cubicBezTo>
                <a:cubicBezTo>
                  <a:pt x="38568" y="53424"/>
                  <a:pt x="43116" y="51332"/>
                  <a:pt x="44935" y="50604"/>
                </a:cubicBezTo>
                <a:cubicBezTo>
                  <a:pt x="45513" y="50389"/>
                  <a:pt x="46243" y="50277"/>
                  <a:pt x="47180" y="50277"/>
                </a:cubicBezTo>
                <a:close/>
                <a:moveTo>
                  <a:pt x="28971" y="56789"/>
                </a:moveTo>
                <a:lnTo>
                  <a:pt x="28789" y="57335"/>
                </a:lnTo>
                <a:cubicBezTo>
                  <a:pt x="28653" y="57608"/>
                  <a:pt x="28471" y="57926"/>
                  <a:pt x="28380" y="58017"/>
                </a:cubicBezTo>
                <a:cubicBezTo>
                  <a:pt x="28294" y="58103"/>
                  <a:pt x="28249" y="58148"/>
                  <a:pt x="28230" y="58148"/>
                </a:cubicBezTo>
                <a:cubicBezTo>
                  <a:pt x="28208" y="58148"/>
                  <a:pt x="28220" y="58092"/>
                  <a:pt x="28244" y="57972"/>
                </a:cubicBezTo>
                <a:cubicBezTo>
                  <a:pt x="28244" y="57835"/>
                  <a:pt x="28426" y="57517"/>
                  <a:pt x="28653" y="57289"/>
                </a:cubicBezTo>
                <a:lnTo>
                  <a:pt x="28971" y="56789"/>
                </a:lnTo>
                <a:close/>
                <a:moveTo>
                  <a:pt x="28008" y="57247"/>
                </a:moveTo>
                <a:cubicBezTo>
                  <a:pt x="28035" y="57247"/>
                  <a:pt x="27993" y="57372"/>
                  <a:pt x="27880" y="57653"/>
                </a:cubicBezTo>
                <a:cubicBezTo>
                  <a:pt x="27743" y="57972"/>
                  <a:pt x="27652" y="58290"/>
                  <a:pt x="27607" y="58336"/>
                </a:cubicBezTo>
                <a:cubicBezTo>
                  <a:pt x="27601" y="58341"/>
                  <a:pt x="27596" y="58344"/>
                  <a:pt x="27592" y="58344"/>
                </a:cubicBezTo>
                <a:cubicBezTo>
                  <a:pt x="27562" y="58344"/>
                  <a:pt x="27567" y="58215"/>
                  <a:pt x="27607" y="58017"/>
                </a:cubicBezTo>
                <a:cubicBezTo>
                  <a:pt x="27652" y="57835"/>
                  <a:pt x="27789" y="57517"/>
                  <a:pt x="27880" y="57380"/>
                </a:cubicBezTo>
                <a:cubicBezTo>
                  <a:pt x="27949" y="57294"/>
                  <a:pt x="27992" y="57247"/>
                  <a:pt x="28008" y="57247"/>
                </a:cubicBezTo>
                <a:close/>
                <a:moveTo>
                  <a:pt x="27183" y="53100"/>
                </a:moveTo>
                <a:cubicBezTo>
                  <a:pt x="27189" y="53100"/>
                  <a:pt x="27194" y="53102"/>
                  <a:pt x="27198" y="53105"/>
                </a:cubicBezTo>
                <a:cubicBezTo>
                  <a:pt x="27243" y="53151"/>
                  <a:pt x="27243" y="53287"/>
                  <a:pt x="27152" y="53424"/>
                </a:cubicBezTo>
                <a:cubicBezTo>
                  <a:pt x="26925" y="53969"/>
                  <a:pt x="24833" y="58154"/>
                  <a:pt x="24696" y="58336"/>
                </a:cubicBezTo>
                <a:cubicBezTo>
                  <a:pt x="24663" y="58385"/>
                  <a:pt x="24636" y="58417"/>
                  <a:pt x="24612" y="58417"/>
                </a:cubicBezTo>
                <a:cubicBezTo>
                  <a:pt x="24572" y="58417"/>
                  <a:pt x="24543" y="58322"/>
                  <a:pt x="24514" y="58063"/>
                </a:cubicBezTo>
                <a:cubicBezTo>
                  <a:pt x="24469" y="57517"/>
                  <a:pt x="24332" y="57790"/>
                  <a:pt x="26743" y="53697"/>
                </a:cubicBezTo>
                <a:cubicBezTo>
                  <a:pt x="26951" y="53322"/>
                  <a:pt x="27121" y="53100"/>
                  <a:pt x="27183" y="53100"/>
                </a:cubicBezTo>
                <a:close/>
                <a:moveTo>
                  <a:pt x="25389" y="58577"/>
                </a:moveTo>
                <a:cubicBezTo>
                  <a:pt x="25400" y="58577"/>
                  <a:pt x="25395" y="58603"/>
                  <a:pt x="25378" y="58654"/>
                </a:cubicBezTo>
                <a:cubicBezTo>
                  <a:pt x="25333" y="58745"/>
                  <a:pt x="25197" y="58927"/>
                  <a:pt x="25106" y="59018"/>
                </a:cubicBezTo>
                <a:cubicBezTo>
                  <a:pt x="25082" y="59041"/>
                  <a:pt x="25068" y="59053"/>
                  <a:pt x="25062" y="59053"/>
                </a:cubicBezTo>
                <a:cubicBezTo>
                  <a:pt x="25044" y="59053"/>
                  <a:pt x="25095" y="58959"/>
                  <a:pt x="25197" y="58790"/>
                </a:cubicBezTo>
                <a:cubicBezTo>
                  <a:pt x="25310" y="58648"/>
                  <a:pt x="25371" y="58577"/>
                  <a:pt x="25389" y="58577"/>
                </a:cubicBezTo>
                <a:close/>
                <a:moveTo>
                  <a:pt x="24849" y="59516"/>
                </a:moveTo>
                <a:cubicBezTo>
                  <a:pt x="24853" y="59516"/>
                  <a:pt x="24849" y="59531"/>
                  <a:pt x="24833" y="59563"/>
                </a:cubicBezTo>
                <a:cubicBezTo>
                  <a:pt x="24833" y="59654"/>
                  <a:pt x="24742" y="59745"/>
                  <a:pt x="24696" y="59791"/>
                </a:cubicBezTo>
                <a:cubicBezTo>
                  <a:pt x="24673" y="59802"/>
                  <a:pt x="24659" y="59808"/>
                  <a:pt x="24652" y="59808"/>
                </a:cubicBezTo>
                <a:cubicBezTo>
                  <a:pt x="24631" y="59808"/>
                  <a:pt x="24673" y="59757"/>
                  <a:pt x="24742" y="59654"/>
                </a:cubicBezTo>
                <a:cubicBezTo>
                  <a:pt x="24800" y="59566"/>
                  <a:pt x="24840" y="59516"/>
                  <a:pt x="24849" y="59516"/>
                </a:cubicBezTo>
                <a:close/>
                <a:moveTo>
                  <a:pt x="25278" y="60182"/>
                </a:moveTo>
                <a:cubicBezTo>
                  <a:pt x="25284" y="60182"/>
                  <a:pt x="25287" y="60188"/>
                  <a:pt x="25287" y="60200"/>
                </a:cubicBezTo>
                <a:cubicBezTo>
                  <a:pt x="25287" y="60291"/>
                  <a:pt x="25242" y="60337"/>
                  <a:pt x="25197" y="60382"/>
                </a:cubicBezTo>
                <a:cubicBezTo>
                  <a:pt x="25163" y="60399"/>
                  <a:pt x="25142" y="60409"/>
                  <a:pt x="25131" y="60409"/>
                </a:cubicBezTo>
                <a:cubicBezTo>
                  <a:pt x="25112" y="60409"/>
                  <a:pt x="25122" y="60378"/>
                  <a:pt x="25151" y="60291"/>
                </a:cubicBezTo>
                <a:cubicBezTo>
                  <a:pt x="25218" y="60225"/>
                  <a:pt x="25260" y="60182"/>
                  <a:pt x="25278" y="60182"/>
                </a:cubicBezTo>
                <a:close/>
                <a:moveTo>
                  <a:pt x="27675" y="53206"/>
                </a:moveTo>
                <a:cubicBezTo>
                  <a:pt x="27698" y="53206"/>
                  <a:pt x="27698" y="53273"/>
                  <a:pt x="27698" y="53424"/>
                </a:cubicBezTo>
                <a:cubicBezTo>
                  <a:pt x="27698" y="53560"/>
                  <a:pt x="27607" y="54288"/>
                  <a:pt x="27516" y="55016"/>
                </a:cubicBezTo>
                <a:lnTo>
                  <a:pt x="27334" y="56380"/>
                </a:lnTo>
                <a:lnTo>
                  <a:pt x="26288" y="58017"/>
                </a:lnTo>
                <a:cubicBezTo>
                  <a:pt x="25742" y="58972"/>
                  <a:pt x="25151" y="59973"/>
                  <a:pt x="24969" y="60246"/>
                </a:cubicBezTo>
                <a:cubicBezTo>
                  <a:pt x="24792" y="60541"/>
                  <a:pt x="24711" y="60664"/>
                  <a:pt x="24675" y="60664"/>
                </a:cubicBezTo>
                <a:cubicBezTo>
                  <a:pt x="24656" y="60664"/>
                  <a:pt x="24651" y="60628"/>
                  <a:pt x="24651" y="60564"/>
                </a:cubicBezTo>
                <a:cubicBezTo>
                  <a:pt x="24651" y="60337"/>
                  <a:pt x="25697" y="58426"/>
                  <a:pt x="26288" y="57562"/>
                </a:cubicBezTo>
                <a:cubicBezTo>
                  <a:pt x="26697" y="57017"/>
                  <a:pt x="26925" y="56471"/>
                  <a:pt x="26834" y="56425"/>
                </a:cubicBezTo>
                <a:cubicBezTo>
                  <a:pt x="26831" y="56423"/>
                  <a:pt x="26828" y="56422"/>
                  <a:pt x="26824" y="56422"/>
                </a:cubicBezTo>
                <a:cubicBezTo>
                  <a:pt x="26757" y="56422"/>
                  <a:pt x="26497" y="56772"/>
                  <a:pt x="26197" y="57244"/>
                </a:cubicBezTo>
                <a:cubicBezTo>
                  <a:pt x="26038" y="57492"/>
                  <a:pt x="25954" y="57623"/>
                  <a:pt x="25946" y="57623"/>
                </a:cubicBezTo>
                <a:cubicBezTo>
                  <a:pt x="25934" y="57623"/>
                  <a:pt x="26109" y="57301"/>
                  <a:pt x="26470" y="56607"/>
                </a:cubicBezTo>
                <a:cubicBezTo>
                  <a:pt x="26970" y="55789"/>
                  <a:pt x="27334" y="55061"/>
                  <a:pt x="27334" y="54970"/>
                </a:cubicBezTo>
                <a:cubicBezTo>
                  <a:pt x="27329" y="54949"/>
                  <a:pt x="27319" y="54938"/>
                  <a:pt x="27303" y="54938"/>
                </a:cubicBezTo>
                <a:cubicBezTo>
                  <a:pt x="27187" y="54938"/>
                  <a:pt x="26774" y="55563"/>
                  <a:pt x="25970" y="56971"/>
                </a:cubicBezTo>
                <a:cubicBezTo>
                  <a:pt x="25560" y="57744"/>
                  <a:pt x="25106" y="58472"/>
                  <a:pt x="24969" y="58654"/>
                </a:cubicBezTo>
                <a:cubicBezTo>
                  <a:pt x="24964" y="58661"/>
                  <a:pt x="24962" y="58664"/>
                  <a:pt x="24960" y="58664"/>
                </a:cubicBezTo>
                <a:cubicBezTo>
                  <a:pt x="24915" y="58664"/>
                  <a:pt x="27340" y="53687"/>
                  <a:pt x="27561" y="53333"/>
                </a:cubicBezTo>
                <a:cubicBezTo>
                  <a:pt x="27623" y="53251"/>
                  <a:pt x="27657" y="53206"/>
                  <a:pt x="27675" y="53206"/>
                </a:cubicBezTo>
                <a:close/>
                <a:moveTo>
                  <a:pt x="27791" y="60943"/>
                </a:moveTo>
                <a:cubicBezTo>
                  <a:pt x="27885" y="60943"/>
                  <a:pt x="27839" y="60966"/>
                  <a:pt x="27652" y="61019"/>
                </a:cubicBezTo>
                <a:cubicBezTo>
                  <a:pt x="27607" y="61042"/>
                  <a:pt x="27539" y="61053"/>
                  <a:pt x="27459" y="61053"/>
                </a:cubicBezTo>
                <a:cubicBezTo>
                  <a:pt x="27380" y="61053"/>
                  <a:pt x="27289" y="61042"/>
                  <a:pt x="27198" y="61019"/>
                </a:cubicBezTo>
                <a:cubicBezTo>
                  <a:pt x="27061" y="61019"/>
                  <a:pt x="27152" y="60973"/>
                  <a:pt x="27380" y="60973"/>
                </a:cubicBezTo>
                <a:cubicBezTo>
                  <a:pt x="27587" y="60955"/>
                  <a:pt x="27724" y="60943"/>
                  <a:pt x="27791" y="60943"/>
                </a:cubicBezTo>
                <a:close/>
                <a:moveTo>
                  <a:pt x="25005" y="60820"/>
                </a:moveTo>
                <a:cubicBezTo>
                  <a:pt x="25012" y="60820"/>
                  <a:pt x="25015" y="60826"/>
                  <a:pt x="25015" y="60837"/>
                </a:cubicBezTo>
                <a:cubicBezTo>
                  <a:pt x="24969" y="60928"/>
                  <a:pt x="24878" y="61064"/>
                  <a:pt x="24787" y="61110"/>
                </a:cubicBezTo>
                <a:cubicBezTo>
                  <a:pt x="24772" y="61140"/>
                  <a:pt x="24762" y="61155"/>
                  <a:pt x="24759" y="61155"/>
                </a:cubicBezTo>
                <a:cubicBezTo>
                  <a:pt x="24752" y="61155"/>
                  <a:pt x="24772" y="61095"/>
                  <a:pt x="24833" y="60973"/>
                </a:cubicBezTo>
                <a:cubicBezTo>
                  <a:pt x="24935" y="60871"/>
                  <a:pt x="24986" y="60820"/>
                  <a:pt x="25005" y="60820"/>
                </a:cubicBezTo>
                <a:close/>
                <a:moveTo>
                  <a:pt x="39055" y="53840"/>
                </a:moveTo>
                <a:cubicBezTo>
                  <a:pt x="40444" y="53840"/>
                  <a:pt x="42644" y="54012"/>
                  <a:pt x="44389" y="54288"/>
                </a:cubicBezTo>
                <a:cubicBezTo>
                  <a:pt x="46117" y="54515"/>
                  <a:pt x="47300" y="54879"/>
                  <a:pt x="51166" y="56152"/>
                </a:cubicBezTo>
                <a:cubicBezTo>
                  <a:pt x="54986" y="57426"/>
                  <a:pt x="58260" y="58426"/>
                  <a:pt x="58761" y="58517"/>
                </a:cubicBezTo>
                <a:cubicBezTo>
                  <a:pt x="59306" y="58563"/>
                  <a:pt x="59306" y="58654"/>
                  <a:pt x="58624" y="58927"/>
                </a:cubicBezTo>
                <a:cubicBezTo>
                  <a:pt x="58260" y="59109"/>
                  <a:pt x="57396" y="59473"/>
                  <a:pt x="56714" y="59791"/>
                </a:cubicBezTo>
                <a:cubicBezTo>
                  <a:pt x="55395" y="60337"/>
                  <a:pt x="54986" y="60655"/>
                  <a:pt x="55168" y="60973"/>
                </a:cubicBezTo>
                <a:cubicBezTo>
                  <a:pt x="55213" y="61110"/>
                  <a:pt x="55031" y="61201"/>
                  <a:pt x="54122" y="61337"/>
                </a:cubicBezTo>
                <a:cubicBezTo>
                  <a:pt x="53485" y="61474"/>
                  <a:pt x="52803" y="61565"/>
                  <a:pt x="52530" y="61565"/>
                </a:cubicBezTo>
                <a:cubicBezTo>
                  <a:pt x="52030" y="61565"/>
                  <a:pt x="48710" y="60564"/>
                  <a:pt x="46208" y="59700"/>
                </a:cubicBezTo>
                <a:cubicBezTo>
                  <a:pt x="43479" y="58699"/>
                  <a:pt x="38295" y="57289"/>
                  <a:pt x="36521" y="57017"/>
                </a:cubicBezTo>
                <a:cubicBezTo>
                  <a:pt x="35962" y="56910"/>
                  <a:pt x="35168" y="56866"/>
                  <a:pt x="34396" y="56866"/>
                </a:cubicBezTo>
                <a:cubicBezTo>
                  <a:pt x="33851" y="56866"/>
                  <a:pt x="33316" y="56888"/>
                  <a:pt x="32883" y="56926"/>
                </a:cubicBezTo>
                <a:cubicBezTo>
                  <a:pt x="32632" y="56948"/>
                  <a:pt x="32405" y="56960"/>
                  <a:pt x="32246" y="56960"/>
                </a:cubicBezTo>
                <a:cubicBezTo>
                  <a:pt x="32087" y="56960"/>
                  <a:pt x="31996" y="56948"/>
                  <a:pt x="32018" y="56926"/>
                </a:cubicBezTo>
                <a:cubicBezTo>
                  <a:pt x="32064" y="56880"/>
                  <a:pt x="32428" y="56698"/>
                  <a:pt x="32837" y="56471"/>
                </a:cubicBezTo>
                <a:cubicBezTo>
                  <a:pt x="33519" y="56107"/>
                  <a:pt x="33747" y="56062"/>
                  <a:pt x="35066" y="56062"/>
                </a:cubicBezTo>
                <a:cubicBezTo>
                  <a:pt x="35376" y="56051"/>
                  <a:pt x="35659" y="56044"/>
                  <a:pt x="35931" y="56044"/>
                </a:cubicBezTo>
                <a:cubicBezTo>
                  <a:pt x="38059" y="56044"/>
                  <a:pt x="39562" y="56494"/>
                  <a:pt x="48391" y="59518"/>
                </a:cubicBezTo>
                <a:cubicBezTo>
                  <a:pt x="49896" y="60041"/>
                  <a:pt x="50554" y="60235"/>
                  <a:pt x="50787" y="60235"/>
                </a:cubicBezTo>
                <a:cubicBezTo>
                  <a:pt x="50879" y="60235"/>
                  <a:pt x="50905" y="60206"/>
                  <a:pt x="50893" y="60155"/>
                </a:cubicBezTo>
                <a:cubicBezTo>
                  <a:pt x="50893" y="60155"/>
                  <a:pt x="50119" y="59836"/>
                  <a:pt x="49164" y="59518"/>
                </a:cubicBezTo>
                <a:cubicBezTo>
                  <a:pt x="48255" y="59200"/>
                  <a:pt x="45981" y="58472"/>
                  <a:pt x="44162" y="57835"/>
                </a:cubicBezTo>
                <a:cubicBezTo>
                  <a:pt x="39136" y="56132"/>
                  <a:pt x="37700" y="55784"/>
                  <a:pt x="35745" y="55784"/>
                </a:cubicBezTo>
                <a:cubicBezTo>
                  <a:pt x="35613" y="55784"/>
                  <a:pt x="35477" y="55786"/>
                  <a:pt x="35339" y="55789"/>
                </a:cubicBezTo>
                <a:cubicBezTo>
                  <a:pt x="34975" y="55811"/>
                  <a:pt x="34668" y="55823"/>
                  <a:pt x="34452" y="55823"/>
                </a:cubicBezTo>
                <a:cubicBezTo>
                  <a:pt x="34236" y="55823"/>
                  <a:pt x="34111" y="55811"/>
                  <a:pt x="34111" y="55789"/>
                </a:cubicBezTo>
                <a:cubicBezTo>
                  <a:pt x="34156" y="55743"/>
                  <a:pt x="34429" y="55607"/>
                  <a:pt x="34702" y="55470"/>
                </a:cubicBezTo>
                <a:cubicBezTo>
                  <a:pt x="35042" y="55337"/>
                  <a:pt x="35508" y="55271"/>
                  <a:pt x="36082" y="55271"/>
                </a:cubicBezTo>
                <a:cubicBezTo>
                  <a:pt x="37658" y="55271"/>
                  <a:pt x="40042" y="55765"/>
                  <a:pt x="42843" y="56698"/>
                </a:cubicBezTo>
                <a:cubicBezTo>
                  <a:pt x="43863" y="57048"/>
                  <a:pt x="44435" y="57211"/>
                  <a:pt x="44618" y="57211"/>
                </a:cubicBezTo>
                <a:cubicBezTo>
                  <a:pt x="44721" y="57211"/>
                  <a:pt x="44702" y="57160"/>
                  <a:pt x="44571" y="57062"/>
                </a:cubicBezTo>
                <a:cubicBezTo>
                  <a:pt x="44344" y="56880"/>
                  <a:pt x="41160" y="55880"/>
                  <a:pt x="40023" y="55607"/>
                </a:cubicBezTo>
                <a:cubicBezTo>
                  <a:pt x="38840" y="55334"/>
                  <a:pt x="37112" y="55106"/>
                  <a:pt x="36339" y="55061"/>
                </a:cubicBezTo>
                <a:cubicBezTo>
                  <a:pt x="36021" y="55061"/>
                  <a:pt x="35748" y="55016"/>
                  <a:pt x="35748" y="55016"/>
                </a:cubicBezTo>
                <a:cubicBezTo>
                  <a:pt x="35748" y="54970"/>
                  <a:pt x="36021" y="54834"/>
                  <a:pt x="36385" y="54652"/>
                </a:cubicBezTo>
                <a:cubicBezTo>
                  <a:pt x="36694" y="54509"/>
                  <a:pt x="36854" y="54441"/>
                  <a:pt x="37228" y="54441"/>
                </a:cubicBezTo>
                <a:cubicBezTo>
                  <a:pt x="37570" y="54441"/>
                  <a:pt x="38091" y="54498"/>
                  <a:pt x="39068" y="54606"/>
                </a:cubicBezTo>
                <a:cubicBezTo>
                  <a:pt x="39966" y="54718"/>
                  <a:pt x="40772" y="54800"/>
                  <a:pt x="41054" y="54800"/>
                </a:cubicBezTo>
                <a:cubicBezTo>
                  <a:pt x="41115" y="54800"/>
                  <a:pt x="41152" y="54796"/>
                  <a:pt x="41160" y="54788"/>
                </a:cubicBezTo>
                <a:cubicBezTo>
                  <a:pt x="41160" y="54743"/>
                  <a:pt x="41114" y="54697"/>
                  <a:pt x="41024" y="54652"/>
                </a:cubicBezTo>
                <a:cubicBezTo>
                  <a:pt x="40796" y="54606"/>
                  <a:pt x="38022" y="54242"/>
                  <a:pt x="37613" y="54242"/>
                </a:cubicBezTo>
                <a:cubicBezTo>
                  <a:pt x="37294" y="54197"/>
                  <a:pt x="37294" y="54197"/>
                  <a:pt x="37749" y="53969"/>
                </a:cubicBezTo>
                <a:cubicBezTo>
                  <a:pt x="37898" y="53880"/>
                  <a:pt x="38381" y="53840"/>
                  <a:pt x="39055" y="53840"/>
                </a:cubicBezTo>
                <a:close/>
                <a:moveTo>
                  <a:pt x="27803" y="60184"/>
                </a:moveTo>
                <a:cubicBezTo>
                  <a:pt x="28779" y="60184"/>
                  <a:pt x="32426" y="60844"/>
                  <a:pt x="34429" y="61428"/>
                </a:cubicBezTo>
                <a:cubicBezTo>
                  <a:pt x="35501" y="61726"/>
                  <a:pt x="36007" y="61907"/>
                  <a:pt x="35821" y="61907"/>
                </a:cubicBezTo>
                <a:cubicBezTo>
                  <a:pt x="35723" y="61907"/>
                  <a:pt x="35432" y="61856"/>
                  <a:pt x="34929" y="61747"/>
                </a:cubicBezTo>
                <a:cubicBezTo>
                  <a:pt x="32246" y="61064"/>
                  <a:pt x="30290" y="60791"/>
                  <a:pt x="28426" y="60746"/>
                </a:cubicBezTo>
                <a:lnTo>
                  <a:pt x="26970" y="60700"/>
                </a:lnTo>
                <a:lnTo>
                  <a:pt x="27198" y="60473"/>
                </a:lnTo>
                <a:cubicBezTo>
                  <a:pt x="27334" y="60337"/>
                  <a:pt x="27516" y="60200"/>
                  <a:pt x="27607" y="60200"/>
                </a:cubicBezTo>
                <a:cubicBezTo>
                  <a:pt x="27648" y="60189"/>
                  <a:pt x="27715" y="60184"/>
                  <a:pt x="27803" y="60184"/>
                </a:cubicBezTo>
                <a:close/>
                <a:moveTo>
                  <a:pt x="28777" y="59189"/>
                </a:moveTo>
                <a:cubicBezTo>
                  <a:pt x="29452" y="59189"/>
                  <a:pt x="32353" y="59635"/>
                  <a:pt x="33565" y="59927"/>
                </a:cubicBezTo>
                <a:cubicBezTo>
                  <a:pt x="35066" y="60337"/>
                  <a:pt x="36885" y="60882"/>
                  <a:pt x="38750" y="61565"/>
                </a:cubicBezTo>
                <a:cubicBezTo>
                  <a:pt x="40114" y="62110"/>
                  <a:pt x="40478" y="62247"/>
                  <a:pt x="40114" y="62247"/>
                </a:cubicBezTo>
                <a:cubicBezTo>
                  <a:pt x="39977" y="62201"/>
                  <a:pt x="38386" y="61747"/>
                  <a:pt x="36566" y="61201"/>
                </a:cubicBezTo>
                <a:cubicBezTo>
                  <a:pt x="32473" y="59927"/>
                  <a:pt x="30927" y="59563"/>
                  <a:pt x="29517" y="59518"/>
                </a:cubicBezTo>
                <a:cubicBezTo>
                  <a:pt x="28517" y="59473"/>
                  <a:pt x="28244" y="59382"/>
                  <a:pt x="28653" y="59200"/>
                </a:cubicBezTo>
                <a:cubicBezTo>
                  <a:pt x="28675" y="59192"/>
                  <a:pt x="28717" y="59189"/>
                  <a:pt x="28777" y="59189"/>
                </a:cubicBezTo>
                <a:close/>
                <a:moveTo>
                  <a:pt x="29484" y="58643"/>
                </a:moveTo>
                <a:cubicBezTo>
                  <a:pt x="30309" y="58643"/>
                  <a:pt x="34831" y="59741"/>
                  <a:pt x="37112" y="60473"/>
                </a:cubicBezTo>
                <a:cubicBezTo>
                  <a:pt x="38750" y="61019"/>
                  <a:pt x="41569" y="62110"/>
                  <a:pt x="41842" y="62292"/>
                </a:cubicBezTo>
                <a:cubicBezTo>
                  <a:pt x="42024" y="62429"/>
                  <a:pt x="42024" y="62429"/>
                  <a:pt x="41751" y="62429"/>
                </a:cubicBezTo>
                <a:cubicBezTo>
                  <a:pt x="41478" y="62429"/>
                  <a:pt x="41296" y="62383"/>
                  <a:pt x="39250" y="61565"/>
                </a:cubicBezTo>
                <a:cubicBezTo>
                  <a:pt x="36157" y="60337"/>
                  <a:pt x="32746" y="59382"/>
                  <a:pt x="30336" y="59109"/>
                </a:cubicBezTo>
                <a:cubicBezTo>
                  <a:pt x="29108" y="58972"/>
                  <a:pt x="28835" y="58836"/>
                  <a:pt x="29381" y="58654"/>
                </a:cubicBezTo>
                <a:cubicBezTo>
                  <a:pt x="29403" y="58647"/>
                  <a:pt x="29437" y="58643"/>
                  <a:pt x="29484" y="58643"/>
                </a:cubicBezTo>
                <a:close/>
                <a:moveTo>
                  <a:pt x="30132" y="58366"/>
                </a:moveTo>
                <a:cubicBezTo>
                  <a:pt x="31021" y="58366"/>
                  <a:pt x="34631" y="59111"/>
                  <a:pt x="36566" y="59700"/>
                </a:cubicBezTo>
                <a:cubicBezTo>
                  <a:pt x="38477" y="60291"/>
                  <a:pt x="42661" y="61974"/>
                  <a:pt x="43297" y="62383"/>
                </a:cubicBezTo>
                <a:lnTo>
                  <a:pt x="43525" y="62520"/>
                </a:lnTo>
                <a:lnTo>
                  <a:pt x="43252" y="62520"/>
                </a:lnTo>
                <a:cubicBezTo>
                  <a:pt x="43070" y="62520"/>
                  <a:pt x="42524" y="62338"/>
                  <a:pt x="41979" y="62110"/>
                </a:cubicBezTo>
                <a:cubicBezTo>
                  <a:pt x="38886" y="60746"/>
                  <a:pt x="35429" y="59654"/>
                  <a:pt x="31973" y="58927"/>
                </a:cubicBezTo>
                <a:cubicBezTo>
                  <a:pt x="30791" y="58654"/>
                  <a:pt x="29835" y="58426"/>
                  <a:pt x="29972" y="58381"/>
                </a:cubicBezTo>
                <a:cubicBezTo>
                  <a:pt x="30006" y="58371"/>
                  <a:pt x="30060" y="58366"/>
                  <a:pt x="30132" y="58366"/>
                </a:cubicBezTo>
                <a:close/>
                <a:moveTo>
                  <a:pt x="34359" y="57436"/>
                </a:moveTo>
                <a:cubicBezTo>
                  <a:pt x="35254" y="57436"/>
                  <a:pt x="36159" y="57503"/>
                  <a:pt x="36885" y="57653"/>
                </a:cubicBezTo>
                <a:cubicBezTo>
                  <a:pt x="38886" y="58017"/>
                  <a:pt x="43570" y="59336"/>
                  <a:pt x="46527" y="60337"/>
                </a:cubicBezTo>
                <a:cubicBezTo>
                  <a:pt x="47527" y="60700"/>
                  <a:pt x="48892" y="61110"/>
                  <a:pt x="49528" y="61292"/>
                </a:cubicBezTo>
                <a:cubicBezTo>
                  <a:pt x="50938" y="61656"/>
                  <a:pt x="50847" y="61610"/>
                  <a:pt x="50711" y="61656"/>
                </a:cubicBezTo>
                <a:cubicBezTo>
                  <a:pt x="50665" y="61701"/>
                  <a:pt x="50301" y="61701"/>
                  <a:pt x="49892" y="61701"/>
                </a:cubicBezTo>
                <a:cubicBezTo>
                  <a:pt x="49073" y="61701"/>
                  <a:pt x="48755" y="61883"/>
                  <a:pt x="48892" y="62201"/>
                </a:cubicBezTo>
                <a:cubicBezTo>
                  <a:pt x="48937" y="62338"/>
                  <a:pt x="48937" y="62383"/>
                  <a:pt x="48801" y="62383"/>
                </a:cubicBezTo>
                <a:cubicBezTo>
                  <a:pt x="48710" y="62383"/>
                  <a:pt x="47527" y="61974"/>
                  <a:pt x="46163" y="61428"/>
                </a:cubicBezTo>
                <a:cubicBezTo>
                  <a:pt x="44905" y="60951"/>
                  <a:pt x="43730" y="60515"/>
                  <a:pt x="43505" y="60515"/>
                </a:cubicBezTo>
                <a:cubicBezTo>
                  <a:pt x="43494" y="60515"/>
                  <a:pt x="43486" y="60516"/>
                  <a:pt x="43479" y="60519"/>
                </a:cubicBezTo>
                <a:cubicBezTo>
                  <a:pt x="43252" y="60519"/>
                  <a:pt x="43252" y="60519"/>
                  <a:pt x="43479" y="60610"/>
                </a:cubicBezTo>
                <a:cubicBezTo>
                  <a:pt x="43616" y="60700"/>
                  <a:pt x="44662" y="61110"/>
                  <a:pt x="45799" y="61519"/>
                </a:cubicBezTo>
                <a:cubicBezTo>
                  <a:pt x="46936" y="61974"/>
                  <a:pt x="47891" y="62383"/>
                  <a:pt x="47936" y="62429"/>
                </a:cubicBezTo>
                <a:cubicBezTo>
                  <a:pt x="48027" y="62520"/>
                  <a:pt x="46754" y="62611"/>
                  <a:pt x="45390" y="62611"/>
                </a:cubicBezTo>
                <a:lnTo>
                  <a:pt x="44298" y="62611"/>
                </a:lnTo>
                <a:lnTo>
                  <a:pt x="42752" y="61883"/>
                </a:lnTo>
                <a:cubicBezTo>
                  <a:pt x="38659" y="60018"/>
                  <a:pt x="35066" y="58881"/>
                  <a:pt x="31518" y="58336"/>
                </a:cubicBezTo>
                <a:cubicBezTo>
                  <a:pt x="30745" y="58245"/>
                  <a:pt x="30108" y="58154"/>
                  <a:pt x="30154" y="58108"/>
                </a:cubicBezTo>
                <a:cubicBezTo>
                  <a:pt x="30207" y="58002"/>
                  <a:pt x="30385" y="57957"/>
                  <a:pt x="30652" y="57957"/>
                </a:cubicBezTo>
                <a:cubicBezTo>
                  <a:pt x="30840" y="57957"/>
                  <a:pt x="31073" y="57979"/>
                  <a:pt x="31336" y="58017"/>
                </a:cubicBezTo>
                <a:cubicBezTo>
                  <a:pt x="35930" y="58836"/>
                  <a:pt x="40250" y="60109"/>
                  <a:pt x="43798" y="61747"/>
                </a:cubicBezTo>
                <a:cubicBezTo>
                  <a:pt x="44287" y="61950"/>
                  <a:pt x="44702" y="62117"/>
                  <a:pt x="44784" y="62117"/>
                </a:cubicBezTo>
                <a:cubicBezTo>
                  <a:pt x="44793" y="62117"/>
                  <a:pt x="44798" y="62115"/>
                  <a:pt x="44798" y="62110"/>
                </a:cubicBezTo>
                <a:cubicBezTo>
                  <a:pt x="44889" y="61974"/>
                  <a:pt x="44571" y="61792"/>
                  <a:pt x="42797" y="61064"/>
                </a:cubicBezTo>
                <a:cubicBezTo>
                  <a:pt x="39750" y="59745"/>
                  <a:pt x="36748" y="58836"/>
                  <a:pt x="33019" y="58108"/>
                </a:cubicBezTo>
                <a:lnTo>
                  <a:pt x="31154" y="57744"/>
                </a:lnTo>
                <a:lnTo>
                  <a:pt x="32291" y="57562"/>
                </a:lnTo>
                <a:cubicBezTo>
                  <a:pt x="32905" y="57481"/>
                  <a:pt x="33628" y="57436"/>
                  <a:pt x="34359" y="57436"/>
                </a:cubicBezTo>
                <a:close/>
                <a:moveTo>
                  <a:pt x="28647" y="59853"/>
                </a:moveTo>
                <a:cubicBezTo>
                  <a:pt x="29286" y="59853"/>
                  <a:pt x="30571" y="59967"/>
                  <a:pt x="31245" y="60109"/>
                </a:cubicBezTo>
                <a:cubicBezTo>
                  <a:pt x="32200" y="60337"/>
                  <a:pt x="38568" y="62201"/>
                  <a:pt x="38795" y="62338"/>
                </a:cubicBezTo>
                <a:cubicBezTo>
                  <a:pt x="38840" y="62383"/>
                  <a:pt x="38886" y="62520"/>
                  <a:pt x="38840" y="62611"/>
                </a:cubicBezTo>
                <a:cubicBezTo>
                  <a:pt x="38820" y="62692"/>
                  <a:pt x="38781" y="62737"/>
                  <a:pt x="38703" y="62737"/>
                </a:cubicBezTo>
                <a:cubicBezTo>
                  <a:pt x="38608" y="62737"/>
                  <a:pt x="38454" y="62670"/>
                  <a:pt x="38204" y="62520"/>
                </a:cubicBezTo>
                <a:cubicBezTo>
                  <a:pt x="36839" y="61792"/>
                  <a:pt x="32746" y="60655"/>
                  <a:pt x="29835" y="60200"/>
                </a:cubicBezTo>
                <a:cubicBezTo>
                  <a:pt x="28926" y="60064"/>
                  <a:pt x="28244" y="59927"/>
                  <a:pt x="28289" y="59882"/>
                </a:cubicBezTo>
                <a:cubicBezTo>
                  <a:pt x="28339" y="59862"/>
                  <a:pt x="28468" y="59853"/>
                  <a:pt x="28647" y="59853"/>
                </a:cubicBezTo>
                <a:close/>
                <a:moveTo>
                  <a:pt x="10458" y="1"/>
                </a:moveTo>
                <a:cubicBezTo>
                  <a:pt x="10408" y="1"/>
                  <a:pt x="10362" y="12"/>
                  <a:pt x="10325" y="30"/>
                </a:cubicBezTo>
                <a:cubicBezTo>
                  <a:pt x="10006" y="258"/>
                  <a:pt x="6959" y="5488"/>
                  <a:pt x="6231" y="7080"/>
                </a:cubicBezTo>
                <a:cubicBezTo>
                  <a:pt x="5777" y="8080"/>
                  <a:pt x="5595" y="8399"/>
                  <a:pt x="5458" y="8444"/>
                </a:cubicBezTo>
                <a:cubicBezTo>
                  <a:pt x="5140" y="8581"/>
                  <a:pt x="4594" y="10081"/>
                  <a:pt x="4003" y="12401"/>
                </a:cubicBezTo>
                <a:cubicBezTo>
                  <a:pt x="3730" y="13356"/>
                  <a:pt x="3412" y="14584"/>
                  <a:pt x="3275" y="15084"/>
                </a:cubicBezTo>
                <a:lnTo>
                  <a:pt x="3002" y="15994"/>
                </a:lnTo>
                <a:lnTo>
                  <a:pt x="2775" y="15494"/>
                </a:lnTo>
                <a:cubicBezTo>
                  <a:pt x="2638" y="15175"/>
                  <a:pt x="2457" y="14948"/>
                  <a:pt x="2275" y="14857"/>
                </a:cubicBezTo>
                <a:cubicBezTo>
                  <a:pt x="2188" y="14805"/>
                  <a:pt x="2128" y="14773"/>
                  <a:pt x="2074" y="14773"/>
                </a:cubicBezTo>
                <a:cubicBezTo>
                  <a:pt x="1986" y="14773"/>
                  <a:pt x="1915" y="14859"/>
                  <a:pt x="1774" y="15084"/>
                </a:cubicBezTo>
                <a:cubicBezTo>
                  <a:pt x="1320" y="15766"/>
                  <a:pt x="956" y="18268"/>
                  <a:pt x="865" y="21770"/>
                </a:cubicBezTo>
                <a:cubicBezTo>
                  <a:pt x="819" y="22952"/>
                  <a:pt x="774" y="23043"/>
                  <a:pt x="501" y="23271"/>
                </a:cubicBezTo>
                <a:cubicBezTo>
                  <a:pt x="1" y="23634"/>
                  <a:pt x="1" y="24135"/>
                  <a:pt x="683" y="25908"/>
                </a:cubicBezTo>
                <a:cubicBezTo>
                  <a:pt x="1183" y="27136"/>
                  <a:pt x="1501" y="27773"/>
                  <a:pt x="2320" y="29138"/>
                </a:cubicBezTo>
                <a:lnTo>
                  <a:pt x="2911" y="30093"/>
                </a:lnTo>
                <a:lnTo>
                  <a:pt x="2502" y="30229"/>
                </a:lnTo>
                <a:cubicBezTo>
                  <a:pt x="2275" y="30320"/>
                  <a:pt x="2002" y="30456"/>
                  <a:pt x="1956" y="30547"/>
                </a:cubicBezTo>
                <a:cubicBezTo>
                  <a:pt x="1774" y="30911"/>
                  <a:pt x="2275" y="31639"/>
                  <a:pt x="3594" y="32912"/>
                </a:cubicBezTo>
                <a:cubicBezTo>
                  <a:pt x="4640" y="33958"/>
                  <a:pt x="8233" y="37187"/>
                  <a:pt x="8824" y="37597"/>
                </a:cubicBezTo>
                <a:cubicBezTo>
                  <a:pt x="9006" y="37718"/>
                  <a:pt x="8965" y="37779"/>
                  <a:pt x="8595" y="37779"/>
                </a:cubicBezTo>
                <a:cubicBezTo>
                  <a:pt x="8409" y="37779"/>
                  <a:pt x="8142" y="37764"/>
                  <a:pt x="7778" y="37733"/>
                </a:cubicBezTo>
                <a:cubicBezTo>
                  <a:pt x="7614" y="37717"/>
                  <a:pt x="7468" y="37708"/>
                  <a:pt x="7337" y="37708"/>
                </a:cubicBezTo>
                <a:cubicBezTo>
                  <a:pt x="6373" y="37708"/>
                  <a:pt x="6278" y="38169"/>
                  <a:pt x="6959" y="39370"/>
                </a:cubicBezTo>
                <a:cubicBezTo>
                  <a:pt x="7505" y="40371"/>
                  <a:pt x="8005" y="40962"/>
                  <a:pt x="9324" y="42099"/>
                </a:cubicBezTo>
                <a:cubicBezTo>
                  <a:pt x="11962" y="44464"/>
                  <a:pt x="11962" y="44464"/>
                  <a:pt x="11734" y="44555"/>
                </a:cubicBezTo>
                <a:cubicBezTo>
                  <a:pt x="11280" y="44692"/>
                  <a:pt x="11143" y="45010"/>
                  <a:pt x="11371" y="45419"/>
                </a:cubicBezTo>
                <a:cubicBezTo>
                  <a:pt x="11507" y="45738"/>
                  <a:pt x="11780" y="45920"/>
                  <a:pt x="13736" y="47284"/>
                </a:cubicBezTo>
                <a:lnTo>
                  <a:pt x="15919" y="48785"/>
                </a:lnTo>
                <a:lnTo>
                  <a:pt x="15600" y="48967"/>
                </a:lnTo>
                <a:cubicBezTo>
                  <a:pt x="15418" y="49058"/>
                  <a:pt x="15236" y="49194"/>
                  <a:pt x="15145" y="49285"/>
                </a:cubicBezTo>
                <a:cubicBezTo>
                  <a:pt x="14918" y="49649"/>
                  <a:pt x="15100" y="49831"/>
                  <a:pt x="16464" y="50922"/>
                </a:cubicBezTo>
                <a:cubicBezTo>
                  <a:pt x="18693" y="52651"/>
                  <a:pt x="19602" y="53697"/>
                  <a:pt x="21194" y="56289"/>
                </a:cubicBezTo>
                <a:cubicBezTo>
                  <a:pt x="22286" y="58154"/>
                  <a:pt x="22695" y="59154"/>
                  <a:pt x="23013" y="60837"/>
                </a:cubicBezTo>
                <a:lnTo>
                  <a:pt x="23241" y="62110"/>
                </a:lnTo>
                <a:lnTo>
                  <a:pt x="22786" y="62156"/>
                </a:lnTo>
                <a:cubicBezTo>
                  <a:pt x="21967" y="62247"/>
                  <a:pt x="21422" y="62702"/>
                  <a:pt x="21285" y="63429"/>
                </a:cubicBezTo>
                <a:cubicBezTo>
                  <a:pt x="21285" y="63611"/>
                  <a:pt x="21376" y="64111"/>
                  <a:pt x="21513" y="64566"/>
                </a:cubicBezTo>
                <a:cubicBezTo>
                  <a:pt x="21649" y="65021"/>
                  <a:pt x="21740" y="65521"/>
                  <a:pt x="21740" y="65794"/>
                </a:cubicBezTo>
                <a:cubicBezTo>
                  <a:pt x="21695" y="66022"/>
                  <a:pt x="21695" y="66294"/>
                  <a:pt x="21695" y="66385"/>
                </a:cubicBezTo>
                <a:cubicBezTo>
                  <a:pt x="21740" y="66476"/>
                  <a:pt x="21422" y="67431"/>
                  <a:pt x="21012" y="68523"/>
                </a:cubicBezTo>
                <a:cubicBezTo>
                  <a:pt x="19830" y="71434"/>
                  <a:pt x="19102" y="73480"/>
                  <a:pt x="19148" y="73708"/>
                </a:cubicBezTo>
                <a:cubicBezTo>
                  <a:pt x="19148" y="73844"/>
                  <a:pt x="19102" y="73981"/>
                  <a:pt x="19011" y="74026"/>
                </a:cubicBezTo>
                <a:cubicBezTo>
                  <a:pt x="18920" y="74117"/>
                  <a:pt x="18920" y="74208"/>
                  <a:pt x="18920" y="74299"/>
                </a:cubicBezTo>
                <a:cubicBezTo>
                  <a:pt x="18985" y="74429"/>
                  <a:pt x="19518" y="74536"/>
                  <a:pt x="19898" y="74536"/>
                </a:cubicBezTo>
                <a:cubicBezTo>
                  <a:pt x="20048" y="74536"/>
                  <a:pt x="20175" y="74520"/>
                  <a:pt x="20239" y="74481"/>
                </a:cubicBezTo>
                <a:cubicBezTo>
                  <a:pt x="20376" y="74390"/>
                  <a:pt x="20558" y="74299"/>
                  <a:pt x="20694" y="74253"/>
                </a:cubicBezTo>
                <a:cubicBezTo>
                  <a:pt x="20876" y="74208"/>
                  <a:pt x="20967" y="74026"/>
                  <a:pt x="21149" y="73344"/>
                </a:cubicBezTo>
                <a:cubicBezTo>
                  <a:pt x="21876" y="71024"/>
                  <a:pt x="22786" y="68978"/>
                  <a:pt x="24196" y="66658"/>
                </a:cubicBezTo>
                <a:cubicBezTo>
                  <a:pt x="24969" y="65385"/>
                  <a:pt x="25606" y="64202"/>
                  <a:pt x="26652" y="61974"/>
                </a:cubicBezTo>
                <a:cubicBezTo>
                  <a:pt x="26788" y="61701"/>
                  <a:pt x="26879" y="61656"/>
                  <a:pt x="27652" y="61610"/>
                </a:cubicBezTo>
                <a:cubicBezTo>
                  <a:pt x="28005" y="61587"/>
                  <a:pt x="28370" y="61575"/>
                  <a:pt x="28743" y="61575"/>
                </a:cubicBezTo>
                <a:cubicBezTo>
                  <a:pt x="29816" y="61575"/>
                  <a:pt x="30963" y="61669"/>
                  <a:pt x="32109" y="61837"/>
                </a:cubicBezTo>
                <a:cubicBezTo>
                  <a:pt x="33792" y="62065"/>
                  <a:pt x="34611" y="62247"/>
                  <a:pt x="37203" y="63065"/>
                </a:cubicBezTo>
                <a:cubicBezTo>
                  <a:pt x="38354" y="63408"/>
                  <a:pt x="38965" y="63580"/>
                  <a:pt x="39283" y="63580"/>
                </a:cubicBezTo>
                <a:cubicBezTo>
                  <a:pt x="39556" y="63580"/>
                  <a:pt x="39614" y="63454"/>
                  <a:pt x="39614" y="63202"/>
                </a:cubicBezTo>
                <a:cubicBezTo>
                  <a:pt x="39614" y="63008"/>
                  <a:pt x="39614" y="62952"/>
                  <a:pt x="39793" y="62952"/>
                </a:cubicBezTo>
                <a:cubicBezTo>
                  <a:pt x="39866" y="62952"/>
                  <a:pt x="39969" y="62961"/>
                  <a:pt x="40114" y="62974"/>
                </a:cubicBezTo>
                <a:cubicBezTo>
                  <a:pt x="40341" y="62974"/>
                  <a:pt x="40933" y="63020"/>
                  <a:pt x="41433" y="63065"/>
                </a:cubicBezTo>
                <a:cubicBezTo>
                  <a:pt x="41888" y="63156"/>
                  <a:pt x="42661" y="63202"/>
                  <a:pt x="43116" y="63202"/>
                </a:cubicBezTo>
                <a:cubicBezTo>
                  <a:pt x="43570" y="63247"/>
                  <a:pt x="44025" y="63293"/>
                  <a:pt x="44162" y="63338"/>
                </a:cubicBezTo>
                <a:cubicBezTo>
                  <a:pt x="44230" y="63361"/>
                  <a:pt x="44298" y="63372"/>
                  <a:pt x="44355" y="63372"/>
                </a:cubicBezTo>
                <a:cubicBezTo>
                  <a:pt x="44412" y="63372"/>
                  <a:pt x="44457" y="63361"/>
                  <a:pt x="44480" y="63338"/>
                </a:cubicBezTo>
                <a:cubicBezTo>
                  <a:pt x="44480" y="63293"/>
                  <a:pt x="44935" y="63293"/>
                  <a:pt x="45481" y="63293"/>
                </a:cubicBezTo>
                <a:cubicBezTo>
                  <a:pt x="45981" y="63293"/>
                  <a:pt x="47118" y="63247"/>
                  <a:pt x="48027" y="63156"/>
                </a:cubicBezTo>
                <a:cubicBezTo>
                  <a:pt x="48528" y="63111"/>
                  <a:pt x="48937" y="63088"/>
                  <a:pt x="49238" y="63088"/>
                </a:cubicBezTo>
                <a:cubicBezTo>
                  <a:pt x="49540" y="63088"/>
                  <a:pt x="49733" y="63111"/>
                  <a:pt x="49801" y="63156"/>
                </a:cubicBezTo>
                <a:cubicBezTo>
                  <a:pt x="49912" y="63193"/>
                  <a:pt x="50022" y="63260"/>
                  <a:pt x="50084" y="63260"/>
                </a:cubicBezTo>
                <a:cubicBezTo>
                  <a:pt x="50099" y="63260"/>
                  <a:pt x="50111" y="63256"/>
                  <a:pt x="50119" y="63247"/>
                </a:cubicBezTo>
                <a:cubicBezTo>
                  <a:pt x="50210" y="63202"/>
                  <a:pt x="50165" y="63111"/>
                  <a:pt x="50029" y="63020"/>
                </a:cubicBezTo>
                <a:cubicBezTo>
                  <a:pt x="49892" y="62929"/>
                  <a:pt x="49847" y="62838"/>
                  <a:pt x="49938" y="62838"/>
                </a:cubicBezTo>
                <a:cubicBezTo>
                  <a:pt x="49983" y="62793"/>
                  <a:pt x="50029" y="62656"/>
                  <a:pt x="50029" y="62565"/>
                </a:cubicBezTo>
                <a:cubicBezTo>
                  <a:pt x="50029" y="62383"/>
                  <a:pt x="50074" y="62338"/>
                  <a:pt x="50301" y="62338"/>
                </a:cubicBezTo>
                <a:cubicBezTo>
                  <a:pt x="51939" y="62338"/>
                  <a:pt x="55304" y="61837"/>
                  <a:pt x="55986" y="61519"/>
                </a:cubicBezTo>
                <a:cubicBezTo>
                  <a:pt x="56259" y="61383"/>
                  <a:pt x="56305" y="61019"/>
                  <a:pt x="56077" y="60837"/>
                </a:cubicBezTo>
                <a:cubicBezTo>
                  <a:pt x="55941" y="60746"/>
                  <a:pt x="55941" y="60700"/>
                  <a:pt x="56441" y="60519"/>
                </a:cubicBezTo>
                <a:cubicBezTo>
                  <a:pt x="56714" y="60428"/>
                  <a:pt x="57851" y="59927"/>
                  <a:pt x="58988" y="59427"/>
                </a:cubicBezTo>
                <a:cubicBezTo>
                  <a:pt x="62035" y="58017"/>
                  <a:pt x="62172" y="57926"/>
                  <a:pt x="62035" y="57562"/>
                </a:cubicBezTo>
                <a:cubicBezTo>
                  <a:pt x="61944" y="57426"/>
                  <a:pt x="61990" y="57380"/>
                  <a:pt x="62354" y="57153"/>
                </a:cubicBezTo>
                <a:cubicBezTo>
                  <a:pt x="62854" y="56926"/>
                  <a:pt x="63127" y="56607"/>
                  <a:pt x="62945" y="56471"/>
                </a:cubicBezTo>
                <a:cubicBezTo>
                  <a:pt x="62620" y="56268"/>
                  <a:pt x="63200" y="55813"/>
                  <a:pt x="63748" y="55813"/>
                </a:cubicBezTo>
                <a:cubicBezTo>
                  <a:pt x="63815" y="55813"/>
                  <a:pt x="63881" y="55819"/>
                  <a:pt x="63945" y="55834"/>
                </a:cubicBezTo>
                <a:cubicBezTo>
                  <a:pt x="63999" y="55847"/>
                  <a:pt x="64056" y="55853"/>
                  <a:pt x="64111" y="55853"/>
                </a:cubicBezTo>
                <a:cubicBezTo>
                  <a:pt x="64245" y="55853"/>
                  <a:pt x="64368" y="55821"/>
                  <a:pt x="64400" y="55789"/>
                </a:cubicBezTo>
                <a:cubicBezTo>
                  <a:pt x="64446" y="55743"/>
                  <a:pt x="64400" y="55698"/>
                  <a:pt x="64309" y="55652"/>
                </a:cubicBezTo>
                <a:cubicBezTo>
                  <a:pt x="64218" y="55652"/>
                  <a:pt x="64036" y="55607"/>
                  <a:pt x="63945" y="55561"/>
                </a:cubicBezTo>
                <a:cubicBezTo>
                  <a:pt x="63763" y="55516"/>
                  <a:pt x="64719" y="54970"/>
                  <a:pt x="66083" y="54333"/>
                </a:cubicBezTo>
                <a:cubicBezTo>
                  <a:pt x="67129" y="53879"/>
                  <a:pt x="67311" y="53560"/>
                  <a:pt x="66583" y="53469"/>
                </a:cubicBezTo>
                <a:cubicBezTo>
                  <a:pt x="66401" y="53424"/>
                  <a:pt x="66174" y="53378"/>
                  <a:pt x="66128" y="53333"/>
                </a:cubicBezTo>
                <a:cubicBezTo>
                  <a:pt x="66083" y="53333"/>
                  <a:pt x="66492" y="53105"/>
                  <a:pt x="67038" y="52832"/>
                </a:cubicBezTo>
                <a:cubicBezTo>
                  <a:pt x="68039" y="52423"/>
                  <a:pt x="71086" y="50558"/>
                  <a:pt x="71495" y="50149"/>
                </a:cubicBezTo>
                <a:cubicBezTo>
                  <a:pt x="71677" y="50013"/>
                  <a:pt x="71677" y="49922"/>
                  <a:pt x="71540" y="49785"/>
                </a:cubicBezTo>
                <a:lnTo>
                  <a:pt x="71404" y="49649"/>
                </a:lnTo>
                <a:lnTo>
                  <a:pt x="71904" y="49285"/>
                </a:lnTo>
                <a:cubicBezTo>
                  <a:pt x="72223" y="49058"/>
                  <a:pt x="72814" y="48557"/>
                  <a:pt x="73314" y="48148"/>
                </a:cubicBezTo>
                <a:cubicBezTo>
                  <a:pt x="74042" y="47511"/>
                  <a:pt x="74178" y="47375"/>
                  <a:pt x="74133" y="47193"/>
                </a:cubicBezTo>
                <a:cubicBezTo>
                  <a:pt x="74087" y="47011"/>
                  <a:pt x="74042" y="46966"/>
                  <a:pt x="73814" y="46920"/>
                </a:cubicBezTo>
                <a:cubicBezTo>
                  <a:pt x="73678" y="46920"/>
                  <a:pt x="73587" y="46875"/>
                  <a:pt x="73633" y="46829"/>
                </a:cubicBezTo>
                <a:cubicBezTo>
                  <a:pt x="73633" y="46829"/>
                  <a:pt x="74178" y="46420"/>
                  <a:pt x="74815" y="45920"/>
                </a:cubicBezTo>
                <a:cubicBezTo>
                  <a:pt x="75588" y="45374"/>
                  <a:pt x="76088" y="44919"/>
                  <a:pt x="76361" y="44555"/>
                </a:cubicBezTo>
                <a:lnTo>
                  <a:pt x="76725" y="44055"/>
                </a:lnTo>
                <a:lnTo>
                  <a:pt x="76407" y="43827"/>
                </a:lnTo>
                <a:lnTo>
                  <a:pt x="76043" y="43646"/>
                </a:lnTo>
                <a:lnTo>
                  <a:pt x="76771" y="43100"/>
                </a:lnTo>
                <a:cubicBezTo>
                  <a:pt x="77135" y="42827"/>
                  <a:pt x="77999" y="42099"/>
                  <a:pt x="78635" y="41508"/>
                </a:cubicBezTo>
                <a:cubicBezTo>
                  <a:pt x="80682" y="39689"/>
                  <a:pt x="80955" y="39325"/>
                  <a:pt x="80500" y="39007"/>
                </a:cubicBezTo>
                <a:cubicBezTo>
                  <a:pt x="80364" y="38961"/>
                  <a:pt x="79909" y="38825"/>
                  <a:pt x="79454" y="38688"/>
                </a:cubicBezTo>
                <a:cubicBezTo>
                  <a:pt x="78999" y="38597"/>
                  <a:pt x="77498" y="38279"/>
                  <a:pt x="76134" y="37915"/>
                </a:cubicBezTo>
                <a:cubicBezTo>
                  <a:pt x="72814" y="37142"/>
                  <a:pt x="70267" y="36733"/>
                  <a:pt x="67766" y="36596"/>
                </a:cubicBezTo>
                <a:cubicBezTo>
                  <a:pt x="65492" y="36505"/>
                  <a:pt x="65310" y="36460"/>
                  <a:pt x="65355" y="36187"/>
                </a:cubicBezTo>
                <a:cubicBezTo>
                  <a:pt x="65355" y="36050"/>
                  <a:pt x="65310" y="35914"/>
                  <a:pt x="65219" y="35869"/>
                </a:cubicBezTo>
                <a:cubicBezTo>
                  <a:pt x="65155" y="35826"/>
                  <a:pt x="64987" y="35807"/>
                  <a:pt x="64740" y="35807"/>
                </a:cubicBezTo>
                <a:cubicBezTo>
                  <a:pt x="63400" y="35807"/>
                  <a:pt x="59740" y="36377"/>
                  <a:pt x="57897" y="36915"/>
                </a:cubicBezTo>
                <a:lnTo>
                  <a:pt x="56487" y="37369"/>
                </a:lnTo>
                <a:lnTo>
                  <a:pt x="56532" y="36960"/>
                </a:lnTo>
                <a:cubicBezTo>
                  <a:pt x="56532" y="36596"/>
                  <a:pt x="56487" y="36551"/>
                  <a:pt x="56305" y="36551"/>
                </a:cubicBezTo>
                <a:cubicBezTo>
                  <a:pt x="56268" y="36545"/>
                  <a:pt x="56225" y="36543"/>
                  <a:pt x="56177" y="36543"/>
                </a:cubicBezTo>
                <a:cubicBezTo>
                  <a:pt x="55027" y="36543"/>
                  <a:pt x="50675" y="38067"/>
                  <a:pt x="47664" y="39507"/>
                </a:cubicBezTo>
                <a:cubicBezTo>
                  <a:pt x="47077" y="39800"/>
                  <a:pt x="46748" y="39930"/>
                  <a:pt x="46624" y="39930"/>
                </a:cubicBezTo>
                <a:cubicBezTo>
                  <a:pt x="46576" y="39930"/>
                  <a:pt x="46559" y="39909"/>
                  <a:pt x="46572" y="39871"/>
                </a:cubicBezTo>
                <a:cubicBezTo>
                  <a:pt x="46742" y="39497"/>
                  <a:pt x="46658" y="39225"/>
                  <a:pt x="46415" y="39225"/>
                </a:cubicBezTo>
                <a:cubicBezTo>
                  <a:pt x="46333" y="39225"/>
                  <a:pt x="46232" y="39256"/>
                  <a:pt x="46117" y="39325"/>
                </a:cubicBezTo>
                <a:cubicBezTo>
                  <a:pt x="45981" y="39416"/>
                  <a:pt x="44662" y="40189"/>
                  <a:pt x="43161" y="41008"/>
                </a:cubicBezTo>
                <a:cubicBezTo>
                  <a:pt x="40296" y="42645"/>
                  <a:pt x="39477" y="43191"/>
                  <a:pt x="37522" y="44874"/>
                </a:cubicBezTo>
                <a:lnTo>
                  <a:pt x="36248" y="45920"/>
                </a:lnTo>
                <a:lnTo>
                  <a:pt x="36248" y="45556"/>
                </a:lnTo>
                <a:lnTo>
                  <a:pt x="36248" y="45192"/>
                </a:lnTo>
                <a:lnTo>
                  <a:pt x="35930" y="45283"/>
                </a:lnTo>
                <a:cubicBezTo>
                  <a:pt x="35293" y="45419"/>
                  <a:pt x="33246" y="47420"/>
                  <a:pt x="31427" y="49740"/>
                </a:cubicBezTo>
                <a:cubicBezTo>
                  <a:pt x="30472" y="50922"/>
                  <a:pt x="29017" y="53105"/>
                  <a:pt x="28517" y="54151"/>
                </a:cubicBezTo>
                <a:lnTo>
                  <a:pt x="28289" y="54606"/>
                </a:lnTo>
                <a:lnTo>
                  <a:pt x="28380" y="53606"/>
                </a:lnTo>
                <a:cubicBezTo>
                  <a:pt x="28653" y="50377"/>
                  <a:pt x="28653" y="49649"/>
                  <a:pt x="28562" y="49285"/>
                </a:cubicBezTo>
                <a:cubicBezTo>
                  <a:pt x="28462" y="48884"/>
                  <a:pt x="28337" y="48728"/>
                  <a:pt x="28061" y="48728"/>
                </a:cubicBezTo>
                <a:cubicBezTo>
                  <a:pt x="27962" y="48728"/>
                  <a:pt x="27842" y="48749"/>
                  <a:pt x="27698" y="48785"/>
                </a:cubicBezTo>
                <a:lnTo>
                  <a:pt x="27198" y="48921"/>
                </a:lnTo>
                <a:lnTo>
                  <a:pt x="27380" y="47602"/>
                </a:lnTo>
                <a:cubicBezTo>
                  <a:pt x="27789" y="43827"/>
                  <a:pt x="27834" y="42918"/>
                  <a:pt x="27607" y="41417"/>
                </a:cubicBezTo>
                <a:cubicBezTo>
                  <a:pt x="27479" y="40649"/>
                  <a:pt x="27231" y="40321"/>
                  <a:pt x="26787" y="40321"/>
                </a:cubicBezTo>
                <a:cubicBezTo>
                  <a:pt x="26758" y="40321"/>
                  <a:pt x="26728" y="40323"/>
                  <a:pt x="26697" y="40326"/>
                </a:cubicBezTo>
                <a:cubicBezTo>
                  <a:pt x="26648" y="40334"/>
                  <a:pt x="26608" y="40345"/>
                  <a:pt x="26575" y="40345"/>
                </a:cubicBezTo>
                <a:cubicBezTo>
                  <a:pt x="26424" y="40345"/>
                  <a:pt x="26424" y="40114"/>
                  <a:pt x="26424" y="38324"/>
                </a:cubicBezTo>
                <a:cubicBezTo>
                  <a:pt x="26424" y="35914"/>
                  <a:pt x="25970" y="33458"/>
                  <a:pt x="25106" y="31184"/>
                </a:cubicBezTo>
                <a:cubicBezTo>
                  <a:pt x="24787" y="30365"/>
                  <a:pt x="24651" y="30093"/>
                  <a:pt x="24423" y="29956"/>
                </a:cubicBezTo>
                <a:cubicBezTo>
                  <a:pt x="24324" y="29897"/>
                  <a:pt x="24251" y="29863"/>
                  <a:pt x="24177" y="29863"/>
                </a:cubicBezTo>
                <a:cubicBezTo>
                  <a:pt x="24082" y="29863"/>
                  <a:pt x="23986" y="29919"/>
                  <a:pt x="23832" y="30047"/>
                </a:cubicBezTo>
                <a:cubicBezTo>
                  <a:pt x="23721" y="30121"/>
                  <a:pt x="23579" y="30196"/>
                  <a:pt x="23531" y="30196"/>
                </a:cubicBezTo>
                <a:cubicBezTo>
                  <a:pt x="23520" y="30196"/>
                  <a:pt x="23514" y="30192"/>
                  <a:pt x="23514" y="30184"/>
                </a:cubicBezTo>
                <a:cubicBezTo>
                  <a:pt x="23468" y="30184"/>
                  <a:pt x="23377" y="29774"/>
                  <a:pt x="23332" y="29228"/>
                </a:cubicBezTo>
                <a:cubicBezTo>
                  <a:pt x="23195" y="28001"/>
                  <a:pt x="22149" y="23134"/>
                  <a:pt x="21786" y="22179"/>
                </a:cubicBezTo>
                <a:cubicBezTo>
                  <a:pt x="21473" y="21336"/>
                  <a:pt x="21139" y="20921"/>
                  <a:pt x="20769" y="20921"/>
                </a:cubicBezTo>
                <a:cubicBezTo>
                  <a:pt x="20601" y="20921"/>
                  <a:pt x="20424" y="21008"/>
                  <a:pt x="20239" y="21179"/>
                </a:cubicBezTo>
                <a:cubicBezTo>
                  <a:pt x="20137" y="21266"/>
                  <a:pt x="20072" y="21335"/>
                  <a:pt x="20017" y="21335"/>
                </a:cubicBezTo>
                <a:cubicBezTo>
                  <a:pt x="19903" y="21335"/>
                  <a:pt x="19834" y="21030"/>
                  <a:pt x="19557" y="19951"/>
                </a:cubicBezTo>
                <a:cubicBezTo>
                  <a:pt x="19148" y="18632"/>
                  <a:pt x="18056" y="15948"/>
                  <a:pt x="17738" y="15766"/>
                </a:cubicBezTo>
                <a:cubicBezTo>
                  <a:pt x="17671" y="15700"/>
                  <a:pt x="17556" y="15658"/>
                  <a:pt x="17445" y="15658"/>
                </a:cubicBezTo>
                <a:cubicBezTo>
                  <a:pt x="17405" y="15658"/>
                  <a:pt x="17365" y="15663"/>
                  <a:pt x="17328" y="15676"/>
                </a:cubicBezTo>
                <a:cubicBezTo>
                  <a:pt x="17316" y="15680"/>
                  <a:pt x="17304" y="15682"/>
                  <a:pt x="17292" y="15682"/>
                </a:cubicBezTo>
                <a:cubicBezTo>
                  <a:pt x="17174" y="15682"/>
                  <a:pt x="17076" y="15456"/>
                  <a:pt x="16828" y="14629"/>
                </a:cubicBezTo>
                <a:cubicBezTo>
                  <a:pt x="16101" y="12219"/>
                  <a:pt x="15236" y="10309"/>
                  <a:pt x="14054" y="8490"/>
                </a:cubicBezTo>
                <a:cubicBezTo>
                  <a:pt x="13736" y="7989"/>
                  <a:pt x="13144" y="6943"/>
                  <a:pt x="12735" y="6125"/>
                </a:cubicBezTo>
                <a:cubicBezTo>
                  <a:pt x="11962" y="4578"/>
                  <a:pt x="10643" y="1486"/>
                  <a:pt x="10643" y="1213"/>
                </a:cubicBezTo>
                <a:cubicBezTo>
                  <a:pt x="10688" y="1122"/>
                  <a:pt x="10734" y="895"/>
                  <a:pt x="10779" y="667"/>
                </a:cubicBezTo>
                <a:cubicBezTo>
                  <a:pt x="10870" y="303"/>
                  <a:pt x="10825" y="212"/>
                  <a:pt x="10688" y="76"/>
                </a:cubicBezTo>
                <a:cubicBezTo>
                  <a:pt x="10609" y="23"/>
                  <a:pt x="10529" y="1"/>
                  <a:pt x="1045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txBox="1">
            <a:spLocks noGrp="1"/>
          </p:cNvSpPr>
          <p:nvPr>
            <p:ph type="title"/>
          </p:nvPr>
        </p:nvSpPr>
        <p:spPr>
          <a:xfrm>
            <a:off x="4748455" y="768589"/>
            <a:ext cx="3907800" cy="605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21" name="Google Shape;221;p26"/>
          <p:cNvSpPr txBox="1">
            <a:spLocks noGrp="1"/>
          </p:cNvSpPr>
          <p:nvPr>
            <p:ph type="subTitle" idx="1"/>
          </p:nvPr>
        </p:nvSpPr>
        <p:spPr>
          <a:xfrm>
            <a:off x="5170400" y="2395550"/>
            <a:ext cx="2822400" cy="605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400"/>
              <a:buNone/>
              <a:defRPr>
                <a:solidFill>
                  <a:schemeClr val="accent3"/>
                </a:solidFill>
              </a:defRPr>
            </a:lvl1pPr>
            <a:lvl2pPr lvl="1">
              <a:spcBef>
                <a:spcPts val="1600"/>
              </a:spcBef>
              <a:spcAft>
                <a:spcPts val="0"/>
              </a:spcAft>
              <a:buClr>
                <a:schemeClr val="accent3"/>
              </a:buClr>
              <a:buSzPts val="1400"/>
              <a:buNone/>
              <a:defRPr>
                <a:solidFill>
                  <a:schemeClr val="accent3"/>
                </a:solidFill>
              </a:defRPr>
            </a:lvl2pPr>
            <a:lvl3pPr lvl="2">
              <a:spcBef>
                <a:spcPts val="1600"/>
              </a:spcBef>
              <a:spcAft>
                <a:spcPts val="0"/>
              </a:spcAft>
              <a:buClr>
                <a:schemeClr val="accent3"/>
              </a:buClr>
              <a:buSzPts val="1400"/>
              <a:buNone/>
              <a:defRPr>
                <a:solidFill>
                  <a:schemeClr val="accent3"/>
                </a:solidFill>
              </a:defRPr>
            </a:lvl3pPr>
            <a:lvl4pPr lvl="3">
              <a:spcBef>
                <a:spcPts val="1600"/>
              </a:spcBef>
              <a:spcAft>
                <a:spcPts val="0"/>
              </a:spcAft>
              <a:buClr>
                <a:schemeClr val="accent3"/>
              </a:buClr>
              <a:buSzPts val="1400"/>
              <a:buNone/>
              <a:defRPr>
                <a:solidFill>
                  <a:schemeClr val="accent3"/>
                </a:solidFill>
              </a:defRPr>
            </a:lvl4pPr>
            <a:lvl5pPr lvl="4">
              <a:spcBef>
                <a:spcPts val="1600"/>
              </a:spcBef>
              <a:spcAft>
                <a:spcPts val="0"/>
              </a:spcAft>
              <a:buClr>
                <a:schemeClr val="accent3"/>
              </a:buClr>
              <a:buSzPts val="1400"/>
              <a:buNone/>
              <a:defRPr>
                <a:solidFill>
                  <a:schemeClr val="accent3"/>
                </a:solidFill>
              </a:defRPr>
            </a:lvl5pPr>
            <a:lvl6pPr lvl="5">
              <a:spcBef>
                <a:spcPts val="1600"/>
              </a:spcBef>
              <a:spcAft>
                <a:spcPts val="0"/>
              </a:spcAft>
              <a:buClr>
                <a:schemeClr val="accent3"/>
              </a:buClr>
              <a:buSzPts val="1400"/>
              <a:buNone/>
              <a:defRPr>
                <a:solidFill>
                  <a:schemeClr val="accent3"/>
                </a:solidFill>
              </a:defRPr>
            </a:lvl6pPr>
            <a:lvl7pPr lvl="6">
              <a:spcBef>
                <a:spcPts val="1600"/>
              </a:spcBef>
              <a:spcAft>
                <a:spcPts val="0"/>
              </a:spcAft>
              <a:buClr>
                <a:schemeClr val="accent3"/>
              </a:buClr>
              <a:buSzPts val="1400"/>
              <a:buNone/>
              <a:defRPr>
                <a:solidFill>
                  <a:schemeClr val="accent3"/>
                </a:solidFill>
              </a:defRPr>
            </a:lvl7pPr>
            <a:lvl8pPr lvl="7">
              <a:spcBef>
                <a:spcPts val="1600"/>
              </a:spcBef>
              <a:spcAft>
                <a:spcPts val="0"/>
              </a:spcAft>
              <a:buClr>
                <a:schemeClr val="accent3"/>
              </a:buClr>
              <a:buSzPts val="1400"/>
              <a:buNone/>
              <a:defRPr>
                <a:solidFill>
                  <a:schemeClr val="accent3"/>
                </a:solidFill>
              </a:defRPr>
            </a:lvl8pPr>
            <a:lvl9pPr lvl="8">
              <a:spcBef>
                <a:spcPts val="1600"/>
              </a:spcBef>
              <a:spcAft>
                <a:spcPts val="1600"/>
              </a:spcAft>
              <a:buClr>
                <a:schemeClr val="accent3"/>
              </a:buClr>
              <a:buSzPts val="1400"/>
              <a:buNone/>
              <a:defRPr>
                <a:solidFill>
                  <a:schemeClr val="accent3"/>
                </a:solidFill>
              </a:defRPr>
            </a:lvl9pPr>
          </a:lstStyle>
          <a:p>
            <a:endParaRPr/>
          </a:p>
        </p:txBody>
      </p:sp>
      <p:sp>
        <p:nvSpPr>
          <p:cNvPr id="222" name="Google Shape;222;p26"/>
          <p:cNvSpPr txBox="1">
            <a:spLocks noGrp="1"/>
          </p:cNvSpPr>
          <p:nvPr>
            <p:ph type="subTitle" idx="2"/>
          </p:nvPr>
        </p:nvSpPr>
        <p:spPr>
          <a:xfrm>
            <a:off x="5170400" y="2101675"/>
            <a:ext cx="28224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Quattrocento"/>
              <a:buNone/>
              <a:defRPr sz="2000">
                <a:solidFill>
                  <a:schemeClr val="accent1"/>
                </a:solidFill>
                <a:latin typeface="Quattrocento"/>
                <a:ea typeface="Quattrocento"/>
                <a:cs typeface="Quattrocento"/>
                <a:sym typeface="Quattrocento"/>
              </a:defRPr>
            </a:lvl1pPr>
            <a:lvl2pPr lvl="1"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2pPr>
            <a:lvl3pPr lvl="2"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3pPr>
            <a:lvl4pPr lvl="3"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4pPr>
            <a:lvl5pPr lvl="4"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5pPr>
            <a:lvl6pPr lvl="5"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6pPr>
            <a:lvl7pPr lvl="6"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7pPr>
            <a:lvl8pPr lvl="7"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8pPr>
            <a:lvl9pPr lvl="8" rtl="0">
              <a:spcBef>
                <a:spcPts val="1600"/>
              </a:spcBef>
              <a:spcAft>
                <a:spcPts val="1600"/>
              </a:spcAft>
              <a:buClr>
                <a:schemeClr val="accent3"/>
              </a:buClr>
              <a:buSzPts val="1400"/>
              <a:buFont typeface="Quattrocento"/>
              <a:buNone/>
              <a:defRPr>
                <a:solidFill>
                  <a:schemeClr val="accent3"/>
                </a:solidFill>
                <a:latin typeface="Quattrocento"/>
                <a:ea typeface="Quattrocento"/>
                <a:cs typeface="Quattrocento"/>
                <a:sym typeface="Quattrocento"/>
              </a:defRPr>
            </a:lvl9pPr>
          </a:lstStyle>
          <a:p>
            <a:endParaRPr/>
          </a:p>
        </p:txBody>
      </p:sp>
      <p:sp>
        <p:nvSpPr>
          <p:cNvPr id="223" name="Google Shape;223;p26"/>
          <p:cNvSpPr txBox="1">
            <a:spLocks noGrp="1"/>
          </p:cNvSpPr>
          <p:nvPr>
            <p:ph type="subTitle" idx="3"/>
          </p:nvPr>
        </p:nvSpPr>
        <p:spPr>
          <a:xfrm>
            <a:off x="5170400" y="3802050"/>
            <a:ext cx="2822400" cy="60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None/>
              <a:defRPr>
                <a:solidFill>
                  <a:schemeClr val="accent3"/>
                </a:solidFill>
              </a:defRPr>
            </a:lvl1pPr>
            <a:lvl2pPr lvl="1" rtl="0">
              <a:spcBef>
                <a:spcPts val="1600"/>
              </a:spcBef>
              <a:spcAft>
                <a:spcPts val="0"/>
              </a:spcAft>
              <a:buClr>
                <a:schemeClr val="accent3"/>
              </a:buClr>
              <a:buSzPts val="1400"/>
              <a:buNone/>
              <a:defRPr>
                <a:solidFill>
                  <a:schemeClr val="accent3"/>
                </a:solidFill>
              </a:defRPr>
            </a:lvl2pPr>
            <a:lvl3pPr lvl="2" rtl="0">
              <a:spcBef>
                <a:spcPts val="1600"/>
              </a:spcBef>
              <a:spcAft>
                <a:spcPts val="0"/>
              </a:spcAft>
              <a:buClr>
                <a:schemeClr val="accent3"/>
              </a:buClr>
              <a:buSzPts val="1400"/>
              <a:buNone/>
              <a:defRPr>
                <a:solidFill>
                  <a:schemeClr val="accent3"/>
                </a:solidFill>
              </a:defRPr>
            </a:lvl3pPr>
            <a:lvl4pPr lvl="3" rtl="0">
              <a:spcBef>
                <a:spcPts val="1600"/>
              </a:spcBef>
              <a:spcAft>
                <a:spcPts val="0"/>
              </a:spcAft>
              <a:buClr>
                <a:schemeClr val="accent3"/>
              </a:buClr>
              <a:buSzPts val="1400"/>
              <a:buNone/>
              <a:defRPr>
                <a:solidFill>
                  <a:schemeClr val="accent3"/>
                </a:solidFill>
              </a:defRPr>
            </a:lvl4pPr>
            <a:lvl5pPr lvl="4" rtl="0">
              <a:spcBef>
                <a:spcPts val="1600"/>
              </a:spcBef>
              <a:spcAft>
                <a:spcPts val="0"/>
              </a:spcAft>
              <a:buClr>
                <a:schemeClr val="accent3"/>
              </a:buClr>
              <a:buSzPts val="1400"/>
              <a:buNone/>
              <a:defRPr>
                <a:solidFill>
                  <a:schemeClr val="accent3"/>
                </a:solidFill>
              </a:defRPr>
            </a:lvl5pPr>
            <a:lvl6pPr lvl="5" rtl="0">
              <a:spcBef>
                <a:spcPts val="1600"/>
              </a:spcBef>
              <a:spcAft>
                <a:spcPts val="0"/>
              </a:spcAft>
              <a:buClr>
                <a:schemeClr val="accent3"/>
              </a:buClr>
              <a:buSzPts val="1400"/>
              <a:buNone/>
              <a:defRPr>
                <a:solidFill>
                  <a:schemeClr val="accent3"/>
                </a:solidFill>
              </a:defRPr>
            </a:lvl6pPr>
            <a:lvl7pPr lvl="6" rtl="0">
              <a:spcBef>
                <a:spcPts val="1600"/>
              </a:spcBef>
              <a:spcAft>
                <a:spcPts val="0"/>
              </a:spcAft>
              <a:buClr>
                <a:schemeClr val="accent3"/>
              </a:buClr>
              <a:buSzPts val="1400"/>
              <a:buNone/>
              <a:defRPr>
                <a:solidFill>
                  <a:schemeClr val="accent3"/>
                </a:solidFill>
              </a:defRPr>
            </a:lvl7pPr>
            <a:lvl8pPr lvl="7" rtl="0">
              <a:spcBef>
                <a:spcPts val="1600"/>
              </a:spcBef>
              <a:spcAft>
                <a:spcPts val="0"/>
              </a:spcAft>
              <a:buClr>
                <a:schemeClr val="accent3"/>
              </a:buClr>
              <a:buSzPts val="1400"/>
              <a:buNone/>
              <a:defRPr>
                <a:solidFill>
                  <a:schemeClr val="accent3"/>
                </a:solidFill>
              </a:defRPr>
            </a:lvl8pPr>
            <a:lvl9pPr lvl="8" rtl="0">
              <a:spcBef>
                <a:spcPts val="1600"/>
              </a:spcBef>
              <a:spcAft>
                <a:spcPts val="1600"/>
              </a:spcAft>
              <a:buClr>
                <a:schemeClr val="accent3"/>
              </a:buClr>
              <a:buSzPts val="1400"/>
              <a:buNone/>
              <a:defRPr>
                <a:solidFill>
                  <a:schemeClr val="accent3"/>
                </a:solidFill>
              </a:defRPr>
            </a:lvl9pPr>
          </a:lstStyle>
          <a:p>
            <a:endParaRPr/>
          </a:p>
        </p:txBody>
      </p:sp>
      <p:sp>
        <p:nvSpPr>
          <p:cNvPr id="224" name="Google Shape;224;p26"/>
          <p:cNvSpPr txBox="1">
            <a:spLocks noGrp="1"/>
          </p:cNvSpPr>
          <p:nvPr>
            <p:ph type="subTitle" idx="4"/>
          </p:nvPr>
        </p:nvSpPr>
        <p:spPr>
          <a:xfrm>
            <a:off x="5170400" y="3508175"/>
            <a:ext cx="28224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Quattrocento"/>
              <a:buNone/>
              <a:defRPr sz="2000">
                <a:solidFill>
                  <a:schemeClr val="accent1"/>
                </a:solidFill>
                <a:latin typeface="Quattrocento"/>
                <a:ea typeface="Quattrocento"/>
                <a:cs typeface="Quattrocento"/>
                <a:sym typeface="Quattrocento"/>
              </a:defRPr>
            </a:lvl1pPr>
            <a:lvl2pPr lvl="1"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2pPr>
            <a:lvl3pPr lvl="2"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3pPr>
            <a:lvl4pPr lvl="3"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4pPr>
            <a:lvl5pPr lvl="4"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5pPr>
            <a:lvl6pPr lvl="5"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6pPr>
            <a:lvl7pPr lvl="6"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7pPr>
            <a:lvl8pPr lvl="7" rtl="0">
              <a:spcBef>
                <a:spcPts val="1600"/>
              </a:spcBef>
              <a:spcAft>
                <a:spcPts val="0"/>
              </a:spcAft>
              <a:buClr>
                <a:schemeClr val="accent3"/>
              </a:buClr>
              <a:buSzPts val="1400"/>
              <a:buFont typeface="Quattrocento"/>
              <a:buNone/>
              <a:defRPr>
                <a:solidFill>
                  <a:schemeClr val="accent3"/>
                </a:solidFill>
                <a:latin typeface="Quattrocento"/>
                <a:ea typeface="Quattrocento"/>
                <a:cs typeface="Quattrocento"/>
                <a:sym typeface="Quattrocento"/>
              </a:defRPr>
            </a:lvl8pPr>
            <a:lvl9pPr lvl="8" rtl="0">
              <a:spcBef>
                <a:spcPts val="1600"/>
              </a:spcBef>
              <a:spcAft>
                <a:spcPts val="1600"/>
              </a:spcAft>
              <a:buClr>
                <a:schemeClr val="accent3"/>
              </a:buClr>
              <a:buSzPts val="1400"/>
              <a:buFont typeface="Quattrocento"/>
              <a:buNone/>
              <a:defRPr>
                <a:solidFill>
                  <a:schemeClr val="accent3"/>
                </a:solidFill>
                <a:latin typeface="Quattrocento"/>
                <a:ea typeface="Quattrocento"/>
                <a:cs typeface="Quattrocento"/>
                <a:sym typeface="Quattrocen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2"/>
        <p:cNvGrpSpPr/>
        <p:nvPr/>
      </p:nvGrpSpPr>
      <p:grpSpPr>
        <a:xfrm>
          <a:off x="0" y="0"/>
          <a:ext cx="0" cy="0"/>
          <a:chOff x="0" y="0"/>
          <a:chExt cx="0" cy="0"/>
        </a:xfrm>
      </p:grpSpPr>
      <p:sp>
        <p:nvSpPr>
          <p:cNvPr id="13" name="Google Shape;13;p3"/>
          <p:cNvSpPr/>
          <p:nvPr/>
        </p:nvSpPr>
        <p:spPr>
          <a:xfrm>
            <a:off x="152100" y="570401"/>
            <a:ext cx="5091001" cy="4396956"/>
          </a:xfrm>
          <a:custGeom>
            <a:avLst/>
            <a:gdLst/>
            <a:ahLst/>
            <a:cxnLst/>
            <a:rect l="l" t="t" r="r" b="b"/>
            <a:pathLst>
              <a:path w="73360" h="63359" extrusionOk="0">
                <a:moveTo>
                  <a:pt x="47066" y="973"/>
                </a:moveTo>
                <a:cubicBezTo>
                  <a:pt x="47069" y="973"/>
                  <a:pt x="47071" y="973"/>
                  <a:pt x="47072" y="974"/>
                </a:cubicBezTo>
                <a:cubicBezTo>
                  <a:pt x="47118" y="974"/>
                  <a:pt x="46572" y="1793"/>
                  <a:pt x="45935" y="2748"/>
                </a:cubicBezTo>
                <a:cubicBezTo>
                  <a:pt x="43909" y="5720"/>
                  <a:pt x="40679" y="10162"/>
                  <a:pt x="40571" y="10162"/>
                </a:cubicBezTo>
                <a:cubicBezTo>
                  <a:pt x="40570" y="10162"/>
                  <a:pt x="40569" y="10162"/>
                  <a:pt x="40568" y="10161"/>
                </a:cubicBezTo>
                <a:cubicBezTo>
                  <a:pt x="40523" y="10070"/>
                  <a:pt x="40659" y="9433"/>
                  <a:pt x="40841" y="8615"/>
                </a:cubicBezTo>
                <a:cubicBezTo>
                  <a:pt x="41205" y="7341"/>
                  <a:pt x="41296" y="7068"/>
                  <a:pt x="42297" y="5249"/>
                </a:cubicBezTo>
                <a:cubicBezTo>
                  <a:pt x="43297" y="3476"/>
                  <a:pt x="43479" y="3248"/>
                  <a:pt x="43934" y="2930"/>
                </a:cubicBezTo>
                <a:cubicBezTo>
                  <a:pt x="44606" y="2392"/>
                  <a:pt x="46909" y="973"/>
                  <a:pt x="47066" y="973"/>
                </a:cubicBezTo>
                <a:close/>
                <a:moveTo>
                  <a:pt x="42933" y="3521"/>
                </a:moveTo>
                <a:lnTo>
                  <a:pt x="41933" y="5386"/>
                </a:lnTo>
                <a:cubicBezTo>
                  <a:pt x="41205" y="6659"/>
                  <a:pt x="40887" y="7478"/>
                  <a:pt x="40705" y="8069"/>
                </a:cubicBezTo>
                <a:cubicBezTo>
                  <a:pt x="40568" y="8569"/>
                  <a:pt x="40387" y="9388"/>
                  <a:pt x="40296" y="9888"/>
                </a:cubicBezTo>
                <a:lnTo>
                  <a:pt x="40114" y="10843"/>
                </a:lnTo>
                <a:lnTo>
                  <a:pt x="38340" y="13481"/>
                </a:lnTo>
                <a:cubicBezTo>
                  <a:pt x="37385" y="14891"/>
                  <a:pt x="36475" y="16164"/>
                  <a:pt x="36384" y="16301"/>
                </a:cubicBezTo>
                <a:cubicBezTo>
                  <a:pt x="36374" y="16309"/>
                  <a:pt x="36364" y="16313"/>
                  <a:pt x="36355" y="16313"/>
                </a:cubicBezTo>
                <a:cubicBezTo>
                  <a:pt x="36214" y="16313"/>
                  <a:pt x="36314" y="15234"/>
                  <a:pt x="36657" y="11935"/>
                </a:cubicBezTo>
                <a:cubicBezTo>
                  <a:pt x="36959" y="8703"/>
                  <a:pt x="37138" y="7512"/>
                  <a:pt x="37233" y="7512"/>
                </a:cubicBezTo>
                <a:cubicBezTo>
                  <a:pt x="37239" y="7512"/>
                  <a:pt x="37244" y="7516"/>
                  <a:pt x="37248" y="7523"/>
                </a:cubicBezTo>
                <a:cubicBezTo>
                  <a:pt x="37306" y="7581"/>
                  <a:pt x="37361" y="7619"/>
                  <a:pt x="37440" y="7619"/>
                </a:cubicBezTo>
                <a:cubicBezTo>
                  <a:pt x="37669" y="7619"/>
                  <a:pt x="38098" y="7300"/>
                  <a:pt x="39386" y="6250"/>
                </a:cubicBezTo>
                <a:cubicBezTo>
                  <a:pt x="40159" y="5613"/>
                  <a:pt x="41296" y="4749"/>
                  <a:pt x="41887" y="4294"/>
                </a:cubicBezTo>
                <a:lnTo>
                  <a:pt x="42933" y="3521"/>
                </a:lnTo>
                <a:close/>
                <a:moveTo>
                  <a:pt x="36672" y="7743"/>
                </a:moveTo>
                <a:cubicBezTo>
                  <a:pt x="36748" y="7743"/>
                  <a:pt x="36740" y="8449"/>
                  <a:pt x="36612" y="9479"/>
                </a:cubicBezTo>
                <a:cubicBezTo>
                  <a:pt x="36523" y="10454"/>
                  <a:pt x="36391" y="11300"/>
                  <a:pt x="36300" y="11300"/>
                </a:cubicBezTo>
                <a:cubicBezTo>
                  <a:pt x="36298" y="11300"/>
                  <a:pt x="36296" y="11299"/>
                  <a:pt x="36293" y="11298"/>
                </a:cubicBezTo>
                <a:cubicBezTo>
                  <a:pt x="36292" y="11298"/>
                  <a:pt x="36290" y="11297"/>
                  <a:pt x="36289" y="11297"/>
                </a:cubicBezTo>
                <a:cubicBezTo>
                  <a:pt x="36129" y="11297"/>
                  <a:pt x="34839" y="13345"/>
                  <a:pt x="34974" y="13390"/>
                </a:cubicBezTo>
                <a:cubicBezTo>
                  <a:pt x="34980" y="13393"/>
                  <a:pt x="34985" y="13394"/>
                  <a:pt x="34992" y="13394"/>
                </a:cubicBezTo>
                <a:cubicBezTo>
                  <a:pt x="35097" y="13394"/>
                  <a:pt x="35361" y="13039"/>
                  <a:pt x="35748" y="12481"/>
                </a:cubicBezTo>
                <a:cubicBezTo>
                  <a:pt x="36123" y="11867"/>
                  <a:pt x="36293" y="11636"/>
                  <a:pt x="36355" y="11636"/>
                </a:cubicBezTo>
                <a:cubicBezTo>
                  <a:pt x="36376" y="11636"/>
                  <a:pt x="36384" y="11662"/>
                  <a:pt x="36384" y="11707"/>
                </a:cubicBezTo>
                <a:cubicBezTo>
                  <a:pt x="36384" y="12026"/>
                  <a:pt x="36293" y="12208"/>
                  <a:pt x="35475" y="13527"/>
                </a:cubicBezTo>
                <a:cubicBezTo>
                  <a:pt x="35156" y="14027"/>
                  <a:pt x="34974" y="14436"/>
                  <a:pt x="35065" y="14482"/>
                </a:cubicBezTo>
                <a:cubicBezTo>
                  <a:pt x="35111" y="14482"/>
                  <a:pt x="35384" y="14163"/>
                  <a:pt x="35702" y="13663"/>
                </a:cubicBezTo>
                <a:lnTo>
                  <a:pt x="36248" y="12799"/>
                </a:lnTo>
                <a:lnTo>
                  <a:pt x="36020" y="15118"/>
                </a:lnTo>
                <a:lnTo>
                  <a:pt x="35748" y="17438"/>
                </a:lnTo>
                <a:lnTo>
                  <a:pt x="33201" y="21304"/>
                </a:lnTo>
                <a:lnTo>
                  <a:pt x="30699" y="25169"/>
                </a:lnTo>
                <a:lnTo>
                  <a:pt x="30745" y="24396"/>
                </a:lnTo>
                <a:cubicBezTo>
                  <a:pt x="30790" y="23987"/>
                  <a:pt x="30836" y="23032"/>
                  <a:pt x="30836" y="22259"/>
                </a:cubicBezTo>
                <a:cubicBezTo>
                  <a:pt x="30881" y="20621"/>
                  <a:pt x="30927" y="20485"/>
                  <a:pt x="32064" y="18075"/>
                </a:cubicBezTo>
                <a:cubicBezTo>
                  <a:pt x="32473" y="17120"/>
                  <a:pt x="32837" y="16301"/>
                  <a:pt x="32837" y="16255"/>
                </a:cubicBezTo>
                <a:cubicBezTo>
                  <a:pt x="32828" y="16211"/>
                  <a:pt x="32812" y="16187"/>
                  <a:pt x="32788" y="16187"/>
                </a:cubicBezTo>
                <a:cubicBezTo>
                  <a:pt x="32690" y="16187"/>
                  <a:pt x="32457" y="16587"/>
                  <a:pt x="32018" y="17574"/>
                </a:cubicBezTo>
                <a:cubicBezTo>
                  <a:pt x="31233" y="19236"/>
                  <a:pt x="31029" y="19693"/>
                  <a:pt x="30981" y="19693"/>
                </a:cubicBezTo>
                <a:cubicBezTo>
                  <a:pt x="30957" y="19693"/>
                  <a:pt x="30972" y="19576"/>
                  <a:pt x="30972" y="19439"/>
                </a:cubicBezTo>
                <a:cubicBezTo>
                  <a:pt x="31018" y="18984"/>
                  <a:pt x="31427" y="18029"/>
                  <a:pt x="32200" y="16528"/>
                </a:cubicBezTo>
                <a:cubicBezTo>
                  <a:pt x="32519" y="15937"/>
                  <a:pt x="32746" y="15482"/>
                  <a:pt x="32700" y="15437"/>
                </a:cubicBezTo>
                <a:cubicBezTo>
                  <a:pt x="32696" y="15434"/>
                  <a:pt x="32691" y="15433"/>
                  <a:pt x="32685" y="15433"/>
                </a:cubicBezTo>
                <a:cubicBezTo>
                  <a:pt x="32582" y="15433"/>
                  <a:pt x="32314" y="15839"/>
                  <a:pt x="31882" y="16574"/>
                </a:cubicBezTo>
                <a:lnTo>
                  <a:pt x="31200" y="17756"/>
                </a:lnTo>
                <a:lnTo>
                  <a:pt x="31336" y="16528"/>
                </a:lnTo>
                <a:cubicBezTo>
                  <a:pt x="31427" y="15846"/>
                  <a:pt x="31609" y="14755"/>
                  <a:pt x="31745" y="14118"/>
                </a:cubicBezTo>
                <a:cubicBezTo>
                  <a:pt x="32034" y="12997"/>
                  <a:pt x="32119" y="12643"/>
                  <a:pt x="32144" y="12643"/>
                </a:cubicBezTo>
                <a:cubicBezTo>
                  <a:pt x="32155" y="12643"/>
                  <a:pt x="32155" y="12705"/>
                  <a:pt x="32155" y="12799"/>
                </a:cubicBezTo>
                <a:cubicBezTo>
                  <a:pt x="32170" y="12967"/>
                  <a:pt x="32206" y="13053"/>
                  <a:pt x="32273" y="13053"/>
                </a:cubicBezTo>
                <a:cubicBezTo>
                  <a:pt x="32405" y="13053"/>
                  <a:pt x="32657" y="12720"/>
                  <a:pt x="33110" y="12026"/>
                </a:cubicBezTo>
                <a:cubicBezTo>
                  <a:pt x="33974" y="10661"/>
                  <a:pt x="35884" y="8342"/>
                  <a:pt x="36657" y="7751"/>
                </a:cubicBezTo>
                <a:cubicBezTo>
                  <a:pt x="36662" y="7746"/>
                  <a:pt x="36667" y="7743"/>
                  <a:pt x="36672" y="7743"/>
                </a:cubicBezTo>
                <a:close/>
                <a:moveTo>
                  <a:pt x="47875" y="1101"/>
                </a:moveTo>
                <a:cubicBezTo>
                  <a:pt x="47882" y="1101"/>
                  <a:pt x="47887" y="1104"/>
                  <a:pt x="47891" y="1111"/>
                </a:cubicBezTo>
                <a:cubicBezTo>
                  <a:pt x="47891" y="1202"/>
                  <a:pt x="47618" y="1975"/>
                  <a:pt x="47254" y="2839"/>
                </a:cubicBezTo>
                <a:cubicBezTo>
                  <a:pt x="46890" y="3657"/>
                  <a:pt x="46344" y="4931"/>
                  <a:pt x="46072" y="5659"/>
                </a:cubicBezTo>
                <a:cubicBezTo>
                  <a:pt x="45799" y="6341"/>
                  <a:pt x="45162" y="7614"/>
                  <a:pt x="44662" y="8478"/>
                </a:cubicBezTo>
                <a:cubicBezTo>
                  <a:pt x="43843" y="9934"/>
                  <a:pt x="43798" y="10025"/>
                  <a:pt x="43979" y="10161"/>
                </a:cubicBezTo>
                <a:cubicBezTo>
                  <a:pt x="44252" y="10343"/>
                  <a:pt x="44070" y="10798"/>
                  <a:pt x="42479" y="13345"/>
                </a:cubicBezTo>
                <a:cubicBezTo>
                  <a:pt x="41705" y="14527"/>
                  <a:pt x="41114" y="15573"/>
                  <a:pt x="41114" y="15664"/>
                </a:cubicBezTo>
                <a:cubicBezTo>
                  <a:pt x="41114" y="15801"/>
                  <a:pt x="41205" y="15892"/>
                  <a:pt x="41387" y="15937"/>
                </a:cubicBezTo>
                <a:cubicBezTo>
                  <a:pt x="41615" y="15983"/>
                  <a:pt x="41569" y="16073"/>
                  <a:pt x="40387" y="18075"/>
                </a:cubicBezTo>
                <a:cubicBezTo>
                  <a:pt x="39204" y="20030"/>
                  <a:pt x="37840" y="22850"/>
                  <a:pt x="37703" y="23669"/>
                </a:cubicBezTo>
                <a:cubicBezTo>
                  <a:pt x="37658" y="23851"/>
                  <a:pt x="37703" y="24032"/>
                  <a:pt x="37885" y="24123"/>
                </a:cubicBezTo>
                <a:cubicBezTo>
                  <a:pt x="38158" y="24305"/>
                  <a:pt x="38204" y="24533"/>
                  <a:pt x="37931" y="24624"/>
                </a:cubicBezTo>
                <a:cubicBezTo>
                  <a:pt x="37840" y="24669"/>
                  <a:pt x="37612" y="24851"/>
                  <a:pt x="37476" y="25033"/>
                </a:cubicBezTo>
                <a:cubicBezTo>
                  <a:pt x="37294" y="25215"/>
                  <a:pt x="36885" y="25624"/>
                  <a:pt x="36475" y="25943"/>
                </a:cubicBezTo>
                <a:cubicBezTo>
                  <a:pt x="36100" y="26268"/>
                  <a:pt x="35849" y="26441"/>
                  <a:pt x="35752" y="26441"/>
                </a:cubicBezTo>
                <a:cubicBezTo>
                  <a:pt x="35672" y="26441"/>
                  <a:pt x="35695" y="26325"/>
                  <a:pt x="35839" y="26079"/>
                </a:cubicBezTo>
                <a:cubicBezTo>
                  <a:pt x="35930" y="25943"/>
                  <a:pt x="35930" y="25806"/>
                  <a:pt x="35884" y="25761"/>
                </a:cubicBezTo>
                <a:cubicBezTo>
                  <a:pt x="35873" y="25755"/>
                  <a:pt x="35862" y="25752"/>
                  <a:pt x="35850" y="25752"/>
                </a:cubicBezTo>
                <a:cubicBezTo>
                  <a:pt x="35769" y="25752"/>
                  <a:pt x="35680" y="25896"/>
                  <a:pt x="35520" y="26215"/>
                </a:cubicBezTo>
                <a:cubicBezTo>
                  <a:pt x="35384" y="26534"/>
                  <a:pt x="35247" y="26807"/>
                  <a:pt x="35247" y="26898"/>
                </a:cubicBezTo>
                <a:cubicBezTo>
                  <a:pt x="35117" y="27072"/>
                  <a:pt x="32900" y="28498"/>
                  <a:pt x="32713" y="28498"/>
                </a:cubicBezTo>
                <a:cubicBezTo>
                  <a:pt x="32705" y="28498"/>
                  <a:pt x="32700" y="28495"/>
                  <a:pt x="32700" y="28489"/>
                </a:cubicBezTo>
                <a:cubicBezTo>
                  <a:pt x="32700" y="28444"/>
                  <a:pt x="32837" y="27898"/>
                  <a:pt x="33064" y="27307"/>
                </a:cubicBezTo>
                <a:cubicBezTo>
                  <a:pt x="33292" y="26761"/>
                  <a:pt x="33428" y="26261"/>
                  <a:pt x="33383" y="26215"/>
                </a:cubicBezTo>
                <a:cubicBezTo>
                  <a:pt x="33376" y="26212"/>
                  <a:pt x="33370" y="26211"/>
                  <a:pt x="33363" y="26211"/>
                </a:cubicBezTo>
                <a:cubicBezTo>
                  <a:pt x="33266" y="26211"/>
                  <a:pt x="33085" y="26517"/>
                  <a:pt x="32746" y="27534"/>
                </a:cubicBezTo>
                <a:cubicBezTo>
                  <a:pt x="32519" y="28126"/>
                  <a:pt x="32382" y="28626"/>
                  <a:pt x="32428" y="28671"/>
                </a:cubicBezTo>
                <a:cubicBezTo>
                  <a:pt x="32473" y="28717"/>
                  <a:pt x="32109" y="28990"/>
                  <a:pt x="31654" y="29308"/>
                </a:cubicBezTo>
                <a:cubicBezTo>
                  <a:pt x="31200" y="29626"/>
                  <a:pt x="30517" y="30081"/>
                  <a:pt x="30245" y="30309"/>
                </a:cubicBezTo>
                <a:cubicBezTo>
                  <a:pt x="29926" y="30536"/>
                  <a:pt x="29653" y="30672"/>
                  <a:pt x="29653" y="30672"/>
                </a:cubicBezTo>
                <a:cubicBezTo>
                  <a:pt x="29653" y="30627"/>
                  <a:pt x="29972" y="29808"/>
                  <a:pt x="30381" y="28853"/>
                </a:cubicBezTo>
                <a:cubicBezTo>
                  <a:pt x="31074" y="27338"/>
                  <a:pt x="31189" y="26894"/>
                  <a:pt x="31042" y="26894"/>
                </a:cubicBezTo>
                <a:cubicBezTo>
                  <a:pt x="31035" y="26894"/>
                  <a:pt x="31026" y="26895"/>
                  <a:pt x="31018" y="26898"/>
                </a:cubicBezTo>
                <a:cubicBezTo>
                  <a:pt x="30881" y="26943"/>
                  <a:pt x="29380" y="30582"/>
                  <a:pt x="29426" y="30672"/>
                </a:cubicBezTo>
                <a:cubicBezTo>
                  <a:pt x="29426" y="30763"/>
                  <a:pt x="29289" y="30945"/>
                  <a:pt x="29062" y="31082"/>
                </a:cubicBezTo>
                <a:cubicBezTo>
                  <a:pt x="28903" y="31195"/>
                  <a:pt x="28812" y="31252"/>
                  <a:pt x="28772" y="31252"/>
                </a:cubicBezTo>
                <a:cubicBezTo>
                  <a:pt x="28732" y="31252"/>
                  <a:pt x="28744" y="31195"/>
                  <a:pt x="28789" y="31082"/>
                </a:cubicBezTo>
                <a:cubicBezTo>
                  <a:pt x="28835" y="30945"/>
                  <a:pt x="28835" y="30763"/>
                  <a:pt x="28789" y="30718"/>
                </a:cubicBezTo>
                <a:cubicBezTo>
                  <a:pt x="28516" y="30536"/>
                  <a:pt x="29244" y="28899"/>
                  <a:pt x="30517" y="26943"/>
                </a:cubicBezTo>
                <a:cubicBezTo>
                  <a:pt x="31836" y="24806"/>
                  <a:pt x="32064" y="24533"/>
                  <a:pt x="35020" y="22077"/>
                </a:cubicBezTo>
                <a:cubicBezTo>
                  <a:pt x="36703" y="20667"/>
                  <a:pt x="39886" y="17301"/>
                  <a:pt x="39795" y="17074"/>
                </a:cubicBezTo>
                <a:cubicBezTo>
                  <a:pt x="39765" y="17024"/>
                  <a:pt x="39731" y="16994"/>
                  <a:pt x="39681" y="16994"/>
                </a:cubicBezTo>
                <a:cubicBezTo>
                  <a:pt x="39502" y="16994"/>
                  <a:pt x="39123" y="17377"/>
                  <a:pt x="38022" y="18620"/>
                </a:cubicBezTo>
                <a:cubicBezTo>
                  <a:pt x="37112" y="19621"/>
                  <a:pt x="36111" y="20621"/>
                  <a:pt x="35202" y="21395"/>
                </a:cubicBezTo>
                <a:cubicBezTo>
                  <a:pt x="34429" y="22077"/>
                  <a:pt x="33519" y="22850"/>
                  <a:pt x="33155" y="23168"/>
                </a:cubicBezTo>
                <a:lnTo>
                  <a:pt x="32564" y="23714"/>
                </a:lnTo>
                <a:lnTo>
                  <a:pt x="32564" y="23714"/>
                </a:lnTo>
                <a:lnTo>
                  <a:pt x="34338" y="20894"/>
                </a:lnTo>
                <a:cubicBezTo>
                  <a:pt x="36293" y="17847"/>
                  <a:pt x="36521" y="17529"/>
                  <a:pt x="38977" y="15209"/>
                </a:cubicBezTo>
                <a:cubicBezTo>
                  <a:pt x="40432" y="13799"/>
                  <a:pt x="42752" y="11344"/>
                  <a:pt x="42752" y="11207"/>
                </a:cubicBezTo>
                <a:cubicBezTo>
                  <a:pt x="42742" y="11170"/>
                  <a:pt x="42725" y="11148"/>
                  <a:pt x="42693" y="11148"/>
                </a:cubicBezTo>
                <a:cubicBezTo>
                  <a:pt x="42566" y="11148"/>
                  <a:pt x="42201" y="11485"/>
                  <a:pt x="41114" y="12572"/>
                </a:cubicBezTo>
                <a:cubicBezTo>
                  <a:pt x="40387" y="13390"/>
                  <a:pt x="39250" y="14436"/>
                  <a:pt x="38658" y="14982"/>
                </a:cubicBezTo>
                <a:lnTo>
                  <a:pt x="37612" y="15983"/>
                </a:lnTo>
                <a:lnTo>
                  <a:pt x="39068" y="13799"/>
                </a:lnTo>
                <a:cubicBezTo>
                  <a:pt x="40387" y="11753"/>
                  <a:pt x="40614" y="11480"/>
                  <a:pt x="41660" y="10434"/>
                </a:cubicBezTo>
                <a:cubicBezTo>
                  <a:pt x="42661" y="9433"/>
                  <a:pt x="43570" y="8433"/>
                  <a:pt x="45207" y="6386"/>
                </a:cubicBezTo>
                <a:cubicBezTo>
                  <a:pt x="45465" y="6043"/>
                  <a:pt x="45560" y="5700"/>
                  <a:pt x="45380" y="5700"/>
                </a:cubicBezTo>
                <a:cubicBezTo>
                  <a:pt x="45369" y="5700"/>
                  <a:pt x="45357" y="5701"/>
                  <a:pt x="45344" y="5704"/>
                </a:cubicBezTo>
                <a:cubicBezTo>
                  <a:pt x="45298" y="5750"/>
                  <a:pt x="44798" y="6295"/>
                  <a:pt x="44252" y="6978"/>
                </a:cubicBezTo>
                <a:cubicBezTo>
                  <a:pt x="43707" y="7660"/>
                  <a:pt x="42979" y="8478"/>
                  <a:pt x="42661" y="8797"/>
                </a:cubicBezTo>
                <a:lnTo>
                  <a:pt x="42069" y="9388"/>
                </a:lnTo>
                <a:lnTo>
                  <a:pt x="42615" y="8615"/>
                </a:lnTo>
                <a:cubicBezTo>
                  <a:pt x="44207" y="6432"/>
                  <a:pt x="45981" y="3885"/>
                  <a:pt x="46845" y="2521"/>
                </a:cubicBezTo>
                <a:cubicBezTo>
                  <a:pt x="47393" y="1635"/>
                  <a:pt x="47785" y="1101"/>
                  <a:pt x="47875" y="1101"/>
                </a:cubicBezTo>
                <a:close/>
                <a:moveTo>
                  <a:pt x="28531" y="30205"/>
                </a:moveTo>
                <a:cubicBezTo>
                  <a:pt x="28551" y="30205"/>
                  <a:pt x="28544" y="30256"/>
                  <a:pt x="28516" y="30354"/>
                </a:cubicBezTo>
                <a:cubicBezTo>
                  <a:pt x="28471" y="30536"/>
                  <a:pt x="28289" y="30900"/>
                  <a:pt x="28152" y="31127"/>
                </a:cubicBezTo>
                <a:cubicBezTo>
                  <a:pt x="28016" y="31355"/>
                  <a:pt x="27743" y="31673"/>
                  <a:pt x="27607" y="31809"/>
                </a:cubicBezTo>
                <a:cubicBezTo>
                  <a:pt x="27554" y="31851"/>
                  <a:pt x="27517" y="31874"/>
                  <a:pt x="27496" y="31874"/>
                </a:cubicBezTo>
                <a:cubicBezTo>
                  <a:pt x="27427" y="31874"/>
                  <a:pt x="27550" y="31621"/>
                  <a:pt x="27971" y="30991"/>
                </a:cubicBezTo>
                <a:cubicBezTo>
                  <a:pt x="28316" y="30457"/>
                  <a:pt x="28488" y="30205"/>
                  <a:pt x="28531" y="30205"/>
                </a:cubicBezTo>
                <a:close/>
                <a:moveTo>
                  <a:pt x="31705" y="31364"/>
                </a:moveTo>
                <a:cubicBezTo>
                  <a:pt x="31715" y="31364"/>
                  <a:pt x="31714" y="31390"/>
                  <a:pt x="31700" y="31446"/>
                </a:cubicBezTo>
                <a:cubicBezTo>
                  <a:pt x="31609" y="31628"/>
                  <a:pt x="31427" y="31855"/>
                  <a:pt x="31336" y="31991"/>
                </a:cubicBezTo>
                <a:cubicBezTo>
                  <a:pt x="31298" y="32042"/>
                  <a:pt x="31274" y="32065"/>
                  <a:pt x="31264" y="32065"/>
                </a:cubicBezTo>
                <a:cubicBezTo>
                  <a:pt x="31239" y="32065"/>
                  <a:pt x="31309" y="31915"/>
                  <a:pt x="31473" y="31719"/>
                </a:cubicBezTo>
                <a:cubicBezTo>
                  <a:pt x="31599" y="31497"/>
                  <a:pt x="31681" y="31364"/>
                  <a:pt x="31705" y="31364"/>
                </a:cubicBezTo>
                <a:close/>
                <a:moveTo>
                  <a:pt x="28389" y="32428"/>
                </a:moveTo>
                <a:cubicBezTo>
                  <a:pt x="28401" y="32428"/>
                  <a:pt x="28413" y="32434"/>
                  <a:pt x="28425" y="32446"/>
                </a:cubicBezTo>
                <a:cubicBezTo>
                  <a:pt x="28425" y="32492"/>
                  <a:pt x="28380" y="32583"/>
                  <a:pt x="28289" y="32628"/>
                </a:cubicBezTo>
                <a:cubicBezTo>
                  <a:pt x="28257" y="32660"/>
                  <a:pt x="28236" y="32675"/>
                  <a:pt x="28226" y="32675"/>
                </a:cubicBezTo>
                <a:cubicBezTo>
                  <a:pt x="28209" y="32675"/>
                  <a:pt x="28230" y="32625"/>
                  <a:pt x="28289" y="32537"/>
                </a:cubicBezTo>
                <a:cubicBezTo>
                  <a:pt x="28322" y="32471"/>
                  <a:pt x="28356" y="32428"/>
                  <a:pt x="28389" y="32428"/>
                </a:cubicBezTo>
                <a:close/>
                <a:moveTo>
                  <a:pt x="72083" y="25350"/>
                </a:moveTo>
                <a:cubicBezTo>
                  <a:pt x="72085" y="25350"/>
                  <a:pt x="72086" y="25350"/>
                  <a:pt x="72086" y="25351"/>
                </a:cubicBezTo>
                <a:cubicBezTo>
                  <a:pt x="72086" y="25351"/>
                  <a:pt x="71768" y="25761"/>
                  <a:pt x="71404" y="26170"/>
                </a:cubicBezTo>
                <a:cubicBezTo>
                  <a:pt x="70358" y="27307"/>
                  <a:pt x="68811" y="28671"/>
                  <a:pt x="67629" y="29490"/>
                </a:cubicBezTo>
                <a:cubicBezTo>
                  <a:pt x="67083" y="29854"/>
                  <a:pt x="66537" y="30263"/>
                  <a:pt x="66492" y="30354"/>
                </a:cubicBezTo>
                <a:cubicBezTo>
                  <a:pt x="66310" y="30627"/>
                  <a:pt x="63900" y="31309"/>
                  <a:pt x="60352" y="32128"/>
                </a:cubicBezTo>
                <a:lnTo>
                  <a:pt x="57032" y="32856"/>
                </a:lnTo>
                <a:lnTo>
                  <a:pt x="57032" y="32856"/>
                </a:lnTo>
                <a:lnTo>
                  <a:pt x="58760" y="32037"/>
                </a:lnTo>
                <a:cubicBezTo>
                  <a:pt x="59670" y="31582"/>
                  <a:pt x="61944" y="30491"/>
                  <a:pt x="63718" y="29581"/>
                </a:cubicBezTo>
                <a:cubicBezTo>
                  <a:pt x="70276" y="26213"/>
                  <a:pt x="71999" y="25350"/>
                  <a:pt x="72083" y="25350"/>
                </a:cubicBezTo>
                <a:close/>
                <a:moveTo>
                  <a:pt x="29776" y="30938"/>
                </a:moveTo>
                <a:cubicBezTo>
                  <a:pt x="29784" y="30938"/>
                  <a:pt x="29788" y="30940"/>
                  <a:pt x="29790" y="30945"/>
                </a:cubicBezTo>
                <a:cubicBezTo>
                  <a:pt x="29790" y="30991"/>
                  <a:pt x="29608" y="31218"/>
                  <a:pt x="29380" y="31491"/>
                </a:cubicBezTo>
                <a:cubicBezTo>
                  <a:pt x="29182" y="31729"/>
                  <a:pt x="28983" y="31864"/>
                  <a:pt x="28906" y="31864"/>
                </a:cubicBezTo>
                <a:cubicBezTo>
                  <a:pt x="28895" y="31864"/>
                  <a:pt x="28886" y="31861"/>
                  <a:pt x="28880" y="31855"/>
                </a:cubicBezTo>
                <a:cubicBezTo>
                  <a:pt x="28876" y="31851"/>
                  <a:pt x="28870" y="31849"/>
                  <a:pt x="28862" y="31849"/>
                </a:cubicBezTo>
                <a:cubicBezTo>
                  <a:pt x="28772" y="31849"/>
                  <a:pt x="28432" y="32068"/>
                  <a:pt x="28016" y="32401"/>
                </a:cubicBezTo>
                <a:cubicBezTo>
                  <a:pt x="27639" y="32702"/>
                  <a:pt x="27387" y="32879"/>
                  <a:pt x="27338" y="32879"/>
                </a:cubicBezTo>
                <a:cubicBezTo>
                  <a:pt x="27328" y="32879"/>
                  <a:pt x="27326" y="32871"/>
                  <a:pt x="27334" y="32856"/>
                </a:cubicBezTo>
                <a:cubicBezTo>
                  <a:pt x="27465" y="32636"/>
                  <a:pt x="29583" y="30938"/>
                  <a:pt x="29776" y="30938"/>
                </a:cubicBezTo>
                <a:close/>
                <a:moveTo>
                  <a:pt x="30840" y="32473"/>
                </a:moveTo>
                <a:cubicBezTo>
                  <a:pt x="30851" y="32473"/>
                  <a:pt x="30850" y="32493"/>
                  <a:pt x="30836" y="32537"/>
                </a:cubicBezTo>
                <a:cubicBezTo>
                  <a:pt x="30790" y="32628"/>
                  <a:pt x="30699" y="32810"/>
                  <a:pt x="30608" y="32946"/>
                </a:cubicBezTo>
                <a:cubicBezTo>
                  <a:pt x="30573" y="32970"/>
                  <a:pt x="30550" y="32981"/>
                  <a:pt x="30538" y="32981"/>
                </a:cubicBezTo>
                <a:cubicBezTo>
                  <a:pt x="30502" y="32981"/>
                  <a:pt x="30553" y="32888"/>
                  <a:pt x="30654" y="32719"/>
                </a:cubicBezTo>
                <a:cubicBezTo>
                  <a:pt x="30747" y="32565"/>
                  <a:pt x="30818" y="32473"/>
                  <a:pt x="30840" y="32473"/>
                </a:cubicBezTo>
                <a:close/>
                <a:moveTo>
                  <a:pt x="31700" y="13163"/>
                </a:moveTo>
                <a:lnTo>
                  <a:pt x="31427" y="14300"/>
                </a:lnTo>
                <a:cubicBezTo>
                  <a:pt x="31291" y="14982"/>
                  <a:pt x="31063" y="16574"/>
                  <a:pt x="30927" y="17847"/>
                </a:cubicBezTo>
                <a:cubicBezTo>
                  <a:pt x="30745" y="19121"/>
                  <a:pt x="30608" y="20985"/>
                  <a:pt x="30608" y="21895"/>
                </a:cubicBezTo>
                <a:cubicBezTo>
                  <a:pt x="30563" y="22850"/>
                  <a:pt x="30472" y="24123"/>
                  <a:pt x="30472" y="24715"/>
                </a:cubicBezTo>
                <a:lnTo>
                  <a:pt x="30381" y="25761"/>
                </a:lnTo>
                <a:lnTo>
                  <a:pt x="28062" y="29354"/>
                </a:lnTo>
                <a:cubicBezTo>
                  <a:pt x="26834" y="31355"/>
                  <a:pt x="25697" y="32992"/>
                  <a:pt x="25606" y="33037"/>
                </a:cubicBezTo>
                <a:cubicBezTo>
                  <a:pt x="25587" y="33056"/>
                  <a:pt x="25571" y="33065"/>
                  <a:pt x="25557" y="33065"/>
                </a:cubicBezTo>
                <a:cubicBezTo>
                  <a:pt x="25502" y="33065"/>
                  <a:pt x="25487" y="32919"/>
                  <a:pt x="25560" y="32628"/>
                </a:cubicBezTo>
                <a:cubicBezTo>
                  <a:pt x="25878" y="30718"/>
                  <a:pt x="26515" y="26443"/>
                  <a:pt x="26879" y="23441"/>
                </a:cubicBezTo>
                <a:cubicBezTo>
                  <a:pt x="27334" y="20076"/>
                  <a:pt x="27379" y="19894"/>
                  <a:pt x="27652" y="19803"/>
                </a:cubicBezTo>
                <a:cubicBezTo>
                  <a:pt x="27925" y="19757"/>
                  <a:pt x="28016" y="19621"/>
                  <a:pt x="28562" y="18529"/>
                </a:cubicBezTo>
                <a:cubicBezTo>
                  <a:pt x="29199" y="17165"/>
                  <a:pt x="30790" y="14345"/>
                  <a:pt x="31336" y="13618"/>
                </a:cubicBezTo>
                <a:lnTo>
                  <a:pt x="31700" y="13163"/>
                </a:lnTo>
                <a:close/>
                <a:moveTo>
                  <a:pt x="30526" y="31531"/>
                </a:moveTo>
                <a:cubicBezTo>
                  <a:pt x="30568" y="31531"/>
                  <a:pt x="30411" y="31820"/>
                  <a:pt x="29972" y="32583"/>
                </a:cubicBezTo>
                <a:cubicBezTo>
                  <a:pt x="29426" y="33538"/>
                  <a:pt x="29153" y="33947"/>
                  <a:pt x="28926" y="34083"/>
                </a:cubicBezTo>
                <a:cubicBezTo>
                  <a:pt x="28811" y="34165"/>
                  <a:pt x="28738" y="34217"/>
                  <a:pt x="28710" y="34217"/>
                </a:cubicBezTo>
                <a:cubicBezTo>
                  <a:pt x="28660" y="34217"/>
                  <a:pt x="28754" y="34050"/>
                  <a:pt x="29017" y="33583"/>
                </a:cubicBezTo>
                <a:cubicBezTo>
                  <a:pt x="29653" y="32537"/>
                  <a:pt x="29790" y="32310"/>
                  <a:pt x="30290" y="31764"/>
                </a:cubicBezTo>
                <a:cubicBezTo>
                  <a:pt x="30419" y="31619"/>
                  <a:pt x="30503" y="31531"/>
                  <a:pt x="30526" y="31531"/>
                </a:cubicBezTo>
                <a:close/>
                <a:moveTo>
                  <a:pt x="25842" y="34157"/>
                </a:moveTo>
                <a:cubicBezTo>
                  <a:pt x="25854" y="34157"/>
                  <a:pt x="25866" y="34162"/>
                  <a:pt x="25878" y="34174"/>
                </a:cubicBezTo>
                <a:cubicBezTo>
                  <a:pt x="25878" y="34220"/>
                  <a:pt x="25833" y="34311"/>
                  <a:pt x="25742" y="34356"/>
                </a:cubicBezTo>
                <a:cubicBezTo>
                  <a:pt x="25710" y="34389"/>
                  <a:pt x="25689" y="34404"/>
                  <a:pt x="25680" y="34404"/>
                </a:cubicBezTo>
                <a:cubicBezTo>
                  <a:pt x="25662" y="34404"/>
                  <a:pt x="25683" y="34353"/>
                  <a:pt x="25742" y="34265"/>
                </a:cubicBezTo>
                <a:cubicBezTo>
                  <a:pt x="25775" y="34199"/>
                  <a:pt x="25809" y="34157"/>
                  <a:pt x="25842" y="34157"/>
                </a:cubicBezTo>
                <a:close/>
                <a:moveTo>
                  <a:pt x="32155" y="32492"/>
                </a:moveTo>
                <a:lnTo>
                  <a:pt x="31563" y="33447"/>
                </a:lnTo>
                <a:cubicBezTo>
                  <a:pt x="31245" y="33992"/>
                  <a:pt x="30881" y="34493"/>
                  <a:pt x="30745" y="34584"/>
                </a:cubicBezTo>
                <a:cubicBezTo>
                  <a:pt x="30665" y="34648"/>
                  <a:pt x="30613" y="34683"/>
                  <a:pt x="30591" y="34683"/>
                </a:cubicBezTo>
                <a:cubicBezTo>
                  <a:pt x="30551" y="34683"/>
                  <a:pt x="30613" y="34561"/>
                  <a:pt x="30790" y="34265"/>
                </a:cubicBezTo>
                <a:cubicBezTo>
                  <a:pt x="30972" y="33947"/>
                  <a:pt x="31382" y="33447"/>
                  <a:pt x="31654" y="33128"/>
                </a:cubicBezTo>
                <a:lnTo>
                  <a:pt x="32155" y="32492"/>
                </a:lnTo>
                <a:close/>
                <a:moveTo>
                  <a:pt x="46055" y="34429"/>
                </a:moveTo>
                <a:cubicBezTo>
                  <a:pt x="46065" y="34429"/>
                  <a:pt x="46072" y="34435"/>
                  <a:pt x="46072" y="34447"/>
                </a:cubicBezTo>
                <a:cubicBezTo>
                  <a:pt x="46072" y="34493"/>
                  <a:pt x="46026" y="34584"/>
                  <a:pt x="45935" y="34675"/>
                </a:cubicBezTo>
                <a:cubicBezTo>
                  <a:pt x="45912" y="34686"/>
                  <a:pt x="45895" y="34692"/>
                  <a:pt x="45884" y="34692"/>
                </a:cubicBezTo>
                <a:cubicBezTo>
                  <a:pt x="45850" y="34692"/>
                  <a:pt x="45867" y="34641"/>
                  <a:pt x="45935" y="34538"/>
                </a:cubicBezTo>
                <a:cubicBezTo>
                  <a:pt x="45968" y="34472"/>
                  <a:pt x="46026" y="34429"/>
                  <a:pt x="46055" y="34429"/>
                </a:cubicBezTo>
                <a:close/>
                <a:moveTo>
                  <a:pt x="28471" y="33947"/>
                </a:moveTo>
                <a:lnTo>
                  <a:pt x="28243" y="34356"/>
                </a:lnTo>
                <a:cubicBezTo>
                  <a:pt x="28107" y="34584"/>
                  <a:pt x="27925" y="34811"/>
                  <a:pt x="27789" y="34902"/>
                </a:cubicBezTo>
                <a:cubicBezTo>
                  <a:pt x="27718" y="34937"/>
                  <a:pt x="27675" y="34959"/>
                  <a:pt x="27656" y="34959"/>
                </a:cubicBezTo>
                <a:cubicBezTo>
                  <a:pt x="27627" y="34959"/>
                  <a:pt x="27660" y="34905"/>
                  <a:pt x="27743" y="34766"/>
                </a:cubicBezTo>
                <a:cubicBezTo>
                  <a:pt x="27789" y="34675"/>
                  <a:pt x="28016" y="34402"/>
                  <a:pt x="28152" y="34265"/>
                </a:cubicBezTo>
                <a:lnTo>
                  <a:pt x="28471" y="33947"/>
                </a:lnTo>
                <a:close/>
                <a:moveTo>
                  <a:pt x="37612" y="25260"/>
                </a:moveTo>
                <a:lnTo>
                  <a:pt x="36521" y="26989"/>
                </a:lnTo>
                <a:cubicBezTo>
                  <a:pt x="35930" y="27989"/>
                  <a:pt x="35020" y="29354"/>
                  <a:pt x="34520" y="30127"/>
                </a:cubicBezTo>
                <a:cubicBezTo>
                  <a:pt x="34056" y="30801"/>
                  <a:pt x="33632" y="31319"/>
                  <a:pt x="33536" y="31319"/>
                </a:cubicBezTo>
                <a:cubicBezTo>
                  <a:pt x="33528" y="31319"/>
                  <a:pt x="33522" y="31316"/>
                  <a:pt x="33519" y="31309"/>
                </a:cubicBezTo>
                <a:cubicBezTo>
                  <a:pt x="33511" y="31301"/>
                  <a:pt x="33502" y="31298"/>
                  <a:pt x="33492" y="31298"/>
                </a:cubicBezTo>
                <a:cubicBezTo>
                  <a:pt x="33442" y="31298"/>
                  <a:pt x="33367" y="31386"/>
                  <a:pt x="33292" y="31537"/>
                </a:cubicBezTo>
                <a:cubicBezTo>
                  <a:pt x="33179" y="31687"/>
                  <a:pt x="33066" y="31776"/>
                  <a:pt x="33004" y="31776"/>
                </a:cubicBezTo>
                <a:cubicBezTo>
                  <a:pt x="32992" y="31776"/>
                  <a:pt x="32981" y="31772"/>
                  <a:pt x="32973" y="31764"/>
                </a:cubicBezTo>
                <a:cubicBezTo>
                  <a:pt x="32928" y="31719"/>
                  <a:pt x="32882" y="31673"/>
                  <a:pt x="32928" y="31582"/>
                </a:cubicBezTo>
                <a:cubicBezTo>
                  <a:pt x="32973" y="31491"/>
                  <a:pt x="32973" y="31309"/>
                  <a:pt x="32928" y="31218"/>
                </a:cubicBezTo>
                <a:cubicBezTo>
                  <a:pt x="32851" y="31090"/>
                  <a:pt x="32803" y="31034"/>
                  <a:pt x="32743" y="31034"/>
                </a:cubicBezTo>
                <a:cubicBezTo>
                  <a:pt x="32697" y="31034"/>
                  <a:pt x="32643" y="31068"/>
                  <a:pt x="32564" y="31127"/>
                </a:cubicBezTo>
                <a:cubicBezTo>
                  <a:pt x="32473" y="31264"/>
                  <a:pt x="32155" y="31719"/>
                  <a:pt x="31836" y="32173"/>
                </a:cubicBezTo>
                <a:cubicBezTo>
                  <a:pt x="31124" y="33331"/>
                  <a:pt x="29627" y="35360"/>
                  <a:pt x="29564" y="35360"/>
                </a:cubicBezTo>
                <a:cubicBezTo>
                  <a:pt x="29563" y="35360"/>
                  <a:pt x="29562" y="35359"/>
                  <a:pt x="29562" y="35357"/>
                </a:cubicBezTo>
                <a:cubicBezTo>
                  <a:pt x="29562" y="35311"/>
                  <a:pt x="30154" y="34356"/>
                  <a:pt x="30836" y="33219"/>
                </a:cubicBezTo>
                <a:cubicBezTo>
                  <a:pt x="31745" y="31855"/>
                  <a:pt x="32109" y="31173"/>
                  <a:pt x="32109" y="31036"/>
                </a:cubicBezTo>
                <a:cubicBezTo>
                  <a:pt x="32018" y="30945"/>
                  <a:pt x="32200" y="30672"/>
                  <a:pt x="32746" y="30081"/>
                </a:cubicBezTo>
                <a:cubicBezTo>
                  <a:pt x="33565" y="29035"/>
                  <a:pt x="33747" y="28762"/>
                  <a:pt x="33610" y="28671"/>
                </a:cubicBezTo>
                <a:cubicBezTo>
                  <a:pt x="33609" y="28671"/>
                  <a:pt x="33608" y="28671"/>
                  <a:pt x="33606" y="28671"/>
                </a:cubicBezTo>
                <a:cubicBezTo>
                  <a:pt x="33483" y="28671"/>
                  <a:pt x="31956" y="30558"/>
                  <a:pt x="30517" y="32401"/>
                </a:cubicBezTo>
                <a:lnTo>
                  <a:pt x="29835" y="33356"/>
                </a:lnTo>
                <a:lnTo>
                  <a:pt x="30426" y="32355"/>
                </a:lnTo>
                <a:cubicBezTo>
                  <a:pt x="30836" y="31673"/>
                  <a:pt x="31018" y="31309"/>
                  <a:pt x="30972" y="31218"/>
                </a:cubicBezTo>
                <a:cubicBezTo>
                  <a:pt x="30881" y="31127"/>
                  <a:pt x="31063" y="30900"/>
                  <a:pt x="31518" y="30445"/>
                </a:cubicBezTo>
                <a:cubicBezTo>
                  <a:pt x="32229" y="29734"/>
                  <a:pt x="32440" y="29484"/>
                  <a:pt x="32292" y="29484"/>
                </a:cubicBezTo>
                <a:cubicBezTo>
                  <a:pt x="32279" y="29484"/>
                  <a:pt x="32264" y="29486"/>
                  <a:pt x="32246" y="29490"/>
                </a:cubicBezTo>
                <a:cubicBezTo>
                  <a:pt x="32109" y="29535"/>
                  <a:pt x="31654" y="29945"/>
                  <a:pt x="31154" y="30491"/>
                </a:cubicBezTo>
                <a:cubicBezTo>
                  <a:pt x="30654" y="30991"/>
                  <a:pt x="30199" y="31446"/>
                  <a:pt x="30154" y="31446"/>
                </a:cubicBezTo>
                <a:cubicBezTo>
                  <a:pt x="30063" y="31446"/>
                  <a:pt x="29699" y="31855"/>
                  <a:pt x="29335" y="32355"/>
                </a:cubicBezTo>
                <a:cubicBezTo>
                  <a:pt x="28926" y="32901"/>
                  <a:pt x="28471" y="33447"/>
                  <a:pt x="28289" y="33629"/>
                </a:cubicBezTo>
                <a:cubicBezTo>
                  <a:pt x="28215" y="33703"/>
                  <a:pt x="28171" y="33737"/>
                  <a:pt x="28153" y="33737"/>
                </a:cubicBezTo>
                <a:cubicBezTo>
                  <a:pt x="28039" y="33737"/>
                  <a:pt x="28971" y="32376"/>
                  <a:pt x="29835" y="31355"/>
                </a:cubicBezTo>
                <a:cubicBezTo>
                  <a:pt x="30563" y="30445"/>
                  <a:pt x="30927" y="30127"/>
                  <a:pt x="32018" y="29399"/>
                </a:cubicBezTo>
                <a:cubicBezTo>
                  <a:pt x="32700" y="28944"/>
                  <a:pt x="33747" y="28217"/>
                  <a:pt x="34338" y="27807"/>
                </a:cubicBezTo>
                <a:cubicBezTo>
                  <a:pt x="34883" y="27443"/>
                  <a:pt x="35566" y="26943"/>
                  <a:pt x="35839" y="26761"/>
                </a:cubicBezTo>
                <a:cubicBezTo>
                  <a:pt x="36111" y="26579"/>
                  <a:pt x="36612" y="26170"/>
                  <a:pt x="36976" y="25852"/>
                </a:cubicBezTo>
                <a:lnTo>
                  <a:pt x="37612" y="25260"/>
                </a:lnTo>
                <a:close/>
                <a:moveTo>
                  <a:pt x="30234" y="35277"/>
                </a:moveTo>
                <a:cubicBezTo>
                  <a:pt x="30242" y="35277"/>
                  <a:pt x="30245" y="35288"/>
                  <a:pt x="30245" y="35311"/>
                </a:cubicBezTo>
                <a:cubicBezTo>
                  <a:pt x="30199" y="35448"/>
                  <a:pt x="30063" y="35630"/>
                  <a:pt x="29972" y="35721"/>
                </a:cubicBezTo>
                <a:cubicBezTo>
                  <a:pt x="29943" y="35764"/>
                  <a:pt x="29923" y="35785"/>
                  <a:pt x="29914" y="35785"/>
                </a:cubicBezTo>
                <a:cubicBezTo>
                  <a:pt x="29895" y="35785"/>
                  <a:pt x="29924" y="35693"/>
                  <a:pt x="30017" y="35539"/>
                </a:cubicBezTo>
                <a:cubicBezTo>
                  <a:pt x="30152" y="35370"/>
                  <a:pt x="30212" y="35277"/>
                  <a:pt x="30234" y="35277"/>
                </a:cubicBezTo>
                <a:close/>
                <a:moveTo>
                  <a:pt x="26453" y="35703"/>
                </a:moveTo>
                <a:cubicBezTo>
                  <a:pt x="26463" y="35703"/>
                  <a:pt x="26470" y="35709"/>
                  <a:pt x="26470" y="35721"/>
                </a:cubicBezTo>
                <a:cubicBezTo>
                  <a:pt x="26470" y="35766"/>
                  <a:pt x="26424" y="35857"/>
                  <a:pt x="26379" y="35903"/>
                </a:cubicBezTo>
                <a:cubicBezTo>
                  <a:pt x="26347" y="35935"/>
                  <a:pt x="26320" y="35950"/>
                  <a:pt x="26303" y="35950"/>
                </a:cubicBezTo>
                <a:cubicBezTo>
                  <a:pt x="26273" y="35950"/>
                  <a:pt x="26275" y="35900"/>
                  <a:pt x="26333" y="35812"/>
                </a:cubicBezTo>
                <a:cubicBezTo>
                  <a:pt x="26367" y="35745"/>
                  <a:pt x="26424" y="35703"/>
                  <a:pt x="26453" y="35703"/>
                </a:cubicBezTo>
                <a:close/>
                <a:moveTo>
                  <a:pt x="27679" y="33088"/>
                </a:moveTo>
                <a:cubicBezTo>
                  <a:pt x="27721" y="33088"/>
                  <a:pt x="27730" y="33129"/>
                  <a:pt x="27698" y="33219"/>
                </a:cubicBezTo>
                <a:cubicBezTo>
                  <a:pt x="27652" y="33401"/>
                  <a:pt x="27470" y="33720"/>
                  <a:pt x="27334" y="33947"/>
                </a:cubicBezTo>
                <a:cubicBezTo>
                  <a:pt x="27209" y="34172"/>
                  <a:pt x="27152" y="34274"/>
                  <a:pt x="27120" y="34274"/>
                </a:cubicBezTo>
                <a:cubicBezTo>
                  <a:pt x="27093" y="34274"/>
                  <a:pt x="27081" y="34206"/>
                  <a:pt x="27061" y="34083"/>
                </a:cubicBezTo>
                <a:cubicBezTo>
                  <a:pt x="27043" y="33978"/>
                  <a:pt x="27033" y="33913"/>
                  <a:pt x="27005" y="33913"/>
                </a:cubicBezTo>
                <a:cubicBezTo>
                  <a:pt x="26961" y="33913"/>
                  <a:pt x="26875" y="34075"/>
                  <a:pt x="26652" y="34493"/>
                </a:cubicBezTo>
                <a:cubicBezTo>
                  <a:pt x="26310" y="35134"/>
                  <a:pt x="25687" y="35774"/>
                  <a:pt x="25500" y="35774"/>
                </a:cubicBezTo>
                <a:cubicBezTo>
                  <a:pt x="25488" y="35774"/>
                  <a:pt x="25477" y="35772"/>
                  <a:pt x="25469" y="35766"/>
                </a:cubicBezTo>
                <a:cubicBezTo>
                  <a:pt x="25463" y="35760"/>
                  <a:pt x="25455" y="35757"/>
                  <a:pt x="25445" y="35757"/>
                </a:cubicBezTo>
                <a:cubicBezTo>
                  <a:pt x="25377" y="35757"/>
                  <a:pt x="25224" y="35887"/>
                  <a:pt x="25105" y="36085"/>
                </a:cubicBezTo>
                <a:cubicBezTo>
                  <a:pt x="24969" y="36312"/>
                  <a:pt x="24787" y="36539"/>
                  <a:pt x="24651" y="36630"/>
                </a:cubicBezTo>
                <a:cubicBezTo>
                  <a:pt x="24630" y="36640"/>
                  <a:pt x="24615" y="36645"/>
                  <a:pt x="24603" y="36645"/>
                </a:cubicBezTo>
                <a:cubicBezTo>
                  <a:pt x="24514" y="36645"/>
                  <a:pt x="24711" y="36322"/>
                  <a:pt x="25196" y="35675"/>
                </a:cubicBezTo>
                <a:cubicBezTo>
                  <a:pt x="25977" y="34583"/>
                  <a:pt x="27427" y="33088"/>
                  <a:pt x="27679" y="33088"/>
                </a:cubicBezTo>
                <a:close/>
                <a:moveTo>
                  <a:pt x="29318" y="36676"/>
                </a:moveTo>
                <a:cubicBezTo>
                  <a:pt x="29330" y="36676"/>
                  <a:pt x="29335" y="36691"/>
                  <a:pt x="29335" y="36721"/>
                </a:cubicBezTo>
                <a:cubicBezTo>
                  <a:pt x="29335" y="36812"/>
                  <a:pt x="29244" y="36949"/>
                  <a:pt x="29153" y="37040"/>
                </a:cubicBezTo>
                <a:cubicBezTo>
                  <a:pt x="29129" y="37064"/>
                  <a:pt x="29111" y="37075"/>
                  <a:pt x="29100" y="37075"/>
                </a:cubicBezTo>
                <a:cubicBezTo>
                  <a:pt x="29069" y="37075"/>
                  <a:pt x="29086" y="36991"/>
                  <a:pt x="29153" y="36858"/>
                </a:cubicBezTo>
                <a:cubicBezTo>
                  <a:pt x="29244" y="36736"/>
                  <a:pt x="29295" y="36676"/>
                  <a:pt x="29318" y="36676"/>
                </a:cubicBezTo>
                <a:close/>
                <a:moveTo>
                  <a:pt x="24219" y="36486"/>
                </a:moveTo>
                <a:cubicBezTo>
                  <a:pt x="24230" y="36486"/>
                  <a:pt x="24223" y="36517"/>
                  <a:pt x="24196" y="36585"/>
                </a:cubicBezTo>
                <a:cubicBezTo>
                  <a:pt x="24059" y="36812"/>
                  <a:pt x="23877" y="37176"/>
                  <a:pt x="23695" y="37358"/>
                </a:cubicBezTo>
                <a:cubicBezTo>
                  <a:pt x="23642" y="37424"/>
                  <a:pt x="23616" y="37456"/>
                  <a:pt x="23612" y="37456"/>
                </a:cubicBezTo>
                <a:cubicBezTo>
                  <a:pt x="23601" y="37456"/>
                  <a:pt x="23716" y="37271"/>
                  <a:pt x="23877" y="36949"/>
                </a:cubicBezTo>
                <a:cubicBezTo>
                  <a:pt x="24069" y="36661"/>
                  <a:pt x="24193" y="36486"/>
                  <a:pt x="24219" y="36486"/>
                </a:cubicBezTo>
                <a:close/>
                <a:moveTo>
                  <a:pt x="26897" y="20944"/>
                </a:moveTo>
                <a:cubicBezTo>
                  <a:pt x="26910" y="20944"/>
                  <a:pt x="26918" y="20959"/>
                  <a:pt x="26925" y="20985"/>
                </a:cubicBezTo>
                <a:cubicBezTo>
                  <a:pt x="26925" y="21031"/>
                  <a:pt x="26743" y="22441"/>
                  <a:pt x="26515" y="24123"/>
                </a:cubicBezTo>
                <a:cubicBezTo>
                  <a:pt x="26288" y="25852"/>
                  <a:pt x="25969" y="28262"/>
                  <a:pt x="25742" y="29535"/>
                </a:cubicBezTo>
                <a:cubicBezTo>
                  <a:pt x="25560" y="30809"/>
                  <a:pt x="25333" y="32219"/>
                  <a:pt x="25287" y="32765"/>
                </a:cubicBezTo>
                <a:cubicBezTo>
                  <a:pt x="25196" y="33492"/>
                  <a:pt x="25105" y="33811"/>
                  <a:pt x="24787" y="34311"/>
                </a:cubicBezTo>
                <a:lnTo>
                  <a:pt x="24423" y="34902"/>
                </a:lnTo>
                <a:lnTo>
                  <a:pt x="24605" y="33992"/>
                </a:lnTo>
                <a:cubicBezTo>
                  <a:pt x="24696" y="33447"/>
                  <a:pt x="24787" y="32946"/>
                  <a:pt x="24832" y="32810"/>
                </a:cubicBezTo>
                <a:cubicBezTo>
                  <a:pt x="24832" y="32719"/>
                  <a:pt x="24787" y="32583"/>
                  <a:pt x="24741" y="32583"/>
                </a:cubicBezTo>
                <a:cubicBezTo>
                  <a:pt x="24651" y="32583"/>
                  <a:pt x="24469" y="33174"/>
                  <a:pt x="24332" y="33947"/>
                </a:cubicBezTo>
                <a:cubicBezTo>
                  <a:pt x="24059" y="35357"/>
                  <a:pt x="24014" y="35402"/>
                  <a:pt x="22786" y="36767"/>
                </a:cubicBezTo>
                <a:cubicBezTo>
                  <a:pt x="22479" y="37099"/>
                  <a:pt x="22287" y="37273"/>
                  <a:pt x="22227" y="37273"/>
                </a:cubicBezTo>
                <a:cubicBezTo>
                  <a:pt x="22179" y="37273"/>
                  <a:pt x="22212" y="37168"/>
                  <a:pt x="22331" y="36949"/>
                </a:cubicBezTo>
                <a:cubicBezTo>
                  <a:pt x="22434" y="36776"/>
                  <a:pt x="22381" y="36552"/>
                  <a:pt x="22270" y="36552"/>
                </a:cubicBezTo>
                <a:cubicBezTo>
                  <a:pt x="22235" y="36552"/>
                  <a:pt x="22193" y="36575"/>
                  <a:pt x="22149" y="36630"/>
                </a:cubicBezTo>
                <a:cubicBezTo>
                  <a:pt x="22116" y="36697"/>
                  <a:pt x="22034" y="36739"/>
                  <a:pt x="21939" y="36739"/>
                </a:cubicBezTo>
                <a:cubicBezTo>
                  <a:pt x="21904" y="36739"/>
                  <a:pt x="21867" y="36733"/>
                  <a:pt x="21831" y="36721"/>
                </a:cubicBezTo>
                <a:cubicBezTo>
                  <a:pt x="21814" y="36716"/>
                  <a:pt x="21794" y="36713"/>
                  <a:pt x="21772" y="36713"/>
                </a:cubicBezTo>
                <a:cubicBezTo>
                  <a:pt x="21614" y="36713"/>
                  <a:pt x="21320" y="36857"/>
                  <a:pt x="20921" y="37176"/>
                </a:cubicBezTo>
                <a:cubicBezTo>
                  <a:pt x="20564" y="37479"/>
                  <a:pt x="20406" y="37615"/>
                  <a:pt x="20327" y="37615"/>
                </a:cubicBezTo>
                <a:cubicBezTo>
                  <a:pt x="20275" y="37615"/>
                  <a:pt x="20257" y="37557"/>
                  <a:pt x="20239" y="37449"/>
                </a:cubicBezTo>
                <a:cubicBezTo>
                  <a:pt x="20239" y="37313"/>
                  <a:pt x="20421" y="36903"/>
                  <a:pt x="20603" y="36494"/>
                </a:cubicBezTo>
                <a:cubicBezTo>
                  <a:pt x="20967" y="35766"/>
                  <a:pt x="22331" y="31809"/>
                  <a:pt x="23286" y="28853"/>
                </a:cubicBezTo>
                <a:cubicBezTo>
                  <a:pt x="23808" y="27081"/>
                  <a:pt x="23904" y="26742"/>
                  <a:pt x="24042" y="26742"/>
                </a:cubicBezTo>
                <a:cubicBezTo>
                  <a:pt x="24085" y="26742"/>
                  <a:pt x="24131" y="26775"/>
                  <a:pt x="24196" y="26807"/>
                </a:cubicBezTo>
                <a:cubicBezTo>
                  <a:pt x="24241" y="26852"/>
                  <a:pt x="24309" y="26875"/>
                  <a:pt x="24378" y="26875"/>
                </a:cubicBezTo>
                <a:cubicBezTo>
                  <a:pt x="24446" y="26875"/>
                  <a:pt x="24514" y="26852"/>
                  <a:pt x="24560" y="26807"/>
                </a:cubicBezTo>
                <a:cubicBezTo>
                  <a:pt x="24651" y="26761"/>
                  <a:pt x="25196" y="25397"/>
                  <a:pt x="25742" y="23896"/>
                </a:cubicBezTo>
                <a:cubicBezTo>
                  <a:pt x="26600" y="21516"/>
                  <a:pt x="26823" y="20944"/>
                  <a:pt x="26897" y="20944"/>
                </a:cubicBezTo>
                <a:close/>
                <a:moveTo>
                  <a:pt x="24250" y="37795"/>
                </a:moveTo>
                <a:cubicBezTo>
                  <a:pt x="24262" y="37795"/>
                  <a:pt x="24275" y="37801"/>
                  <a:pt x="24287" y="37813"/>
                </a:cubicBezTo>
                <a:cubicBezTo>
                  <a:pt x="24287" y="37858"/>
                  <a:pt x="24241" y="37949"/>
                  <a:pt x="24150" y="38040"/>
                </a:cubicBezTo>
                <a:cubicBezTo>
                  <a:pt x="24128" y="38052"/>
                  <a:pt x="24110" y="38057"/>
                  <a:pt x="24099" y="38057"/>
                </a:cubicBezTo>
                <a:cubicBezTo>
                  <a:pt x="24065" y="38057"/>
                  <a:pt x="24082" y="38006"/>
                  <a:pt x="24150" y="37904"/>
                </a:cubicBezTo>
                <a:cubicBezTo>
                  <a:pt x="24184" y="37837"/>
                  <a:pt x="24217" y="37795"/>
                  <a:pt x="24250" y="37795"/>
                </a:cubicBezTo>
                <a:close/>
                <a:moveTo>
                  <a:pt x="21826" y="36853"/>
                </a:moveTo>
                <a:cubicBezTo>
                  <a:pt x="21829" y="36853"/>
                  <a:pt x="21831" y="36854"/>
                  <a:pt x="21831" y="36858"/>
                </a:cubicBezTo>
                <a:cubicBezTo>
                  <a:pt x="21831" y="36903"/>
                  <a:pt x="21512" y="37222"/>
                  <a:pt x="21058" y="37631"/>
                </a:cubicBezTo>
                <a:cubicBezTo>
                  <a:pt x="20648" y="37995"/>
                  <a:pt x="20284" y="38268"/>
                  <a:pt x="20194" y="38268"/>
                </a:cubicBezTo>
                <a:cubicBezTo>
                  <a:pt x="20148" y="38222"/>
                  <a:pt x="20194" y="38131"/>
                  <a:pt x="20239" y="38086"/>
                </a:cubicBezTo>
                <a:cubicBezTo>
                  <a:pt x="20330" y="38040"/>
                  <a:pt x="20694" y="37722"/>
                  <a:pt x="21103" y="37403"/>
                </a:cubicBezTo>
                <a:cubicBezTo>
                  <a:pt x="21482" y="37109"/>
                  <a:pt x="21783" y="36853"/>
                  <a:pt x="21826" y="36853"/>
                </a:cubicBezTo>
                <a:close/>
                <a:moveTo>
                  <a:pt x="21792" y="37505"/>
                </a:moveTo>
                <a:cubicBezTo>
                  <a:pt x="21826" y="37505"/>
                  <a:pt x="21780" y="37596"/>
                  <a:pt x="21694" y="37767"/>
                </a:cubicBezTo>
                <a:cubicBezTo>
                  <a:pt x="21603" y="37949"/>
                  <a:pt x="21330" y="38404"/>
                  <a:pt x="21103" y="38677"/>
                </a:cubicBezTo>
                <a:cubicBezTo>
                  <a:pt x="20882" y="38926"/>
                  <a:pt x="20761" y="39040"/>
                  <a:pt x="20721" y="39040"/>
                </a:cubicBezTo>
                <a:cubicBezTo>
                  <a:pt x="20696" y="39040"/>
                  <a:pt x="20704" y="38993"/>
                  <a:pt x="20739" y="38904"/>
                </a:cubicBezTo>
                <a:cubicBezTo>
                  <a:pt x="20785" y="38722"/>
                  <a:pt x="20785" y="38540"/>
                  <a:pt x="20694" y="38540"/>
                </a:cubicBezTo>
                <a:cubicBezTo>
                  <a:pt x="20603" y="38495"/>
                  <a:pt x="20603" y="38450"/>
                  <a:pt x="20648" y="38404"/>
                </a:cubicBezTo>
                <a:cubicBezTo>
                  <a:pt x="20694" y="38404"/>
                  <a:pt x="21012" y="38131"/>
                  <a:pt x="21330" y="37858"/>
                </a:cubicBezTo>
                <a:cubicBezTo>
                  <a:pt x="21619" y="37618"/>
                  <a:pt x="21755" y="37505"/>
                  <a:pt x="21792" y="37505"/>
                </a:cubicBezTo>
                <a:close/>
                <a:moveTo>
                  <a:pt x="20507" y="38623"/>
                </a:moveTo>
                <a:cubicBezTo>
                  <a:pt x="20545" y="38623"/>
                  <a:pt x="20524" y="38686"/>
                  <a:pt x="20466" y="38859"/>
                </a:cubicBezTo>
                <a:cubicBezTo>
                  <a:pt x="20421" y="39041"/>
                  <a:pt x="20330" y="39268"/>
                  <a:pt x="20239" y="39359"/>
                </a:cubicBezTo>
                <a:cubicBezTo>
                  <a:pt x="20200" y="39437"/>
                  <a:pt x="20178" y="39482"/>
                  <a:pt x="20165" y="39482"/>
                </a:cubicBezTo>
                <a:cubicBezTo>
                  <a:pt x="20148" y="39482"/>
                  <a:pt x="20148" y="39404"/>
                  <a:pt x="20148" y="39223"/>
                </a:cubicBezTo>
                <a:cubicBezTo>
                  <a:pt x="20194" y="38995"/>
                  <a:pt x="20284" y="38768"/>
                  <a:pt x="20375" y="38677"/>
                </a:cubicBezTo>
                <a:cubicBezTo>
                  <a:pt x="20442" y="38644"/>
                  <a:pt x="20484" y="38623"/>
                  <a:pt x="20507" y="38623"/>
                </a:cubicBezTo>
                <a:close/>
                <a:moveTo>
                  <a:pt x="66795" y="30730"/>
                </a:moveTo>
                <a:cubicBezTo>
                  <a:pt x="66865" y="30730"/>
                  <a:pt x="66914" y="30741"/>
                  <a:pt x="66947" y="30763"/>
                </a:cubicBezTo>
                <a:cubicBezTo>
                  <a:pt x="66992" y="30809"/>
                  <a:pt x="66992" y="30854"/>
                  <a:pt x="66947" y="30945"/>
                </a:cubicBezTo>
                <a:cubicBezTo>
                  <a:pt x="66856" y="30991"/>
                  <a:pt x="66401" y="31400"/>
                  <a:pt x="65855" y="31809"/>
                </a:cubicBezTo>
                <a:cubicBezTo>
                  <a:pt x="64855" y="32674"/>
                  <a:pt x="63263" y="34311"/>
                  <a:pt x="62899" y="34902"/>
                </a:cubicBezTo>
                <a:cubicBezTo>
                  <a:pt x="62581" y="35357"/>
                  <a:pt x="62626" y="35584"/>
                  <a:pt x="63081" y="35857"/>
                </a:cubicBezTo>
                <a:cubicBezTo>
                  <a:pt x="63536" y="36176"/>
                  <a:pt x="63399" y="36357"/>
                  <a:pt x="62171" y="36994"/>
                </a:cubicBezTo>
                <a:cubicBezTo>
                  <a:pt x="60079" y="38086"/>
                  <a:pt x="57896" y="38631"/>
                  <a:pt x="55349" y="38722"/>
                </a:cubicBezTo>
                <a:cubicBezTo>
                  <a:pt x="54349" y="38722"/>
                  <a:pt x="53121" y="38813"/>
                  <a:pt x="52575" y="38859"/>
                </a:cubicBezTo>
                <a:cubicBezTo>
                  <a:pt x="52075" y="38904"/>
                  <a:pt x="50801" y="38950"/>
                  <a:pt x="49801" y="39041"/>
                </a:cubicBezTo>
                <a:cubicBezTo>
                  <a:pt x="47345" y="39132"/>
                  <a:pt x="45708" y="39314"/>
                  <a:pt x="44207" y="39587"/>
                </a:cubicBezTo>
                <a:lnTo>
                  <a:pt x="42979" y="39814"/>
                </a:lnTo>
                <a:lnTo>
                  <a:pt x="44025" y="39268"/>
                </a:lnTo>
                <a:cubicBezTo>
                  <a:pt x="44571" y="38995"/>
                  <a:pt x="46390" y="38040"/>
                  <a:pt x="48118" y="37085"/>
                </a:cubicBezTo>
                <a:cubicBezTo>
                  <a:pt x="49846" y="36176"/>
                  <a:pt x="52166" y="34993"/>
                  <a:pt x="53348" y="34447"/>
                </a:cubicBezTo>
                <a:cubicBezTo>
                  <a:pt x="55395" y="33538"/>
                  <a:pt x="55713" y="33447"/>
                  <a:pt x="59943" y="32446"/>
                </a:cubicBezTo>
                <a:cubicBezTo>
                  <a:pt x="62399" y="31900"/>
                  <a:pt x="64855" y="31309"/>
                  <a:pt x="65400" y="31082"/>
                </a:cubicBezTo>
                <a:cubicBezTo>
                  <a:pt x="66158" y="30841"/>
                  <a:pt x="66577" y="30730"/>
                  <a:pt x="66795" y="30730"/>
                </a:cubicBezTo>
                <a:close/>
                <a:moveTo>
                  <a:pt x="21840" y="40232"/>
                </a:moveTo>
                <a:cubicBezTo>
                  <a:pt x="21846" y="40232"/>
                  <a:pt x="21843" y="40243"/>
                  <a:pt x="21831" y="40269"/>
                </a:cubicBezTo>
                <a:cubicBezTo>
                  <a:pt x="21831" y="40360"/>
                  <a:pt x="21740" y="40496"/>
                  <a:pt x="21649" y="40587"/>
                </a:cubicBezTo>
                <a:cubicBezTo>
                  <a:pt x="21624" y="40611"/>
                  <a:pt x="21607" y="40623"/>
                  <a:pt x="21596" y="40623"/>
                </a:cubicBezTo>
                <a:cubicBezTo>
                  <a:pt x="21568" y="40623"/>
                  <a:pt x="21594" y="40538"/>
                  <a:pt x="21694" y="40405"/>
                </a:cubicBezTo>
                <a:cubicBezTo>
                  <a:pt x="21760" y="40307"/>
                  <a:pt x="21825" y="40232"/>
                  <a:pt x="21840" y="40232"/>
                </a:cubicBezTo>
                <a:close/>
                <a:moveTo>
                  <a:pt x="23205" y="40369"/>
                </a:moveTo>
                <a:cubicBezTo>
                  <a:pt x="23210" y="40369"/>
                  <a:pt x="23207" y="40381"/>
                  <a:pt x="23195" y="40405"/>
                </a:cubicBezTo>
                <a:cubicBezTo>
                  <a:pt x="23195" y="40496"/>
                  <a:pt x="23104" y="40633"/>
                  <a:pt x="23013" y="40724"/>
                </a:cubicBezTo>
                <a:cubicBezTo>
                  <a:pt x="22988" y="40749"/>
                  <a:pt x="22970" y="40760"/>
                  <a:pt x="22959" y="40760"/>
                </a:cubicBezTo>
                <a:cubicBezTo>
                  <a:pt x="22933" y="40760"/>
                  <a:pt x="22960" y="40685"/>
                  <a:pt x="23059" y="40587"/>
                </a:cubicBezTo>
                <a:cubicBezTo>
                  <a:pt x="23125" y="40454"/>
                  <a:pt x="23192" y="40369"/>
                  <a:pt x="23205" y="40369"/>
                </a:cubicBezTo>
                <a:close/>
                <a:moveTo>
                  <a:pt x="21229" y="39042"/>
                </a:moveTo>
                <a:cubicBezTo>
                  <a:pt x="21384" y="39042"/>
                  <a:pt x="21034" y="39983"/>
                  <a:pt x="20466" y="40996"/>
                </a:cubicBezTo>
                <a:cubicBezTo>
                  <a:pt x="20190" y="41527"/>
                  <a:pt x="20013" y="41791"/>
                  <a:pt x="19940" y="41791"/>
                </a:cubicBezTo>
                <a:cubicBezTo>
                  <a:pt x="19857" y="41791"/>
                  <a:pt x="19909" y="41448"/>
                  <a:pt x="20103" y="40769"/>
                </a:cubicBezTo>
                <a:cubicBezTo>
                  <a:pt x="20330" y="39950"/>
                  <a:pt x="20557" y="39587"/>
                  <a:pt x="21149" y="39086"/>
                </a:cubicBezTo>
                <a:cubicBezTo>
                  <a:pt x="21183" y="39056"/>
                  <a:pt x="21210" y="39042"/>
                  <a:pt x="21229" y="39042"/>
                </a:cubicBezTo>
                <a:close/>
                <a:moveTo>
                  <a:pt x="21388" y="41381"/>
                </a:moveTo>
                <a:cubicBezTo>
                  <a:pt x="21404" y="41381"/>
                  <a:pt x="21416" y="41389"/>
                  <a:pt x="21421" y="41406"/>
                </a:cubicBezTo>
                <a:cubicBezTo>
                  <a:pt x="21421" y="41406"/>
                  <a:pt x="21240" y="41633"/>
                  <a:pt x="21058" y="41860"/>
                </a:cubicBezTo>
                <a:cubicBezTo>
                  <a:pt x="20915" y="42003"/>
                  <a:pt x="20827" y="42074"/>
                  <a:pt x="20802" y="42074"/>
                </a:cubicBezTo>
                <a:cubicBezTo>
                  <a:pt x="20788" y="42074"/>
                  <a:pt x="20796" y="42048"/>
                  <a:pt x="20830" y="41997"/>
                </a:cubicBezTo>
                <a:cubicBezTo>
                  <a:pt x="20950" y="41758"/>
                  <a:pt x="21277" y="41381"/>
                  <a:pt x="21388" y="41381"/>
                </a:cubicBezTo>
                <a:close/>
                <a:moveTo>
                  <a:pt x="22142" y="41613"/>
                </a:moveTo>
                <a:cubicBezTo>
                  <a:pt x="22161" y="41613"/>
                  <a:pt x="22164" y="41633"/>
                  <a:pt x="22149" y="41679"/>
                </a:cubicBezTo>
                <a:cubicBezTo>
                  <a:pt x="22104" y="41770"/>
                  <a:pt x="21876" y="42088"/>
                  <a:pt x="21603" y="42361"/>
                </a:cubicBezTo>
                <a:cubicBezTo>
                  <a:pt x="21399" y="42591"/>
                  <a:pt x="21295" y="42706"/>
                  <a:pt x="21275" y="42706"/>
                </a:cubicBezTo>
                <a:cubicBezTo>
                  <a:pt x="21260" y="42706"/>
                  <a:pt x="21296" y="42636"/>
                  <a:pt x="21376" y="42497"/>
                </a:cubicBezTo>
                <a:cubicBezTo>
                  <a:pt x="21603" y="42118"/>
                  <a:pt x="22052" y="41613"/>
                  <a:pt x="22142" y="41613"/>
                </a:cubicBezTo>
                <a:close/>
                <a:moveTo>
                  <a:pt x="19675" y="40759"/>
                </a:moveTo>
                <a:cubicBezTo>
                  <a:pt x="19683" y="40759"/>
                  <a:pt x="19689" y="40762"/>
                  <a:pt x="19693" y="40769"/>
                </a:cubicBezTo>
                <a:cubicBezTo>
                  <a:pt x="19693" y="40814"/>
                  <a:pt x="19648" y="41224"/>
                  <a:pt x="19511" y="41633"/>
                </a:cubicBezTo>
                <a:cubicBezTo>
                  <a:pt x="19329" y="42179"/>
                  <a:pt x="19147" y="42497"/>
                  <a:pt x="18920" y="42725"/>
                </a:cubicBezTo>
                <a:lnTo>
                  <a:pt x="18556" y="43088"/>
                </a:lnTo>
                <a:lnTo>
                  <a:pt x="18693" y="42634"/>
                </a:lnTo>
                <a:cubicBezTo>
                  <a:pt x="18909" y="41942"/>
                  <a:pt x="19535" y="40759"/>
                  <a:pt x="19675" y="40759"/>
                </a:cubicBezTo>
                <a:close/>
                <a:moveTo>
                  <a:pt x="19034" y="43076"/>
                </a:moveTo>
                <a:cubicBezTo>
                  <a:pt x="19044" y="43076"/>
                  <a:pt x="19052" y="43080"/>
                  <a:pt x="19057" y="43088"/>
                </a:cubicBezTo>
                <a:cubicBezTo>
                  <a:pt x="19057" y="43134"/>
                  <a:pt x="18875" y="43316"/>
                  <a:pt x="18647" y="43543"/>
                </a:cubicBezTo>
                <a:cubicBezTo>
                  <a:pt x="18503" y="43687"/>
                  <a:pt x="18414" y="43776"/>
                  <a:pt x="18391" y="43776"/>
                </a:cubicBezTo>
                <a:cubicBezTo>
                  <a:pt x="18378" y="43776"/>
                  <a:pt x="18386" y="43746"/>
                  <a:pt x="18420" y="43680"/>
                </a:cubicBezTo>
                <a:cubicBezTo>
                  <a:pt x="18584" y="43433"/>
                  <a:pt x="18934" y="43076"/>
                  <a:pt x="19034" y="43076"/>
                </a:cubicBezTo>
                <a:close/>
                <a:moveTo>
                  <a:pt x="16986" y="42824"/>
                </a:moveTo>
                <a:cubicBezTo>
                  <a:pt x="16999" y="42824"/>
                  <a:pt x="16994" y="42865"/>
                  <a:pt x="16964" y="42952"/>
                </a:cubicBezTo>
                <a:cubicBezTo>
                  <a:pt x="16828" y="43179"/>
                  <a:pt x="16646" y="43498"/>
                  <a:pt x="16464" y="43725"/>
                </a:cubicBezTo>
                <a:cubicBezTo>
                  <a:pt x="16428" y="43773"/>
                  <a:pt x="16408" y="43796"/>
                  <a:pt x="16403" y="43796"/>
                </a:cubicBezTo>
                <a:cubicBezTo>
                  <a:pt x="16388" y="43796"/>
                  <a:pt x="16490" y="43618"/>
                  <a:pt x="16692" y="43316"/>
                </a:cubicBezTo>
                <a:cubicBezTo>
                  <a:pt x="16846" y="43007"/>
                  <a:pt x="16959" y="42824"/>
                  <a:pt x="16986" y="42824"/>
                </a:cubicBezTo>
                <a:close/>
                <a:moveTo>
                  <a:pt x="18632" y="41265"/>
                </a:moveTo>
                <a:cubicBezTo>
                  <a:pt x="18788" y="41265"/>
                  <a:pt x="18819" y="41606"/>
                  <a:pt x="18647" y="41906"/>
                </a:cubicBezTo>
                <a:cubicBezTo>
                  <a:pt x="18556" y="42088"/>
                  <a:pt x="18374" y="42270"/>
                  <a:pt x="18238" y="42270"/>
                </a:cubicBezTo>
                <a:cubicBezTo>
                  <a:pt x="18056" y="42315"/>
                  <a:pt x="17965" y="42452"/>
                  <a:pt x="17783" y="42907"/>
                </a:cubicBezTo>
                <a:cubicBezTo>
                  <a:pt x="17647" y="43225"/>
                  <a:pt x="17419" y="43634"/>
                  <a:pt x="17237" y="43816"/>
                </a:cubicBezTo>
                <a:cubicBezTo>
                  <a:pt x="17101" y="43953"/>
                  <a:pt x="17021" y="44021"/>
                  <a:pt x="16987" y="44021"/>
                </a:cubicBezTo>
                <a:cubicBezTo>
                  <a:pt x="16953" y="44021"/>
                  <a:pt x="16964" y="43953"/>
                  <a:pt x="17010" y="43816"/>
                </a:cubicBezTo>
                <a:cubicBezTo>
                  <a:pt x="17146" y="43407"/>
                  <a:pt x="18465" y="41315"/>
                  <a:pt x="18602" y="41269"/>
                </a:cubicBezTo>
                <a:cubicBezTo>
                  <a:pt x="18612" y="41267"/>
                  <a:pt x="18622" y="41265"/>
                  <a:pt x="18632" y="41265"/>
                </a:cubicBezTo>
                <a:close/>
                <a:moveTo>
                  <a:pt x="18230" y="42937"/>
                </a:moveTo>
                <a:cubicBezTo>
                  <a:pt x="18253" y="42937"/>
                  <a:pt x="18255" y="42973"/>
                  <a:pt x="18238" y="43043"/>
                </a:cubicBezTo>
                <a:cubicBezTo>
                  <a:pt x="18238" y="43179"/>
                  <a:pt x="18056" y="43543"/>
                  <a:pt x="17920" y="43771"/>
                </a:cubicBezTo>
                <a:cubicBezTo>
                  <a:pt x="17777" y="43999"/>
                  <a:pt x="17688" y="44102"/>
                  <a:pt x="17653" y="44102"/>
                </a:cubicBezTo>
                <a:cubicBezTo>
                  <a:pt x="17632" y="44102"/>
                  <a:pt x="17630" y="44066"/>
                  <a:pt x="17647" y="43998"/>
                </a:cubicBezTo>
                <a:cubicBezTo>
                  <a:pt x="17692" y="43816"/>
                  <a:pt x="17829" y="43498"/>
                  <a:pt x="17965" y="43225"/>
                </a:cubicBezTo>
                <a:cubicBezTo>
                  <a:pt x="18105" y="43029"/>
                  <a:pt x="18193" y="42937"/>
                  <a:pt x="18230" y="42937"/>
                </a:cubicBezTo>
                <a:close/>
                <a:moveTo>
                  <a:pt x="18632" y="44117"/>
                </a:moveTo>
                <a:cubicBezTo>
                  <a:pt x="18641" y="44117"/>
                  <a:pt x="18647" y="44123"/>
                  <a:pt x="18647" y="44134"/>
                </a:cubicBezTo>
                <a:cubicBezTo>
                  <a:pt x="18647" y="44225"/>
                  <a:pt x="18602" y="44316"/>
                  <a:pt x="18556" y="44362"/>
                </a:cubicBezTo>
                <a:cubicBezTo>
                  <a:pt x="18523" y="44379"/>
                  <a:pt x="18496" y="44389"/>
                  <a:pt x="18479" y="44389"/>
                </a:cubicBezTo>
                <a:cubicBezTo>
                  <a:pt x="18450" y="44389"/>
                  <a:pt x="18453" y="44357"/>
                  <a:pt x="18511" y="44271"/>
                </a:cubicBezTo>
                <a:cubicBezTo>
                  <a:pt x="18545" y="44169"/>
                  <a:pt x="18605" y="44117"/>
                  <a:pt x="18632" y="44117"/>
                </a:cubicBezTo>
                <a:close/>
                <a:moveTo>
                  <a:pt x="17697" y="44453"/>
                </a:moveTo>
                <a:cubicBezTo>
                  <a:pt x="17707" y="44453"/>
                  <a:pt x="17707" y="44468"/>
                  <a:pt x="17692" y="44498"/>
                </a:cubicBezTo>
                <a:cubicBezTo>
                  <a:pt x="17692" y="44589"/>
                  <a:pt x="17601" y="44726"/>
                  <a:pt x="17510" y="44817"/>
                </a:cubicBezTo>
                <a:cubicBezTo>
                  <a:pt x="17486" y="44841"/>
                  <a:pt x="17468" y="44852"/>
                  <a:pt x="17458" y="44852"/>
                </a:cubicBezTo>
                <a:cubicBezTo>
                  <a:pt x="17429" y="44852"/>
                  <a:pt x="17456" y="44768"/>
                  <a:pt x="17556" y="44635"/>
                </a:cubicBezTo>
                <a:cubicBezTo>
                  <a:pt x="17616" y="44513"/>
                  <a:pt x="17677" y="44453"/>
                  <a:pt x="17697" y="44453"/>
                </a:cubicBezTo>
                <a:close/>
                <a:moveTo>
                  <a:pt x="17116" y="44481"/>
                </a:moveTo>
                <a:cubicBezTo>
                  <a:pt x="17120" y="44481"/>
                  <a:pt x="17115" y="44502"/>
                  <a:pt x="17101" y="44544"/>
                </a:cubicBezTo>
                <a:cubicBezTo>
                  <a:pt x="17055" y="44680"/>
                  <a:pt x="16919" y="44908"/>
                  <a:pt x="16828" y="44999"/>
                </a:cubicBezTo>
                <a:cubicBezTo>
                  <a:pt x="16790" y="45036"/>
                  <a:pt x="16767" y="45053"/>
                  <a:pt x="16756" y="45053"/>
                </a:cubicBezTo>
                <a:cubicBezTo>
                  <a:pt x="16727" y="45053"/>
                  <a:pt x="16787" y="44936"/>
                  <a:pt x="16919" y="44771"/>
                </a:cubicBezTo>
                <a:cubicBezTo>
                  <a:pt x="17045" y="44583"/>
                  <a:pt x="17105" y="44481"/>
                  <a:pt x="17116" y="44481"/>
                </a:cubicBezTo>
                <a:close/>
                <a:moveTo>
                  <a:pt x="61717" y="37540"/>
                </a:moveTo>
                <a:lnTo>
                  <a:pt x="61717" y="37540"/>
                </a:lnTo>
                <a:cubicBezTo>
                  <a:pt x="61762" y="37585"/>
                  <a:pt x="60943" y="38177"/>
                  <a:pt x="59988" y="38950"/>
                </a:cubicBezTo>
                <a:cubicBezTo>
                  <a:pt x="58988" y="39677"/>
                  <a:pt x="57578" y="40678"/>
                  <a:pt x="56896" y="41178"/>
                </a:cubicBezTo>
                <a:cubicBezTo>
                  <a:pt x="56168" y="41633"/>
                  <a:pt x="55531" y="42133"/>
                  <a:pt x="55486" y="42179"/>
                </a:cubicBezTo>
                <a:cubicBezTo>
                  <a:pt x="55349" y="42406"/>
                  <a:pt x="55531" y="42861"/>
                  <a:pt x="55804" y="43088"/>
                </a:cubicBezTo>
                <a:lnTo>
                  <a:pt x="56123" y="43270"/>
                </a:lnTo>
                <a:lnTo>
                  <a:pt x="55531" y="43498"/>
                </a:lnTo>
                <a:cubicBezTo>
                  <a:pt x="55213" y="43634"/>
                  <a:pt x="54258" y="43907"/>
                  <a:pt x="53394" y="44089"/>
                </a:cubicBezTo>
                <a:cubicBezTo>
                  <a:pt x="51631" y="44442"/>
                  <a:pt x="49595" y="44575"/>
                  <a:pt x="46543" y="44575"/>
                </a:cubicBezTo>
                <a:cubicBezTo>
                  <a:pt x="45659" y="44575"/>
                  <a:pt x="44689" y="44564"/>
                  <a:pt x="43616" y="44544"/>
                </a:cubicBezTo>
                <a:cubicBezTo>
                  <a:pt x="42490" y="44512"/>
                  <a:pt x="41183" y="44479"/>
                  <a:pt x="40240" y="44479"/>
                </a:cubicBezTo>
                <a:cubicBezTo>
                  <a:pt x="39849" y="44479"/>
                  <a:pt x="39521" y="44485"/>
                  <a:pt x="39295" y="44498"/>
                </a:cubicBezTo>
                <a:cubicBezTo>
                  <a:pt x="37430" y="44589"/>
                  <a:pt x="33792" y="44862"/>
                  <a:pt x="32973" y="44999"/>
                </a:cubicBezTo>
                <a:cubicBezTo>
                  <a:pt x="32787" y="45052"/>
                  <a:pt x="32616" y="45074"/>
                  <a:pt x="32506" y="45074"/>
                </a:cubicBezTo>
                <a:cubicBezTo>
                  <a:pt x="32429" y="45074"/>
                  <a:pt x="32382" y="45063"/>
                  <a:pt x="32382" y="45044"/>
                </a:cubicBezTo>
                <a:cubicBezTo>
                  <a:pt x="32428" y="45044"/>
                  <a:pt x="32700" y="44862"/>
                  <a:pt x="33019" y="44726"/>
                </a:cubicBezTo>
                <a:cubicBezTo>
                  <a:pt x="33428" y="44498"/>
                  <a:pt x="34156" y="44362"/>
                  <a:pt x="35657" y="44225"/>
                </a:cubicBezTo>
                <a:cubicBezTo>
                  <a:pt x="36794" y="44134"/>
                  <a:pt x="37703" y="44044"/>
                  <a:pt x="37658" y="43953"/>
                </a:cubicBezTo>
                <a:cubicBezTo>
                  <a:pt x="37635" y="43930"/>
                  <a:pt x="37442" y="43918"/>
                  <a:pt x="37152" y="43918"/>
                </a:cubicBezTo>
                <a:cubicBezTo>
                  <a:pt x="36862" y="43918"/>
                  <a:pt x="36475" y="43930"/>
                  <a:pt x="36066" y="43953"/>
                </a:cubicBezTo>
                <a:cubicBezTo>
                  <a:pt x="35202" y="44044"/>
                  <a:pt x="34520" y="44089"/>
                  <a:pt x="34429" y="44089"/>
                </a:cubicBezTo>
                <a:cubicBezTo>
                  <a:pt x="34383" y="44044"/>
                  <a:pt x="35065" y="43725"/>
                  <a:pt x="35930" y="43316"/>
                </a:cubicBezTo>
                <a:cubicBezTo>
                  <a:pt x="37521" y="42543"/>
                  <a:pt x="37931" y="42452"/>
                  <a:pt x="42069" y="41815"/>
                </a:cubicBezTo>
                <a:cubicBezTo>
                  <a:pt x="42433" y="41770"/>
                  <a:pt x="42706" y="41679"/>
                  <a:pt x="42706" y="41588"/>
                </a:cubicBezTo>
                <a:cubicBezTo>
                  <a:pt x="42716" y="41568"/>
                  <a:pt x="42678" y="41559"/>
                  <a:pt x="42600" y="41559"/>
                </a:cubicBezTo>
                <a:cubicBezTo>
                  <a:pt x="42322" y="41559"/>
                  <a:pt x="41537" y="41673"/>
                  <a:pt x="40614" y="41815"/>
                </a:cubicBezTo>
                <a:cubicBezTo>
                  <a:pt x="39551" y="41979"/>
                  <a:pt x="38672" y="42069"/>
                  <a:pt x="38571" y="42085"/>
                </a:cubicBezTo>
                <a:lnTo>
                  <a:pt x="38571" y="42085"/>
                </a:lnTo>
                <a:cubicBezTo>
                  <a:pt x="38974" y="41774"/>
                  <a:pt x="40522" y="41040"/>
                  <a:pt x="40693" y="41040"/>
                </a:cubicBezTo>
                <a:cubicBezTo>
                  <a:pt x="40699" y="41040"/>
                  <a:pt x="40702" y="41041"/>
                  <a:pt x="40705" y="41042"/>
                </a:cubicBezTo>
                <a:cubicBezTo>
                  <a:pt x="40728" y="41065"/>
                  <a:pt x="40910" y="41076"/>
                  <a:pt x="41188" y="41076"/>
                </a:cubicBezTo>
                <a:cubicBezTo>
                  <a:pt x="41467" y="41076"/>
                  <a:pt x="41842" y="41065"/>
                  <a:pt x="42251" y="41042"/>
                </a:cubicBezTo>
                <a:cubicBezTo>
                  <a:pt x="43889" y="40996"/>
                  <a:pt x="43752" y="40996"/>
                  <a:pt x="43798" y="40814"/>
                </a:cubicBezTo>
                <a:cubicBezTo>
                  <a:pt x="43798" y="40782"/>
                  <a:pt x="43502" y="40750"/>
                  <a:pt x="43071" y="40750"/>
                </a:cubicBezTo>
                <a:cubicBezTo>
                  <a:pt x="42893" y="40750"/>
                  <a:pt x="42692" y="40756"/>
                  <a:pt x="42479" y="40769"/>
                </a:cubicBezTo>
                <a:cubicBezTo>
                  <a:pt x="41705" y="40814"/>
                  <a:pt x="41114" y="40814"/>
                  <a:pt x="41114" y="40814"/>
                </a:cubicBezTo>
                <a:cubicBezTo>
                  <a:pt x="41069" y="40633"/>
                  <a:pt x="42433" y="40223"/>
                  <a:pt x="43661" y="39950"/>
                </a:cubicBezTo>
                <a:cubicBezTo>
                  <a:pt x="45571" y="39587"/>
                  <a:pt x="46890" y="39450"/>
                  <a:pt x="49573" y="39359"/>
                </a:cubicBezTo>
                <a:cubicBezTo>
                  <a:pt x="50847" y="39268"/>
                  <a:pt x="52302" y="39177"/>
                  <a:pt x="52848" y="39132"/>
                </a:cubicBezTo>
                <a:cubicBezTo>
                  <a:pt x="53348" y="39086"/>
                  <a:pt x="54576" y="39041"/>
                  <a:pt x="55577" y="38995"/>
                </a:cubicBezTo>
                <a:cubicBezTo>
                  <a:pt x="57032" y="38950"/>
                  <a:pt x="57714" y="38859"/>
                  <a:pt x="58942" y="38495"/>
                </a:cubicBezTo>
                <a:cubicBezTo>
                  <a:pt x="59761" y="38268"/>
                  <a:pt x="60716" y="37949"/>
                  <a:pt x="61080" y="37813"/>
                </a:cubicBezTo>
                <a:cubicBezTo>
                  <a:pt x="61444" y="37631"/>
                  <a:pt x="61717" y="37540"/>
                  <a:pt x="61717" y="37540"/>
                </a:cubicBezTo>
                <a:close/>
                <a:moveTo>
                  <a:pt x="19632" y="36717"/>
                </a:moveTo>
                <a:cubicBezTo>
                  <a:pt x="19638" y="36717"/>
                  <a:pt x="19643" y="36718"/>
                  <a:pt x="19648" y="36721"/>
                </a:cubicBezTo>
                <a:cubicBezTo>
                  <a:pt x="19693" y="36767"/>
                  <a:pt x="19784" y="36858"/>
                  <a:pt x="19830" y="36949"/>
                </a:cubicBezTo>
                <a:cubicBezTo>
                  <a:pt x="19921" y="37040"/>
                  <a:pt x="19966" y="37313"/>
                  <a:pt x="19966" y="37585"/>
                </a:cubicBezTo>
                <a:lnTo>
                  <a:pt x="19966" y="38040"/>
                </a:lnTo>
                <a:lnTo>
                  <a:pt x="18784" y="39041"/>
                </a:lnTo>
                <a:cubicBezTo>
                  <a:pt x="17792" y="39826"/>
                  <a:pt x="17438" y="40236"/>
                  <a:pt x="17655" y="40236"/>
                </a:cubicBezTo>
                <a:cubicBezTo>
                  <a:pt x="17677" y="40236"/>
                  <a:pt x="17704" y="40232"/>
                  <a:pt x="17738" y="40223"/>
                </a:cubicBezTo>
                <a:cubicBezTo>
                  <a:pt x="17783" y="40178"/>
                  <a:pt x="18283" y="39814"/>
                  <a:pt x="18784" y="39359"/>
                </a:cubicBezTo>
                <a:cubicBezTo>
                  <a:pt x="19388" y="38822"/>
                  <a:pt x="19818" y="38508"/>
                  <a:pt x="19930" y="38508"/>
                </a:cubicBezTo>
                <a:cubicBezTo>
                  <a:pt x="19969" y="38508"/>
                  <a:pt x="19968" y="38548"/>
                  <a:pt x="19921" y="38631"/>
                </a:cubicBezTo>
                <a:cubicBezTo>
                  <a:pt x="19875" y="38677"/>
                  <a:pt x="19420" y="39132"/>
                  <a:pt x="18875" y="39632"/>
                </a:cubicBezTo>
                <a:cubicBezTo>
                  <a:pt x="18139" y="40329"/>
                  <a:pt x="17898" y="40663"/>
                  <a:pt x="18039" y="40663"/>
                </a:cubicBezTo>
                <a:cubicBezTo>
                  <a:pt x="18063" y="40663"/>
                  <a:pt x="18100" y="40653"/>
                  <a:pt x="18147" y="40633"/>
                </a:cubicBezTo>
                <a:cubicBezTo>
                  <a:pt x="18238" y="40633"/>
                  <a:pt x="18602" y="40360"/>
                  <a:pt x="18966" y="39996"/>
                </a:cubicBezTo>
                <a:cubicBezTo>
                  <a:pt x="19476" y="39512"/>
                  <a:pt x="19717" y="39298"/>
                  <a:pt x="19810" y="39298"/>
                </a:cubicBezTo>
                <a:cubicBezTo>
                  <a:pt x="19874" y="39298"/>
                  <a:pt x="19867" y="39401"/>
                  <a:pt x="19830" y="39587"/>
                </a:cubicBezTo>
                <a:cubicBezTo>
                  <a:pt x="19784" y="39905"/>
                  <a:pt x="19693" y="40087"/>
                  <a:pt x="19420" y="40314"/>
                </a:cubicBezTo>
                <a:cubicBezTo>
                  <a:pt x="19255" y="40479"/>
                  <a:pt x="19176" y="40559"/>
                  <a:pt x="19156" y="40559"/>
                </a:cubicBezTo>
                <a:cubicBezTo>
                  <a:pt x="19139" y="40559"/>
                  <a:pt x="19173" y="40491"/>
                  <a:pt x="19238" y="40360"/>
                </a:cubicBezTo>
                <a:cubicBezTo>
                  <a:pt x="19329" y="40178"/>
                  <a:pt x="19375" y="40041"/>
                  <a:pt x="19284" y="40041"/>
                </a:cubicBezTo>
                <a:cubicBezTo>
                  <a:pt x="19193" y="40041"/>
                  <a:pt x="18784" y="40542"/>
                  <a:pt x="18374" y="41133"/>
                </a:cubicBezTo>
                <a:cubicBezTo>
                  <a:pt x="17881" y="41790"/>
                  <a:pt x="17520" y="42184"/>
                  <a:pt x="17440" y="42184"/>
                </a:cubicBezTo>
                <a:cubicBezTo>
                  <a:pt x="17387" y="42184"/>
                  <a:pt x="17457" y="42013"/>
                  <a:pt x="17692" y="41633"/>
                </a:cubicBezTo>
                <a:cubicBezTo>
                  <a:pt x="17874" y="41315"/>
                  <a:pt x="17920" y="41178"/>
                  <a:pt x="17829" y="41133"/>
                </a:cubicBezTo>
                <a:cubicBezTo>
                  <a:pt x="17823" y="41130"/>
                  <a:pt x="17817" y="41129"/>
                  <a:pt x="17810" y="41129"/>
                </a:cubicBezTo>
                <a:cubicBezTo>
                  <a:pt x="17708" y="41129"/>
                  <a:pt x="17485" y="41446"/>
                  <a:pt x="17101" y="42042"/>
                </a:cubicBezTo>
                <a:cubicBezTo>
                  <a:pt x="16788" y="42543"/>
                  <a:pt x="16647" y="42764"/>
                  <a:pt x="16605" y="42764"/>
                </a:cubicBezTo>
                <a:cubicBezTo>
                  <a:pt x="16585" y="42764"/>
                  <a:pt x="16586" y="42719"/>
                  <a:pt x="16601" y="42634"/>
                </a:cubicBezTo>
                <a:cubicBezTo>
                  <a:pt x="16646" y="42406"/>
                  <a:pt x="16646" y="42224"/>
                  <a:pt x="16601" y="42179"/>
                </a:cubicBezTo>
                <a:cubicBezTo>
                  <a:pt x="16581" y="42172"/>
                  <a:pt x="16564" y="42169"/>
                  <a:pt x="16548" y="42169"/>
                </a:cubicBezTo>
                <a:cubicBezTo>
                  <a:pt x="16450" y="42169"/>
                  <a:pt x="16400" y="42307"/>
                  <a:pt x="16282" y="42816"/>
                </a:cubicBezTo>
                <a:cubicBezTo>
                  <a:pt x="16086" y="43522"/>
                  <a:pt x="15958" y="43890"/>
                  <a:pt x="15897" y="43890"/>
                </a:cubicBezTo>
                <a:cubicBezTo>
                  <a:pt x="15887" y="43890"/>
                  <a:pt x="15879" y="43880"/>
                  <a:pt x="15873" y="43862"/>
                </a:cubicBezTo>
                <a:cubicBezTo>
                  <a:pt x="15867" y="43850"/>
                  <a:pt x="15859" y="43845"/>
                  <a:pt x="15847" y="43845"/>
                </a:cubicBezTo>
                <a:cubicBezTo>
                  <a:pt x="15768" y="43845"/>
                  <a:pt x="15549" y="44123"/>
                  <a:pt x="15191" y="44680"/>
                </a:cubicBezTo>
                <a:lnTo>
                  <a:pt x="14554" y="45635"/>
                </a:lnTo>
                <a:lnTo>
                  <a:pt x="14599" y="45090"/>
                </a:lnTo>
                <a:cubicBezTo>
                  <a:pt x="14690" y="44635"/>
                  <a:pt x="14872" y="44271"/>
                  <a:pt x="15873" y="42679"/>
                </a:cubicBezTo>
                <a:cubicBezTo>
                  <a:pt x="16510" y="41633"/>
                  <a:pt x="17374" y="40178"/>
                  <a:pt x="17783" y="39405"/>
                </a:cubicBezTo>
                <a:cubicBezTo>
                  <a:pt x="18532" y="38039"/>
                  <a:pt x="19451" y="36717"/>
                  <a:pt x="19632" y="36717"/>
                </a:cubicBezTo>
                <a:close/>
                <a:moveTo>
                  <a:pt x="15396" y="44917"/>
                </a:moveTo>
                <a:cubicBezTo>
                  <a:pt x="15407" y="44917"/>
                  <a:pt x="15400" y="44943"/>
                  <a:pt x="15373" y="44999"/>
                </a:cubicBezTo>
                <a:cubicBezTo>
                  <a:pt x="15282" y="45135"/>
                  <a:pt x="15100" y="45453"/>
                  <a:pt x="14963" y="45590"/>
                </a:cubicBezTo>
                <a:cubicBezTo>
                  <a:pt x="14923" y="45644"/>
                  <a:pt x="14902" y="45670"/>
                  <a:pt x="14898" y="45670"/>
                </a:cubicBezTo>
                <a:cubicBezTo>
                  <a:pt x="14889" y="45670"/>
                  <a:pt x="14972" y="45527"/>
                  <a:pt x="15100" y="45271"/>
                </a:cubicBezTo>
                <a:cubicBezTo>
                  <a:pt x="15258" y="45050"/>
                  <a:pt x="15372" y="44917"/>
                  <a:pt x="15396" y="44917"/>
                </a:cubicBezTo>
                <a:close/>
                <a:moveTo>
                  <a:pt x="16601" y="44190"/>
                </a:moveTo>
                <a:cubicBezTo>
                  <a:pt x="16669" y="44190"/>
                  <a:pt x="16621" y="44412"/>
                  <a:pt x="16419" y="44817"/>
                </a:cubicBezTo>
                <a:cubicBezTo>
                  <a:pt x="16328" y="44999"/>
                  <a:pt x="16100" y="45271"/>
                  <a:pt x="15964" y="45499"/>
                </a:cubicBezTo>
                <a:cubicBezTo>
                  <a:pt x="15856" y="45655"/>
                  <a:pt x="15789" y="45723"/>
                  <a:pt x="15758" y="45723"/>
                </a:cubicBezTo>
                <a:cubicBezTo>
                  <a:pt x="15673" y="45723"/>
                  <a:pt x="15869" y="45203"/>
                  <a:pt x="16237" y="44635"/>
                </a:cubicBezTo>
                <a:cubicBezTo>
                  <a:pt x="16419" y="44332"/>
                  <a:pt x="16546" y="44190"/>
                  <a:pt x="16601" y="44190"/>
                </a:cubicBezTo>
                <a:close/>
                <a:moveTo>
                  <a:pt x="16714" y="45576"/>
                </a:moveTo>
                <a:cubicBezTo>
                  <a:pt x="16729" y="45576"/>
                  <a:pt x="16737" y="45598"/>
                  <a:pt x="16737" y="45635"/>
                </a:cubicBezTo>
                <a:cubicBezTo>
                  <a:pt x="16692" y="45726"/>
                  <a:pt x="16646" y="45817"/>
                  <a:pt x="16555" y="45863"/>
                </a:cubicBezTo>
                <a:cubicBezTo>
                  <a:pt x="16530" y="45888"/>
                  <a:pt x="16515" y="45899"/>
                  <a:pt x="16509" y="45899"/>
                </a:cubicBezTo>
                <a:cubicBezTo>
                  <a:pt x="16493" y="45899"/>
                  <a:pt x="16535" y="45825"/>
                  <a:pt x="16601" y="45726"/>
                </a:cubicBezTo>
                <a:cubicBezTo>
                  <a:pt x="16654" y="45620"/>
                  <a:pt x="16692" y="45576"/>
                  <a:pt x="16714" y="45576"/>
                </a:cubicBezTo>
                <a:close/>
                <a:moveTo>
                  <a:pt x="15316" y="46145"/>
                </a:moveTo>
                <a:cubicBezTo>
                  <a:pt x="15324" y="46145"/>
                  <a:pt x="15327" y="46157"/>
                  <a:pt x="15327" y="46181"/>
                </a:cubicBezTo>
                <a:cubicBezTo>
                  <a:pt x="15327" y="46272"/>
                  <a:pt x="15236" y="46408"/>
                  <a:pt x="15145" y="46499"/>
                </a:cubicBezTo>
                <a:cubicBezTo>
                  <a:pt x="15120" y="46525"/>
                  <a:pt x="15102" y="46536"/>
                  <a:pt x="15090" y="46536"/>
                </a:cubicBezTo>
                <a:cubicBezTo>
                  <a:pt x="15061" y="46536"/>
                  <a:pt x="15080" y="46461"/>
                  <a:pt x="15145" y="46363"/>
                </a:cubicBezTo>
                <a:cubicBezTo>
                  <a:pt x="15245" y="46230"/>
                  <a:pt x="15296" y="46145"/>
                  <a:pt x="15316" y="46145"/>
                </a:cubicBezTo>
                <a:close/>
                <a:moveTo>
                  <a:pt x="12194" y="46509"/>
                </a:moveTo>
                <a:cubicBezTo>
                  <a:pt x="12204" y="46509"/>
                  <a:pt x="12203" y="46535"/>
                  <a:pt x="12189" y="46590"/>
                </a:cubicBezTo>
                <a:cubicBezTo>
                  <a:pt x="12098" y="46772"/>
                  <a:pt x="11916" y="47045"/>
                  <a:pt x="11825" y="47182"/>
                </a:cubicBezTo>
                <a:cubicBezTo>
                  <a:pt x="11790" y="47217"/>
                  <a:pt x="11766" y="47234"/>
                  <a:pt x="11756" y="47234"/>
                </a:cubicBezTo>
                <a:cubicBezTo>
                  <a:pt x="11725" y="47234"/>
                  <a:pt x="11794" y="47098"/>
                  <a:pt x="11962" y="46863"/>
                </a:cubicBezTo>
                <a:cubicBezTo>
                  <a:pt x="12088" y="46642"/>
                  <a:pt x="12170" y="46509"/>
                  <a:pt x="12194" y="46509"/>
                </a:cubicBezTo>
                <a:close/>
                <a:moveTo>
                  <a:pt x="14338" y="45126"/>
                </a:moveTo>
                <a:cubicBezTo>
                  <a:pt x="14388" y="45126"/>
                  <a:pt x="14174" y="45645"/>
                  <a:pt x="13735" y="46590"/>
                </a:cubicBezTo>
                <a:cubicBezTo>
                  <a:pt x="13291" y="47553"/>
                  <a:pt x="13058" y="47973"/>
                  <a:pt x="12962" y="47973"/>
                </a:cubicBezTo>
                <a:cubicBezTo>
                  <a:pt x="12940" y="47973"/>
                  <a:pt x="12925" y="47952"/>
                  <a:pt x="12917" y="47909"/>
                </a:cubicBezTo>
                <a:cubicBezTo>
                  <a:pt x="12917" y="47818"/>
                  <a:pt x="13963" y="45681"/>
                  <a:pt x="14190" y="45317"/>
                </a:cubicBezTo>
                <a:cubicBezTo>
                  <a:pt x="14272" y="45188"/>
                  <a:pt x="14321" y="45126"/>
                  <a:pt x="14338" y="45126"/>
                </a:cubicBezTo>
                <a:close/>
                <a:moveTo>
                  <a:pt x="14197" y="47683"/>
                </a:moveTo>
                <a:cubicBezTo>
                  <a:pt x="14205" y="47683"/>
                  <a:pt x="14205" y="47699"/>
                  <a:pt x="14190" y="47727"/>
                </a:cubicBezTo>
                <a:cubicBezTo>
                  <a:pt x="14145" y="47864"/>
                  <a:pt x="14054" y="48000"/>
                  <a:pt x="13963" y="48091"/>
                </a:cubicBezTo>
                <a:cubicBezTo>
                  <a:pt x="13938" y="48116"/>
                  <a:pt x="13924" y="48127"/>
                  <a:pt x="13918" y="48127"/>
                </a:cubicBezTo>
                <a:cubicBezTo>
                  <a:pt x="13903" y="48127"/>
                  <a:pt x="13954" y="48042"/>
                  <a:pt x="14054" y="47909"/>
                </a:cubicBezTo>
                <a:cubicBezTo>
                  <a:pt x="14116" y="47754"/>
                  <a:pt x="14178" y="47683"/>
                  <a:pt x="14197" y="47683"/>
                </a:cubicBezTo>
                <a:close/>
                <a:moveTo>
                  <a:pt x="13160" y="46432"/>
                </a:moveTo>
                <a:cubicBezTo>
                  <a:pt x="13292" y="46432"/>
                  <a:pt x="13135" y="46922"/>
                  <a:pt x="12689" y="47773"/>
                </a:cubicBezTo>
                <a:cubicBezTo>
                  <a:pt x="12468" y="48178"/>
                  <a:pt x="12366" y="48345"/>
                  <a:pt x="12287" y="48345"/>
                </a:cubicBezTo>
                <a:cubicBezTo>
                  <a:pt x="12269" y="48345"/>
                  <a:pt x="12252" y="48336"/>
                  <a:pt x="12235" y="48319"/>
                </a:cubicBezTo>
                <a:cubicBezTo>
                  <a:pt x="12144" y="48137"/>
                  <a:pt x="12826" y="46636"/>
                  <a:pt x="13099" y="46454"/>
                </a:cubicBezTo>
                <a:cubicBezTo>
                  <a:pt x="13123" y="46439"/>
                  <a:pt x="13144" y="46432"/>
                  <a:pt x="13160" y="46432"/>
                </a:cubicBezTo>
                <a:close/>
                <a:moveTo>
                  <a:pt x="12512" y="46197"/>
                </a:moveTo>
                <a:cubicBezTo>
                  <a:pt x="12531" y="46197"/>
                  <a:pt x="12561" y="46208"/>
                  <a:pt x="12598" y="46227"/>
                </a:cubicBezTo>
                <a:cubicBezTo>
                  <a:pt x="12735" y="46318"/>
                  <a:pt x="12689" y="46545"/>
                  <a:pt x="12325" y="47182"/>
                </a:cubicBezTo>
                <a:cubicBezTo>
                  <a:pt x="12098" y="47682"/>
                  <a:pt x="11780" y="48228"/>
                  <a:pt x="11689" y="48455"/>
                </a:cubicBezTo>
                <a:cubicBezTo>
                  <a:pt x="11611" y="48636"/>
                  <a:pt x="11578" y="48714"/>
                  <a:pt x="11555" y="48714"/>
                </a:cubicBezTo>
                <a:cubicBezTo>
                  <a:pt x="11538" y="48714"/>
                  <a:pt x="11526" y="48670"/>
                  <a:pt x="11507" y="48592"/>
                </a:cubicBezTo>
                <a:cubicBezTo>
                  <a:pt x="11507" y="48455"/>
                  <a:pt x="11734" y="47909"/>
                  <a:pt x="12053" y="47409"/>
                </a:cubicBezTo>
                <a:cubicBezTo>
                  <a:pt x="12325" y="46863"/>
                  <a:pt x="12507" y="46363"/>
                  <a:pt x="12507" y="46272"/>
                </a:cubicBezTo>
                <a:cubicBezTo>
                  <a:pt x="12481" y="46219"/>
                  <a:pt x="12485" y="46197"/>
                  <a:pt x="12512" y="46197"/>
                </a:cubicBezTo>
                <a:close/>
                <a:moveTo>
                  <a:pt x="11952" y="48937"/>
                </a:moveTo>
                <a:cubicBezTo>
                  <a:pt x="11958" y="48937"/>
                  <a:pt x="11962" y="48943"/>
                  <a:pt x="11962" y="48955"/>
                </a:cubicBezTo>
                <a:cubicBezTo>
                  <a:pt x="11962" y="49001"/>
                  <a:pt x="11916" y="49092"/>
                  <a:pt x="11871" y="49137"/>
                </a:cubicBezTo>
                <a:cubicBezTo>
                  <a:pt x="11838" y="49169"/>
                  <a:pt x="11818" y="49185"/>
                  <a:pt x="11806" y="49185"/>
                </a:cubicBezTo>
                <a:cubicBezTo>
                  <a:pt x="11785" y="49185"/>
                  <a:pt x="11796" y="49134"/>
                  <a:pt x="11825" y="49046"/>
                </a:cubicBezTo>
                <a:cubicBezTo>
                  <a:pt x="11892" y="48980"/>
                  <a:pt x="11934" y="48937"/>
                  <a:pt x="11952" y="48937"/>
                </a:cubicBezTo>
                <a:close/>
                <a:moveTo>
                  <a:pt x="12225" y="49392"/>
                </a:moveTo>
                <a:cubicBezTo>
                  <a:pt x="12231" y="49392"/>
                  <a:pt x="12235" y="49398"/>
                  <a:pt x="12235" y="49410"/>
                </a:cubicBezTo>
                <a:cubicBezTo>
                  <a:pt x="12280" y="49456"/>
                  <a:pt x="12235" y="49547"/>
                  <a:pt x="12144" y="49638"/>
                </a:cubicBezTo>
                <a:cubicBezTo>
                  <a:pt x="12121" y="49649"/>
                  <a:pt x="12104" y="49655"/>
                  <a:pt x="12092" y="49655"/>
                </a:cubicBezTo>
                <a:cubicBezTo>
                  <a:pt x="12055" y="49655"/>
                  <a:pt x="12064" y="49603"/>
                  <a:pt x="12098" y="49501"/>
                </a:cubicBezTo>
                <a:cubicBezTo>
                  <a:pt x="12165" y="49435"/>
                  <a:pt x="12207" y="49392"/>
                  <a:pt x="12225" y="49392"/>
                </a:cubicBezTo>
                <a:close/>
                <a:moveTo>
                  <a:pt x="12727" y="49602"/>
                </a:moveTo>
                <a:cubicBezTo>
                  <a:pt x="12749" y="49602"/>
                  <a:pt x="12768" y="49613"/>
                  <a:pt x="12780" y="49638"/>
                </a:cubicBezTo>
                <a:cubicBezTo>
                  <a:pt x="12780" y="49683"/>
                  <a:pt x="12780" y="49865"/>
                  <a:pt x="12689" y="49956"/>
                </a:cubicBezTo>
                <a:cubicBezTo>
                  <a:pt x="12644" y="50047"/>
                  <a:pt x="12507" y="50138"/>
                  <a:pt x="12416" y="50138"/>
                </a:cubicBezTo>
                <a:cubicBezTo>
                  <a:pt x="12371" y="50138"/>
                  <a:pt x="12371" y="50001"/>
                  <a:pt x="12507" y="49819"/>
                </a:cubicBezTo>
                <a:cubicBezTo>
                  <a:pt x="12574" y="49686"/>
                  <a:pt x="12665" y="49602"/>
                  <a:pt x="12727" y="49602"/>
                </a:cubicBezTo>
                <a:close/>
                <a:moveTo>
                  <a:pt x="25047" y="50361"/>
                </a:moveTo>
                <a:cubicBezTo>
                  <a:pt x="25075" y="50361"/>
                  <a:pt x="25077" y="50376"/>
                  <a:pt x="25060" y="50411"/>
                </a:cubicBezTo>
                <a:cubicBezTo>
                  <a:pt x="25060" y="50456"/>
                  <a:pt x="24878" y="50456"/>
                  <a:pt x="24696" y="50502"/>
                </a:cubicBezTo>
                <a:lnTo>
                  <a:pt x="24332" y="50547"/>
                </a:lnTo>
                <a:lnTo>
                  <a:pt x="24696" y="50456"/>
                </a:lnTo>
                <a:cubicBezTo>
                  <a:pt x="24893" y="50400"/>
                  <a:pt x="25003" y="50361"/>
                  <a:pt x="25047" y="50361"/>
                </a:cubicBezTo>
                <a:close/>
                <a:moveTo>
                  <a:pt x="24256" y="50454"/>
                </a:moveTo>
                <a:cubicBezTo>
                  <a:pt x="24296" y="50454"/>
                  <a:pt x="24303" y="50469"/>
                  <a:pt x="24287" y="50502"/>
                </a:cubicBezTo>
                <a:cubicBezTo>
                  <a:pt x="24287" y="50502"/>
                  <a:pt x="24014" y="50593"/>
                  <a:pt x="23650" y="50638"/>
                </a:cubicBezTo>
                <a:lnTo>
                  <a:pt x="23059" y="50775"/>
                </a:lnTo>
                <a:lnTo>
                  <a:pt x="23059" y="50775"/>
                </a:lnTo>
                <a:lnTo>
                  <a:pt x="23650" y="50593"/>
                </a:lnTo>
                <a:cubicBezTo>
                  <a:pt x="24002" y="50505"/>
                  <a:pt x="24184" y="50454"/>
                  <a:pt x="24256" y="50454"/>
                </a:cubicBezTo>
                <a:close/>
                <a:moveTo>
                  <a:pt x="63472" y="24164"/>
                </a:moveTo>
                <a:cubicBezTo>
                  <a:pt x="65655" y="24164"/>
                  <a:pt x="72371" y="24448"/>
                  <a:pt x="72541" y="24533"/>
                </a:cubicBezTo>
                <a:cubicBezTo>
                  <a:pt x="72632" y="24578"/>
                  <a:pt x="72586" y="24624"/>
                  <a:pt x="72495" y="24624"/>
                </a:cubicBezTo>
                <a:cubicBezTo>
                  <a:pt x="72404" y="24624"/>
                  <a:pt x="69903" y="25852"/>
                  <a:pt x="66947" y="27307"/>
                </a:cubicBezTo>
                <a:cubicBezTo>
                  <a:pt x="60758" y="30423"/>
                  <a:pt x="55755" y="32820"/>
                  <a:pt x="55373" y="32820"/>
                </a:cubicBezTo>
                <a:cubicBezTo>
                  <a:pt x="55359" y="32820"/>
                  <a:pt x="55351" y="32816"/>
                  <a:pt x="55349" y="32810"/>
                </a:cubicBezTo>
                <a:cubicBezTo>
                  <a:pt x="55349" y="32719"/>
                  <a:pt x="56668" y="31537"/>
                  <a:pt x="58988" y="29581"/>
                </a:cubicBezTo>
                <a:cubicBezTo>
                  <a:pt x="60580" y="28262"/>
                  <a:pt x="63126" y="26397"/>
                  <a:pt x="64627" y="25488"/>
                </a:cubicBezTo>
                <a:cubicBezTo>
                  <a:pt x="65901" y="24715"/>
                  <a:pt x="65901" y="24715"/>
                  <a:pt x="65764" y="24578"/>
                </a:cubicBezTo>
                <a:cubicBezTo>
                  <a:pt x="65762" y="24577"/>
                  <a:pt x="65759" y="24577"/>
                  <a:pt x="65756" y="24577"/>
                </a:cubicBezTo>
                <a:cubicBezTo>
                  <a:pt x="65556" y="24577"/>
                  <a:pt x="63461" y="25873"/>
                  <a:pt x="61717" y="27125"/>
                </a:cubicBezTo>
                <a:cubicBezTo>
                  <a:pt x="60170" y="28262"/>
                  <a:pt x="58579" y="29581"/>
                  <a:pt x="56168" y="31673"/>
                </a:cubicBezTo>
                <a:lnTo>
                  <a:pt x="54440" y="33174"/>
                </a:lnTo>
                <a:lnTo>
                  <a:pt x="52348" y="34129"/>
                </a:lnTo>
                <a:cubicBezTo>
                  <a:pt x="51211" y="34675"/>
                  <a:pt x="49255" y="35630"/>
                  <a:pt x="48027" y="36266"/>
                </a:cubicBezTo>
                <a:cubicBezTo>
                  <a:pt x="45351" y="37694"/>
                  <a:pt x="40836" y="39953"/>
                  <a:pt x="40664" y="39953"/>
                </a:cubicBezTo>
                <a:cubicBezTo>
                  <a:pt x="40661" y="39953"/>
                  <a:pt x="40659" y="39952"/>
                  <a:pt x="40659" y="39950"/>
                </a:cubicBezTo>
                <a:cubicBezTo>
                  <a:pt x="40614" y="39814"/>
                  <a:pt x="43570" y="36994"/>
                  <a:pt x="44935" y="35857"/>
                </a:cubicBezTo>
                <a:cubicBezTo>
                  <a:pt x="45799" y="35129"/>
                  <a:pt x="48027" y="33037"/>
                  <a:pt x="50028" y="30991"/>
                </a:cubicBezTo>
                <a:cubicBezTo>
                  <a:pt x="54076" y="26989"/>
                  <a:pt x="55031" y="25988"/>
                  <a:pt x="55213" y="25533"/>
                </a:cubicBezTo>
                <a:cubicBezTo>
                  <a:pt x="55280" y="25399"/>
                  <a:pt x="55312" y="25320"/>
                  <a:pt x="55282" y="25320"/>
                </a:cubicBezTo>
                <a:cubicBezTo>
                  <a:pt x="55210" y="25320"/>
                  <a:pt x="54789" y="25770"/>
                  <a:pt x="53667" y="26989"/>
                </a:cubicBezTo>
                <a:cubicBezTo>
                  <a:pt x="52894" y="27807"/>
                  <a:pt x="51347" y="29354"/>
                  <a:pt x="50301" y="30400"/>
                </a:cubicBezTo>
                <a:cubicBezTo>
                  <a:pt x="49255" y="31446"/>
                  <a:pt x="47891" y="32765"/>
                  <a:pt x="47300" y="33356"/>
                </a:cubicBezTo>
                <a:cubicBezTo>
                  <a:pt x="46679" y="33976"/>
                  <a:pt x="46358" y="34270"/>
                  <a:pt x="46321" y="34270"/>
                </a:cubicBezTo>
                <a:cubicBezTo>
                  <a:pt x="46274" y="34270"/>
                  <a:pt x="46686" y="33793"/>
                  <a:pt x="47527" y="32901"/>
                </a:cubicBezTo>
                <a:cubicBezTo>
                  <a:pt x="48209" y="32219"/>
                  <a:pt x="48755" y="31582"/>
                  <a:pt x="48755" y="31537"/>
                </a:cubicBezTo>
                <a:cubicBezTo>
                  <a:pt x="48755" y="31495"/>
                  <a:pt x="48744" y="31471"/>
                  <a:pt x="48716" y="31471"/>
                </a:cubicBezTo>
                <a:cubicBezTo>
                  <a:pt x="48593" y="31471"/>
                  <a:pt x="48135" y="31929"/>
                  <a:pt x="46799" y="33265"/>
                </a:cubicBezTo>
                <a:cubicBezTo>
                  <a:pt x="45981" y="34129"/>
                  <a:pt x="45162" y="34948"/>
                  <a:pt x="44980" y="35084"/>
                </a:cubicBezTo>
                <a:cubicBezTo>
                  <a:pt x="44798" y="35266"/>
                  <a:pt x="44707" y="35402"/>
                  <a:pt x="44753" y="35448"/>
                </a:cubicBezTo>
                <a:cubicBezTo>
                  <a:pt x="44798" y="35539"/>
                  <a:pt x="44434" y="35903"/>
                  <a:pt x="43934" y="36357"/>
                </a:cubicBezTo>
                <a:cubicBezTo>
                  <a:pt x="43434" y="36767"/>
                  <a:pt x="42433" y="37722"/>
                  <a:pt x="41705" y="38495"/>
                </a:cubicBezTo>
                <a:cubicBezTo>
                  <a:pt x="40978" y="39223"/>
                  <a:pt x="40341" y="39859"/>
                  <a:pt x="40296" y="39859"/>
                </a:cubicBezTo>
                <a:cubicBezTo>
                  <a:pt x="40293" y="39862"/>
                  <a:pt x="40291" y="39863"/>
                  <a:pt x="40290" y="39863"/>
                </a:cubicBezTo>
                <a:cubicBezTo>
                  <a:pt x="40271" y="39863"/>
                  <a:pt x="40448" y="39515"/>
                  <a:pt x="40705" y="39086"/>
                </a:cubicBezTo>
                <a:cubicBezTo>
                  <a:pt x="41023" y="38586"/>
                  <a:pt x="41160" y="38268"/>
                  <a:pt x="41114" y="38222"/>
                </a:cubicBezTo>
                <a:cubicBezTo>
                  <a:pt x="41109" y="38220"/>
                  <a:pt x="41104" y="38218"/>
                  <a:pt x="41097" y="38218"/>
                </a:cubicBezTo>
                <a:cubicBezTo>
                  <a:pt x="40992" y="38218"/>
                  <a:pt x="40723" y="38586"/>
                  <a:pt x="40250" y="39359"/>
                </a:cubicBezTo>
                <a:lnTo>
                  <a:pt x="39522" y="40587"/>
                </a:lnTo>
                <a:lnTo>
                  <a:pt x="37931" y="41360"/>
                </a:lnTo>
                <a:cubicBezTo>
                  <a:pt x="37021" y="41770"/>
                  <a:pt x="34974" y="42725"/>
                  <a:pt x="33383" y="43498"/>
                </a:cubicBezTo>
                <a:cubicBezTo>
                  <a:pt x="31805" y="44243"/>
                  <a:pt x="30522" y="44819"/>
                  <a:pt x="30432" y="44819"/>
                </a:cubicBezTo>
                <a:cubicBezTo>
                  <a:pt x="30428" y="44819"/>
                  <a:pt x="30426" y="44818"/>
                  <a:pt x="30426" y="44817"/>
                </a:cubicBezTo>
                <a:cubicBezTo>
                  <a:pt x="30426" y="44680"/>
                  <a:pt x="33474" y="40451"/>
                  <a:pt x="34156" y="39677"/>
                </a:cubicBezTo>
                <a:cubicBezTo>
                  <a:pt x="35566" y="38086"/>
                  <a:pt x="37749" y="35948"/>
                  <a:pt x="40841" y="33128"/>
                </a:cubicBezTo>
                <a:cubicBezTo>
                  <a:pt x="42524" y="31582"/>
                  <a:pt x="44480" y="29808"/>
                  <a:pt x="45162" y="29172"/>
                </a:cubicBezTo>
                <a:cubicBezTo>
                  <a:pt x="46435" y="27989"/>
                  <a:pt x="47345" y="26898"/>
                  <a:pt x="47209" y="26807"/>
                </a:cubicBezTo>
                <a:cubicBezTo>
                  <a:pt x="47203" y="26803"/>
                  <a:pt x="47196" y="26801"/>
                  <a:pt x="47188" y="26801"/>
                </a:cubicBezTo>
                <a:cubicBezTo>
                  <a:pt x="46983" y="26801"/>
                  <a:pt x="45919" y="27829"/>
                  <a:pt x="45526" y="28353"/>
                </a:cubicBezTo>
                <a:cubicBezTo>
                  <a:pt x="45344" y="28626"/>
                  <a:pt x="43707" y="30172"/>
                  <a:pt x="41887" y="31809"/>
                </a:cubicBezTo>
                <a:cubicBezTo>
                  <a:pt x="37794" y="35539"/>
                  <a:pt x="37157" y="36176"/>
                  <a:pt x="35566" y="37813"/>
                </a:cubicBezTo>
                <a:cubicBezTo>
                  <a:pt x="33610" y="39814"/>
                  <a:pt x="33337" y="40132"/>
                  <a:pt x="31563" y="42725"/>
                </a:cubicBezTo>
                <a:lnTo>
                  <a:pt x="29881" y="45135"/>
                </a:lnTo>
                <a:lnTo>
                  <a:pt x="28516" y="45817"/>
                </a:lnTo>
                <a:cubicBezTo>
                  <a:pt x="27197" y="46499"/>
                  <a:pt x="19420" y="50593"/>
                  <a:pt x="18693" y="51047"/>
                </a:cubicBezTo>
                <a:cubicBezTo>
                  <a:pt x="18552" y="51104"/>
                  <a:pt x="18464" y="51142"/>
                  <a:pt x="18427" y="51142"/>
                </a:cubicBezTo>
                <a:cubicBezTo>
                  <a:pt x="18405" y="51142"/>
                  <a:pt x="18402" y="51128"/>
                  <a:pt x="18420" y="51093"/>
                </a:cubicBezTo>
                <a:cubicBezTo>
                  <a:pt x="18602" y="50729"/>
                  <a:pt x="21285" y="47500"/>
                  <a:pt x="22695" y="45863"/>
                </a:cubicBezTo>
                <a:cubicBezTo>
                  <a:pt x="28380" y="39450"/>
                  <a:pt x="29062" y="38586"/>
                  <a:pt x="30245" y="36994"/>
                </a:cubicBezTo>
                <a:cubicBezTo>
                  <a:pt x="31882" y="34766"/>
                  <a:pt x="32200" y="34447"/>
                  <a:pt x="34520" y="32765"/>
                </a:cubicBezTo>
                <a:cubicBezTo>
                  <a:pt x="36566" y="31309"/>
                  <a:pt x="37749" y="30582"/>
                  <a:pt x="39568" y="29672"/>
                </a:cubicBezTo>
                <a:cubicBezTo>
                  <a:pt x="40025" y="29444"/>
                  <a:pt x="40249" y="29341"/>
                  <a:pt x="40397" y="29341"/>
                </a:cubicBezTo>
                <a:cubicBezTo>
                  <a:pt x="40485" y="29341"/>
                  <a:pt x="40546" y="29377"/>
                  <a:pt x="40614" y="29445"/>
                </a:cubicBezTo>
                <a:cubicBezTo>
                  <a:pt x="40663" y="29493"/>
                  <a:pt x="40715" y="29522"/>
                  <a:pt x="40797" y="29522"/>
                </a:cubicBezTo>
                <a:cubicBezTo>
                  <a:pt x="41022" y="29522"/>
                  <a:pt x="41474" y="29304"/>
                  <a:pt x="42706" y="28671"/>
                </a:cubicBezTo>
                <a:cubicBezTo>
                  <a:pt x="45513" y="27268"/>
                  <a:pt x="46849" y="26667"/>
                  <a:pt x="47203" y="26667"/>
                </a:cubicBezTo>
                <a:cubicBezTo>
                  <a:pt x="47261" y="26667"/>
                  <a:pt x="47293" y="26683"/>
                  <a:pt x="47300" y="26716"/>
                </a:cubicBezTo>
                <a:cubicBezTo>
                  <a:pt x="47300" y="26807"/>
                  <a:pt x="47390" y="26943"/>
                  <a:pt x="47436" y="26989"/>
                </a:cubicBezTo>
                <a:cubicBezTo>
                  <a:pt x="47441" y="26991"/>
                  <a:pt x="47450" y="26992"/>
                  <a:pt x="47463" y="26992"/>
                </a:cubicBezTo>
                <a:cubicBezTo>
                  <a:pt x="47682" y="26992"/>
                  <a:pt x="48981" y="26642"/>
                  <a:pt x="50483" y="26170"/>
                </a:cubicBezTo>
                <a:cubicBezTo>
                  <a:pt x="53733" y="25159"/>
                  <a:pt x="55119" y="24779"/>
                  <a:pt x="55575" y="24779"/>
                </a:cubicBezTo>
                <a:cubicBezTo>
                  <a:pt x="55694" y="24779"/>
                  <a:pt x="55749" y="24804"/>
                  <a:pt x="55759" y="24851"/>
                </a:cubicBezTo>
                <a:cubicBezTo>
                  <a:pt x="55800" y="24954"/>
                  <a:pt x="55896" y="25001"/>
                  <a:pt x="56110" y="25001"/>
                </a:cubicBezTo>
                <a:cubicBezTo>
                  <a:pt x="56371" y="25001"/>
                  <a:pt x="56808" y="24931"/>
                  <a:pt x="57532" y="24806"/>
                </a:cubicBezTo>
                <a:cubicBezTo>
                  <a:pt x="59215" y="24487"/>
                  <a:pt x="61444" y="24214"/>
                  <a:pt x="63081" y="24169"/>
                </a:cubicBezTo>
                <a:cubicBezTo>
                  <a:pt x="63186" y="24166"/>
                  <a:pt x="63318" y="24164"/>
                  <a:pt x="63472" y="24164"/>
                </a:cubicBezTo>
                <a:close/>
                <a:moveTo>
                  <a:pt x="56151" y="43529"/>
                </a:moveTo>
                <a:cubicBezTo>
                  <a:pt x="56182" y="43529"/>
                  <a:pt x="56187" y="43551"/>
                  <a:pt x="56168" y="43589"/>
                </a:cubicBezTo>
                <a:cubicBezTo>
                  <a:pt x="56123" y="43725"/>
                  <a:pt x="55759" y="44044"/>
                  <a:pt x="55349" y="44316"/>
                </a:cubicBezTo>
                <a:cubicBezTo>
                  <a:pt x="54212" y="45181"/>
                  <a:pt x="52894" y="45908"/>
                  <a:pt x="52439" y="45999"/>
                </a:cubicBezTo>
                <a:cubicBezTo>
                  <a:pt x="51938" y="46090"/>
                  <a:pt x="51757" y="46272"/>
                  <a:pt x="52075" y="46318"/>
                </a:cubicBezTo>
                <a:cubicBezTo>
                  <a:pt x="52211" y="46363"/>
                  <a:pt x="52211" y="46408"/>
                  <a:pt x="52120" y="46590"/>
                </a:cubicBezTo>
                <a:cubicBezTo>
                  <a:pt x="52029" y="46681"/>
                  <a:pt x="52075" y="46863"/>
                  <a:pt x="52166" y="47000"/>
                </a:cubicBezTo>
                <a:cubicBezTo>
                  <a:pt x="52484" y="47318"/>
                  <a:pt x="52484" y="47364"/>
                  <a:pt x="47936" y="49547"/>
                </a:cubicBezTo>
                <a:cubicBezTo>
                  <a:pt x="46754" y="50138"/>
                  <a:pt x="45753" y="50684"/>
                  <a:pt x="45662" y="50775"/>
                </a:cubicBezTo>
                <a:cubicBezTo>
                  <a:pt x="45585" y="50903"/>
                  <a:pt x="45090" y="50959"/>
                  <a:pt x="44175" y="50959"/>
                </a:cubicBezTo>
                <a:cubicBezTo>
                  <a:pt x="43467" y="50959"/>
                  <a:pt x="42507" y="50925"/>
                  <a:pt x="41296" y="50865"/>
                </a:cubicBezTo>
                <a:cubicBezTo>
                  <a:pt x="40250" y="50775"/>
                  <a:pt x="38113" y="50684"/>
                  <a:pt x="36566" y="50593"/>
                </a:cubicBezTo>
                <a:cubicBezTo>
                  <a:pt x="32382" y="50365"/>
                  <a:pt x="31882" y="50320"/>
                  <a:pt x="31836" y="50229"/>
                </a:cubicBezTo>
                <a:cubicBezTo>
                  <a:pt x="31836" y="50130"/>
                  <a:pt x="30159" y="50056"/>
                  <a:pt x="28405" y="50056"/>
                </a:cubicBezTo>
                <a:cubicBezTo>
                  <a:pt x="27725" y="50056"/>
                  <a:pt x="27034" y="50067"/>
                  <a:pt x="26424" y="50092"/>
                </a:cubicBezTo>
                <a:cubicBezTo>
                  <a:pt x="24514" y="50138"/>
                  <a:pt x="22195" y="50502"/>
                  <a:pt x="22149" y="50775"/>
                </a:cubicBezTo>
                <a:cubicBezTo>
                  <a:pt x="22104" y="50865"/>
                  <a:pt x="21785" y="51002"/>
                  <a:pt x="21330" y="51093"/>
                </a:cubicBezTo>
                <a:lnTo>
                  <a:pt x="20603" y="51229"/>
                </a:lnTo>
                <a:lnTo>
                  <a:pt x="20603" y="51229"/>
                </a:lnTo>
                <a:lnTo>
                  <a:pt x="21149" y="50911"/>
                </a:lnTo>
                <a:cubicBezTo>
                  <a:pt x="21467" y="50775"/>
                  <a:pt x="22286" y="50320"/>
                  <a:pt x="23013" y="49910"/>
                </a:cubicBezTo>
                <a:cubicBezTo>
                  <a:pt x="23741" y="49547"/>
                  <a:pt x="25014" y="48864"/>
                  <a:pt x="25878" y="48364"/>
                </a:cubicBezTo>
                <a:cubicBezTo>
                  <a:pt x="26697" y="47909"/>
                  <a:pt x="28289" y="47091"/>
                  <a:pt x="29380" y="46545"/>
                </a:cubicBezTo>
                <a:cubicBezTo>
                  <a:pt x="31154" y="45635"/>
                  <a:pt x="31518" y="45499"/>
                  <a:pt x="32655" y="45317"/>
                </a:cubicBezTo>
                <a:cubicBezTo>
                  <a:pt x="34885" y="44977"/>
                  <a:pt x="38151" y="44794"/>
                  <a:pt x="41253" y="44794"/>
                </a:cubicBezTo>
                <a:cubicBezTo>
                  <a:pt x="41884" y="44794"/>
                  <a:pt x="42508" y="44801"/>
                  <a:pt x="43115" y="44817"/>
                </a:cubicBezTo>
                <a:cubicBezTo>
                  <a:pt x="44831" y="44886"/>
                  <a:pt x="46238" y="44922"/>
                  <a:pt x="47440" y="44922"/>
                </a:cubicBezTo>
                <a:cubicBezTo>
                  <a:pt x="50157" y="44922"/>
                  <a:pt x="51824" y="44740"/>
                  <a:pt x="53621" y="44362"/>
                </a:cubicBezTo>
                <a:cubicBezTo>
                  <a:pt x="54667" y="44134"/>
                  <a:pt x="55668" y="43816"/>
                  <a:pt x="55850" y="43680"/>
                </a:cubicBezTo>
                <a:cubicBezTo>
                  <a:pt x="56010" y="43573"/>
                  <a:pt x="56107" y="43529"/>
                  <a:pt x="56151" y="43529"/>
                </a:cubicBezTo>
                <a:close/>
                <a:moveTo>
                  <a:pt x="10196" y="50811"/>
                </a:moveTo>
                <a:cubicBezTo>
                  <a:pt x="10203" y="50811"/>
                  <a:pt x="10200" y="50828"/>
                  <a:pt x="10188" y="50865"/>
                </a:cubicBezTo>
                <a:cubicBezTo>
                  <a:pt x="10142" y="50956"/>
                  <a:pt x="10006" y="51184"/>
                  <a:pt x="9915" y="51275"/>
                </a:cubicBezTo>
                <a:cubicBezTo>
                  <a:pt x="9886" y="51319"/>
                  <a:pt x="9871" y="51339"/>
                  <a:pt x="9868" y="51339"/>
                </a:cubicBezTo>
                <a:cubicBezTo>
                  <a:pt x="9863" y="51339"/>
                  <a:pt x="9913" y="51247"/>
                  <a:pt x="10006" y="51093"/>
                </a:cubicBezTo>
                <a:cubicBezTo>
                  <a:pt x="10105" y="50928"/>
                  <a:pt x="10180" y="50811"/>
                  <a:pt x="10196" y="50811"/>
                </a:cubicBezTo>
                <a:close/>
                <a:moveTo>
                  <a:pt x="10327" y="51273"/>
                </a:moveTo>
                <a:cubicBezTo>
                  <a:pt x="10339" y="51273"/>
                  <a:pt x="10340" y="51288"/>
                  <a:pt x="10324" y="51320"/>
                </a:cubicBezTo>
                <a:cubicBezTo>
                  <a:pt x="10324" y="51411"/>
                  <a:pt x="10233" y="51548"/>
                  <a:pt x="10188" y="51593"/>
                </a:cubicBezTo>
                <a:cubicBezTo>
                  <a:pt x="10172" y="51601"/>
                  <a:pt x="10159" y="51605"/>
                  <a:pt x="10148" y="51605"/>
                </a:cubicBezTo>
                <a:cubicBezTo>
                  <a:pt x="10100" y="51605"/>
                  <a:pt x="10113" y="51524"/>
                  <a:pt x="10188" y="51411"/>
                </a:cubicBezTo>
                <a:cubicBezTo>
                  <a:pt x="10247" y="51323"/>
                  <a:pt x="10305" y="51273"/>
                  <a:pt x="10327" y="51273"/>
                </a:cubicBezTo>
                <a:close/>
                <a:moveTo>
                  <a:pt x="11552" y="47773"/>
                </a:moveTo>
                <a:cubicBezTo>
                  <a:pt x="11552" y="47818"/>
                  <a:pt x="11007" y="48773"/>
                  <a:pt x="10324" y="49865"/>
                </a:cubicBezTo>
                <a:cubicBezTo>
                  <a:pt x="9688" y="51002"/>
                  <a:pt x="9005" y="52139"/>
                  <a:pt x="8914" y="52412"/>
                </a:cubicBezTo>
                <a:cubicBezTo>
                  <a:pt x="8784" y="52689"/>
                  <a:pt x="8712" y="52815"/>
                  <a:pt x="8690" y="52815"/>
                </a:cubicBezTo>
                <a:cubicBezTo>
                  <a:pt x="8651" y="52815"/>
                  <a:pt x="8772" y="52416"/>
                  <a:pt x="9005" y="51775"/>
                </a:cubicBezTo>
                <a:cubicBezTo>
                  <a:pt x="9324" y="51002"/>
                  <a:pt x="9597" y="50547"/>
                  <a:pt x="10461" y="49274"/>
                </a:cubicBezTo>
                <a:cubicBezTo>
                  <a:pt x="11052" y="48455"/>
                  <a:pt x="11507" y="47773"/>
                  <a:pt x="11552" y="47773"/>
                </a:cubicBezTo>
                <a:close/>
                <a:moveTo>
                  <a:pt x="11044" y="50557"/>
                </a:moveTo>
                <a:cubicBezTo>
                  <a:pt x="11132" y="50557"/>
                  <a:pt x="10842" y="51741"/>
                  <a:pt x="10552" y="52321"/>
                </a:cubicBezTo>
                <a:cubicBezTo>
                  <a:pt x="10415" y="52685"/>
                  <a:pt x="10279" y="52776"/>
                  <a:pt x="9915" y="52912"/>
                </a:cubicBezTo>
                <a:lnTo>
                  <a:pt x="9415" y="53049"/>
                </a:lnTo>
                <a:lnTo>
                  <a:pt x="9597" y="52776"/>
                </a:lnTo>
                <a:cubicBezTo>
                  <a:pt x="9688" y="52639"/>
                  <a:pt x="9824" y="52412"/>
                  <a:pt x="9870" y="52230"/>
                </a:cubicBezTo>
                <a:cubicBezTo>
                  <a:pt x="9910" y="52107"/>
                  <a:pt x="9933" y="52040"/>
                  <a:pt x="9945" y="52040"/>
                </a:cubicBezTo>
                <a:cubicBezTo>
                  <a:pt x="9961" y="52040"/>
                  <a:pt x="9961" y="52141"/>
                  <a:pt x="9961" y="52366"/>
                </a:cubicBezTo>
                <a:cubicBezTo>
                  <a:pt x="9944" y="52582"/>
                  <a:pt x="9964" y="52689"/>
                  <a:pt x="10013" y="52689"/>
                </a:cubicBezTo>
                <a:cubicBezTo>
                  <a:pt x="10099" y="52689"/>
                  <a:pt x="10275" y="52365"/>
                  <a:pt x="10506" y="51730"/>
                </a:cubicBezTo>
                <a:cubicBezTo>
                  <a:pt x="10688" y="51229"/>
                  <a:pt x="10916" y="50729"/>
                  <a:pt x="11007" y="50593"/>
                </a:cubicBezTo>
                <a:cubicBezTo>
                  <a:pt x="11023" y="50568"/>
                  <a:pt x="11035" y="50557"/>
                  <a:pt x="11044" y="50557"/>
                </a:cubicBezTo>
                <a:close/>
                <a:moveTo>
                  <a:pt x="9710" y="51714"/>
                </a:moveTo>
                <a:cubicBezTo>
                  <a:pt x="9746" y="51714"/>
                  <a:pt x="9621" y="52010"/>
                  <a:pt x="9460" y="52412"/>
                </a:cubicBezTo>
                <a:cubicBezTo>
                  <a:pt x="9278" y="52912"/>
                  <a:pt x="9096" y="53321"/>
                  <a:pt x="9005" y="53367"/>
                </a:cubicBezTo>
                <a:cubicBezTo>
                  <a:pt x="9003" y="53370"/>
                  <a:pt x="9001" y="53371"/>
                  <a:pt x="8999" y="53371"/>
                </a:cubicBezTo>
                <a:cubicBezTo>
                  <a:pt x="8950" y="53371"/>
                  <a:pt x="9511" y="51994"/>
                  <a:pt x="9688" y="51730"/>
                </a:cubicBezTo>
                <a:cubicBezTo>
                  <a:pt x="9698" y="51719"/>
                  <a:pt x="9706" y="51714"/>
                  <a:pt x="9710" y="51714"/>
                </a:cubicBezTo>
                <a:close/>
                <a:moveTo>
                  <a:pt x="29075" y="35327"/>
                </a:moveTo>
                <a:cubicBezTo>
                  <a:pt x="29175" y="35327"/>
                  <a:pt x="29181" y="35464"/>
                  <a:pt x="29153" y="35766"/>
                </a:cubicBezTo>
                <a:cubicBezTo>
                  <a:pt x="29153" y="36039"/>
                  <a:pt x="28971" y="36539"/>
                  <a:pt x="28698" y="37085"/>
                </a:cubicBezTo>
                <a:cubicBezTo>
                  <a:pt x="28374" y="37704"/>
                  <a:pt x="28222" y="38093"/>
                  <a:pt x="28291" y="38093"/>
                </a:cubicBezTo>
                <a:cubicBezTo>
                  <a:pt x="28328" y="38093"/>
                  <a:pt x="28431" y="37978"/>
                  <a:pt x="28607" y="37722"/>
                </a:cubicBezTo>
                <a:cubicBezTo>
                  <a:pt x="28806" y="37443"/>
                  <a:pt x="28936" y="37304"/>
                  <a:pt x="28995" y="37304"/>
                </a:cubicBezTo>
                <a:cubicBezTo>
                  <a:pt x="29004" y="37304"/>
                  <a:pt x="29011" y="37307"/>
                  <a:pt x="29017" y="37313"/>
                </a:cubicBezTo>
                <a:cubicBezTo>
                  <a:pt x="29041" y="37337"/>
                  <a:pt x="29072" y="37348"/>
                  <a:pt x="29107" y="37348"/>
                </a:cubicBezTo>
                <a:cubicBezTo>
                  <a:pt x="29202" y="37348"/>
                  <a:pt x="29326" y="37264"/>
                  <a:pt x="29426" y="37131"/>
                </a:cubicBezTo>
                <a:cubicBezTo>
                  <a:pt x="29490" y="37066"/>
                  <a:pt x="29529" y="37035"/>
                  <a:pt x="29543" y="37035"/>
                </a:cubicBezTo>
                <a:cubicBezTo>
                  <a:pt x="29580" y="37035"/>
                  <a:pt x="29460" y="37239"/>
                  <a:pt x="29199" y="37631"/>
                </a:cubicBezTo>
                <a:cubicBezTo>
                  <a:pt x="28607" y="38450"/>
                  <a:pt x="27698" y="39496"/>
                  <a:pt x="23604" y="44134"/>
                </a:cubicBezTo>
                <a:cubicBezTo>
                  <a:pt x="21058" y="47000"/>
                  <a:pt x="17510" y="51275"/>
                  <a:pt x="17419" y="51684"/>
                </a:cubicBezTo>
                <a:cubicBezTo>
                  <a:pt x="17374" y="51730"/>
                  <a:pt x="16646" y="52230"/>
                  <a:pt x="15691" y="52730"/>
                </a:cubicBezTo>
                <a:lnTo>
                  <a:pt x="14008" y="53731"/>
                </a:lnTo>
                <a:lnTo>
                  <a:pt x="15054" y="52048"/>
                </a:lnTo>
                <a:cubicBezTo>
                  <a:pt x="15600" y="51138"/>
                  <a:pt x="16009" y="50320"/>
                  <a:pt x="16009" y="50229"/>
                </a:cubicBezTo>
                <a:cubicBezTo>
                  <a:pt x="16008" y="50223"/>
                  <a:pt x="16005" y="50220"/>
                  <a:pt x="15999" y="50220"/>
                </a:cubicBezTo>
                <a:cubicBezTo>
                  <a:pt x="15843" y="50220"/>
                  <a:pt x="14045" y="52795"/>
                  <a:pt x="13781" y="53367"/>
                </a:cubicBezTo>
                <a:cubicBezTo>
                  <a:pt x="13690" y="53640"/>
                  <a:pt x="13508" y="53958"/>
                  <a:pt x="13372" y="54049"/>
                </a:cubicBezTo>
                <a:cubicBezTo>
                  <a:pt x="13289" y="54124"/>
                  <a:pt x="13232" y="54160"/>
                  <a:pt x="13200" y="54160"/>
                </a:cubicBezTo>
                <a:cubicBezTo>
                  <a:pt x="13058" y="54160"/>
                  <a:pt x="13434" y="53416"/>
                  <a:pt x="14327" y="52002"/>
                </a:cubicBezTo>
                <a:cubicBezTo>
                  <a:pt x="15083" y="50807"/>
                  <a:pt x="15407" y="50175"/>
                  <a:pt x="15328" y="50175"/>
                </a:cubicBezTo>
                <a:cubicBezTo>
                  <a:pt x="15260" y="50175"/>
                  <a:pt x="14889" y="50648"/>
                  <a:pt x="14236" y="51639"/>
                </a:cubicBezTo>
                <a:cubicBezTo>
                  <a:pt x="13797" y="52286"/>
                  <a:pt x="13560" y="52636"/>
                  <a:pt x="13546" y="52636"/>
                </a:cubicBezTo>
                <a:cubicBezTo>
                  <a:pt x="13530" y="52636"/>
                  <a:pt x="13824" y="52151"/>
                  <a:pt x="14463" y="51093"/>
                </a:cubicBezTo>
                <a:cubicBezTo>
                  <a:pt x="15555" y="49365"/>
                  <a:pt x="15691" y="49092"/>
                  <a:pt x="15555" y="49046"/>
                </a:cubicBezTo>
                <a:cubicBezTo>
                  <a:pt x="15191" y="48955"/>
                  <a:pt x="16919" y="46408"/>
                  <a:pt x="17920" y="45408"/>
                </a:cubicBezTo>
                <a:cubicBezTo>
                  <a:pt x="18374" y="44999"/>
                  <a:pt x="18829" y="44635"/>
                  <a:pt x="18966" y="44589"/>
                </a:cubicBezTo>
                <a:cubicBezTo>
                  <a:pt x="19102" y="44544"/>
                  <a:pt x="19329" y="44316"/>
                  <a:pt x="19466" y="44134"/>
                </a:cubicBezTo>
                <a:cubicBezTo>
                  <a:pt x="19568" y="43930"/>
                  <a:pt x="19670" y="43827"/>
                  <a:pt x="19754" y="43827"/>
                </a:cubicBezTo>
                <a:cubicBezTo>
                  <a:pt x="19781" y="43827"/>
                  <a:pt x="19807" y="43839"/>
                  <a:pt x="19830" y="43862"/>
                </a:cubicBezTo>
                <a:cubicBezTo>
                  <a:pt x="19854" y="43874"/>
                  <a:pt x="19882" y="43879"/>
                  <a:pt x="19912" y="43879"/>
                </a:cubicBezTo>
                <a:cubicBezTo>
                  <a:pt x="19994" y="43879"/>
                  <a:pt x="20094" y="43837"/>
                  <a:pt x="20194" y="43771"/>
                </a:cubicBezTo>
                <a:cubicBezTo>
                  <a:pt x="20251" y="43684"/>
                  <a:pt x="20309" y="43652"/>
                  <a:pt x="20355" y="43652"/>
                </a:cubicBezTo>
                <a:cubicBezTo>
                  <a:pt x="20382" y="43652"/>
                  <a:pt x="20404" y="43663"/>
                  <a:pt x="20421" y="43680"/>
                </a:cubicBezTo>
                <a:cubicBezTo>
                  <a:pt x="20455" y="43756"/>
                  <a:pt x="20502" y="43799"/>
                  <a:pt x="20572" y="43799"/>
                </a:cubicBezTo>
                <a:cubicBezTo>
                  <a:pt x="20877" y="43799"/>
                  <a:pt x="21624" y="42982"/>
                  <a:pt x="23695" y="40542"/>
                </a:cubicBezTo>
                <a:cubicBezTo>
                  <a:pt x="25878" y="37949"/>
                  <a:pt x="27652" y="36221"/>
                  <a:pt x="28744" y="35493"/>
                </a:cubicBezTo>
                <a:cubicBezTo>
                  <a:pt x="28905" y="35386"/>
                  <a:pt x="29010" y="35327"/>
                  <a:pt x="29075" y="35327"/>
                </a:cubicBezTo>
                <a:close/>
                <a:moveTo>
                  <a:pt x="8141" y="53276"/>
                </a:moveTo>
                <a:lnTo>
                  <a:pt x="7959" y="53776"/>
                </a:lnTo>
                <a:cubicBezTo>
                  <a:pt x="7868" y="54140"/>
                  <a:pt x="7732" y="54322"/>
                  <a:pt x="7596" y="54322"/>
                </a:cubicBezTo>
                <a:cubicBezTo>
                  <a:pt x="7579" y="54327"/>
                  <a:pt x="7566" y="54330"/>
                  <a:pt x="7556" y="54330"/>
                </a:cubicBezTo>
                <a:cubicBezTo>
                  <a:pt x="7483" y="54330"/>
                  <a:pt x="7578" y="54181"/>
                  <a:pt x="7777" y="53822"/>
                </a:cubicBezTo>
                <a:lnTo>
                  <a:pt x="8141" y="53276"/>
                </a:lnTo>
                <a:close/>
                <a:moveTo>
                  <a:pt x="12835" y="53969"/>
                </a:moveTo>
                <a:cubicBezTo>
                  <a:pt x="12840" y="53969"/>
                  <a:pt x="12838" y="53980"/>
                  <a:pt x="12826" y="54004"/>
                </a:cubicBezTo>
                <a:cubicBezTo>
                  <a:pt x="12826" y="54140"/>
                  <a:pt x="12689" y="54322"/>
                  <a:pt x="12598" y="54413"/>
                </a:cubicBezTo>
                <a:cubicBezTo>
                  <a:pt x="12569" y="54457"/>
                  <a:pt x="12549" y="54477"/>
                  <a:pt x="12540" y="54477"/>
                </a:cubicBezTo>
                <a:cubicBezTo>
                  <a:pt x="12521" y="54477"/>
                  <a:pt x="12551" y="54385"/>
                  <a:pt x="12644" y="54231"/>
                </a:cubicBezTo>
                <a:cubicBezTo>
                  <a:pt x="12745" y="54062"/>
                  <a:pt x="12821" y="53969"/>
                  <a:pt x="12835" y="53969"/>
                </a:cubicBezTo>
                <a:close/>
                <a:moveTo>
                  <a:pt x="14236" y="50865"/>
                </a:moveTo>
                <a:lnTo>
                  <a:pt x="13099" y="52821"/>
                </a:lnTo>
                <a:cubicBezTo>
                  <a:pt x="12371" y="54140"/>
                  <a:pt x="11916" y="54822"/>
                  <a:pt x="11734" y="54913"/>
                </a:cubicBezTo>
                <a:cubicBezTo>
                  <a:pt x="11717" y="54926"/>
                  <a:pt x="11705" y="54932"/>
                  <a:pt x="11697" y="54932"/>
                </a:cubicBezTo>
                <a:cubicBezTo>
                  <a:pt x="11617" y="54932"/>
                  <a:pt x="11963" y="54319"/>
                  <a:pt x="12871" y="52958"/>
                </a:cubicBezTo>
                <a:lnTo>
                  <a:pt x="14236" y="50865"/>
                </a:lnTo>
                <a:close/>
                <a:moveTo>
                  <a:pt x="8778" y="51639"/>
                </a:moveTo>
                <a:lnTo>
                  <a:pt x="7868" y="53230"/>
                </a:lnTo>
                <a:cubicBezTo>
                  <a:pt x="7050" y="54595"/>
                  <a:pt x="6868" y="54868"/>
                  <a:pt x="6504" y="55095"/>
                </a:cubicBezTo>
                <a:lnTo>
                  <a:pt x="6049" y="55413"/>
                </a:lnTo>
                <a:lnTo>
                  <a:pt x="6368" y="55004"/>
                </a:lnTo>
                <a:cubicBezTo>
                  <a:pt x="6504" y="54822"/>
                  <a:pt x="7141" y="53958"/>
                  <a:pt x="7732" y="53139"/>
                </a:cubicBezTo>
                <a:lnTo>
                  <a:pt x="8778" y="51639"/>
                </a:lnTo>
                <a:close/>
                <a:moveTo>
                  <a:pt x="28938" y="50632"/>
                </a:moveTo>
                <a:cubicBezTo>
                  <a:pt x="30705" y="50632"/>
                  <a:pt x="32630" y="50677"/>
                  <a:pt x="34019" y="50775"/>
                </a:cubicBezTo>
                <a:cubicBezTo>
                  <a:pt x="35293" y="50865"/>
                  <a:pt x="36430" y="50911"/>
                  <a:pt x="36475" y="50911"/>
                </a:cubicBezTo>
                <a:cubicBezTo>
                  <a:pt x="36566" y="50911"/>
                  <a:pt x="38113" y="50956"/>
                  <a:pt x="39886" y="51093"/>
                </a:cubicBezTo>
                <a:cubicBezTo>
                  <a:pt x="41660" y="51184"/>
                  <a:pt x="43616" y="51229"/>
                  <a:pt x="44252" y="51229"/>
                </a:cubicBezTo>
                <a:cubicBezTo>
                  <a:pt x="44494" y="51211"/>
                  <a:pt x="44701" y="51202"/>
                  <a:pt x="44877" y="51202"/>
                </a:cubicBezTo>
                <a:cubicBezTo>
                  <a:pt x="45561" y="51202"/>
                  <a:pt x="45762" y="51340"/>
                  <a:pt x="45617" y="51593"/>
                </a:cubicBezTo>
                <a:cubicBezTo>
                  <a:pt x="45427" y="51821"/>
                  <a:pt x="45047" y="52081"/>
                  <a:pt x="44900" y="52081"/>
                </a:cubicBezTo>
                <a:cubicBezTo>
                  <a:pt x="44871" y="52081"/>
                  <a:pt x="44851" y="52070"/>
                  <a:pt x="44844" y="52048"/>
                </a:cubicBezTo>
                <a:cubicBezTo>
                  <a:pt x="44831" y="52023"/>
                  <a:pt x="44786" y="52011"/>
                  <a:pt x="44716" y="52011"/>
                </a:cubicBezTo>
                <a:cubicBezTo>
                  <a:pt x="44533" y="52011"/>
                  <a:pt x="44178" y="52086"/>
                  <a:pt x="43752" y="52184"/>
                </a:cubicBezTo>
                <a:cubicBezTo>
                  <a:pt x="41569" y="52821"/>
                  <a:pt x="40296" y="53094"/>
                  <a:pt x="39068" y="53185"/>
                </a:cubicBezTo>
                <a:cubicBezTo>
                  <a:pt x="37784" y="53268"/>
                  <a:pt x="37518" y="53464"/>
                  <a:pt x="38511" y="53464"/>
                </a:cubicBezTo>
                <a:cubicBezTo>
                  <a:pt x="38609" y="53464"/>
                  <a:pt x="38718" y="53462"/>
                  <a:pt x="38840" y="53458"/>
                </a:cubicBezTo>
                <a:cubicBezTo>
                  <a:pt x="39704" y="53458"/>
                  <a:pt x="42024" y="52958"/>
                  <a:pt x="43798" y="52503"/>
                </a:cubicBezTo>
                <a:cubicBezTo>
                  <a:pt x="44182" y="52375"/>
                  <a:pt x="44408" y="52319"/>
                  <a:pt x="44482" y="52319"/>
                </a:cubicBezTo>
                <a:cubicBezTo>
                  <a:pt x="44540" y="52319"/>
                  <a:pt x="44508" y="52352"/>
                  <a:pt x="44389" y="52412"/>
                </a:cubicBezTo>
                <a:cubicBezTo>
                  <a:pt x="42752" y="53230"/>
                  <a:pt x="39295" y="54413"/>
                  <a:pt x="35702" y="55459"/>
                </a:cubicBezTo>
                <a:cubicBezTo>
                  <a:pt x="33565" y="56050"/>
                  <a:pt x="33474" y="56096"/>
                  <a:pt x="33474" y="56414"/>
                </a:cubicBezTo>
                <a:cubicBezTo>
                  <a:pt x="33474" y="56641"/>
                  <a:pt x="33292" y="56687"/>
                  <a:pt x="32109" y="56687"/>
                </a:cubicBezTo>
                <a:cubicBezTo>
                  <a:pt x="31801" y="56695"/>
                  <a:pt x="31539" y="56700"/>
                  <a:pt x="31301" y="56700"/>
                </a:cubicBezTo>
                <a:cubicBezTo>
                  <a:pt x="30207" y="56700"/>
                  <a:pt x="29629" y="56590"/>
                  <a:pt x="27425" y="56141"/>
                </a:cubicBezTo>
                <a:cubicBezTo>
                  <a:pt x="23911" y="55444"/>
                  <a:pt x="21270" y="55106"/>
                  <a:pt x="18714" y="55106"/>
                </a:cubicBezTo>
                <a:cubicBezTo>
                  <a:pt x="17101" y="55106"/>
                  <a:pt x="15523" y="55241"/>
                  <a:pt x="13781" y="55504"/>
                </a:cubicBezTo>
                <a:lnTo>
                  <a:pt x="12826" y="55641"/>
                </a:lnTo>
                <a:lnTo>
                  <a:pt x="13553" y="55232"/>
                </a:lnTo>
                <a:cubicBezTo>
                  <a:pt x="14144" y="54921"/>
                  <a:pt x="14416" y="54780"/>
                  <a:pt x="14543" y="54780"/>
                </a:cubicBezTo>
                <a:cubicBezTo>
                  <a:pt x="14602" y="54780"/>
                  <a:pt x="14631" y="54810"/>
                  <a:pt x="14645" y="54868"/>
                </a:cubicBezTo>
                <a:cubicBezTo>
                  <a:pt x="14645" y="54913"/>
                  <a:pt x="14463" y="55004"/>
                  <a:pt x="14236" y="55095"/>
                </a:cubicBezTo>
                <a:cubicBezTo>
                  <a:pt x="13706" y="55228"/>
                  <a:pt x="13701" y="55298"/>
                  <a:pt x="14112" y="55298"/>
                </a:cubicBezTo>
                <a:cubicBezTo>
                  <a:pt x="14407" y="55298"/>
                  <a:pt x="14917" y="55262"/>
                  <a:pt x="15600" y="55186"/>
                </a:cubicBezTo>
                <a:cubicBezTo>
                  <a:pt x="16555" y="55095"/>
                  <a:pt x="17965" y="55004"/>
                  <a:pt x="18784" y="55004"/>
                </a:cubicBezTo>
                <a:cubicBezTo>
                  <a:pt x="20194" y="54959"/>
                  <a:pt x="20557" y="54913"/>
                  <a:pt x="20284" y="54777"/>
                </a:cubicBezTo>
                <a:cubicBezTo>
                  <a:pt x="20246" y="54751"/>
                  <a:pt x="19946" y="54740"/>
                  <a:pt x="19511" y="54740"/>
                </a:cubicBezTo>
                <a:cubicBezTo>
                  <a:pt x="18387" y="54740"/>
                  <a:pt x="16367" y="54815"/>
                  <a:pt x="15646" y="54913"/>
                </a:cubicBezTo>
                <a:cubicBezTo>
                  <a:pt x="15476" y="54932"/>
                  <a:pt x="15322" y="54943"/>
                  <a:pt x="15200" y="54943"/>
                </a:cubicBezTo>
                <a:cubicBezTo>
                  <a:pt x="15027" y="54943"/>
                  <a:pt x="14918" y="54921"/>
                  <a:pt x="14918" y="54868"/>
                </a:cubicBezTo>
                <a:cubicBezTo>
                  <a:pt x="14918" y="54822"/>
                  <a:pt x="15282" y="54686"/>
                  <a:pt x="15736" y="54640"/>
                </a:cubicBezTo>
                <a:cubicBezTo>
                  <a:pt x="16237" y="54640"/>
                  <a:pt x="17010" y="54458"/>
                  <a:pt x="17510" y="54322"/>
                </a:cubicBezTo>
                <a:cubicBezTo>
                  <a:pt x="18056" y="54186"/>
                  <a:pt x="19011" y="54095"/>
                  <a:pt x="19693" y="54095"/>
                </a:cubicBezTo>
                <a:cubicBezTo>
                  <a:pt x="19906" y="54108"/>
                  <a:pt x="20108" y="54113"/>
                  <a:pt x="20286" y="54113"/>
                </a:cubicBezTo>
                <a:cubicBezTo>
                  <a:pt x="20717" y="54113"/>
                  <a:pt x="21012" y="54081"/>
                  <a:pt x="21012" y="54049"/>
                </a:cubicBezTo>
                <a:cubicBezTo>
                  <a:pt x="21149" y="53867"/>
                  <a:pt x="21194" y="53867"/>
                  <a:pt x="17055" y="53867"/>
                </a:cubicBezTo>
                <a:cubicBezTo>
                  <a:pt x="16237" y="53867"/>
                  <a:pt x="15873" y="54004"/>
                  <a:pt x="16191" y="54186"/>
                </a:cubicBezTo>
                <a:cubicBezTo>
                  <a:pt x="16237" y="54231"/>
                  <a:pt x="16282" y="54254"/>
                  <a:pt x="16322" y="54254"/>
                </a:cubicBezTo>
                <a:cubicBezTo>
                  <a:pt x="16362" y="54254"/>
                  <a:pt x="16396" y="54231"/>
                  <a:pt x="16419" y="54186"/>
                </a:cubicBezTo>
                <a:cubicBezTo>
                  <a:pt x="16464" y="54140"/>
                  <a:pt x="16646" y="54095"/>
                  <a:pt x="16873" y="54095"/>
                </a:cubicBezTo>
                <a:lnTo>
                  <a:pt x="17283" y="54095"/>
                </a:lnTo>
                <a:lnTo>
                  <a:pt x="16783" y="54231"/>
                </a:lnTo>
                <a:cubicBezTo>
                  <a:pt x="16510" y="54322"/>
                  <a:pt x="16009" y="54367"/>
                  <a:pt x="15646" y="54413"/>
                </a:cubicBezTo>
                <a:lnTo>
                  <a:pt x="15009" y="54458"/>
                </a:lnTo>
                <a:lnTo>
                  <a:pt x="15918" y="53913"/>
                </a:lnTo>
                <a:cubicBezTo>
                  <a:pt x="16555" y="53549"/>
                  <a:pt x="16964" y="53412"/>
                  <a:pt x="17419" y="53367"/>
                </a:cubicBezTo>
                <a:cubicBezTo>
                  <a:pt x="17783" y="53367"/>
                  <a:pt x="18329" y="53321"/>
                  <a:pt x="18647" y="53230"/>
                </a:cubicBezTo>
                <a:cubicBezTo>
                  <a:pt x="18806" y="53208"/>
                  <a:pt x="19102" y="53196"/>
                  <a:pt x="19449" y="53196"/>
                </a:cubicBezTo>
                <a:cubicBezTo>
                  <a:pt x="19796" y="53196"/>
                  <a:pt x="20194" y="53208"/>
                  <a:pt x="20557" y="53230"/>
                </a:cubicBezTo>
                <a:cubicBezTo>
                  <a:pt x="21042" y="53284"/>
                  <a:pt x="21399" y="53310"/>
                  <a:pt x="21634" y="53310"/>
                </a:cubicBezTo>
                <a:cubicBezTo>
                  <a:pt x="21995" y="53310"/>
                  <a:pt x="22069" y="53250"/>
                  <a:pt x="21876" y="53139"/>
                </a:cubicBezTo>
                <a:cubicBezTo>
                  <a:pt x="21694" y="53018"/>
                  <a:pt x="20320" y="52937"/>
                  <a:pt x="19262" y="52937"/>
                </a:cubicBezTo>
                <a:cubicBezTo>
                  <a:pt x="18733" y="52937"/>
                  <a:pt x="18283" y="52958"/>
                  <a:pt x="18101" y="53003"/>
                </a:cubicBezTo>
                <a:cubicBezTo>
                  <a:pt x="17844" y="53079"/>
                  <a:pt x="17667" y="53114"/>
                  <a:pt x="17571" y="53114"/>
                </a:cubicBezTo>
                <a:cubicBezTo>
                  <a:pt x="17379" y="53114"/>
                  <a:pt x="17510" y="52973"/>
                  <a:pt x="17965" y="52730"/>
                </a:cubicBezTo>
                <a:cubicBezTo>
                  <a:pt x="18227" y="52618"/>
                  <a:pt x="18427" y="52536"/>
                  <a:pt x="18490" y="52536"/>
                </a:cubicBezTo>
                <a:cubicBezTo>
                  <a:pt x="18504" y="52536"/>
                  <a:pt x="18511" y="52540"/>
                  <a:pt x="18511" y="52548"/>
                </a:cubicBezTo>
                <a:cubicBezTo>
                  <a:pt x="18543" y="52580"/>
                  <a:pt x="18780" y="52613"/>
                  <a:pt x="19093" y="52613"/>
                </a:cubicBezTo>
                <a:cubicBezTo>
                  <a:pt x="19222" y="52613"/>
                  <a:pt x="19365" y="52607"/>
                  <a:pt x="19511" y="52594"/>
                </a:cubicBezTo>
                <a:lnTo>
                  <a:pt x="20557" y="52594"/>
                </a:lnTo>
                <a:cubicBezTo>
                  <a:pt x="20583" y="52611"/>
                  <a:pt x="20674" y="52619"/>
                  <a:pt x="20803" y="52619"/>
                </a:cubicBezTo>
                <a:cubicBezTo>
                  <a:pt x="21350" y="52619"/>
                  <a:pt x="22587" y="52485"/>
                  <a:pt x="22513" y="52412"/>
                </a:cubicBezTo>
                <a:cubicBezTo>
                  <a:pt x="22457" y="52356"/>
                  <a:pt x="22140" y="52317"/>
                  <a:pt x="21434" y="52317"/>
                </a:cubicBezTo>
                <a:cubicBezTo>
                  <a:pt x="20997" y="52317"/>
                  <a:pt x="20412" y="52332"/>
                  <a:pt x="19648" y="52366"/>
                </a:cubicBezTo>
                <a:lnTo>
                  <a:pt x="18556" y="52366"/>
                </a:lnTo>
                <a:lnTo>
                  <a:pt x="19193" y="52048"/>
                </a:lnTo>
                <a:cubicBezTo>
                  <a:pt x="19921" y="51639"/>
                  <a:pt x="23286" y="50911"/>
                  <a:pt x="25151" y="50729"/>
                </a:cubicBezTo>
                <a:cubicBezTo>
                  <a:pt x="25995" y="50666"/>
                  <a:pt x="27408" y="50632"/>
                  <a:pt x="28938" y="50632"/>
                </a:cubicBezTo>
                <a:close/>
                <a:moveTo>
                  <a:pt x="2712" y="59095"/>
                </a:moveTo>
                <a:cubicBezTo>
                  <a:pt x="2724" y="59095"/>
                  <a:pt x="2729" y="59111"/>
                  <a:pt x="2729" y="59143"/>
                </a:cubicBezTo>
                <a:cubicBezTo>
                  <a:pt x="2775" y="59188"/>
                  <a:pt x="2729" y="59279"/>
                  <a:pt x="2638" y="59325"/>
                </a:cubicBezTo>
                <a:cubicBezTo>
                  <a:pt x="2605" y="59341"/>
                  <a:pt x="2584" y="59352"/>
                  <a:pt x="2573" y="59352"/>
                </a:cubicBezTo>
                <a:cubicBezTo>
                  <a:pt x="2553" y="59352"/>
                  <a:pt x="2564" y="59320"/>
                  <a:pt x="2593" y="59234"/>
                </a:cubicBezTo>
                <a:cubicBezTo>
                  <a:pt x="2652" y="59146"/>
                  <a:pt x="2691" y="59095"/>
                  <a:pt x="2712" y="59095"/>
                </a:cubicBezTo>
                <a:close/>
                <a:moveTo>
                  <a:pt x="15704" y="46851"/>
                </a:moveTo>
                <a:cubicBezTo>
                  <a:pt x="15741" y="46851"/>
                  <a:pt x="15852" y="46925"/>
                  <a:pt x="15964" y="47000"/>
                </a:cubicBezTo>
                <a:lnTo>
                  <a:pt x="16237" y="47136"/>
                </a:lnTo>
                <a:lnTo>
                  <a:pt x="13644" y="51229"/>
                </a:lnTo>
                <a:lnTo>
                  <a:pt x="11052" y="55323"/>
                </a:lnTo>
                <a:lnTo>
                  <a:pt x="10461" y="55686"/>
                </a:lnTo>
                <a:cubicBezTo>
                  <a:pt x="10097" y="55868"/>
                  <a:pt x="8914" y="56732"/>
                  <a:pt x="7777" y="57506"/>
                </a:cubicBezTo>
                <a:cubicBezTo>
                  <a:pt x="3720" y="60416"/>
                  <a:pt x="1673" y="61830"/>
                  <a:pt x="1511" y="61830"/>
                </a:cubicBezTo>
                <a:cubicBezTo>
                  <a:pt x="1506" y="61830"/>
                  <a:pt x="1503" y="61829"/>
                  <a:pt x="1501" y="61826"/>
                </a:cubicBezTo>
                <a:cubicBezTo>
                  <a:pt x="1410" y="61644"/>
                  <a:pt x="2229" y="60280"/>
                  <a:pt x="3275" y="58870"/>
                </a:cubicBezTo>
                <a:cubicBezTo>
                  <a:pt x="4230" y="57596"/>
                  <a:pt x="4503" y="57278"/>
                  <a:pt x="5322" y="56687"/>
                </a:cubicBezTo>
                <a:cubicBezTo>
                  <a:pt x="6595" y="55686"/>
                  <a:pt x="9870" y="53458"/>
                  <a:pt x="10233" y="53276"/>
                </a:cubicBezTo>
                <a:cubicBezTo>
                  <a:pt x="10643" y="53094"/>
                  <a:pt x="11598" y="52002"/>
                  <a:pt x="12553" y="50775"/>
                </a:cubicBezTo>
                <a:cubicBezTo>
                  <a:pt x="12962" y="50274"/>
                  <a:pt x="13281" y="49865"/>
                  <a:pt x="13372" y="49865"/>
                </a:cubicBezTo>
                <a:cubicBezTo>
                  <a:pt x="13417" y="49865"/>
                  <a:pt x="13508" y="49728"/>
                  <a:pt x="13553" y="49592"/>
                </a:cubicBezTo>
                <a:cubicBezTo>
                  <a:pt x="13599" y="49501"/>
                  <a:pt x="14054" y="48819"/>
                  <a:pt x="14645" y="48137"/>
                </a:cubicBezTo>
                <a:cubicBezTo>
                  <a:pt x="15191" y="47455"/>
                  <a:pt x="15691" y="46863"/>
                  <a:pt x="15691" y="46863"/>
                </a:cubicBezTo>
                <a:cubicBezTo>
                  <a:pt x="15691" y="46855"/>
                  <a:pt x="15696" y="46851"/>
                  <a:pt x="15704" y="46851"/>
                </a:cubicBezTo>
                <a:close/>
                <a:moveTo>
                  <a:pt x="18945" y="55365"/>
                </a:moveTo>
                <a:cubicBezTo>
                  <a:pt x="20768" y="55365"/>
                  <a:pt x="24322" y="55805"/>
                  <a:pt x="26925" y="56369"/>
                </a:cubicBezTo>
                <a:cubicBezTo>
                  <a:pt x="29295" y="56851"/>
                  <a:pt x="30601" y="57013"/>
                  <a:pt x="31908" y="57013"/>
                </a:cubicBezTo>
                <a:cubicBezTo>
                  <a:pt x="32080" y="57013"/>
                  <a:pt x="32253" y="57011"/>
                  <a:pt x="32428" y="57005"/>
                </a:cubicBezTo>
                <a:cubicBezTo>
                  <a:pt x="32928" y="56983"/>
                  <a:pt x="33189" y="56971"/>
                  <a:pt x="33320" y="56971"/>
                </a:cubicBezTo>
                <a:cubicBezTo>
                  <a:pt x="33451" y="56971"/>
                  <a:pt x="33451" y="56983"/>
                  <a:pt x="33428" y="57005"/>
                </a:cubicBezTo>
                <a:cubicBezTo>
                  <a:pt x="33383" y="57051"/>
                  <a:pt x="30927" y="57415"/>
                  <a:pt x="30563" y="57415"/>
                </a:cubicBezTo>
                <a:cubicBezTo>
                  <a:pt x="30517" y="57415"/>
                  <a:pt x="30472" y="57506"/>
                  <a:pt x="30472" y="57596"/>
                </a:cubicBezTo>
                <a:cubicBezTo>
                  <a:pt x="30449" y="57642"/>
                  <a:pt x="30552" y="57665"/>
                  <a:pt x="30739" y="57665"/>
                </a:cubicBezTo>
                <a:cubicBezTo>
                  <a:pt x="30927" y="57665"/>
                  <a:pt x="31200" y="57642"/>
                  <a:pt x="31518" y="57596"/>
                </a:cubicBezTo>
                <a:cubicBezTo>
                  <a:pt x="31951" y="57530"/>
                  <a:pt x="32311" y="57488"/>
                  <a:pt x="32472" y="57488"/>
                </a:cubicBezTo>
                <a:cubicBezTo>
                  <a:pt x="32531" y="57488"/>
                  <a:pt x="32564" y="57493"/>
                  <a:pt x="32564" y="57506"/>
                </a:cubicBezTo>
                <a:cubicBezTo>
                  <a:pt x="32428" y="57687"/>
                  <a:pt x="29199" y="58643"/>
                  <a:pt x="27197" y="59052"/>
                </a:cubicBezTo>
                <a:cubicBezTo>
                  <a:pt x="22195" y="60052"/>
                  <a:pt x="18556" y="60598"/>
                  <a:pt x="13781" y="60917"/>
                </a:cubicBezTo>
                <a:cubicBezTo>
                  <a:pt x="10597" y="61098"/>
                  <a:pt x="8642" y="61371"/>
                  <a:pt x="4958" y="62054"/>
                </a:cubicBezTo>
                <a:cubicBezTo>
                  <a:pt x="3817" y="62257"/>
                  <a:pt x="2859" y="62424"/>
                  <a:pt x="2672" y="62424"/>
                </a:cubicBezTo>
                <a:cubicBezTo>
                  <a:pt x="2650" y="62424"/>
                  <a:pt x="2638" y="62422"/>
                  <a:pt x="2638" y="62417"/>
                </a:cubicBezTo>
                <a:cubicBezTo>
                  <a:pt x="2638" y="62344"/>
                  <a:pt x="2876" y="62211"/>
                  <a:pt x="2991" y="62211"/>
                </a:cubicBezTo>
                <a:cubicBezTo>
                  <a:pt x="3019" y="62211"/>
                  <a:pt x="3039" y="62218"/>
                  <a:pt x="3048" y="62235"/>
                </a:cubicBezTo>
                <a:cubicBezTo>
                  <a:pt x="3048" y="62243"/>
                  <a:pt x="3062" y="62247"/>
                  <a:pt x="3089" y="62247"/>
                </a:cubicBezTo>
                <a:cubicBezTo>
                  <a:pt x="3221" y="62247"/>
                  <a:pt x="3642" y="62159"/>
                  <a:pt x="4094" y="62008"/>
                </a:cubicBezTo>
                <a:cubicBezTo>
                  <a:pt x="4639" y="61781"/>
                  <a:pt x="5685" y="61462"/>
                  <a:pt x="6368" y="61280"/>
                </a:cubicBezTo>
                <a:cubicBezTo>
                  <a:pt x="7095" y="61053"/>
                  <a:pt x="7687" y="60826"/>
                  <a:pt x="7687" y="60780"/>
                </a:cubicBezTo>
                <a:cubicBezTo>
                  <a:pt x="7676" y="60748"/>
                  <a:pt x="7637" y="60731"/>
                  <a:pt x="7560" y="60731"/>
                </a:cubicBezTo>
                <a:cubicBezTo>
                  <a:pt x="7310" y="60731"/>
                  <a:pt x="6655" y="60909"/>
                  <a:pt x="5231" y="61326"/>
                </a:cubicBezTo>
                <a:lnTo>
                  <a:pt x="4321" y="61599"/>
                </a:lnTo>
                <a:lnTo>
                  <a:pt x="4321" y="61599"/>
                </a:lnTo>
                <a:lnTo>
                  <a:pt x="5367" y="61098"/>
                </a:lnTo>
                <a:cubicBezTo>
                  <a:pt x="5958" y="60826"/>
                  <a:pt x="7004" y="60416"/>
                  <a:pt x="7641" y="60189"/>
                </a:cubicBezTo>
                <a:cubicBezTo>
                  <a:pt x="8824" y="59734"/>
                  <a:pt x="9051" y="59598"/>
                  <a:pt x="8869" y="59507"/>
                </a:cubicBezTo>
                <a:cubicBezTo>
                  <a:pt x="8865" y="59503"/>
                  <a:pt x="8857" y="59501"/>
                  <a:pt x="8845" y="59501"/>
                </a:cubicBezTo>
                <a:cubicBezTo>
                  <a:pt x="8559" y="59501"/>
                  <a:pt x="6057" y="60480"/>
                  <a:pt x="5185" y="60917"/>
                </a:cubicBezTo>
                <a:cubicBezTo>
                  <a:pt x="4884" y="61067"/>
                  <a:pt x="4614" y="61156"/>
                  <a:pt x="4530" y="61156"/>
                </a:cubicBezTo>
                <a:cubicBezTo>
                  <a:pt x="4512" y="61156"/>
                  <a:pt x="4503" y="61152"/>
                  <a:pt x="4503" y="61144"/>
                </a:cubicBezTo>
                <a:cubicBezTo>
                  <a:pt x="4503" y="61144"/>
                  <a:pt x="4912" y="60780"/>
                  <a:pt x="5504" y="60416"/>
                </a:cubicBezTo>
                <a:cubicBezTo>
                  <a:pt x="6640" y="59643"/>
                  <a:pt x="8687" y="58824"/>
                  <a:pt x="10415" y="58415"/>
                </a:cubicBezTo>
                <a:cubicBezTo>
                  <a:pt x="11007" y="58279"/>
                  <a:pt x="11461" y="58142"/>
                  <a:pt x="11461" y="58097"/>
                </a:cubicBezTo>
                <a:cubicBezTo>
                  <a:pt x="11449" y="58047"/>
                  <a:pt x="11372" y="58025"/>
                  <a:pt x="11245" y="58025"/>
                </a:cubicBezTo>
                <a:cubicBezTo>
                  <a:pt x="10908" y="58025"/>
                  <a:pt x="10220" y="58184"/>
                  <a:pt x="9460" y="58415"/>
                </a:cubicBezTo>
                <a:cubicBezTo>
                  <a:pt x="8395" y="58763"/>
                  <a:pt x="7896" y="58921"/>
                  <a:pt x="7770" y="58921"/>
                </a:cubicBezTo>
                <a:cubicBezTo>
                  <a:pt x="7650" y="58921"/>
                  <a:pt x="7876" y="58774"/>
                  <a:pt x="8278" y="58506"/>
                </a:cubicBezTo>
                <a:cubicBezTo>
                  <a:pt x="9369" y="57687"/>
                  <a:pt x="9506" y="57642"/>
                  <a:pt x="10643" y="57551"/>
                </a:cubicBezTo>
                <a:cubicBezTo>
                  <a:pt x="11234" y="57460"/>
                  <a:pt x="11734" y="57415"/>
                  <a:pt x="11734" y="57415"/>
                </a:cubicBezTo>
                <a:cubicBezTo>
                  <a:pt x="11780" y="57415"/>
                  <a:pt x="11825" y="57369"/>
                  <a:pt x="11825" y="57278"/>
                </a:cubicBezTo>
                <a:cubicBezTo>
                  <a:pt x="11858" y="57212"/>
                  <a:pt x="11697" y="57169"/>
                  <a:pt x="11429" y="57169"/>
                </a:cubicBezTo>
                <a:cubicBezTo>
                  <a:pt x="11331" y="57169"/>
                  <a:pt x="11219" y="57175"/>
                  <a:pt x="11098" y="57187"/>
                </a:cubicBezTo>
                <a:cubicBezTo>
                  <a:pt x="10601" y="57247"/>
                  <a:pt x="10304" y="57280"/>
                  <a:pt x="10161" y="57280"/>
                </a:cubicBezTo>
                <a:cubicBezTo>
                  <a:pt x="9976" y="57280"/>
                  <a:pt x="10048" y="57224"/>
                  <a:pt x="10279" y="57096"/>
                </a:cubicBezTo>
                <a:cubicBezTo>
                  <a:pt x="10734" y="56823"/>
                  <a:pt x="11552" y="56687"/>
                  <a:pt x="13462" y="56550"/>
                </a:cubicBezTo>
                <a:cubicBezTo>
                  <a:pt x="14281" y="56505"/>
                  <a:pt x="14963" y="56414"/>
                  <a:pt x="15009" y="56414"/>
                </a:cubicBezTo>
                <a:cubicBezTo>
                  <a:pt x="15054" y="56414"/>
                  <a:pt x="15054" y="56369"/>
                  <a:pt x="15100" y="56278"/>
                </a:cubicBezTo>
                <a:cubicBezTo>
                  <a:pt x="15100" y="56251"/>
                  <a:pt x="14872" y="56225"/>
                  <a:pt x="14514" y="56225"/>
                </a:cubicBezTo>
                <a:cubicBezTo>
                  <a:pt x="14251" y="56225"/>
                  <a:pt x="13919" y="56239"/>
                  <a:pt x="13553" y="56278"/>
                </a:cubicBezTo>
                <a:cubicBezTo>
                  <a:pt x="12458" y="56363"/>
                  <a:pt x="11880" y="56409"/>
                  <a:pt x="11647" y="56409"/>
                </a:cubicBezTo>
                <a:cubicBezTo>
                  <a:pt x="11386" y="56409"/>
                  <a:pt x="11556" y="56352"/>
                  <a:pt x="11916" y="56232"/>
                </a:cubicBezTo>
                <a:cubicBezTo>
                  <a:pt x="12235" y="56096"/>
                  <a:pt x="12826" y="55959"/>
                  <a:pt x="13190" y="55868"/>
                </a:cubicBezTo>
                <a:cubicBezTo>
                  <a:pt x="14236" y="55686"/>
                  <a:pt x="17328" y="55368"/>
                  <a:pt x="18693" y="55368"/>
                </a:cubicBezTo>
                <a:cubicBezTo>
                  <a:pt x="18773" y="55366"/>
                  <a:pt x="18857" y="55365"/>
                  <a:pt x="18945" y="55365"/>
                </a:cubicBezTo>
                <a:close/>
                <a:moveTo>
                  <a:pt x="48110" y="0"/>
                </a:moveTo>
                <a:cubicBezTo>
                  <a:pt x="48066" y="0"/>
                  <a:pt x="48022" y="6"/>
                  <a:pt x="47982" y="19"/>
                </a:cubicBezTo>
                <a:cubicBezTo>
                  <a:pt x="47436" y="201"/>
                  <a:pt x="45116" y="1565"/>
                  <a:pt x="43388" y="2748"/>
                </a:cubicBezTo>
                <a:cubicBezTo>
                  <a:pt x="41660" y="3885"/>
                  <a:pt x="39886" y="5204"/>
                  <a:pt x="38658" y="6250"/>
                </a:cubicBezTo>
                <a:cubicBezTo>
                  <a:pt x="38033" y="6809"/>
                  <a:pt x="37789" y="7012"/>
                  <a:pt x="37632" y="7012"/>
                </a:cubicBezTo>
                <a:cubicBezTo>
                  <a:pt x="37573" y="7012"/>
                  <a:pt x="37526" y="6982"/>
                  <a:pt x="37476" y="6932"/>
                </a:cubicBezTo>
                <a:cubicBezTo>
                  <a:pt x="37426" y="6857"/>
                  <a:pt x="37348" y="6823"/>
                  <a:pt x="37258" y="6823"/>
                </a:cubicBezTo>
                <a:cubicBezTo>
                  <a:pt x="37185" y="6823"/>
                  <a:pt x="37103" y="6846"/>
                  <a:pt x="37021" y="6887"/>
                </a:cubicBezTo>
                <a:cubicBezTo>
                  <a:pt x="36566" y="7068"/>
                  <a:pt x="34474" y="9342"/>
                  <a:pt x="33610" y="10570"/>
                </a:cubicBezTo>
                <a:cubicBezTo>
                  <a:pt x="33095" y="11301"/>
                  <a:pt x="32823" y="11666"/>
                  <a:pt x="32717" y="11666"/>
                </a:cubicBezTo>
                <a:cubicBezTo>
                  <a:pt x="32711" y="11666"/>
                  <a:pt x="32706" y="11664"/>
                  <a:pt x="32700" y="11662"/>
                </a:cubicBezTo>
                <a:cubicBezTo>
                  <a:pt x="32584" y="11558"/>
                  <a:pt x="32504" y="11480"/>
                  <a:pt x="32413" y="11480"/>
                </a:cubicBezTo>
                <a:cubicBezTo>
                  <a:pt x="32187" y="11480"/>
                  <a:pt x="31895" y="11967"/>
                  <a:pt x="30790" y="13754"/>
                </a:cubicBezTo>
                <a:cubicBezTo>
                  <a:pt x="29972" y="15073"/>
                  <a:pt x="28926" y="16801"/>
                  <a:pt x="28516" y="17665"/>
                </a:cubicBezTo>
                <a:cubicBezTo>
                  <a:pt x="27789" y="19030"/>
                  <a:pt x="27698" y="19166"/>
                  <a:pt x="27516" y="19166"/>
                </a:cubicBezTo>
                <a:cubicBezTo>
                  <a:pt x="27506" y="19165"/>
                  <a:pt x="27496" y="19164"/>
                  <a:pt x="27486" y="19164"/>
                </a:cubicBezTo>
                <a:cubicBezTo>
                  <a:pt x="27086" y="19164"/>
                  <a:pt x="26662" y="20082"/>
                  <a:pt x="25242" y="23987"/>
                </a:cubicBezTo>
                <a:cubicBezTo>
                  <a:pt x="24787" y="25169"/>
                  <a:pt x="24423" y="26170"/>
                  <a:pt x="24423" y="26170"/>
                </a:cubicBezTo>
                <a:cubicBezTo>
                  <a:pt x="24423" y="26170"/>
                  <a:pt x="24287" y="26125"/>
                  <a:pt x="24150" y="26079"/>
                </a:cubicBezTo>
                <a:cubicBezTo>
                  <a:pt x="24086" y="26053"/>
                  <a:pt x="24037" y="26039"/>
                  <a:pt x="23994" y="26039"/>
                </a:cubicBezTo>
                <a:cubicBezTo>
                  <a:pt x="23883" y="26039"/>
                  <a:pt x="23814" y="26136"/>
                  <a:pt x="23650" y="26397"/>
                </a:cubicBezTo>
                <a:cubicBezTo>
                  <a:pt x="23514" y="26625"/>
                  <a:pt x="22740" y="28762"/>
                  <a:pt x="21967" y="31173"/>
                </a:cubicBezTo>
                <a:cubicBezTo>
                  <a:pt x="21194" y="33538"/>
                  <a:pt x="20421" y="35675"/>
                  <a:pt x="20330" y="35903"/>
                </a:cubicBezTo>
                <a:cubicBezTo>
                  <a:pt x="20175" y="36181"/>
                  <a:pt x="20105" y="36270"/>
                  <a:pt x="20004" y="36270"/>
                </a:cubicBezTo>
                <a:cubicBezTo>
                  <a:pt x="19957" y="36270"/>
                  <a:pt x="19903" y="36250"/>
                  <a:pt x="19830" y="36221"/>
                </a:cubicBezTo>
                <a:cubicBezTo>
                  <a:pt x="19773" y="36202"/>
                  <a:pt x="19701" y="36191"/>
                  <a:pt x="19626" y="36191"/>
                </a:cubicBezTo>
                <a:cubicBezTo>
                  <a:pt x="19520" y="36191"/>
                  <a:pt x="19409" y="36213"/>
                  <a:pt x="19329" y="36266"/>
                </a:cubicBezTo>
                <a:cubicBezTo>
                  <a:pt x="19193" y="36357"/>
                  <a:pt x="18192" y="37858"/>
                  <a:pt x="16237" y="41087"/>
                </a:cubicBezTo>
                <a:cubicBezTo>
                  <a:pt x="14645" y="43634"/>
                  <a:pt x="13281" y="45772"/>
                  <a:pt x="13190" y="45817"/>
                </a:cubicBezTo>
                <a:cubicBezTo>
                  <a:pt x="13144" y="45840"/>
                  <a:pt x="13065" y="45851"/>
                  <a:pt x="12968" y="45851"/>
                </a:cubicBezTo>
                <a:cubicBezTo>
                  <a:pt x="12871" y="45851"/>
                  <a:pt x="12758" y="45840"/>
                  <a:pt x="12644" y="45817"/>
                </a:cubicBezTo>
                <a:cubicBezTo>
                  <a:pt x="12599" y="45813"/>
                  <a:pt x="12556" y="45811"/>
                  <a:pt x="12515" y="45811"/>
                </a:cubicBezTo>
                <a:cubicBezTo>
                  <a:pt x="12063" y="45811"/>
                  <a:pt x="11845" y="46082"/>
                  <a:pt x="11052" y="47500"/>
                </a:cubicBezTo>
                <a:cubicBezTo>
                  <a:pt x="10188" y="49001"/>
                  <a:pt x="7505" y="53003"/>
                  <a:pt x="6140" y="54822"/>
                </a:cubicBezTo>
                <a:cubicBezTo>
                  <a:pt x="5549" y="55595"/>
                  <a:pt x="4912" y="56278"/>
                  <a:pt x="4457" y="56687"/>
                </a:cubicBezTo>
                <a:cubicBezTo>
                  <a:pt x="3230" y="57733"/>
                  <a:pt x="2638" y="58415"/>
                  <a:pt x="1410" y="60462"/>
                </a:cubicBezTo>
                <a:cubicBezTo>
                  <a:pt x="182" y="62508"/>
                  <a:pt x="0" y="63009"/>
                  <a:pt x="364" y="63236"/>
                </a:cubicBezTo>
                <a:cubicBezTo>
                  <a:pt x="488" y="63313"/>
                  <a:pt x="606" y="63359"/>
                  <a:pt x="857" y="63359"/>
                </a:cubicBezTo>
                <a:cubicBezTo>
                  <a:pt x="1343" y="63359"/>
                  <a:pt x="2329" y="63186"/>
                  <a:pt x="4821" y="62736"/>
                </a:cubicBezTo>
                <a:cubicBezTo>
                  <a:pt x="9142" y="61917"/>
                  <a:pt x="10461" y="61735"/>
                  <a:pt x="13917" y="61508"/>
                </a:cubicBezTo>
                <a:cubicBezTo>
                  <a:pt x="21694" y="60917"/>
                  <a:pt x="30881" y="59052"/>
                  <a:pt x="33565" y="57506"/>
                </a:cubicBezTo>
                <a:cubicBezTo>
                  <a:pt x="34019" y="57233"/>
                  <a:pt x="34065" y="57187"/>
                  <a:pt x="34065" y="56869"/>
                </a:cubicBezTo>
                <a:cubicBezTo>
                  <a:pt x="34065" y="56505"/>
                  <a:pt x="34065" y="56459"/>
                  <a:pt x="35884" y="55914"/>
                </a:cubicBezTo>
                <a:cubicBezTo>
                  <a:pt x="39932" y="54686"/>
                  <a:pt x="43479" y="53367"/>
                  <a:pt x="44935" y="52548"/>
                </a:cubicBezTo>
                <a:cubicBezTo>
                  <a:pt x="45799" y="52048"/>
                  <a:pt x="46253" y="51502"/>
                  <a:pt x="46026" y="51229"/>
                </a:cubicBezTo>
                <a:cubicBezTo>
                  <a:pt x="45890" y="51002"/>
                  <a:pt x="45935" y="51002"/>
                  <a:pt x="49210" y="49365"/>
                </a:cubicBezTo>
                <a:cubicBezTo>
                  <a:pt x="52757" y="47591"/>
                  <a:pt x="52848" y="47500"/>
                  <a:pt x="52621" y="46954"/>
                </a:cubicBezTo>
                <a:cubicBezTo>
                  <a:pt x="52530" y="46681"/>
                  <a:pt x="52530" y="46681"/>
                  <a:pt x="53485" y="46090"/>
                </a:cubicBezTo>
                <a:cubicBezTo>
                  <a:pt x="55077" y="45044"/>
                  <a:pt x="56259" y="44134"/>
                  <a:pt x="56532" y="43771"/>
                </a:cubicBezTo>
                <a:cubicBezTo>
                  <a:pt x="56759" y="43361"/>
                  <a:pt x="56759" y="43316"/>
                  <a:pt x="56168" y="42770"/>
                </a:cubicBezTo>
                <a:cubicBezTo>
                  <a:pt x="55986" y="42588"/>
                  <a:pt x="55895" y="42452"/>
                  <a:pt x="55895" y="42452"/>
                </a:cubicBezTo>
                <a:cubicBezTo>
                  <a:pt x="55895" y="42406"/>
                  <a:pt x="56668" y="41906"/>
                  <a:pt x="57578" y="41224"/>
                </a:cubicBezTo>
                <a:cubicBezTo>
                  <a:pt x="58488" y="40587"/>
                  <a:pt x="59488" y="39859"/>
                  <a:pt x="59806" y="39632"/>
                </a:cubicBezTo>
                <a:cubicBezTo>
                  <a:pt x="60079" y="39359"/>
                  <a:pt x="60898" y="38768"/>
                  <a:pt x="61535" y="38268"/>
                </a:cubicBezTo>
                <a:cubicBezTo>
                  <a:pt x="63900" y="36539"/>
                  <a:pt x="64309" y="35948"/>
                  <a:pt x="63490" y="35630"/>
                </a:cubicBezTo>
                <a:cubicBezTo>
                  <a:pt x="63172" y="35493"/>
                  <a:pt x="63081" y="35402"/>
                  <a:pt x="63126" y="35266"/>
                </a:cubicBezTo>
                <a:cubicBezTo>
                  <a:pt x="63172" y="34993"/>
                  <a:pt x="64991" y="33083"/>
                  <a:pt x="66219" y="32082"/>
                </a:cubicBezTo>
                <a:cubicBezTo>
                  <a:pt x="67493" y="30991"/>
                  <a:pt x="67674" y="30763"/>
                  <a:pt x="67402" y="30491"/>
                </a:cubicBezTo>
                <a:cubicBezTo>
                  <a:pt x="67311" y="30400"/>
                  <a:pt x="67220" y="30309"/>
                  <a:pt x="67265" y="30263"/>
                </a:cubicBezTo>
                <a:cubicBezTo>
                  <a:pt x="67265" y="30263"/>
                  <a:pt x="67629" y="29990"/>
                  <a:pt x="68038" y="29717"/>
                </a:cubicBezTo>
                <a:cubicBezTo>
                  <a:pt x="70358" y="28080"/>
                  <a:pt x="73359" y="24806"/>
                  <a:pt x="73041" y="24305"/>
                </a:cubicBezTo>
                <a:cubicBezTo>
                  <a:pt x="72905" y="24169"/>
                  <a:pt x="66356" y="23760"/>
                  <a:pt x="64082" y="23760"/>
                </a:cubicBezTo>
                <a:cubicBezTo>
                  <a:pt x="61989" y="23760"/>
                  <a:pt x="59716" y="23941"/>
                  <a:pt x="57351" y="24396"/>
                </a:cubicBezTo>
                <a:cubicBezTo>
                  <a:pt x="56964" y="24464"/>
                  <a:pt x="56714" y="24499"/>
                  <a:pt x="56555" y="24499"/>
                </a:cubicBezTo>
                <a:cubicBezTo>
                  <a:pt x="56395" y="24499"/>
                  <a:pt x="56327" y="24464"/>
                  <a:pt x="56305" y="24396"/>
                </a:cubicBezTo>
                <a:cubicBezTo>
                  <a:pt x="56283" y="24333"/>
                  <a:pt x="56213" y="24299"/>
                  <a:pt x="56053" y="24299"/>
                </a:cubicBezTo>
                <a:cubicBezTo>
                  <a:pt x="55869" y="24299"/>
                  <a:pt x="55564" y="24344"/>
                  <a:pt x="55077" y="24442"/>
                </a:cubicBezTo>
                <a:cubicBezTo>
                  <a:pt x="54031" y="24669"/>
                  <a:pt x="49346" y="26034"/>
                  <a:pt x="48164" y="26443"/>
                </a:cubicBezTo>
                <a:cubicBezTo>
                  <a:pt x="48005" y="26502"/>
                  <a:pt x="47907" y="26536"/>
                  <a:pt x="47835" y="26536"/>
                </a:cubicBezTo>
                <a:cubicBezTo>
                  <a:pt x="47743" y="26536"/>
                  <a:pt x="47695" y="26480"/>
                  <a:pt x="47618" y="26352"/>
                </a:cubicBezTo>
                <a:cubicBezTo>
                  <a:pt x="47514" y="26213"/>
                  <a:pt x="47436" y="26154"/>
                  <a:pt x="47283" y="26154"/>
                </a:cubicBezTo>
                <a:cubicBezTo>
                  <a:pt x="47236" y="26154"/>
                  <a:pt x="47182" y="26159"/>
                  <a:pt x="47118" y="26170"/>
                </a:cubicBezTo>
                <a:cubicBezTo>
                  <a:pt x="46663" y="26306"/>
                  <a:pt x="45389" y="26898"/>
                  <a:pt x="42933" y="28126"/>
                </a:cubicBezTo>
                <a:cubicBezTo>
                  <a:pt x="41685" y="28750"/>
                  <a:pt x="41204" y="28951"/>
                  <a:pt x="40965" y="28951"/>
                </a:cubicBezTo>
                <a:cubicBezTo>
                  <a:pt x="40890" y="28951"/>
                  <a:pt x="40839" y="28931"/>
                  <a:pt x="40796" y="28899"/>
                </a:cubicBezTo>
                <a:cubicBezTo>
                  <a:pt x="40728" y="28848"/>
                  <a:pt x="40659" y="28822"/>
                  <a:pt x="40572" y="28822"/>
                </a:cubicBezTo>
                <a:cubicBezTo>
                  <a:pt x="40426" y="28822"/>
                  <a:pt x="40227" y="28893"/>
                  <a:pt x="39886" y="29035"/>
                </a:cubicBezTo>
                <a:cubicBezTo>
                  <a:pt x="37931" y="29990"/>
                  <a:pt x="36430" y="30900"/>
                  <a:pt x="33337" y="33083"/>
                </a:cubicBezTo>
                <a:cubicBezTo>
                  <a:pt x="33336" y="33083"/>
                  <a:pt x="33335" y="33084"/>
                  <a:pt x="33334" y="33084"/>
                </a:cubicBezTo>
                <a:cubicBezTo>
                  <a:pt x="33273" y="33084"/>
                  <a:pt x="34402" y="31235"/>
                  <a:pt x="35930" y="28899"/>
                </a:cubicBezTo>
                <a:cubicBezTo>
                  <a:pt x="38431" y="25078"/>
                  <a:pt x="38704" y="24578"/>
                  <a:pt x="38704" y="24260"/>
                </a:cubicBezTo>
                <a:cubicBezTo>
                  <a:pt x="38704" y="23987"/>
                  <a:pt x="38613" y="23851"/>
                  <a:pt x="38431" y="23805"/>
                </a:cubicBezTo>
                <a:cubicBezTo>
                  <a:pt x="38158" y="23760"/>
                  <a:pt x="38158" y="23760"/>
                  <a:pt x="38931" y="21940"/>
                </a:cubicBezTo>
                <a:cubicBezTo>
                  <a:pt x="39204" y="21304"/>
                  <a:pt x="40068" y="19712"/>
                  <a:pt x="40796" y="18393"/>
                </a:cubicBezTo>
                <a:cubicBezTo>
                  <a:pt x="42160" y="15892"/>
                  <a:pt x="42342" y="15573"/>
                  <a:pt x="42069" y="15437"/>
                </a:cubicBezTo>
                <a:cubicBezTo>
                  <a:pt x="41978" y="15346"/>
                  <a:pt x="42024" y="15164"/>
                  <a:pt x="42433" y="14573"/>
                </a:cubicBezTo>
                <a:cubicBezTo>
                  <a:pt x="43115" y="13436"/>
                  <a:pt x="44662" y="10525"/>
                  <a:pt x="44844" y="10025"/>
                </a:cubicBezTo>
                <a:cubicBezTo>
                  <a:pt x="44935" y="9752"/>
                  <a:pt x="44935" y="9479"/>
                  <a:pt x="44889" y="9388"/>
                </a:cubicBezTo>
                <a:cubicBezTo>
                  <a:pt x="44844" y="9297"/>
                  <a:pt x="44980" y="8888"/>
                  <a:pt x="45344" y="8251"/>
                </a:cubicBezTo>
                <a:cubicBezTo>
                  <a:pt x="45617" y="7705"/>
                  <a:pt x="46026" y="6841"/>
                  <a:pt x="46253" y="6341"/>
                </a:cubicBezTo>
                <a:cubicBezTo>
                  <a:pt x="46435" y="5795"/>
                  <a:pt x="46981" y="4522"/>
                  <a:pt x="47390" y="3430"/>
                </a:cubicBezTo>
                <a:cubicBezTo>
                  <a:pt x="48482" y="883"/>
                  <a:pt x="48664" y="247"/>
                  <a:pt x="48391" y="65"/>
                </a:cubicBezTo>
                <a:cubicBezTo>
                  <a:pt x="48327" y="32"/>
                  <a:pt x="48217" y="0"/>
                  <a:pt x="48110" y="0"/>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626575" y="2433632"/>
            <a:ext cx="3159300" cy="98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
        <p:nvSpPr>
          <p:cNvPr id="15" name="Google Shape;15;p3"/>
          <p:cNvSpPr txBox="1">
            <a:spLocks noGrp="1"/>
          </p:cNvSpPr>
          <p:nvPr>
            <p:ph type="subTitle" idx="1"/>
          </p:nvPr>
        </p:nvSpPr>
        <p:spPr>
          <a:xfrm>
            <a:off x="626575" y="3438230"/>
            <a:ext cx="2633700" cy="781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100"/>
              <a:buNone/>
              <a:defRPr>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1600"/>
              </a:spcBef>
              <a:spcAft>
                <a:spcPts val="0"/>
              </a:spcAft>
              <a:buClr>
                <a:schemeClr val="accent3"/>
              </a:buClr>
              <a:buSzPts val="1400"/>
              <a:buNone/>
              <a:defRPr>
                <a:solidFill>
                  <a:schemeClr val="accent3"/>
                </a:solidFill>
              </a:defRPr>
            </a:lvl3pPr>
            <a:lvl4pPr lvl="3" rtl="0">
              <a:spcBef>
                <a:spcPts val="1600"/>
              </a:spcBef>
              <a:spcAft>
                <a:spcPts val="0"/>
              </a:spcAft>
              <a:buClr>
                <a:schemeClr val="accent3"/>
              </a:buClr>
              <a:buSzPts val="1400"/>
              <a:buNone/>
              <a:defRPr>
                <a:solidFill>
                  <a:schemeClr val="accent3"/>
                </a:solidFill>
              </a:defRPr>
            </a:lvl4pPr>
            <a:lvl5pPr lvl="4" rtl="0">
              <a:spcBef>
                <a:spcPts val="1600"/>
              </a:spcBef>
              <a:spcAft>
                <a:spcPts val="0"/>
              </a:spcAft>
              <a:buClr>
                <a:schemeClr val="accent3"/>
              </a:buClr>
              <a:buSzPts val="1400"/>
              <a:buNone/>
              <a:defRPr>
                <a:solidFill>
                  <a:schemeClr val="accent3"/>
                </a:solidFill>
              </a:defRPr>
            </a:lvl5pPr>
            <a:lvl6pPr lvl="5" rtl="0">
              <a:spcBef>
                <a:spcPts val="1600"/>
              </a:spcBef>
              <a:spcAft>
                <a:spcPts val="0"/>
              </a:spcAft>
              <a:buClr>
                <a:schemeClr val="accent3"/>
              </a:buClr>
              <a:buSzPts val="1400"/>
              <a:buNone/>
              <a:defRPr>
                <a:solidFill>
                  <a:schemeClr val="accent3"/>
                </a:solidFill>
              </a:defRPr>
            </a:lvl6pPr>
            <a:lvl7pPr lvl="6" rtl="0">
              <a:spcBef>
                <a:spcPts val="1600"/>
              </a:spcBef>
              <a:spcAft>
                <a:spcPts val="0"/>
              </a:spcAft>
              <a:buClr>
                <a:schemeClr val="accent3"/>
              </a:buClr>
              <a:buSzPts val="1400"/>
              <a:buNone/>
              <a:defRPr>
                <a:solidFill>
                  <a:schemeClr val="accent3"/>
                </a:solidFill>
              </a:defRPr>
            </a:lvl7pPr>
            <a:lvl8pPr lvl="7" rtl="0">
              <a:spcBef>
                <a:spcPts val="1600"/>
              </a:spcBef>
              <a:spcAft>
                <a:spcPts val="0"/>
              </a:spcAft>
              <a:buClr>
                <a:schemeClr val="accent3"/>
              </a:buClr>
              <a:buSzPts val="1400"/>
              <a:buNone/>
              <a:defRPr>
                <a:solidFill>
                  <a:schemeClr val="accent3"/>
                </a:solidFill>
              </a:defRPr>
            </a:lvl8pPr>
            <a:lvl9pPr lvl="8" rtl="0">
              <a:spcBef>
                <a:spcPts val="1600"/>
              </a:spcBef>
              <a:spcAft>
                <a:spcPts val="1600"/>
              </a:spcAft>
              <a:buClr>
                <a:schemeClr val="accent3"/>
              </a:buClr>
              <a:buSzPts val="1400"/>
              <a:buNone/>
              <a:defRPr>
                <a:solidFill>
                  <a:schemeClr val="accent3"/>
                </a:solidFill>
              </a:defRPr>
            </a:lvl9pPr>
          </a:lstStyle>
          <a:p>
            <a:endParaRPr/>
          </a:p>
        </p:txBody>
      </p:sp>
      <p:sp>
        <p:nvSpPr>
          <p:cNvPr id="16" name="Google Shape;16;p3"/>
          <p:cNvSpPr txBox="1">
            <a:spLocks noGrp="1"/>
          </p:cNvSpPr>
          <p:nvPr>
            <p:ph type="title" idx="2" hasCustomPrompt="1"/>
          </p:nvPr>
        </p:nvSpPr>
        <p:spPr>
          <a:xfrm>
            <a:off x="198802" y="1079750"/>
            <a:ext cx="2427300" cy="88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9600"/>
              <a:buNone/>
              <a:defRPr sz="8500">
                <a:solidFill>
                  <a:schemeClr val="accent2"/>
                </a:solidFill>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7"/>
        <p:cNvGrpSpPr/>
        <p:nvPr/>
      </p:nvGrpSpPr>
      <p:grpSpPr>
        <a:xfrm>
          <a:off x="0" y="0"/>
          <a:ext cx="0" cy="0"/>
          <a:chOff x="0" y="0"/>
          <a:chExt cx="0" cy="0"/>
        </a:xfrm>
      </p:grpSpPr>
      <p:sp>
        <p:nvSpPr>
          <p:cNvPr id="18" name="Google Shape;18;p4"/>
          <p:cNvSpPr/>
          <p:nvPr/>
        </p:nvSpPr>
        <p:spPr>
          <a:xfrm>
            <a:off x="277375" y="213400"/>
            <a:ext cx="3695231" cy="4845619"/>
          </a:xfrm>
          <a:custGeom>
            <a:avLst/>
            <a:gdLst/>
            <a:ahLst/>
            <a:cxnLst/>
            <a:rect l="l" t="t" r="r" b="b"/>
            <a:pathLst>
              <a:path w="57215" h="75027" extrusionOk="0">
                <a:moveTo>
                  <a:pt x="16237" y="1068"/>
                </a:moveTo>
                <a:lnTo>
                  <a:pt x="16647" y="1250"/>
                </a:lnTo>
                <a:cubicBezTo>
                  <a:pt x="16828" y="1386"/>
                  <a:pt x="17283" y="1750"/>
                  <a:pt x="17647" y="2069"/>
                </a:cubicBezTo>
                <a:cubicBezTo>
                  <a:pt x="18375" y="2751"/>
                  <a:pt x="18466" y="2842"/>
                  <a:pt x="18420" y="3206"/>
                </a:cubicBezTo>
                <a:cubicBezTo>
                  <a:pt x="18390" y="3327"/>
                  <a:pt x="18380" y="3387"/>
                  <a:pt x="18350" y="3387"/>
                </a:cubicBezTo>
                <a:cubicBezTo>
                  <a:pt x="18334" y="3387"/>
                  <a:pt x="18314" y="3372"/>
                  <a:pt x="18284" y="3342"/>
                </a:cubicBezTo>
                <a:cubicBezTo>
                  <a:pt x="18238" y="3307"/>
                  <a:pt x="18203" y="3287"/>
                  <a:pt x="18179" y="3287"/>
                </a:cubicBezTo>
                <a:cubicBezTo>
                  <a:pt x="18108" y="3287"/>
                  <a:pt x="18125" y="3459"/>
                  <a:pt x="18193" y="3933"/>
                </a:cubicBezTo>
                <a:cubicBezTo>
                  <a:pt x="18229" y="4237"/>
                  <a:pt x="18222" y="4372"/>
                  <a:pt x="18193" y="4372"/>
                </a:cubicBezTo>
                <a:cubicBezTo>
                  <a:pt x="18148" y="4372"/>
                  <a:pt x="18048" y="4049"/>
                  <a:pt x="17965" y="3524"/>
                </a:cubicBezTo>
                <a:cubicBezTo>
                  <a:pt x="17920" y="3115"/>
                  <a:pt x="17829" y="2796"/>
                  <a:pt x="17784" y="2796"/>
                </a:cubicBezTo>
                <a:cubicBezTo>
                  <a:pt x="17738" y="2796"/>
                  <a:pt x="17693" y="2978"/>
                  <a:pt x="17738" y="3160"/>
                </a:cubicBezTo>
                <a:cubicBezTo>
                  <a:pt x="17757" y="3290"/>
                  <a:pt x="17768" y="3359"/>
                  <a:pt x="17753" y="3359"/>
                </a:cubicBezTo>
                <a:cubicBezTo>
                  <a:pt x="17731" y="3359"/>
                  <a:pt x="17654" y="3211"/>
                  <a:pt x="17465" y="2887"/>
                </a:cubicBezTo>
                <a:cubicBezTo>
                  <a:pt x="17283" y="2569"/>
                  <a:pt x="16919" y="2023"/>
                  <a:pt x="16692" y="1659"/>
                </a:cubicBezTo>
                <a:lnTo>
                  <a:pt x="16237" y="1068"/>
                </a:lnTo>
                <a:close/>
                <a:moveTo>
                  <a:pt x="18701" y="3082"/>
                </a:moveTo>
                <a:cubicBezTo>
                  <a:pt x="18781" y="3082"/>
                  <a:pt x="18923" y="3208"/>
                  <a:pt x="19193" y="3478"/>
                </a:cubicBezTo>
                <a:cubicBezTo>
                  <a:pt x="19421" y="3751"/>
                  <a:pt x="19512" y="3933"/>
                  <a:pt x="19466" y="3979"/>
                </a:cubicBezTo>
                <a:cubicBezTo>
                  <a:pt x="19375" y="4024"/>
                  <a:pt x="19375" y="4206"/>
                  <a:pt x="19375" y="4343"/>
                </a:cubicBezTo>
                <a:cubicBezTo>
                  <a:pt x="19375" y="4524"/>
                  <a:pt x="19330" y="4615"/>
                  <a:pt x="19284" y="4615"/>
                </a:cubicBezTo>
                <a:cubicBezTo>
                  <a:pt x="19272" y="4609"/>
                  <a:pt x="19261" y="4607"/>
                  <a:pt x="19251" y="4607"/>
                </a:cubicBezTo>
                <a:cubicBezTo>
                  <a:pt x="19182" y="4607"/>
                  <a:pt x="19148" y="4730"/>
                  <a:pt x="19148" y="4888"/>
                </a:cubicBezTo>
                <a:cubicBezTo>
                  <a:pt x="19132" y="4968"/>
                  <a:pt x="19116" y="5008"/>
                  <a:pt x="19100" y="5008"/>
                </a:cubicBezTo>
                <a:cubicBezTo>
                  <a:pt x="19071" y="5008"/>
                  <a:pt x="19041" y="4866"/>
                  <a:pt x="19012" y="4570"/>
                </a:cubicBezTo>
                <a:cubicBezTo>
                  <a:pt x="18966" y="4206"/>
                  <a:pt x="18875" y="3888"/>
                  <a:pt x="18830" y="3842"/>
                </a:cubicBezTo>
                <a:cubicBezTo>
                  <a:pt x="18810" y="3823"/>
                  <a:pt x="18795" y="3809"/>
                  <a:pt x="18783" y="3809"/>
                </a:cubicBezTo>
                <a:cubicBezTo>
                  <a:pt x="18741" y="3809"/>
                  <a:pt x="18748" y="3984"/>
                  <a:pt x="18784" y="4661"/>
                </a:cubicBezTo>
                <a:cubicBezTo>
                  <a:pt x="18854" y="5221"/>
                  <a:pt x="18816" y="5512"/>
                  <a:pt x="18712" y="5512"/>
                </a:cubicBezTo>
                <a:cubicBezTo>
                  <a:pt x="18681" y="5512"/>
                  <a:pt x="18644" y="5486"/>
                  <a:pt x="18602" y="5434"/>
                </a:cubicBezTo>
                <a:cubicBezTo>
                  <a:pt x="18466" y="5298"/>
                  <a:pt x="18466" y="4434"/>
                  <a:pt x="18511" y="3933"/>
                </a:cubicBezTo>
                <a:cubicBezTo>
                  <a:pt x="18557" y="3660"/>
                  <a:pt x="18602" y="3387"/>
                  <a:pt x="18602" y="3251"/>
                </a:cubicBezTo>
                <a:cubicBezTo>
                  <a:pt x="18621" y="3140"/>
                  <a:pt x="18647" y="3082"/>
                  <a:pt x="18701" y="3082"/>
                </a:cubicBezTo>
                <a:close/>
                <a:moveTo>
                  <a:pt x="19588" y="4047"/>
                </a:moveTo>
                <a:cubicBezTo>
                  <a:pt x="19664" y="4047"/>
                  <a:pt x="19881" y="4300"/>
                  <a:pt x="20649" y="5298"/>
                </a:cubicBezTo>
                <a:cubicBezTo>
                  <a:pt x="21877" y="6889"/>
                  <a:pt x="22104" y="7208"/>
                  <a:pt x="22059" y="7390"/>
                </a:cubicBezTo>
                <a:cubicBezTo>
                  <a:pt x="21801" y="8456"/>
                  <a:pt x="21722" y="8809"/>
                  <a:pt x="21677" y="8809"/>
                </a:cubicBezTo>
                <a:cubicBezTo>
                  <a:pt x="21667" y="8809"/>
                  <a:pt x="21658" y="8789"/>
                  <a:pt x="21649" y="8754"/>
                </a:cubicBezTo>
                <a:cubicBezTo>
                  <a:pt x="21649" y="8618"/>
                  <a:pt x="21649" y="8436"/>
                  <a:pt x="21695" y="8299"/>
                </a:cubicBezTo>
                <a:cubicBezTo>
                  <a:pt x="21740" y="8163"/>
                  <a:pt x="21740" y="8026"/>
                  <a:pt x="21695" y="8026"/>
                </a:cubicBezTo>
                <a:cubicBezTo>
                  <a:pt x="21689" y="8029"/>
                  <a:pt x="21683" y="8031"/>
                  <a:pt x="21678" y="8031"/>
                </a:cubicBezTo>
                <a:cubicBezTo>
                  <a:pt x="21604" y="8031"/>
                  <a:pt x="21610" y="7733"/>
                  <a:pt x="21695" y="7435"/>
                </a:cubicBezTo>
                <a:cubicBezTo>
                  <a:pt x="21740" y="7299"/>
                  <a:pt x="21740" y="7208"/>
                  <a:pt x="21695" y="7208"/>
                </a:cubicBezTo>
                <a:cubicBezTo>
                  <a:pt x="21685" y="7205"/>
                  <a:pt x="21676" y="7203"/>
                  <a:pt x="21667" y="7203"/>
                </a:cubicBezTo>
                <a:cubicBezTo>
                  <a:pt x="21546" y="7203"/>
                  <a:pt x="21458" y="7498"/>
                  <a:pt x="21331" y="8345"/>
                </a:cubicBezTo>
                <a:cubicBezTo>
                  <a:pt x="21240" y="8800"/>
                  <a:pt x="21149" y="9209"/>
                  <a:pt x="21058" y="9254"/>
                </a:cubicBezTo>
                <a:cubicBezTo>
                  <a:pt x="21024" y="9289"/>
                  <a:pt x="20996" y="9309"/>
                  <a:pt x="20975" y="9309"/>
                </a:cubicBezTo>
                <a:cubicBezTo>
                  <a:pt x="20886" y="9309"/>
                  <a:pt x="20928" y="8950"/>
                  <a:pt x="21149" y="7845"/>
                </a:cubicBezTo>
                <a:cubicBezTo>
                  <a:pt x="21286" y="7117"/>
                  <a:pt x="21376" y="6480"/>
                  <a:pt x="21376" y="6389"/>
                </a:cubicBezTo>
                <a:cubicBezTo>
                  <a:pt x="21360" y="6364"/>
                  <a:pt x="21345" y="6350"/>
                  <a:pt x="21330" y="6350"/>
                </a:cubicBezTo>
                <a:cubicBezTo>
                  <a:pt x="21263" y="6350"/>
                  <a:pt x="21198" y="6635"/>
                  <a:pt x="21013" y="7526"/>
                </a:cubicBezTo>
                <a:cubicBezTo>
                  <a:pt x="20922" y="8026"/>
                  <a:pt x="20831" y="8436"/>
                  <a:pt x="20785" y="8436"/>
                </a:cubicBezTo>
                <a:cubicBezTo>
                  <a:pt x="20783" y="8437"/>
                  <a:pt x="20780" y="8438"/>
                  <a:pt x="20777" y="8438"/>
                </a:cubicBezTo>
                <a:cubicBezTo>
                  <a:pt x="20689" y="8438"/>
                  <a:pt x="20605" y="7744"/>
                  <a:pt x="20649" y="7435"/>
                </a:cubicBezTo>
                <a:cubicBezTo>
                  <a:pt x="20831" y="6344"/>
                  <a:pt x="20876" y="5752"/>
                  <a:pt x="20785" y="5752"/>
                </a:cubicBezTo>
                <a:cubicBezTo>
                  <a:pt x="20740" y="5752"/>
                  <a:pt x="20649" y="5980"/>
                  <a:pt x="20558" y="6298"/>
                </a:cubicBezTo>
                <a:cubicBezTo>
                  <a:pt x="20421" y="6662"/>
                  <a:pt x="20330" y="6889"/>
                  <a:pt x="20330" y="6889"/>
                </a:cubicBezTo>
                <a:cubicBezTo>
                  <a:pt x="20285" y="6889"/>
                  <a:pt x="20330" y="6071"/>
                  <a:pt x="20376" y="5525"/>
                </a:cubicBezTo>
                <a:cubicBezTo>
                  <a:pt x="20421" y="5252"/>
                  <a:pt x="20376" y="5116"/>
                  <a:pt x="20285" y="5116"/>
                </a:cubicBezTo>
                <a:cubicBezTo>
                  <a:pt x="20239" y="5161"/>
                  <a:pt x="20194" y="5298"/>
                  <a:pt x="20194" y="5434"/>
                </a:cubicBezTo>
                <a:cubicBezTo>
                  <a:pt x="20194" y="5571"/>
                  <a:pt x="20149" y="5798"/>
                  <a:pt x="20149" y="5980"/>
                </a:cubicBezTo>
                <a:cubicBezTo>
                  <a:pt x="20123" y="6108"/>
                  <a:pt x="20112" y="6164"/>
                  <a:pt x="20091" y="6164"/>
                </a:cubicBezTo>
                <a:cubicBezTo>
                  <a:pt x="20074" y="6164"/>
                  <a:pt x="20052" y="6130"/>
                  <a:pt x="20012" y="6071"/>
                </a:cubicBezTo>
                <a:cubicBezTo>
                  <a:pt x="19967" y="5980"/>
                  <a:pt x="19921" y="5616"/>
                  <a:pt x="19967" y="5207"/>
                </a:cubicBezTo>
                <a:cubicBezTo>
                  <a:pt x="19967" y="4843"/>
                  <a:pt x="19967" y="4524"/>
                  <a:pt x="19921" y="4524"/>
                </a:cubicBezTo>
                <a:cubicBezTo>
                  <a:pt x="19901" y="4518"/>
                  <a:pt x="19884" y="4514"/>
                  <a:pt x="19870" y="4514"/>
                </a:cubicBezTo>
                <a:cubicBezTo>
                  <a:pt x="19785" y="4514"/>
                  <a:pt x="19785" y="4643"/>
                  <a:pt x="19785" y="5070"/>
                </a:cubicBezTo>
                <a:cubicBezTo>
                  <a:pt x="19785" y="5358"/>
                  <a:pt x="19740" y="5533"/>
                  <a:pt x="19682" y="5533"/>
                </a:cubicBezTo>
                <a:cubicBezTo>
                  <a:pt x="19657" y="5533"/>
                  <a:pt x="19630" y="5502"/>
                  <a:pt x="19603" y="5434"/>
                </a:cubicBezTo>
                <a:cubicBezTo>
                  <a:pt x="19512" y="5343"/>
                  <a:pt x="19512" y="4206"/>
                  <a:pt x="19557" y="4070"/>
                </a:cubicBezTo>
                <a:cubicBezTo>
                  <a:pt x="19564" y="4055"/>
                  <a:pt x="19574" y="4047"/>
                  <a:pt x="19588" y="4047"/>
                </a:cubicBezTo>
                <a:close/>
                <a:moveTo>
                  <a:pt x="22286" y="7481"/>
                </a:moveTo>
                <a:lnTo>
                  <a:pt x="22468" y="7708"/>
                </a:lnTo>
                <a:cubicBezTo>
                  <a:pt x="22604" y="7935"/>
                  <a:pt x="22604" y="8026"/>
                  <a:pt x="22468" y="8436"/>
                </a:cubicBezTo>
                <a:cubicBezTo>
                  <a:pt x="22377" y="8709"/>
                  <a:pt x="22286" y="9027"/>
                  <a:pt x="22241" y="9209"/>
                </a:cubicBezTo>
                <a:lnTo>
                  <a:pt x="22195" y="9527"/>
                </a:lnTo>
                <a:lnTo>
                  <a:pt x="22059" y="9254"/>
                </a:lnTo>
                <a:cubicBezTo>
                  <a:pt x="21922" y="8981"/>
                  <a:pt x="21922" y="8800"/>
                  <a:pt x="22104" y="8208"/>
                </a:cubicBezTo>
                <a:lnTo>
                  <a:pt x="22286" y="7481"/>
                </a:lnTo>
                <a:close/>
                <a:moveTo>
                  <a:pt x="22787" y="8238"/>
                </a:moveTo>
                <a:cubicBezTo>
                  <a:pt x="22814" y="8238"/>
                  <a:pt x="22842" y="8275"/>
                  <a:pt x="22877" y="8345"/>
                </a:cubicBezTo>
                <a:cubicBezTo>
                  <a:pt x="22923" y="8436"/>
                  <a:pt x="22877" y="8800"/>
                  <a:pt x="22695" y="9436"/>
                </a:cubicBezTo>
                <a:cubicBezTo>
                  <a:pt x="22508" y="10036"/>
                  <a:pt x="22444" y="10234"/>
                  <a:pt x="22376" y="10234"/>
                </a:cubicBezTo>
                <a:cubicBezTo>
                  <a:pt x="22362" y="10234"/>
                  <a:pt x="22348" y="10225"/>
                  <a:pt x="22332" y="10209"/>
                </a:cubicBezTo>
                <a:cubicBezTo>
                  <a:pt x="22286" y="10028"/>
                  <a:pt x="22423" y="9254"/>
                  <a:pt x="22650" y="8527"/>
                </a:cubicBezTo>
                <a:cubicBezTo>
                  <a:pt x="22706" y="8331"/>
                  <a:pt x="22745" y="8238"/>
                  <a:pt x="22787" y="8238"/>
                </a:cubicBezTo>
                <a:close/>
                <a:moveTo>
                  <a:pt x="23105" y="8800"/>
                </a:moveTo>
                <a:lnTo>
                  <a:pt x="23241" y="9072"/>
                </a:lnTo>
                <a:cubicBezTo>
                  <a:pt x="23332" y="9345"/>
                  <a:pt x="23332" y="9436"/>
                  <a:pt x="22968" y="10482"/>
                </a:cubicBezTo>
                <a:cubicBezTo>
                  <a:pt x="22717" y="11201"/>
                  <a:pt x="22636" y="11437"/>
                  <a:pt x="22590" y="11437"/>
                </a:cubicBezTo>
                <a:cubicBezTo>
                  <a:pt x="22578" y="11437"/>
                  <a:pt x="22568" y="11421"/>
                  <a:pt x="22559" y="11392"/>
                </a:cubicBezTo>
                <a:cubicBezTo>
                  <a:pt x="22468" y="11074"/>
                  <a:pt x="22559" y="10528"/>
                  <a:pt x="22832" y="9618"/>
                </a:cubicBezTo>
                <a:lnTo>
                  <a:pt x="23105" y="8800"/>
                </a:lnTo>
                <a:close/>
                <a:moveTo>
                  <a:pt x="24513" y="12388"/>
                </a:moveTo>
                <a:cubicBezTo>
                  <a:pt x="24514" y="12388"/>
                  <a:pt x="24515" y="12389"/>
                  <a:pt x="24515" y="12392"/>
                </a:cubicBezTo>
                <a:cubicBezTo>
                  <a:pt x="24560" y="12392"/>
                  <a:pt x="24515" y="12802"/>
                  <a:pt x="24469" y="13257"/>
                </a:cubicBezTo>
                <a:cubicBezTo>
                  <a:pt x="24424" y="13711"/>
                  <a:pt x="24378" y="14166"/>
                  <a:pt x="24378" y="14303"/>
                </a:cubicBezTo>
                <a:cubicBezTo>
                  <a:pt x="24378" y="14325"/>
                  <a:pt x="24375" y="14337"/>
                  <a:pt x="24370" y="14337"/>
                </a:cubicBezTo>
                <a:cubicBezTo>
                  <a:pt x="24355" y="14337"/>
                  <a:pt x="24321" y="14234"/>
                  <a:pt x="24287" y="14030"/>
                </a:cubicBezTo>
                <a:cubicBezTo>
                  <a:pt x="24196" y="13757"/>
                  <a:pt x="24242" y="13393"/>
                  <a:pt x="24333" y="12984"/>
                </a:cubicBezTo>
                <a:cubicBezTo>
                  <a:pt x="24417" y="12647"/>
                  <a:pt x="24501" y="12388"/>
                  <a:pt x="24513" y="12388"/>
                </a:cubicBezTo>
                <a:close/>
                <a:moveTo>
                  <a:pt x="25473" y="16001"/>
                </a:moveTo>
                <a:cubicBezTo>
                  <a:pt x="25525" y="16001"/>
                  <a:pt x="25512" y="16272"/>
                  <a:pt x="25424" y="16713"/>
                </a:cubicBezTo>
                <a:cubicBezTo>
                  <a:pt x="25379" y="16986"/>
                  <a:pt x="25288" y="17213"/>
                  <a:pt x="25197" y="17213"/>
                </a:cubicBezTo>
                <a:cubicBezTo>
                  <a:pt x="25193" y="17215"/>
                  <a:pt x="25189" y="17216"/>
                  <a:pt x="25186" y="17216"/>
                </a:cubicBezTo>
                <a:cubicBezTo>
                  <a:pt x="25110" y="17216"/>
                  <a:pt x="25159" y="16737"/>
                  <a:pt x="25333" y="16258"/>
                </a:cubicBezTo>
                <a:cubicBezTo>
                  <a:pt x="25397" y="16082"/>
                  <a:pt x="25445" y="16001"/>
                  <a:pt x="25473" y="16001"/>
                </a:cubicBezTo>
                <a:close/>
                <a:moveTo>
                  <a:pt x="26256" y="18043"/>
                </a:moveTo>
                <a:cubicBezTo>
                  <a:pt x="26271" y="18043"/>
                  <a:pt x="26249" y="18177"/>
                  <a:pt x="26197" y="18487"/>
                </a:cubicBezTo>
                <a:cubicBezTo>
                  <a:pt x="26152" y="18805"/>
                  <a:pt x="26106" y="19123"/>
                  <a:pt x="26106" y="19169"/>
                </a:cubicBezTo>
                <a:cubicBezTo>
                  <a:pt x="26088" y="19205"/>
                  <a:pt x="26073" y="19221"/>
                  <a:pt x="26061" y="19221"/>
                </a:cubicBezTo>
                <a:cubicBezTo>
                  <a:pt x="25984" y="19221"/>
                  <a:pt x="26034" y="18535"/>
                  <a:pt x="26152" y="18259"/>
                </a:cubicBezTo>
                <a:cubicBezTo>
                  <a:pt x="26211" y="18122"/>
                  <a:pt x="26244" y="18043"/>
                  <a:pt x="26256" y="18043"/>
                </a:cubicBezTo>
                <a:close/>
                <a:moveTo>
                  <a:pt x="29972" y="21397"/>
                </a:moveTo>
                <a:cubicBezTo>
                  <a:pt x="30018" y="21443"/>
                  <a:pt x="30018" y="21579"/>
                  <a:pt x="29972" y="21716"/>
                </a:cubicBezTo>
                <a:cubicBezTo>
                  <a:pt x="29881" y="21898"/>
                  <a:pt x="29699" y="22171"/>
                  <a:pt x="29472" y="22398"/>
                </a:cubicBezTo>
                <a:cubicBezTo>
                  <a:pt x="29277" y="22593"/>
                  <a:pt x="29186" y="22684"/>
                  <a:pt x="29158" y="22684"/>
                </a:cubicBezTo>
                <a:cubicBezTo>
                  <a:pt x="29134" y="22684"/>
                  <a:pt x="29157" y="22616"/>
                  <a:pt x="29199" y="22489"/>
                </a:cubicBezTo>
                <a:cubicBezTo>
                  <a:pt x="29290" y="22171"/>
                  <a:pt x="29881" y="21397"/>
                  <a:pt x="29972" y="21397"/>
                </a:cubicBezTo>
                <a:close/>
                <a:moveTo>
                  <a:pt x="39657" y="9208"/>
                </a:moveTo>
                <a:cubicBezTo>
                  <a:pt x="39658" y="9208"/>
                  <a:pt x="39659" y="9208"/>
                  <a:pt x="39659" y="9209"/>
                </a:cubicBezTo>
                <a:cubicBezTo>
                  <a:pt x="39705" y="9254"/>
                  <a:pt x="39114" y="10164"/>
                  <a:pt x="38386" y="11255"/>
                </a:cubicBezTo>
                <a:cubicBezTo>
                  <a:pt x="37658" y="12347"/>
                  <a:pt x="37022" y="13257"/>
                  <a:pt x="37022" y="13257"/>
                </a:cubicBezTo>
                <a:cubicBezTo>
                  <a:pt x="37015" y="13263"/>
                  <a:pt x="37010" y="13266"/>
                  <a:pt x="37006" y="13266"/>
                </a:cubicBezTo>
                <a:cubicBezTo>
                  <a:pt x="36977" y="13266"/>
                  <a:pt x="36982" y="13147"/>
                  <a:pt x="37022" y="13029"/>
                </a:cubicBezTo>
                <a:cubicBezTo>
                  <a:pt x="37113" y="12847"/>
                  <a:pt x="37113" y="12711"/>
                  <a:pt x="37067" y="12711"/>
                </a:cubicBezTo>
                <a:cubicBezTo>
                  <a:pt x="37059" y="12708"/>
                  <a:pt x="37051" y="12707"/>
                  <a:pt x="37044" y="12707"/>
                </a:cubicBezTo>
                <a:cubicBezTo>
                  <a:pt x="36915" y="12707"/>
                  <a:pt x="36794" y="13050"/>
                  <a:pt x="36794" y="13393"/>
                </a:cubicBezTo>
                <a:cubicBezTo>
                  <a:pt x="36794" y="13575"/>
                  <a:pt x="36703" y="13802"/>
                  <a:pt x="36430" y="14212"/>
                </a:cubicBezTo>
                <a:lnTo>
                  <a:pt x="36066" y="14757"/>
                </a:lnTo>
                <a:lnTo>
                  <a:pt x="36203" y="14257"/>
                </a:lnTo>
                <a:cubicBezTo>
                  <a:pt x="36286" y="13841"/>
                  <a:pt x="36293" y="13615"/>
                  <a:pt x="36189" y="13615"/>
                </a:cubicBezTo>
                <a:cubicBezTo>
                  <a:pt x="36179" y="13615"/>
                  <a:pt x="36169" y="13617"/>
                  <a:pt x="36157" y="13620"/>
                </a:cubicBezTo>
                <a:cubicBezTo>
                  <a:pt x="36157" y="13620"/>
                  <a:pt x="36021" y="14030"/>
                  <a:pt x="35885" y="14485"/>
                </a:cubicBezTo>
                <a:cubicBezTo>
                  <a:pt x="35748" y="15030"/>
                  <a:pt x="35612" y="15394"/>
                  <a:pt x="35430" y="15622"/>
                </a:cubicBezTo>
                <a:lnTo>
                  <a:pt x="35202" y="15940"/>
                </a:lnTo>
                <a:lnTo>
                  <a:pt x="35202" y="15940"/>
                </a:lnTo>
                <a:lnTo>
                  <a:pt x="35339" y="15303"/>
                </a:lnTo>
                <a:cubicBezTo>
                  <a:pt x="35430" y="14985"/>
                  <a:pt x="35430" y="14666"/>
                  <a:pt x="35384" y="14666"/>
                </a:cubicBezTo>
                <a:cubicBezTo>
                  <a:pt x="35375" y="14662"/>
                  <a:pt x="35365" y="14659"/>
                  <a:pt x="35357" y="14659"/>
                </a:cubicBezTo>
                <a:cubicBezTo>
                  <a:pt x="35282" y="14659"/>
                  <a:pt x="35228" y="14854"/>
                  <a:pt x="35066" y="15667"/>
                </a:cubicBezTo>
                <a:cubicBezTo>
                  <a:pt x="34929" y="16258"/>
                  <a:pt x="34793" y="16531"/>
                  <a:pt x="34566" y="16895"/>
                </a:cubicBezTo>
                <a:lnTo>
                  <a:pt x="34293" y="17350"/>
                </a:lnTo>
                <a:lnTo>
                  <a:pt x="34475" y="16622"/>
                </a:lnTo>
                <a:cubicBezTo>
                  <a:pt x="34566" y="16213"/>
                  <a:pt x="34611" y="15849"/>
                  <a:pt x="34566" y="15803"/>
                </a:cubicBezTo>
                <a:cubicBezTo>
                  <a:pt x="34562" y="15796"/>
                  <a:pt x="34557" y="15792"/>
                  <a:pt x="34551" y="15792"/>
                </a:cubicBezTo>
                <a:cubicBezTo>
                  <a:pt x="34490" y="15792"/>
                  <a:pt x="34319" y="16251"/>
                  <a:pt x="34111" y="17168"/>
                </a:cubicBezTo>
                <a:cubicBezTo>
                  <a:pt x="33974" y="17714"/>
                  <a:pt x="33838" y="18032"/>
                  <a:pt x="33565" y="18487"/>
                </a:cubicBezTo>
                <a:lnTo>
                  <a:pt x="33156" y="19078"/>
                </a:lnTo>
                <a:lnTo>
                  <a:pt x="33292" y="18396"/>
                </a:lnTo>
                <a:cubicBezTo>
                  <a:pt x="33377" y="17719"/>
                  <a:pt x="33383" y="17436"/>
                  <a:pt x="33274" y="17436"/>
                </a:cubicBezTo>
                <a:cubicBezTo>
                  <a:pt x="33265" y="17436"/>
                  <a:pt x="33256" y="17438"/>
                  <a:pt x="33247" y="17441"/>
                </a:cubicBezTo>
                <a:cubicBezTo>
                  <a:pt x="33201" y="17486"/>
                  <a:pt x="32974" y="19033"/>
                  <a:pt x="33019" y="19214"/>
                </a:cubicBezTo>
                <a:cubicBezTo>
                  <a:pt x="33019" y="19305"/>
                  <a:pt x="32337" y="20533"/>
                  <a:pt x="32246" y="20579"/>
                </a:cubicBezTo>
                <a:cubicBezTo>
                  <a:pt x="32201" y="20579"/>
                  <a:pt x="32246" y="20170"/>
                  <a:pt x="32337" y="19624"/>
                </a:cubicBezTo>
                <a:cubicBezTo>
                  <a:pt x="32461" y="18755"/>
                  <a:pt x="32472" y="18526"/>
                  <a:pt x="32371" y="18526"/>
                </a:cubicBezTo>
                <a:cubicBezTo>
                  <a:pt x="32361" y="18526"/>
                  <a:pt x="32349" y="18528"/>
                  <a:pt x="32337" y="18532"/>
                </a:cubicBezTo>
                <a:cubicBezTo>
                  <a:pt x="32246" y="18578"/>
                  <a:pt x="32019" y="20397"/>
                  <a:pt x="32064" y="20670"/>
                </a:cubicBezTo>
                <a:cubicBezTo>
                  <a:pt x="32064" y="20897"/>
                  <a:pt x="31473" y="22125"/>
                  <a:pt x="31291" y="22171"/>
                </a:cubicBezTo>
                <a:cubicBezTo>
                  <a:pt x="31200" y="22171"/>
                  <a:pt x="31337" y="20988"/>
                  <a:pt x="31428" y="20670"/>
                </a:cubicBezTo>
                <a:cubicBezTo>
                  <a:pt x="31473" y="20624"/>
                  <a:pt x="31428" y="20533"/>
                  <a:pt x="31382" y="20488"/>
                </a:cubicBezTo>
                <a:cubicBezTo>
                  <a:pt x="31246" y="20488"/>
                  <a:pt x="31200" y="20670"/>
                  <a:pt x="31109" y="21443"/>
                </a:cubicBezTo>
                <a:cubicBezTo>
                  <a:pt x="31041" y="22019"/>
                  <a:pt x="31024" y="22166"/>
                  <a:pt x="30963" y="22166"/>
                </a:cubicBezTo>
                <a:cubicBezTo>
                  <a:pt x="30943" y="22166"/>
                  <a:pt x="30917" y="22148"/>
                  <a:pt x="30882" y="22125"/>
                </a:cubicBezTo>
                <a:cubicBezTo>
                  <a:pt x="30877" y="22120"/>
                  <a:pt x="30870" y="22118"/>
                  <a:pt x="30862" y="22118"/>
                </a:cubicBezTo>
                <a:cubicBezTo>
                  <a:pt x="30789" y="22118"/>
                  <a:pt x="30590" y="22285"/>
                  <a:pt x="30427" y="22489"/>
                </a:cubicBezTo>
                <a:cubicBezTo>
                  <a:pt x="30248" y="22668"/>
                  <a:pt x="30097" y="22790"/>
                  <a:pt x="30041" y="22790"/>
                </a:cubicBezTo>
                <a:cubicBezTo>
                  <a:pt x="30026" y="22790"/>
                  <a:pt x="30018" y="22781"/>
                  <a:pt x="30018" y="22762"/>
                </a:cubicBezTo>
                <a:cubicBezTo>
                  <a:pt x="30018" y="22716"/>
                  <a:pt x="30109" y="22534"/>
                  <a:pt x="30245" y="22398"/>
                </a:cubicBezTo>
                <a:cubicBezTo>
                  <a:pt x="30381" y="22216"/>
                  <a:pt x="30518" y="22080"/>
                  <a:pt x="30518" y="22034"/>
                </a:cubicBezTo>
                <a:cubicBezTo>
                  <a:pt x="30560" y="21950"/>
                  <a:pt x="30544" y="21914"/>
                  <a:pt x="30495" y="21914"/>
                </a:cubicBezTo>
                <a:cubicBezTo>
                  <a:pt x="30440" y="21914"/>
                  <a:pt x="30342" y="21961"/>
                  <a:pt x="30245" y="22034"/>
                </a:cubicBezTo>
                <a:cubicBezTo>
                  <a:pt x="30211" y="22080"/>
                  <a:pt x="30185" y="22105"/>
                  <a:pt x="30168" y="22105"/>
                </a:cubicBezTo>
                <a:cubicBezTo>
                  <a:pt x="30114" y="22105"/>
                  <a:pt x="30131" y="21875"/>
                  <a:pt x="30200" y="21261"/>
                </a:cubicBezTo>
                <a:cubicBezTo>
                  <a:pt x="30245" y="20761"/>
                  <a:pt x="30291" y="20306"/>
                  <a:pt x="30245" y="20306"/>
                </a:cubicBezTo>
                <a:cubicBezTo>
                  <a:pt x="30220" y="20298"/>
                  <a:pt x="30200" y="20292"/>
                  <a:pt x="30183" y="20292"/>
                </a:cubicBezTo>
                <a:cubicBezTo>
                  <a:pt x="30107" y="20292"/>
                  <a:pt x="30100" y="20398"/>
                  <a:pt x="30063" y="20806"/>
                </a:cubicBezTo>
                <a:cubicBezTo>
                  <a:pt x="30018" y="21079"/>
                  <a:pt x="29972" y="21170"/>
                  <a:pt x="29881" y="21216"/>
                </a:cubicBezTo>
                <a:cubicBezTo>
                  <a:pt x="29790" y="21216"/>
                  <a:pt x="29654" y="21352"/>
                  <a:pt x="29563" y="21488"/>
                </a:cubicBezTo>
                <a:cubicBezTo>
                  <a:pt x="29499" y="21568"/>
                  <a:pt x="29457" y="21620"/>
                  <a:pt x="29438" y="21620"/>
                </a:cubicBezTo>
                <a:cubicBezTo>
                  <a:pt x="29403" y="21620"/>
                  <a:pt x="29445" y="21444"/>
                  <a:pt x="29563" y="20943"/>
                </a:cubicBezTo>
                <a:cubicBezTo>
                  <a:pt x="29699" y="20488"/>
                  <a:pt x="29881" y="19760"/>
                  <a:pt x="30018" y="19396"/>
                </a:cubicBezTo>
                <a:cubicBezTo>
                  <a:pt x="30145" y="18889"/>
                  <a:pt x="30183" y="18735"/>
                  <a:pt x="30256" y="18735"/>
                </a:cubicBezTo>
                <a:cubicBezTo>
                  <a:pt x="30288" y="18735"/>
                  <a:pt x="30327" y="18764"/>
                  <a:pt x="30381" y="18805"/>
                </a:cubicBezTo>
                <a:cubicBezTo>
                  <a:pt x="30443" y="18846"/>
                  <a:pt x="30502" y="18866"/>
                  <a:pt x="30559" y="18866"/>
                </a:cubicBezTo>
                <a:cubicBezTo>
                  <a:pt x="30757" y="18866"/>
                  <a:pt x="30933" y="18627"/>
                  <a:pt x="31109" y="18168"/>
                </a:cubicBezTo>
                <a:cubicBezTo>
                  <a:pt x="31291" y="17668"/>
                  <a:pt x="31882" y="16395"/>
                  <a:pt x="32155" y="16031"/>
                </a:cubicBezTo>
                <a:cubicBezTo>
                  <a:pt x="32198" y="15945"/>
                  <a:pt x="32221" y="15900"/>
                  <a:pt x="32247" y="15900"/>
                </a:cubicBezTo>
                <a:cubicBezTo>
                  <a:pt x="32277" y="15900"/>
                  <a:pt x="32311" y="15956"/>
                  <a:pt x="32383" y="16076"/>
                </a:cubicBezTo>
                <a:cubicBezTo>
                  <a:pt x="32459" y="16204"/>
                  <a:pt x="32493" y="16260"/>
                  <a:pt x="32548" y="16260"/>
                </a:cubicBezTo>
                <a:cubicBezTo>
                  <a:pt x="32591" y="16260"/>
                  <a:pt x="32647" y="16227"/>
                  <a:pt x="32746" y="16167"/>
                </a:cubicBezTo>
                <a:cubicBezTo>
                  <a:pt x="32883" y="16076"/>
                  <a:pt x="33292" y="15531"/>
                  <a:pt x="33702" y="14939"/>
                </a:cubicBezTo>
                <a:cubicBezTo>
                  <a:pt x="34427" y="13815"/>
                  <a:pt x="34574" y="13587"/>
                  <a:pt x="34650" y="13587"/>
                </a:cubicBezTo>
                <a:cubicBezTo>
                  <a:pt x="34669" y="13587"/>
                  <a:pt x="34684" y="13602"/>
                  <a:pt x="34702" y="13620"/>
                </a:cubicBezTo>
                <a:cubicBezTo>
                  <a:pt x="34752" y="13660"/>
                  <a:pt x="34803" y="13682"/>
                  <a:pt x="34863" y="13682"/>
                </a:cubicBezTo>
                <a:cubicBezTo>
                  <a:pt x="35080" y="13682"/>
                  <a:pt x="35410" y="13393"/>
                  <a:pt x="36157" y="12574"/>
                </a:cubicBezTo>
                <a:cubicBezTo>
                  <a:pt x="37193" y="11493"/>
                  <a:pt x="39567" y="9208"/>
                  <a:pt x="39657" y="9208"/>
                </a:cubicBezTo>
                <a:close/>
                <a:moveTo>
                  <a:pt x="29855" y="22362"/>
                </a:moveTo>
                <a:cubicBezTo>
                  <a:pt x="29872" y="22362"/>
                  <a:pt x="29881" y="22373"/>
                  <a:pt x="29881" y="22398"/>
                </a:cubicBezTo>
                <a:cubicBezTo>
                  <a:pt x="29881" y="22444"/>
                  <a:pt x="29745" y="22671"/>
                  <a:pt x="29563" y="22898"/>
                </a:cubicBezTo>
                <a:cubicBezTo>
                  <a:pt x="29337" y="23153"/>
                  <a:pt x="29163" y="23302"/>
                  <a:pt x="29119" y="23302"/>
                </a:cubicBezTo>
                <a:cubicBezTo>
                  <a:pt x="29092" y="23302"/>
                  <a:pt x="29113" y="23246"/>
                  <a:pt x="29199" y="23126"/>
                </a:cubicBezTo>
                <a:cubicBezTo>
                  <a:pt x="29356" y="22812"/>
                  <a:pt x="29750" y="22362"/>
                  <a:pt x="29855" y="22362"/>
                </a:cubicBezTo>
                <a:close/>
                <a:moveTo>
                  <a:pt x="30912" y="22332"/>
                </a:moveTo>
                <a:cubicBezTo>
                  <a:pt x="30922" y="22332"/>
                  <a:pt x="30927" y="22339"/>
                  <a:pt x="30927" y="22353"/>
                </a:cubicBezTo>
                <a:cubicBezTo>
                  <a:pt x="30927" y="22398"/>
                  <a:pt x="30700" y="22716"/>
                  <a:pt x="30427" y="23035"/>
                </a:cubicBezTo>
                <a:cubicBezTo>
                  <a:pt x="30234" y="23266"/>
                  <a:pt x="30042" y="23464"/>
                  <a:pt x="29987" y="23464"/>
                </a:cubicBezTo>
                <a:cubicBezTo>
                  <a:pt x="29977" y="23464"/>
                  <a:pt x="29972" y="23458"/>
                  <a:pt x="29972" y="23444"/>
                </a:cubicBezTo>
                <a:cubicBezTo>
                  <a:pt x="29972" y="23399"/>
                  <a:pt x="30200" y="23080"/>
                  <a:pt x="30427" y="22762"/>
                </a:cubicBezTo>
                <a:cubicBezTo>
                  <a:pt x="30658" y="22531"/>
                  <a:pt x="30857" y="22332"/>
                  <a:pt x="30912" y="22332"/>
                </a:cubicBezTo>
                <a:close/>
                <a:moveTo>
                  <a:pt x="27562" y="22002"/>
                </a:moveTo>
                <a:cubicBezTo>
                  <a:pt x="27611" y="22002"/>
                  <a:pt x="27589" y="22305"/>
                  <a:pt x="27471" y="22898"/>
                </a:cubicBezTo>
                <a:cubicBezTo>
                  <a:pt x="27380" y="23353"/>
                  <a:pt x="27289" y="23762"/>
                  <a:pt x="27289" y="23762"/>
                </a:cubicBezTo>
                <a:cubicBezTo>
                  <a:pt x="27287" y="23763"/>
                  <a:pt x="27286" y="23764"/>
                  <a:pt x="27284" y="23764"/>
                </a:cubicBezTo>
                <a:cubicBezTo>
                  <a:pt x="27201" y="23764"/>
                  <a:pt x="27291" y="22619"/>
                  <a:pt x="27425" y="22262"/>
                </a:cubicBezTo>
                <a:cubicBezTo>
                  <a:pt x="27489" y="22088"/>
                  <a:pt x="27535" y="22002"/>
                  <a:pt x="27562" y="22002"/>
                </a:cubicBezTo>
                <a:close/>
                <a:moveTo>
                  <a:pt x="29728" y="23046"/>
                </a:moveTo>
                <a:cubicBezTo>
                  <a:pt x="29801" y="23046"/>
                  <a:pt x="29731" y="23260"/>
                  <a:pt x="29517" y="23535"/>
                </a:cubicBezTo>
                <a:cubicBezTo>
                  <a:pt x="29399" y="23653"/>
                  <a:pt x="29281" y="23771"/>
                  <a:pt x="29222" y="23771"/>
                </a:cubicBezTo>
                <a:cubicBezTo>
                  <a:pt x="29213" y="23771"/>
                  <a:pt x="29205" y="23769"/>
                  <a:pt x="29199" y="23762"/>
                </a:cubicBezTo>
                <a:cubicBezTo>
                  <a:pt x="29154" y="23762"/>
                  <a:pt x="29154" y="23717"/>
                  <a:pt x="29199" y="23626"/>
                </a:cubicBezTo>
                <a:cubicBezTo>
                  <a:pt x="29244" y="23581"/>
                  <a:pt x="29381" y="23399"/>
                  <a:pt x="29517" y="23217"/>
                </a:cubicBezTo>
                <a:cubicBezTo>
                  <a:pt x="29622" y="23097"/>
                  <a:pt x="29692" y="23046"/>
                  <a:pt x="29728" y="23046"/>
                </a:cubicBezTo>
                <a:close/>
                <a:moveTo>
                  <a:pt x="29637" y="23754"/>
                </a:moveTo>
                <a:cubicBezTo>
                  <a:pt x="29673" y="23754"/>
                  <a:pt x="29699" y="23784"/>
                  <a:pt x="29699" y="23853"/>
                </a:cubicBezTo>
                <a:cubicBezTo>
                  <a:pt x="29699" y="23899"/>
                  <a:pt x="29608" y="23990"/>
                  <a:pt x="29563" y="24035"/>
                </a:cubicBezTo>
                <a:cubicBezTo>
                  <a:pt x="29526" y="24047"/>
                  <a:pt x="29500" y="24053"/>
                  <a:pt x="29481" y="24053"/>
                </a:cubicBezTo>
                <a:cubicBezTo>
                  <a:pt x="29430" y="24053"/>
                  <a:pt x="29439" y="24011"/>
                  <a:pt x="29472" y="23944"/>
                </a:cubicBezTo>
                <a:cubicBezTo>
                  <a:pt x="29500" y="23832"/>
                  <a:pt x="29580" y="23754"/>
                  <a:pt x="29637" y="23754"/>
                </a:cubicBezTo>
                <a:close/>
                <a:moveTo>
                  <a:pt x="30923" y="22802"/>
                </a:moveTo>
                <a:cubicBezTo>
                  <a:pt x="30926" y="22802"/>
                  <a:pt x="30927" y="22804"/>
                  <a:pt x="30927" y="22807"/>
                </a:cubicBezTo>
                <a:cubicBezTo>
                  <a:pt x="30973" y="22807"/>
                  <a:pt x="30836" y="23080"/>
                  <a:pt x="30654" y="23399"/>
                </a:cubicBezTo>
                <a:cubicBezTo>
                  <a:pt x="30472" y="23671"/>
                  <a:pt x="30200" y="24081"/>
                  <a:pt x="30063" y="24217"/>
                </a:cubicBezTo>
                <a:cubicBezTo>
                  <a:pt x="29915" y="24390"/>
                  <a:pt x="29848" y="24469"/>
                  <a:pt x="29816" y="24469"/>
                </a:cubicBezTo>
                <a:cubicBezTo>
                  <a:pt x="29790" y="24469"/>
                  <a:pt x="29790" y="24412"/>
                  <a:pt x="29790" y="24308"/>
                </a:cubicBezTo>
                <a:cubicBezTo>
                  <a:pt x="29836" y="24126"/>
                  <a:pt x="30018" y="23853"/>
                  <a:pt x="30381" y="23399"/>
                </a:cubicBezTo>
                <a:cubicBezTo>
                  <a:pt x="30634" y="23061"/>
                  <a:pt x="30887" y="22802"/>
                  <a:pt x="30923" y="22802"/>
                </a:cubicBezTo>
                <a:close/>
                <a:moveTo>
                  <a:pt x="23423" y="9573"/>
                </a:moveTo>
                <a:lnTo>
                  <a:pt x="23605" y="9982"/>
                </a:lnTo>
                <a:cubicBezTo>
                  <a:pt x="23741" y="10209"/>
                  <a:pt x="23923" y="10437"/>
                  <a:pt x="24014" y="10573"/>
                </a:cubicBezTo>
                <a:cubicBezTo>
                  <a:pt x="24101" y="10660"/>
                  <a:pt x="24169" y="10691"/>
                  <a:pt x="24300" y="10691"/>
                </a:cubicBezTo>
                <a:cubicBezTo>
                  <a:pt x="24376" y="10691"/>
                  <a:pt x="24472" y="10681"/>
                  <a:pt x="24606" y="10664"/>
                </a:cubicBezTo>
                <a:lnTo>
                  <a:pt x="25060" y="10573"/>
                </a:lnTo>
                <a:lnTo>
                  <a:pt x="25379" y="11346"/>
                </a:lnTo>
                <a:cubicBezTo>
                  <a:pt x="25561" y="11801"/>
                  <a:pt x="25834" y="12665"/>
                  <a:pt x="25970" y="13302"/>
                </a:cubicBezTo>
                <a:cubicBezTo>
                  <a:pt x="26425" y="15076"/>
                  <a:pt x="26379" y="14985"/>
                  <a:pt x="26743" y="15076"/>
                </a:cubicBezTo>
                <a:cubicBezTo>
                  <a:pt x="27016" y="15121"/>
                  <a:pt x="27061" y="15167"/>
                  <a:pt x="27198" y="15667"/>
                </a:cubicBezTo>
                <a:cubicBezTo>
                  <a:pt x="27289" y="15940"/>
                  <a:pt x="27471" y="16940"/>
                  <a:pt x="27607" y="17850"/>
                </a:cubicBezTo>
                <a:cubicBezTo>
                  <a:pt x="27698" y="18760"/>
                  <a:pt x="27880" y="19533"/>
                  <a:pt x="27926" y="19624"/>
                </a:cubicBezTo>
                <a:cubicBezTo>
                  <a:pt x="28017" y="19669"/>
                  <a:pt x="28198" y="19760"/>
                  <a:pt x="28380" y="19806"/>
                </a:cubicBezTo>
                <a:cubicBezTo>
                  <a:pt x="28608" y="19942"/>
                  <a:pt x="28653" y="19988"/>
                  <a:pt x="28699" y="20351"/>
                </a:cubicBezTo>
                <a:cubicBezTo>
                  <a:pt x="28835" y="21216"/>
                  <a:pt x="28699" y="22398"/>
                  <a:pt x="28517" y="22807"/>
                </a:cubicBezTo>
                <a:cubicBezTo>
                  <a:pt x="28380" y="23035"/>
                  <a:pt x="28198" y="23581"/>
                  <a:pt x="28108" y="24035"/>
                </a:cubicBezTo>
                <a:cubicBezTo>
                  <a:pt x="27971" y="24490"/>
                  <a:pt x="27835" y="24854"/>
                  <a:pt x="27789" y="24854"/>
                </a:cubicBezTo>
                <a:cubicBezTo>
                  <a:pt x="27744" y="24854"/>
                  <a:pt x="27653" y="24990"/>
                  <a:pt x="27607" y="25172"/>
                </a:cubicBezTo>
                <a:cubicBezTo>
                  <a:pt x="27600" y="25183"/>
                  <a:pt x="27594" y="25189"/>
                  <a:pt x="27589" y="25189"/>
                </a:cubicBezTo>
                <a:cubicBezTo>
                  <a:pt x="27539" y="25189"/>
                  <a:pt x="27671" y="24500"/>
                  <a:pt x="27880" y="23581"/>
                </a:cubicBezTo>
                <a:cubicBezTo>
                  <a:pt x="28108" y="22534"/>
                  <a:pt x="28289" y="21670"/>
                  <a:pt x="28289" y="21625"/>
                </a:cubicBezTo>
                <a:cubicBezTo>
                  <a:pt x="28277" y="21601"/>
                  <a:pt x="28264" y="21588"/>
                  <a:pt x="28250" y="21588"/>
                </a:cubicBezTo>
                <a:cubicBezTo>
                  <a:pt x="28157" y="21588"/>
                  <a:pt x="28008" y="22139"/>
                  <a:pt x="27653" y="23717"/>
                </a:cubicBezTo>
                <a:cubicBezTo>
                  <a:pt x="27380" y="24899"/>
                  <a:pt x="27152" y="25809"/>
                  <a:pt x="27107" y="25854"/>
                </a:cubicBezTo>
                <a:cubicBezTo>
                  <a:pt x="27061" y="25854"/>
                  <a:pt x="27198" y="24945"/>
                  <a:pt x="27425" y="23899"/>
                </a:cubicBezTo>
                <a:cubicBezTo>
                  <a:pt x="27698" y="22671"/>
                  <a:pt x="28017" y="20533"/>
                  <a:pt x="27926" y="20488"/>
                </a:cubicBezTo>
                <a:cubicBezTo>
                  <a:pt x="27915" y="20482"/>
                  <a:pt x="27904" y="20480"/>
                  <a:pt x="27895" y="20480"/>
                </a:cubicBezTo>
                <a:cubicBezTo>
                  <a:pt x="27824" y="20480"/>
                  <a:pt x="27784" y="20633"/>
                  <a:pt x="27744" y="21034"/>
                </a:cubicBezTo>
                <a:cubicBezTo>
                  <a:pt x="27744" y="21216"/>
                  <a:pt x="27653" y="21397"/>
                  <a:pt x="27607" y="21443"/>
                </a:cubicBezTo>
                <a:cubicBezTo>
                  <a:pt x="27562" y="21488"/>
                  <a:pt x="27425" y="21625"/>
                  <a:pt x="27380" y="21807"/>
                </a:cubicBezTo>
                <a:cubicBezTo>
                  <a:pt x="27340" y="21873"/>
                  <a:pt x="27312" y="21912"/>
                  <a:pt x="27292" y="21912"/>
                </a:cubicBezTo>
                <a:cubicBezTo>
                  <a:pt x="27243" y="21912"/>
                  <a:pt x="27243" y="21679"/>
                  <a:pt x="27243" y="21034"/>
                </a:cubicBezTo>
                <a:cubicBezTo>
                  <a:pt x="27243" y="20253"/>
                  <a:pt x="27175" y="19762"/>
                  <a:pt x="27112" y="19762"/>
                </a:cubicBezTo>
                <a:cubicBezTo>
                  <a:pt x="27072" y="19762"/>
                  <a:pt x="27034" y="19957"/>
                  <a:pt x="27016" y="20397"/>
                </a:cubicBezTo>
                <a:cubicBezTo>
                  <a:pt x="27016" y="20518"/>
                  <a:pt x="26996" y="20559"/>
                  <a:pt x="26928" y="20559"/>
                </a:cubicBezTo>
                <a:cubicBezTo>
                  <a:pt x="26895" y="20559"/>
                  <a:pt x="26849" y="20549"/>
                  <a:pt x="26789" y="20533"/>
                </a:cubicBezTo>
                <a:cubicBezTo>
                  <a:pt x="26652" y="20488"/>
                  <a:pt x="26561" y="20442"/>
                  <a:pt x="26561" y="20442"/>
                </a:cubicBezTo>
                <a:cubicBezTo>
                  <a:pt x="26561" y="20442"/>
                  <a:pt x="26698" y="19669"/>
                  <a:pt x="26880" y="18714"/>
                </a:cubicBezTo>
                <a:cubicBezTo>
                  <a:pt x="27061" y="17759"/>
                  <a:pt x="27198" y="16940"/>
                  <a:pt x="27198" y="16895"/>
                </a:cubicBezTo>
                <a:cubicBezTo>
                  <a:pt x="27181" y="16861"/>
                  <a:pt x="27164" y="16843"/>
                  <a:pt x="27146" y="16843"/>
                </a:cubicBezTo>
                <a:cubicBezTo>
                  <a:pt x="27068" y="16843"/>
                  <a:pt x="26974" y="17189"/>
                  <a:pt x="26789" y="18077"/>
                </a:cubicBezTo>
                <a:cubicBezTo>
                  <a:pt x="26652" y="18760"/>
                  <a:pt x="26470" y="19578"/>
                  <a:pt x="26334" y="19897"/>
                </a:cubicBezTo>
                <a:lnTo>
                  <a:pt x="26061" y="20488"/>
                </a:lnTo>
                <a:lnTo>
                  <a:pt x="26061" y="20124"/>
                </a:lnTo>
                <a:cubicBezTo>
                  <a:pt x="26024" y="19715"/>
                  <a:pt x="26017" y="19336"/>
                  <a:pt x="26065" y="19336"/>
                </a:cubicBezTo>
                <a:cubicBezTo>
                  <a:pt x="26076" y="19336"/>
                  <a:pt x="26090" y="19355"/>
                  <a:pt x="26106" y="19396"/>
                </a:cubicBezTo>
                <a:cubicBezTo>
                  <a:pt x="26106" y="19471"/>
                  <a:pt x="26137" y="19545"/>
                  <a:pt x="26173" y="19545"/>
                </a:cubicBezTo>
                <a:cubicBezTo>
                  <a:pt x="26181" y="19545"/>
                  <a:pt x="26189" y="19541"/>
                  <a:pt x="26197" y="19533"/>
                </a:cubicBezTo>
                <a:cubicBezTo>
                  <a:pt x="26288" y="19533"/>
                  <a:pt x="26789" y="15894"/>
                  <a:pt x="26698" y="15758"/>
                </a:cubicBezTo>
                <a:cubicBezTo>
                  <a:pt x="26689" y="15722"/>
                  <a:pt x="26678" y="15703"/>
                  <a:pt x="26665" y="15703"/>
                </a:cubicBezTo>
                <a:cubicBezTo>
                  <a:pt x="26616" y="15703"/>
                  <a:pt x="26543" y="15994"/>
                  <a:pt x="26470" y="16577"/>
                </a:cubicBezTo>
                <a:cubicBezTo>
                  <a:pt x="26394" y="17110"/>
                  <a:pt x="26094" y="17900"/>
                  <a:pt x="25999" y="17900"/>
                </a:cubicBezTo>
                <a:cubicBezTo>
                  <a:pt x="25981" y="17900"/>
                  <a:pt x="25970" y="17871"/>
                  <a:pt x="25970" y="17805"/>
                </a:cubicBezTo>
                <a:cubicBezTo>
                  <a:pt x="25970" y="17668"/>
                  <a:pt x="25879" y="17441"/>
                  <a:pt x="25743" y="17350"/>
                </a:cubicBezTo>
                <a:cubicBezTo>
                  <a:pt x="25606" y="17168"/>
                  <a:pt x="25561" y="17031"/>
                  <a:pt x="25652" y="16395"/>
                </a:cubicBezTo>
                <a:cubicBezTo>
                  <a:pt x="25743" y="15758"/>
                  <a:pt x="25743" y="15713"/>
                  <a:pt x="25561" y="15667"/>
                </a:cubicBezTo>
                <a:cubicBezTo>
                  <a:pt x="25379" y="15622"/>
                  <a:pt x="25379" y="15576"/>
                  <a:pt x="25515" y="14803"/>
                </a:cubicBezTo>
                <a:cubicBezTo>
                  <a:pt x="25644" y="14116"/>
                  <a:pt x="25692" y="13753"/>
                  <a:pt x="25582" y="13753"/>
                </a:cubicBezTo>
                <a:cubicBezTo>
                  <a:pt x="25575" y="13753"/>
                  <a:pt x="25568" y="13754"/>
                  <a:pt x="25561" y="13757"/>
                </a:cubicBezTo>
                <a:cubicBezTo>
                  <a:pt x="25515" y="13757"/>
                  <a:pt x="25379" y="14394"/>
                  <a:pt x="25288" y="15121"/>
                </a:cubicBezTo>
                <a:cubicBezTo>
                  <a:pt x="25015" y="16485"/>
                  <a:pt x="24909" y="16981"/>
                  <a:pt x="24799" y="16981"/>
                </a:cubicBezTo>
                <a:cubicBezTo>
                  <a:pt x="24780" y="16981"/>
                  <a:pt x="24762" y="16967"/>
                  <a:pt x="24742" y="16940"/>
                </a:cubicBezTo>
                <a:cubicBezTo>
                  <a:pt x="24697" y="16850"/>
                  <a:pt x="24697" y="16668"/>
                  <a:pt x="24742" y="16577"/>
                </a:cubicBezTo>
                <a:cubicBezTo>
                  <a:pt x="24833" y="16213"/>
                  <a:pt x="25242" y="13257"/>
                  <a:pt x="25151" y="13211"/>
                </a:cubicBezTo>
                <a:cubicBezTo>
                  <a:pt x="25145" y="13208"/>
                  <a:pt x="25138" y="13206"/>
                  <a:pt x="25132" y="13206"/>
                </a:cubicBezTo>
                <a:cubicBezTo>
                  <a:pt x="25053" y="13206"/>
                  <a:pt x="25001" y="13498"/>
                  <a:pt x="24833" y="14803"/>
                </a:cubicBezTo>
                <a:cubicBezTo>
                  <a:pt x="24697" y="15531"/>
                  <a:pt x="24606" y="16122"/>
                  <a:pt x="24606" y="16122"/>
                </a:cubicBezTo>
                <a:cubicBezTo>
                  <a:pt x="24606" y="16122"/>
                  <a:pt x="24560" y="15894"/>
                  <a:pt x="24515" y="15531"/>
                </a:cubicBezTo>
                <a:cubicBezTo>
                  <a:pt x="24469" y="15030"/>
                  <a:pt x="24515" y="14803"/>
                  <a:pt x="24833" y="13666"/>
                </a:cubicBezTo>
                <a:cubicBezTo>
                  <a:pt x="25015" y="12938"/>
                  <a:pt x="25197" y="12302"/>
                  <a:pt x="25197" y="12302"/>
                </a:cubicBezTo>
                <a:cubicBezTo>
                  <a:pt x="25242" y="12256"/>
                  <a:pt x="25197" y="12211"/>
                  <a:pt x="25106" y="12211"/>
                </a:cubicBezTo>
                <a:cubicBezTo>
                  <a:pt x="25060" y="12256"/>
                  <a:pt x="24969" y="12483"/>
                  <a:pt x="24833" y="12893"/>
                </a:cubicBezTo>
                <a:cubicBezTo>
                  <a:pt x="24758" y="13215"/>
                  <a:pt x="24725" y="13362"/>
                  <a:pt x="24709" y="13362"/>
                </a:cubicBezTo>
                <a:cubicBezTo>
                  <a:pt x="24697" y="13362"/>
                  <a:pt x="24697" y="13261"/>
                  <a:pt x="24697" y="13075"/>
                </a:cubicBezTo>
                <a:cubicBezTo>
                  <a:pt x="24697" y="12847"/>
                  <a:pt x="24697" y="12620"/>
                  <a:pt x="24742" y="12529"/>
                </a:cubicBezTo>
                <a:cubicBezTo>
                  <a:pt x="24742" y="12438"/>
                  <a:pt x="24742" y="12302"/>
                  <a:pt x="24697" y="12211"/>
                </a:cubicBezTo>
                <a:cubicBezTo>
                  <a:pt x="24651" y="12120"/>
                  <a:pt x="24651" y="11938"/>
                  <a:pt x="24651" y="11847"/>
                </a:cubicBezTo>
                <a:cubicBezTo>
                  <a:pt x="24651" y="11756"/>
                  <a:pt x="24651" y="11665"/>
                  <a:pt x="24560" y="11619"/>
                </a:cubicBezTo>
                <a:cubicBezTo>
                  <a:pt x="24545" y="11589"/>
                  <a:pt x="24530" y="11574"/>
                  <a:pt x="24515" y="11574"/>
                </a:cubicBezTo>
                <a:cubicBezTo>
                  <a:pt x="24484" y="11574"/>
                  <a:pt x="24454" y="11634"/>
                  <a:pt x="24424" y="11756"/>
                </a:cubicBezTo>
                <a:cubicBezTo>
                  <a:pt x="24424" y="11892"/>
                  <a:pt x="24333" y="12302"/>
                  <a:pt x="24196" y="12711"/>
                </a:cubicBezTo>
                <a:cubicBezTo>
                  <a:pt x="24079" y="13219"/>
                  <a:pt x="24029" y="13358"/>
                  <a:pt x="23930" y="13358"/>
                </a:cubicBezTo>
                <a:cubicBezTo>
                  <a:pt x="23914" y="13358"/>
                  <a:pt x="23897" y="13354"/>
                  <a:pt x="23878" y="13348"/>
                </a:cubicBezTo>
                <a:cubicBezTo>
                  <a:pt x="23787" y="13302"/>
                  <a:pt x="23741" y="13302"/>
                  <a:pt x="23741" y="13257"/>
                </a:cubicBezTo>
                <a:cubicBezTo>
                  <a:pt x="23741" y="13257"/>
                  <a:pt x="23878" y="12847"/>
                  <a:pt x="23969" y="12347"/>
                </a:cubicBezTo>
                <a:cubicBezTo>
                  <a:pt x="24178" y="11551"/>
                  <a:pt x="24233" y="11295"/>
                  <a:pt x="24134" y="11295"/>
                </a:cubicBezTo>
                <a:cubicBezTo>
                  <a:pt x="24126" y="11295"/>
                  <a:pt x="24116" y="11297"/>
                  <a:pt x="24105" y="11301"/>
                </a:cubicBezTo>
                <a:cubicBezTo>
                  <a:pt x="24060" y="11346"/>
                  <a:pt x="23923" y="11756"/>
                  <a:pt x="23787" y="12256"/>
                </a:cubicBezTo>
                <a:cubicBezTo>
                  <a:pt x="23560" y="13166"/>
                  <a:pt x="23560" y="13211"/>
                  <a:pt x="23241" y="13348"/>
                </a:cubicBezTo>
                <a:cubicBezTo>
                  <a:pt x="23108" y="13414"/>
                  <a:pt x="22999" y="13456"/>
                  <a:pt x="22933" y="13456"/>
                </a:cubicBezTo>
                <a:cubicBezTo>
                  <a:pt x="22908" y="13456"/>
                  <a:pt x="22890" y="13451"/>
                  <a:pt x="22877" y="13439"/>
                </a:cubicBezTo>
                <a:cubicBezTo>
                  <a:pt x="22877" y="13439"/>
                  <a:pt x="22968" y="13075"/>
                  <a:pt x="23105" y="12711"/>
                </a:cubicBezTo>
                <a:cubicBezTo>
                  <a:pt x="23514" y="11210"/>
                  <a:pt x="23741" y="10346"/>
                  <a:pt x="23650" y="10346"/>
                </a:cubicBezTo>
                <a:cubicBezTo>
                  <a:pt x="23514" y="10346"/>
                  <a:pt x="23241" y="11165"/>
                  <a:pt x="23059" y="12074"/>
                </a:cubicBezTo>
                <a:cubicBezTo>
                  <a:pt x="23014" y="12392"/>
                  <a:pt x="22923" y="12756"/>
                  <a:pt x="22877" y="12893"/>
                </a:cubicBezTo>
                <a:cubicBezTo>
                  <a:pt x="22837" y="13001"/>
                  <a:pt x="22808" y="13050"/>
                  <a:pt x="22791" y="13050"/>
                </a:cubicBezTo>
                <a:cubicBezTo>
                  <a:pt x="22688" y="13050"/>
                  <a:pt x="22938" y="11442"/>
                  <a:pt x="23287" y="10164"/>
                </a:cubicBezTo>
                <a:lnTo>
                  <a:pt x="23423" y="9573"/>
                </a:lnTo>
                <a:close/>
                <a:moveTo>
                  <a:pt x="27744" y="26355"/>
                </a:moveTo>
                <a:lnTo>
                  <a:pt x="27471" y="27082"/>
                </a:lnTo>
                <a:cubicBezTo>
                  <a:pt x="27334" y="27628"/>
                  <a:pt x="27198" y="27856"/>
                  <a:pt x="27107" y="27901"/>
                </a:cubicBezTo>
                <a:cubicBezTo>
                  <a:pt x="27088" y="27905"/>
                  <a:pt x="27071" y="27907"/>
                  <a:pt x="27056" y="27907"/>
                </a:cubicBezTo>
                <a:cubicBezTo>
                  <a:pt x="26881" y="27907"/>
                  <a:pt x="26902" y="27667"/>
                  <a:pt x="27152" y="27082"/>
                </a:cubicBezTo>
                <a:lnTo>
                  <a:pt x="27380" y="26491"/>
                </a:lnTo>
                <a:lnTo>
                  <a:pt x="27198" y="27082"/>
                </a:lnTo>
                <a:cubicBezTo>
                  <a:pt x="27087" y="27480"/>
                  <a:pt x="27074" y="27674"/>
                  <a:pt x="27125" y="27674"/>
                </a:cubicBezTo>
                <a:cubicBezTo>
                  <a:pt x="27180" y="27674"/>
                  <a:pt x="27307" y="27458"/>
                  <a:pt x="27471" y="27037"/>
                </a:cubicBezTo>
                <a:lnTo>
                  <a:pt x="27744" y="26355"/>
                </a:lnTo>
                <a:close/>
                <a:moveTo>
                  <a:pt x="47123" y="28809"/>
                </a:moveTo>
                <a:cubicBezTo>
                  <a:pt x="47152" y="28809"/>
                  <a:pt x="47131" y="28859"/>
                  <a:pt x="47073" y="28947"/>
                </a:cubicBezTo>
                <a:cubicBezTo>
                  <a:pt x="47040" y="28979"/>
                  <a:pt x="46986" y="29011"/>
                  <a:pt x="46956" y="29011"/>
                </a:cubicBezTo>
                <a:cubicBezTo>
                  <a:pt x="46944" y="29011"/>
                  <a:pt x="46936" y="29006"/>
                  <a:pt x="46936" y="28993"/>
                </a:cubicBezTo>
                <a:cubicBezTo>
                  <a:pt x="46936" y="28947"/>
                  <a:pt x="46936" y="28902"/>
                  <a:pt x="47027" y="28856"/>
                </a:cubicBezTo>
                <a:cubicBezTo>
                  <a:pt x="47075" y="28824"/>
                  <a:pt x="47107" y="28809"/>
                  <a:pt x="47123" y="28809"/>
                </a:cubicBezTo>
                <a:close/>
                <a:moveTo>
                  <a:pt x="19603" y="28174"/>
                </a:moveTo>
                <a:lnTo>
                  <a:pt x="19603" y="28174"/>
                </a:lnTo>
                <a:cubicBezTo>
                  <a:pt x="19648" y="28219"/>
                  <a:pt x="19421" y="28492"/>
                  <a:pt x="19102" y="28811"/>
                </a:cubicBezTo>
                <a:cubicBezTo>
                  <a:pt x="18811" y="29102"/>
                  <a:pt x="18558" y="29317"/>
                  <a:pt x="18448" y="29317"/>
                </a:cubicBezTo>
                <a:cubicBezTo>
                  <a:pt x="18437" y="29317"/>
                  <a:pt x="18428" y="29315"/>
                  <a:pt x="18420" y="29311"/>
                </a:cubicBezTo>
                <a:cubicBezTo>
                  <a:pt x="18375" y="29311"/>
                  <a:pt x="18557" y="29084"/>
                  <a:pt x="18966" y="28720"/>
                </a:cubicBezTo>
                <a:cubicBezTo>
                  <a:pt x="19284" y="28401"/>
                  <a:pt x="19603" y="28174"/>
                  <a:pt x="19603" y="28174"/>
                </a:cubicBezTo>
                <a:close/>
                <a:moveTo>
                  <a:pt x="19596" y="28635"/>
                </a:moveTo>
                <a:cubicBezTo>
                  <a:pt x="19641" y="28635"/>
                  <a:pt x="19648" y="28700"/>
                  <a:pt x="19648" y="28811"/>
                </a:cubicBezTo>
                <a:cubicBezTo>
                  <a:pt x="19648" y="29038"/>
                  <a:pt x="19512" y="29175"/>
                  <a:pt x="19012" y="29675"/>
                </a:cubicBezTo>
                <a:cubicBezTo>
                  <a:pt x="18693" y="30039"/>
                  <a:pt x="18375" y="30312"/>
                  <a:pt x="18329" y="30312"/>
                </a:cubicBezTo>
                <a:cubicBezTo>
                  <a:pt x="18147" y="30266"/>
                  <a:pt x="18511" y="29675"/>
                  <a:pt x="19057" y="29129"/>
                </a:cubicBezTo>
                <a:cubicBezTo>
                  <a:pt x="19382" y="28777"/>
                  <a:pt x="19530" y="28635"/>
                  <a:pt x="19596" y="28635"/>
                </a:cubicBezTo>
                <a:close/>
                <a:moveTo>
                  <a:pt x="19377" y="29739"/>
                </a:moveTo>
                <a:cubicBezTo>
                  <a:pt x="19434" y="29739"/>
                  <a:pt x="19432" y="29822"/>
                  <a:pt x="19375" y="29993"/>
                </a:cubicBezTo>
                <a:cubicBezTo>
                  <a:pt x="19330" y="30130"/>
                  <a:pt x="19057" y="30448"/>
                  <a:pt x="18739" y="30721"/>
                </a:cubicBezTo>
                <a:cubicBezTo>
                  <a:pt x="18395" y="31036"/>
                  <a:pt x="18250" y="31170"/>
                  <a:pt x="18189" y="31170"/>
                </a:cubicBezTo>
                <a:cubicBezTo>
                  <a:pt x="18154" y="31170"/>
                  <a:pt x="18147" y="31124"/>
                  <a:pt x="18147" y="31039"/>
                </a:cubicBezTo>
                <a:cubicBezTo>
                  <a:pt x="18193" y="30857"/>
                  <a:pt x="18329" y="30630"/>
                  <a:pt x="18784" y="30221"/>
                </a:cubicBezTo>
                <a:cubicBezTo>
                  <a:pt x="19102" y="29902"/>
                  <a:pt x="19297" y="29739"/>
                  <a:pt x="19377" y="29739"/>
                </a:cubicBezTo>
                <a:close/>
                <a:moveTo>
                  <a:pt x="19035" y="30776"/>
                </a:moveTo>
                <a:cubicBezTo>
                  <a:pt x="19064" y="30776"/>
                  <a:pt x="19049" y="30835"/>
                  <a:pt x="19012" y="30948"/>
                </a:cubicBezTo>
                <a:cubicBezTo>
                  <a:pt x="18966" y="31130"/>
                  <a:pt x="18739" y="31403"/>
                  <a:pt x="18420" y="31721"/>
                </a:cubicBezTo>
                <a:cubicBezTo>
                  <a:pt x="18127" y="31988"/>
                  <a:pt x="17990" y="32098"/>
                  <a:pt x="17945" y="32098"/>
                </a:cubicBezTo>
                <a:cubicBezTo>
                  <a:pt x="17914" y="32098"/>
                  <a:pt x="17928" y="32043"/>
                  <a:pt x="17965" y="31949"/>
                </a:cubicBezTo>
                <a:cubicBezTo>
                  <a:pt x="18056" y="31767"/>
                  <a:pt x="18329" y="31403"/>
                  <a:pt x="18602" y="31130"/>
                </a:cubicBezTo>
                <a:cubicBezTo>
                  <a:pt x="18868" y="30891"/>
                  <a:pt x="18994" y="30776"/>
                  <a:pt x="19035" y="30776"/>
                </a:cubicBezTo>
                <a:close/>
                <a:moveTo>
                  <a:pt x="40067" y="9525"/>
                </a:moveTo>
                <a:cubicBezTo>
                  <a:pt x="40068" y="9525"/>
                  <a:pt x="40069" y="9526"/>
                  <a:pt x="40069" y="9527"/>
                </a:cubicBezTo>
                <a:cubicBezTo>
                  <a:pt x="40114" y="9527"/>
                  <a:pt x="39659" y="10710"/>
                  <a:pt x="39114" y="12165"/>
                </a:cubicBezTo>
                <a:cubicBezTo>
                  <a:pt x="38522" y="13575"/>
                  <a:pt x="37886" y="15076"/>
                  <a:pt x="37749" y="15440"/>
                </a:cubicBezTo>
                <a:cubicBezTo>
                  <a:pt x="37431" y="16167"/>
                  <a:pt x="37385" y="16395"/>
                  <a:pt x="37658" y="16531"/>
                </a:cubicBezTo>
                <a:cubicBezTo>
                  <a:pt x="37795" y="16577"/>
                  <a:pt x="37795" y="16713"/>
                  <a:pt x="37613" y="17259"/>
                </a:cubicBezTo>
                <a:cubicBezTo>
                  <a:pt x="37476" y="17668"/>
                  <a:pt x="37203" y="18305"/>
                  <a:pt x="36931" y="18714"/>
                </a:cubicBezTo>
                <a:cubicBezTo>
                  <a:pt x="36567" y="19396"/>
                  <a:pt x="36521" y="19533"/>
                  <a:pt x="36521" y="19760"/>
                </a:cubicBezTo>
                <a:cubicBezTo>
                  <a:pt x="36567" y="20033"/>
                  <a:pt x="36476" y="20260"/>
                  <a:pt x="35339" y="22444"/>
                </a:cubicBezTo>
                <a:cubicBezTo>
                  <a:pt x="34975" y="23126"/>
                  <a:pt x="34975" y="23262"/>
                  <a:pt x="35020" y="23535"/>
                </a:cubicBezTo>
                <a:cubicBezTo>
                  <a:pt x="35066" y="23808"/>
                  <a:pt x="35020" y="23944"/>
                  <a:pt x="34839" y="24308"/>
                </a:cubicBezTo>
                <a:cubicBezTo>
                  <a:pt x="34475" y="25036"/>
                  <a:pt x="33338" y="26537"/>
                  <a:pt x="32746" y="27037"/>
                </a:cubicBezTo>
                <a:cubicBezTo>
                  <a:pt x="32474" y="27310"/>
                  <a:pt x="32201" y="27583"/>
                  <a:pt x="32201" y="27674"/>
                </a:cubicBezTo>
                <a:cubicBezTo>
                  <a:pt x="32201" y="27701"/>
                  <a:pt x="32209" y="27716"/>
                  <a:pt x="32228" y="27716"/>
                </a:cubicBezTo>
                <a:cubicBezTo>
                  <a:pt x="32272" y="27716"/>
                  <a:pt x="32374" y="27637"/>
                  <a:pt x="32565" y="27446"/>
                </a:cubicBezTo>
                <a:cubicBezTo>
                  <a:pt x="32781" y="27252"/>
                  <a:pt x="32914" y="27150"/>
                  <a:pt x="32976" y="27150"/>
                </a:cubicBezTo>
                <a:cubicBezTo>
                  <a:pt x="33044" y="27150"/>
                  <a:pt x="33024" y="27275"/>
                  <a:pt x="32928" y="27537"/>
                </a:cubicBezTo>
                <a:cubicBezTo>
                  <a:pt x="32746" y="28083"/>
                  <a:pt x="32064" y="28993"/>
                  <a:pt x="31155" y="29857"/>
                </a:cubicBezTo>
                <a:cubicBezTo>
                  <a:pt x="30700" y="30312"/>
                  <a:pt x="29927" y="31130"/>
                  <a:pt x="29472" y="31630"/>
                </a:cubicBezTo>
                <a:cubicBezTo>
                  <a:pt x="28865" y="32295"/>
                  <a:pt x="28607" y="32593"/>
                  <a:pt x="28535" y="32593"/>
                </a:cubicBezTo>
                <a:cubicBezTo>
                  <a:pt x="28493" y="32593"/>
                  <a:pt x="28513" y="32495"/>
                  <a:pt x="28562" y="32313"/>
                </a:cubicBezTo>
                <a:cubicBezTo>
                  <a:pt x="28653" y="32085"/>
                  <a:pt x="29154" y="31494"/>
                  <a:pt x="30291" y="30402"/>
                </a:cubicBezTo>
                <a:cubicBezTo>
                  <a:pt x="31155" y="29493"/>
                  <a:pt x="31837" y="28720"/>
                  <a:pt x="31791" y="28674"/>
                </a:cubicBezTo>
                <a:cubicBezTo>
                  <a:pt x="31790" y="28673"/>
                  <a:pt x="31787" y="28672"/>
                  <a:pt x="31784" y="28672"/>
                </a:cubicBezTo>
                <a:cubicBezTo>
                  <a:pt x="31700" y="28672"/>
                  <a:pt x="31053" y="29278"/>
                  <a:pt x="29517" y="30857"/>
                </a:cubicBezTo>
                <a:cubicBezTo>
                  <a:pt x="29119" y="31289"/>
                  <a:pt x="28915" y="31478"/>
                  <a:pt x="28851" y="31478"/>
                </a:cubicBezTo>
                <a:cubicBezTo>
                  <a:pt x="28827" y="31478"/>
                  <a:pt x="28823" y="31452"/>
                  <a:pt x="28835" y="31403"/>
                </a:cubicBezTo>
                <a:cubicBezTo>
                  <a:pt x="28881" y="31221"/>
                  <a:pt x="29654" y="30312"/>
                  <a:pt x="31018" y="28947"/>
                </a:cubicBezTo>
                <a:cubicBezTo>
                  <a:pt x="31291" y="28674"/>
                  <a:pt x="31518" y="28356"/>
                  <a:pt x="31518" y="28310"/>
                </a:cubicBezTo>
                <a:cubicBezTo>
                  <a:pt x="31518" y="28304"/>
                  <a:pt x="31515" y="28301"/>
                  <a:pt x="31509" y="28301"/>
                </a:cubicBezTo>
                <a:cubicBezTo>
                  <a:pt x="31388" y="28301"/>
                  <a:pt x="30117" y="29535"/>
                  <a:pt x="29381" y="30357"/>
                </a:cubicBezTo>
                <a:cubicBezTo>
                  <a:pt x="29195" y="30543"/>
                  <a:pt x="29039" y="30699"/>
                  <a:pt x="28989" y="30699"/>
                </a:cubicBezTo>
                <a:cubicBezTo>
                  <a:pt x="28978" y="30699"/>
                  <a:pt x="28972" y="30692"/>
                  <a:pt x="28972" y="30675"/>
                </a:cubicBezTo>
                <a:cubicBezTo>
                  <a:pt x="28972" y="30630"/>
                  <a:pt x="29290" y="30266"/>
                  <a:pt x="29654" y="29857"/>
                </a:cubicBezTo>
                <a:cubicBezTo>
                  <a:pt x="31396" y="27995"/>
                  <a:pt x="31897" y="27410"/>
                  <a:pt x="31758" y="27410"/>
                </a:cubicBezTo>
                <a:cubicBezTo>
                  <a:pt x="31737" y="27410"/>
                  <a:pt x="31702" y="27423"/>
                  <a:pt x="31655" y="27446"/>
                </a:cubicBezTo>
                <a:cubicBezTo>
                  <a:pt x="31564" y="27446"/>
                  <a:pt x="31064" y="27992"/>
                  <a:pt x="30518" y="28583"/>
                </a:cubicBezTo>
                <a:cubicBezTo>
                  <a:pt x="29972" y="29175"/>
                  <a:pt x="29426" y="29766"/>
                  <a:pt x="29335" y="29857"/>
                </a:cubicBezTo>
                <a:lnTo>
                  <a:pt x="29108" y="30039"/>
                </a:lnTo>
                <a:lnTo>
                  <a:pt x="29199" y="29675"/>
                </a:lnTo>
                <a:cubicBezTo>
                  <a:pt x="29244" y="29402"/>
                  <a:pt x="29381" y="29175"/>
                  <a:pt x="30018" y="28447"/>
                </a:cubicBezTo>
                <a:cubicBezTo>
                  <a:pt x="30472" y="27947"/>
                  <a:pt x="31246" y="27128"/>
                  <a:pt x="31791" y="26582"/>
                </a:cubicBezTo>
                <a:cubicBezTo>
                  <a:pt x="32337" y="26082"/>
                  <a:pt x="32746" y="25627"/>
                  <a:pt x="32655" y="25627"/>
                </a:cubicBezTo>
                <a:cubicBezTo>
                  <a:pt x="32474" y="25627"/>
                  <a:pt x="31473" y="26582"/>
                  <a:pt x="30518" y="27583"/>
                </a:cubicBezTo>
                <a:cubicBezTo>
                  <a:pt x="30109" y="28038"/>
                  <a:pt x="29654" y="28492"/>
                  <a:pt x="29517" y="28674"/>
                </a:cubicBezTo>
                <a:lnTo>
                  <a:pt x="29290" y="28902"/>
                </a:lnTo>
                <a:lnTo>
                  <a:pt x="29472" y="28447"/>
                </a:lnTo>
                <a:cubicBezTo>
                  <a:pt x="29608" y="28128"/>
                  <a:pt x="29927" y="27765"/>
                  <a:pt x="30563" y="27128"/>
                </a:cubicBezTo>
                <a:cubicBezTo>
                  <a:pt x="31064" y="26673"/>
                  <a:pt x="31428" y="26218"/>
                  <a:pt x="31428" y="26218"/>
                </a:cubicBezTo>
                <a:cubicBezTo>
                  <a:pt x="31428" y="26173"/>
                  <a:pt x="31700" y="25809"/>
                  <a:pt x="32110" y="25445"/>
                </a:cubicBezTo>
                <a:cubicBezTo>
                  <a:pt x="32837" y="24717"/>
                  <a:pt x="32928" y="24581"/>
                  <a:pt x="32792" y="24536"/>
                </a:cubicBezTo>
                <a:lnTo>
                  <a:pt x="32792" y="24536"/>
                </a:lnTo>
                <a:cubicBezTo>
                  <a:pt x="32746" y="24536"/>
                  <a:pt x="32337" y="24899"/>
                  <a:pt x="31837" y="25400"/>
                </a:cubicBezTo>
                <a:cubicBezTo>
                  <a:pt x="31382" y="25900"/>
                  <a:pt x="30700" y="26628"/>
                  <a:pt x="30291" y="27037"/>
                </a:cubicBezTo>
                <a:cubicBezTo>
                  <a:pt x="29856" y="27472"/>
                  <a:pt x="29680" y="27648"/>
                  <a:pt x="29609" y="27648"/>
                </a:cubicBezTo>
                <a:cubicBezTo>
                  <a:pt x="29569" y="27648"/>
                  <a:pt x="29563" y="27591"/>
                  <a:pt x="29563" y="27492"/>
                </a:cubicBezTo>
                <a:cubicBezTo>
                  <a:pt x="29563" y="27264"/>
                  <a:pt x="29790" y="26991"/>
                  <a:pt x="31155" y="25673"/>
                </a:cubicBezTo>
                <a:cubicBezTo>
                  <a:pt x="32019" y="24854"/>
                  <a:pt x="32746" y="24081"/>
                  <a:pt x="32701" y="24035"/>
                </a:cubicBezTo>
                <a:cubicBezTo>
                  <a:pt x="32701" y="23990"/>
                  <a:pt x="32655" y="23990"/>
                  <a:pt x="32610" y="23990"/>
                </a:cubicBezTo>
                <a:cubicBezTo>
                  <a:pt x="32565" y="24035"/>
                  <a:pt x="31882" y="24672"/>
                  <a:pt x="31109" y="25445"/>
                </a:cubicBezTo>
                <a:cubicBezTo>
                  <a:pt x="30184" y="26334"/>
                  <a:pt x="29771" y="26680"/>
                  <a:pt x="29673" y="26680"/>
                </a:cubicBezTo>
                <a:cubicBezTo>
                  <a:pt x="29651" y="26680"/>
                  <a:pt x="29645" y="26662"/>
                  <a:pt x="29654" y="26628"/>
                </a:cubicBezTo>
                <a:cubicBezTo>
                  <a:pt x="29654" y="26400"/>
                  <a:pt x="30200" y="25854"/>
                  <a:pt x="31473" y="24581"/>
                </a:cubicBezTo>
                <a:cubicBezTo>
                  <a:pt x="32383" y="23717"/>
                  <a:pt x="32383" y="23717"/>
                  <a:pt x="32246" y="23671"/>
                </a:cubicBezTo>
                <a:cubicBezTo>
                  <a:pt x="32244" y="23669"/>
                  <a:pt x="32241" y="23668"/>
                  <a:pt x="32237" y="23668"/>
                </a:cubicBezTo>
                <a:cubicBezTo>
                  <a:pt x="32154" y="23668"/>
                  <a:pt x="31675" y="24106"/>
                  <a:pt x="31155" y="24627"/>
                </a:cubicBezTo>
                <a:cubicBezTo>
                  <a:pt x="30566" y="25187"/>
                  <a:pt x="30323" y="25419"/>
                  <a:pt x="30276" y="25419"/>
                </a:cubicBezTo>
                <a:cubicBezTo>
                  <a:pt x="30247" y="25419"/>
                  <a:pt x="30294" y="25329"/>
                  <a:pt x="30381" y="25172"/>
                </a:cubicBezTo>
                <a:cubicBezTo>
                  <a:pt x="30609" y="24672"/>
                  <a:pt x="31428" y="23808"/>
                  <a:pt x="32837" y="22489"/>
                </a:cubicBezTo>
                <a:cubicBezTo>
                  <a:pt x="33383" y="21989"/>
                  <a:pt x="33838" y="21534"/>
                  <a:pt x="33883" y="21488"/>
                </a:cubicBezTo>
                <a:cubicBezTo>
                  <a:pt x="33898" y="21443"/>
                  <a:pt x="33892" y="21421"/>
                  <a:pt x="33865" y="21421"/>
                </a:cubicBezTo>
                <a:cubicBezTo>
                  <a:pt x="33726" y="21421"/>
                  <a:pt x="33037" y="22002"/>
                  <a:pt x="31746" y="23217"/>
                </a:cubicBezTo>
                <a:cubicBezTo>
                  <a:pt x="31398" y="23539"/>
                  <a:pt x="31241" y="23686"/>
                  <a:pt x="31198" y="23686"/>
                </a:cubicBezTo>
                <a:cubicBezTo>
                  <a:pt x="31163" y="23686"/>
                  <a:pt x="31208" y="23584"/>
                  <a:pt x="31291" y="23399"/>
                </a:cubicBezTo>
                <a:cubicBezTo>
                  <a:pt x="31428" y="23217"/>
                  <a:pt x="31609" y="22944"/>
                  <a:pt x="31700" y="22807"/>
                </a:cubicBezTo>
                <a:cubicBezTo>
                  <a:pt x="31837" y="22716"/>
                  <a:pt x="31928" y="22534"/>
                  <a:pt x="31928" y="22444"/>
                </a:cubicBezTo>
                <a:cubicBezTo>
                  <a:pt x="31928" y="22171"/>
                  <a:pt x="32565" y="21170"/>
                  <a:pt x="32974" y="20852"/>
                </a:cubicBezTo>
                <a:cubicBezTo>
                  <a:pt x="33347" y="20580"/>
                  <a:pt x="33518" y="20359"/>
                  <a:pt x="33410" y="20359"/>
                </a:cubicBezTo>
                <a:cubicBezTo>
                  <a:pt x="33374" y="20359"/>
                  <a:pt x="33305" y="20385"/>
                  <a:pt x="33201" y="20442"/>
                </a:cubicBezTo>
                <a:cubicBezTo>
                  <a:pt x="33118" y="20496"/>
                  <a:pt x="33061" y="20521"/>
                  <a:pt x="33029" y="20521"/>
                </a:cubicBezTo>
                <a:cubicBezTo>
                  <a:pt x="32819" y="20521"/>
                  <a:pt x="33669" y="19441"/>
                  <a:pt x="34657" y="18532"/>
                </a:cubicBezTo>
                <a:cubicBezTo>
                  <a:pt x="35202" y="18077"/>
                  <a:pt x="35657" y="17623"/>
                  <a:pt x="35657" y="17577"/>
                </a:cubicBezTo>
                <a:cubicBezTo>
                  <a:pt x="35682" y="17514"/>
                  <a:pt x="35680" y="17482"/>
                  <a:pt x="35648" y="17482"/>
                </a:cubicBezTo>
                <a:cubicBezTo>
                  <a:pt x="35565" y="17482"/>
                  <a:pt x="35286" y="17696"/>
                  <a:pt x="34793" y="18123"/>
                </a:cubicBezTo>
                <a:cubicBezTo>
                  <a:pt x="34384" y="18532"/>
                  <a:pt x="34065" y="18805"/>
                  <a:pt x="34020" y="18805"/>
                </a:cubicBezTo>
                <a:cubicBezTo>
                  <a:pt x="34020" y="18760"/>
                  <a:pt x="34247" y="18396"/>
                  <a:pt x="34520" y="17941"/>
                </a:cubicBezTo>
                <a:cubicBezTo>
                  <a:pt x="34929" y="17213"/>
                  <a:pt x="35248" y="16895"/>
                  <a:pt x="36567" y="15667"/>
                </a:cubicBezTo>
                <a:cubicBezTo>
                  <a:pt x="37522" y="14803"/>
                  <a:pt x="38068" y="14212"/>
                  <a:pt x="37977" y="14166"/>
                </a:cubicBezTo>
                <a:lnTo>
                  <a:pt x="37977" y="14166"/>
                </a:lnTo>
                <a:cubicBezTo>
                  <a:pt x="37931" y="14166"/>
                  <a:pt x="37385" y="14576"/>
                  <a:pt x="36840" y="15121"/>
                </a:cubicBezTo>
                <a:cubicBezTo>
                  <a:pt x="36294" y="15622"/>
                  <a:pt x="35839" y="16076"/>
                  <a:pt x="35794" y="16076"/>
                </a:cubicBezTo>
                <a:cubicBezTo>
                  <a:pt x="35748" y="16076"/>
                  <a:pt x="36157" y="15440"/>
                  <a:pt x="36658" y="14666"/>
                </a:cubicBezTo>
                <a:cubicBezTo>
                  <a:pt x="37158" y="13893"/>
                  <a:pt x="38159" y="12392"/>
                  <a:pt x="38795" y="11346"/>
                </a:cubicBezTo>
                <a:cubicBezTo>
                  <a:pt x="39459" y="10328"/>
                  <a:pt x="40037" y="9525"/>
                  <a:pt x="40067" y="9525"/>
                </a:cubicBezTo>
                <a:close/>
                <a:moveTo>
                  <a:pt x="18641" y="31832"/>
                </a:moveTo>
                <a:cubicBezTo>
                  <a:pt x="18670" y="31832"/>
                  <a:pt x="18666" y="31876"/>
                  <a:pt x="18648" y="31949"/>
                </a:cubicBezTo>
                <a:cubicBezTo>
                  <a:pt x="18602" y="32085"/>
                  <a:pt x="18420" y="32404"/>
                  <a:pt x="18193" y="32585"/>
                </a:cubicBezTo>
                <a:cubicBezTo>
                  <a:pt x="17989" y="32774"/>
                  <a:pt x="17861" y="32854"/>
                  <a:pt x="17805" y="32854"/>
                </a:cubicBezTo>
                <a:cubicBezTo>
                  <a:pt x="17698" y="32854"/>
                  <a:pt x="17851" y="32564"/>
                  <a:pt x="18238" y="32176"/>
                </a:cubicBezTo>
                <a:cubicBezTo>
                  <a:pt x="18484" y="31931"/>
                  <a:pt x="18599" y="31832"/>
                  <a:pt x="18641" y="31832"/>
                </a:cubicBezTo>
                <a:close/>
                <a:moveTo>
                  <a:pt x="19139" y="33005"/>
                </a:moveTo>
                <a:cubicBezTo>
                  <a:pt x="19145" y="33005"/>
                  <a:pt x="19148" y="33016"/>
                  <a:pt x="19148" y="33040"/>
                </a:cubicBezTo>
                <a:cubicBezTo>
                  <a:pt x="19148" y="33177"/>
                  <a:pt x="19102" y="33313"/>
                  <a:pt x="19057" y="33359"/>
                </a:cubicBezTo>
                <a:cubicBezTo>
                  <a:pt x="19044" y="33384"/>
                  <a:pt x="19035" y="33395"/>
                  <a:pt x="19030" y="33395"/>
                </a:cubicBezTo>
                <a:cubicBezTo>
                  <a:pt x="19015" y="33395"/>
                  <a:pt x="19024" y="33321"/>
                  <a:pt x="19057" y="33222"/>
                </a:cubicBezTo>
                <a:cubicBezTo>
                  <a:pt x="19090" y="33089"/>
                  <a:pt x="19124" y="33005"/>
                  <a:pt x="19139" y="33005"/>
                </a:cubicBezTo>
                <a:close/>
                <a:moveTo>
                  <a:pt x="31777" y="29650"/>
                </a:moveTo>
                <a:cubicBezTo>
                  <a:pt x="31802" y="29650"/>
                  <a:pt x="31821" y="29659"/>
                  <a:pt x="31837" y="29675"/>
                </a:cubicBezTo>
                <a:cubicBezTo>
                  <a:pt x="31882" y="29766"/>
                  <a:pt x="31882" y="29948"/>
                  <a:pt x="31837" y="30039"/>
                </a:cubicBezTo>
                <a:cubicBezTo>
                  <a:pt x="31746" y="30312"/>
                  <a:pt x="30563" y="31676"/>
                  <a:pt x="30291" y="31812"/>
                </a:cubicBezTo>
                <a:cubicBezTo>
                  <a:pt x="30154" y="31903"/>
                  <a:pt x="29699" y="32358"/>
                  <a:pt x="29199" y="32858"/>
                </a:cubicBezTo>
                <a:cubicBezTo>
                  <a:pt x="28603" y="33454"/>
                  <a:pt x="28202" y="33836"/>
                  <a:pt x="28163" y="33836"/>
                </a:cubicBezTo>
                <a:cubicBezTo>
                  <a:pt x="28143" y="33836"/>
                  <a:pt x="28222" y="33730"/>
                  <a:pt x="28426" y="33495"/>
                </a:cubicBezTo>
                <a:cubicBezTo>
                  <a:pt x="28881" y="32995"/>
                  <a:pt x="30336" y="31494"/>
                  <a:pt x="30927" y="30948"/>
                </a:cubicBezTo>
                <a:cubicBezTo>
                  <a:pt x="31155" y="30721"/>
                  <a:pt x="31382" y="30448"/>
                  <a:pt x="31382" y="30357"/>
                </a:cubicBezTo>
                <a:cubicBezTo>
                  <a:pt x="31382" y="30347"/>
                  <a:pt x="31377" y="30341"/>
                  <a:pt x="31368" y="30341"/>
                </a:cubicBezTo>
                <a:cubicBezTo>
                  <a:pt x="31211" y="30341"/>
                  <a:pt x="29824" y="31693"/>
                  <a:pt x="28881" y="32722"/>
                </a:cubicBezTo>
                <a:cubicBezTo>
                  <a:pt x="28673" y="32971"/>
                  <a:pt x="28465" y="33183"/>
                  <a:pt x="28431" y="33183"/>
                </a:cubicBezTo>
                <a:cubicBezTo>
                  <a:pt x="28428" y="33183"/>
                  <a:pt x="28426" y="33181"/>
                  <a:pt x="28426" y="33177"/>
                </a:cubicBezTo>
                <a:cubicBezTo>
                  <a:pt x="28380" y="33131"/>
                  <a:pt x="29881" y="31449"/>
                  <a:pt x="30882" y="30402"/>
                </a:cubicBezTo>
                <a:cubicBezTo>
                  <a:pt x="31443" y="29842"/>
                  <a:pt x="31665" y="29650"/>
                  <a:pt x="31777" y="29650"/>
                </a:cubicBezTo>
                <a:close/>
                <a:moveTo>
                  <a:pt x="18228" y="32811"/>
                </a:moveTo>
                <a:cubicBezTo>
                  <a:pt x="18232" y="32811"/>
                  <a:pt x="18235" y="32811"/>
                  <a:pt x="18238" y="32813"/>
                </a:cubicBezTo>
                <a:cubicBezTo>
                  <a:pt x="18238" y="32813"/>
                  <a:pt x="18147" y="33131"/>
                  <a:pt x="18011" y="33495"/>
                </a:cubicBezTo>
                <a:cubicBezTo>
                  <a:pt x="17829" y="34086"/>
                  <a:pt x="17784" y="34132"/>
                  <a:pt x="17602" y="34132"/>
                </a:cubicBezTo>
                <a:cubicBezTo>
                  <a:pt x="17420" y="34086"/>
                  <a:pt x="17420" y="34041"/>
                  <a:pt x="17511" y="33722"/>
                </a:cubicBezTo>
                <a:cubicBezTo>
                  <a:pt x="17642" y="33415"/>
                  <a:pt x="18114" y="32811"/>
                  <a:pt x="18228" y="32811"/>
                </a:cubicBezTo>
                <a:close/>
                <a:moveTo>
                  <a:pt x="19512" y="32995"/>
                </a:moveTo>
                <a:lnTo>
                  <a:pt x="19421" y="33541"/>
                </a:lnTo>
                <a:cubicBezTo>
                  <a:pt x="19375" y="33813"/>
                  <a:pt x="19284" y="34132"/>
                  <a:pt x="19193" y="34223"/>
                </a:cubicBezTo>
                <a:cubicBezTo>
                  <a:pt x="19178" y="34238"/>
                  <a:pt x="19166" y="34246"/>
                  <a:pt x="19156" y="34246"/>
                </a:cubicBezTo>
                <a:cubicBezTo>
                  <a:pt x="19108" y="34246"/>
                  <a:pt x="19133" y="34056"/>
                  <a:pt x="19284" y="33677"/>
                </a:cubicBezTo>
                <a:lnTo>
                  <a:pt x="19512" y="32995"/>
                </a:lnTo>
                <a:close/>
                <a:moveTo>
                  <a:pt x="18784" y="34632"/>
                </a:moveTo>
                <a:cubicBezTo>
                  <a:pt x="18784" y="34678"/>
                  <a:pt x="18784" y="34769"/>
                  <a:pt x="18739" y="34814"/>
                </a:cubicBezTo>
                <a:cubicBezTo>
                  <a:pt x="18704" y="34849"/>
                  <a:pt x="18682" y="34864"/>
                  <a:pt x="18672" y="34864"/>
                </a:cubicBezTo>
                <a:cubicBezTo>
                  <a:pt x="18654" y="34864"/>
                  <a:pt x="18665" y="34825"/>
                  <a:pt x="18693" y="34769"/>
                </a:cubicBezTo>
                <a:cubicBezTo>
                  <a:pt x="18739" y="34678"/>
                  <a:pt x="18784" y="34632"/>
                  <a:pt x="18784" y="34632"/>
                </a:cubicBezTo>
                <a:close/>
                <a:moveTo>
                  <a:pt x="29563" y="32813"/>
                </a:moveTo>
                <a:cubicBezTo>
                  <a:pt x="29608" y="32858"/>
                  <a:pt x="29563" y="33040"/>
                  <a:pt x="29426" y="33268"/>
                </a:cubicBezTo>
                <a:cubicBezTo>
                  <a:pt x="29174" y="33772"/>
                  <a:pt x="27951" y="35208"/>
                  <a:pt x="27803" y="35208"/>
                </a:cubicBezTo>
                <a:cubicBezTo>
                  <a:pt x="27791" y="35208"/>
                  <a:pt x="27786" y="35199"/>
                  <a:pt x="27789" y="35178"/>
                </a:cubicBezTo>
                <a:cubicBezTo>
                  <a:pt x="27789" y="35041"/>
                  <a:pt x="28108" y="34678"/>
                  <a:pt x="28471" y="34314"/>
                </a:cubicBezTo>
                <a:cubicBezTo>
                  <a:pt x="28790" y="33995"/>
                  <a:pt x="29108" y="33677"/>
                  <a:pt x="29108" y="33632"/>
                </a:cubicBezTo>
                <a:cubicBezTo>
                  <a:pt x="29126" y="33578"/>
                  <a:pt x="29101" y="33552"/>
                  <a:pt x="29057" y="33552"/>
                </a:cubicBezTo>
                <a:cubicBezTo>
                  <a:pt x="28988" y="33552"/>
                  <a:pt x="28872" y="33612"/>
                  <a:pt x="28790" y="33722"/>
                </a:cubicBezTo>
                <a:cubicBezTo>
                  <a:pt x="28498" y="34051"/>
                  <a:pt x="28148" y="34379"/>
                  <a:pt x="28091" y="34379"/>
                </a:cubicBezTo>
                <a:cubicBezTo>
                  <a:pt x="28077" y="34379"/>
                  <a:pt x="28080" y="34359"/>
                  <a:pt x="28108" y="34314"/>
                </a:cubicBezTo>
                <a:cubicBezTo>
                  <a:pt x="28244" y="34086"/>
                  <a:pt x="29472" y="32813"/>
                  <a:pt x="29563" y="32813"/>
                </a:cubicBezTo>
                <a:close/>
                <a:moveTo>
                  <a:pt x="17660" y="34241"/>
                </a:moveTo>
                <a:cubicBezTo>
                  <a:pt x="17675" y="34241"/>
                  <a:pt x="17686" y="34250"/>
                  <a:pt x="17693" y="34268"/>
                </a:cubicBezTo>
                <a:cubicBezTo>
                  <a:pt x="17693" y="34268"/>
                  <a:pt x="17602" y="34541"/>
                  <a:pt x="17465" y="34814"/>
                </a:cubicBezTo>
                <a:cubicBezTo>
                  <a:pt x="17324" y="35121"/>
                  <a:pt x="17206" y="35281"/>
                  <a:pt x="17158" y="35281"/>
                </a:cubicBezTo>
                <a:cubicBezTo>
                  <a:pt x="17114" y="35281"/>
                  <a:pt x="17128" y="35144"/>
                  <a:pt x="17238" y="34859"/>
                </a:cubicBezTo>
                <a:cubicBezTo>
                  <a:pt x="17316" y="34584"/>
                  <a:pt x="17565" y="34241"/>
                  <a:pt x="17660" y="34241"/>
                </a:cubicBezTo>
                <a:close/>
                <a:moveTo>
                  <a:pt x="18956" y="34942"/>
                </a:moveTo>
                <a:cubicBezTo>
                  <a:pt x="18963" y="34942"/>
                  <a:pt x="18966" y="34959"/>
                  <a:pt x="18966" y="34996"/>
                </a:cubicBezTo>
                <a:cubicBezTo>
                  <a:pt x="18921" y="35178"/>
                  <a:pt x="18875" y="35405"/>
                  <a:pt x="18784" y="35496"/>
                </a:cubicBezTo>
                <a:cubicBezTo>
                  <a:pt x="18770" y="35538"/>
                  <a:pt x="18760" y="35559"/>
                  <a:pt x="18756" y="35559"/>
                </a:cubicBezTo>
                <a:cubicBezTo>
                  <a:pt x="18747" y="35559"/>
                  <a:pt x="18767" y="35457"/>
                  <a:pt x="18830" y="35269"/>
                </a:cubicBezTo>
                <a:cubicBezTo>
                  <a:pt x="18896" y="35069"/>
                  <a:pt x="18938" y="34942"/>
                  <a:pt x="18956" y="34942"/>
                </a:cubicBezTo>
                <a:close/>
                <a:moveTo>
                  <a:pt x="17210" y="33811"/>
                </a:moveTo>
                <a:cubicBezTo>
                  <a:pt x="17250" y="33811"/>
                  <a:pt x="17228" y="33898"/>
                  <a:pt x="17192" y="34041"/>
                </a:cubicBezTo>
                <a:cubicBezTo>
                  <a:pt x="17101" y="34359"/>
                  <a:pt x="16965" y="34541"/>
                  <a:pt x="16283" y="35087"/>
                </a:cubicBezTo>
                <a:cubicBezTo>
                  <a:pt x="15803" y="35503"/>
                  <a:pt x="15616" y="35671"/>
                  <a:pt x="15547" y="35671"/>
                </a:cubicBezTo>
                <a:cubicBezTo>
                  <a:pt x="15518" y="35671"/>
                  <a:pt x="15510" y="35641"/>
                  <a:pt x="15510" y="35587"/>
                </a:cubicBezTo>
                <a:cubicBezTo>
                  <a:pt x="15510" y="35405"/>
                  <a:pt x="15737" y="35132"/>
                  <a:pt x="16419" y="34541"/>
                </a:cubicBezTo>
                <a:cubicBezTo>
                  <a:pt x="16943" y="34017"/>
                  <a:pt x="17149" y="33811"/>
                  <a:pt x="17210" y="33811"/>
                </a:cubicBezTo>
                <a:close/>
                <a:moveTo>
                  <a:pt x="28688" y="23013"/>
                </a:moveTo>
                <a:cubicBezTo>
                  <a:pt x="28727" y="23013"/>
                  <a:pt x="28737" y="23122"/>
                  <a:pt x="28699" y="23353"/>
                </a:cubicBezTo>
                <a:cubicBezTo>
                  <a:pt x="28653" y="23671"/>
                  <a:pt x="28881" y="24263"/>
                  <a:pt x="29154" y="24354"/>
                </a:cubicBezTo>
                <a:cubicBezTo>
                  <a:pt x="29244" y="24399"/>
                  <a:pt x="29290" y="24536"/>
                  <a:pt x="29335" y="24763"/>
                </a:cubicBezTo>
                <a:cubicBezTo>
                  <a:pt x="29335" y="25127"/>
                  <a:pt x="29244" y="26127"/>
                  <a:pt x="29154" y="26582"/>
                </a:cubicBezTo>
                <a:cubicBezTo>
                  <a:pt x="29154" y="26764"/>
                  <a:pt x="29063" y="27264"/>
                  <a:pt x="28972" y="27674"/>
                </a:cubicBezTo>
                <a:cubicBezTo>
                  <a:pt x="28744" y="29084"/>
                  <a:pt x="28653" y="29493"/>
                  <a:pt x="28335" y="30903"/>
                </a:cubicBezTo>
                <a:cubicBezTo>
                  <a:pt x="27926" y="32540"/>
                  <a:pt x="27061" y="35405"/>
                  <a:pt x="26925" y="35633"/>
                </a:cubicBezTo>
                <a:cubicBezTo>
                  <a:pt x="26853" y="35733"/>
                  <a:pt x="26799" y="35780"/>
                  <a:pt x="26765" y="35780"/>
                </a:cubicBezTo>
                <a:cubicBezTo>
                  <a:pt x="26692" y="35780"/>
                  <a:pt x="26710" y="35565"/>
                  <a:pt x="26834" y="35223"/>
                </a:cubicBezTo>
                <a:cubicBezTo>
                  <a:pt x="26925" y="34950"/>
                  <a:pt x="27016" y="34587"/>
                  <a:pt x="27016" y="34450"/>
                </a:cubicBezTo>
                <a:cubicBezTo>
                  <a:pt x="27016" y="34268"/>
                  <a:pt x="27061" y="34132"/>
                  <a:pt x="27152" y="34041"/>
                </a:cubicBezTo>
                <a:cubicBezTo>
                  <a:pt x="27315" y="33919"/>
                  <a:pt x="27369" y="33761"/>
                  <a:pt x="27281" y="33761"/>
                </a:cubicBezTo>
                <a:cubicBezTo>
                  <a:pt x="27270" y="33761"/>
                  <a:pt x="27258" y="33763"/>
                  <a:pt x="27243" y="33768"/>
                </a:cubicBezTo>
                <a:cubicBezTo>
                  <a:pt x="27235" y="33771"/>
                  <a:pt x="27227" y="33772"/>
                  <a:pt x="27220" y="33772"/>
                </a:cubicBezTo>
                <a:cubicBezTo>
                  <a:pt x="27113" y="33772"/>
                  <a:pt x="27169" y="33450"/>
                  <a:pt x="27425" y="32767"/>
                </a:cubicBezTo>
                <a:cubicBezTo>
                  <a:pt x="27597" y="32281"/>
                  <a:pt x="27643" y="31993"/>
                  <a:pt x="27585" y="31993"/>
                </a:cubicBezTo>
                <a:cubicBezTo>
                  <a:pt x="27551" y="31993"/>
                  <a:pt x="27481" y="32093"/>
                  <a:pt x="27380" y="32313"/>
                </a:cubicBezTo>
                <a:lnTo>
                  <a:pt x="27198" y="32676"/>
                </a:lnTo>
                <a:lnTo>
                  <a:pt x="27016" y="32358"/>
                </a:lnTo>
                <a:cubicBezTo>
                  <a:pt x="26880" y="32085"/>
                  <a:pt x="26925" y="31994"/>
                  <a:pt x="27289" y="30675"/>
                </a:cubicBezTo>
                <a:cubicBezTo>
                  <a:pt x="27471" y="29902"/>
                  <a:pt x="27744" y="28993"/>
                  <a:pt x="27835" y="28674"/>
                </a:cubicBezTo>
                <a:cubicBezTo>
                  <a:pt x="27971" y="28356"/>
                  <a:pt x="28017" y="28128"/>
                  <a:pt x="27971" y="28083"/>
                </a:cubicBezTo>
                <a:cubicBezTo>
                  <a:pt x="27926" y="28083"/>
                  <a:pt x="27835" y="28174"/>
                  <a:pt x="27789" y="28310"/>
                </a:cubicBezTo>
                <a:cubicBezTo>
                  <a:pt x="27762" y="28417"/>
                  <a:pt x="27736" y="28461"/>
                  <a:pt x="27709" y="28461"/>
                </a:cubicBezTo>
                <a:cubicBezTo>
                  <a:pt x="27690" y="28461"/>
                  <a:pt x="27672" y="28439"/>
                  <a:pt x="27653" y="28401"/>
                </a:cubicBezTo>
                <a:cubicBezTo>
                  <a:pt x="27653" y="28310"/>
                  <a:pt x="27744" y="27901"/>
                  <a:pt x="27880" y="27492"/>
                </a:cubicBezTo>
                <a:cubicBezTo>
                  <a:pt x="28017" y="27082"/>
                  <a:pt x="28108" y="26673"/>
                  <a:pt x="28108" y="26582"/>
                </a:cubicBezTo>
                <a:cubicBezTo>
                  <a:pt x="28108" y="26480"/>
                  <a:pt x="28082" y="26429"/>
                  <a:pt x="28069" y="26429"/>
                </a:cubicBezTo>
                <a:cubicBezTo>
                  <a:pt x="28065" y="26429"/>
                  <a:pt x="28062" y="26434"/>
                  <a:pt x="28062" y="26446"/>
                </a:cubicBezTo>
                <a:cubicBezTo>
                  <a:pt x="28062" y="26458"/>
                  <a:pt x="28059" y="26464"/>
                  <a:pt x="28053" y="26464"/>
                </a:cubicBezTo>
                <a:cubicBezTo>
                  <a:pt x="28038" y="26464"/>
                  <a:pt x="28004" y="26421"/>
                  <a:pt x="27971" y="26355"/>
                </a:cubicBezTo>
                <a:cubicBezTo>
                  <a:pt x="27971" y="26264"/>
                  <a:pt x="28017" y="26036"/>
                  <a:pt x="28108" y="25764"/>
                </a:cubicBezTo>
                <a:cubicBezTo>
                  <a:pt x="28197" y="25473"/>
                  <a:pt x="28198" y="25326"/>
                  <a:pt x="28150" y="25326"/>
                </a:cubicBezTo>
                <a:cubicBezTo>
                  <a:pt x="28100" y="25326"/>
                  <a:pt x="27996" y="25485"/>
                  <a:pt x="27880" y="25809"/>
                </a:cubicBezTo>
                <a:cubicBezTo>
                  <a:pt x="27839" y="25906"/>
                  <a:pt x="27814" y="25952"/>
                  <a:pt x="27805" y="25952"/>
                </a:cubicBezTo>
                <a:cubicBezTo>
                  <a:pt x="27784" y="25952"/>
                  <a:pt x="27844" y="25707"/>
                  <a:pt x="27971" y="25263"/>
                </a:cubicBezTo>
                <a:cubicBezTo>
                  <a:pt x="28153" y="24672"/>
                  <a:pt x="28335" y="23899"/>
                  <a:pt x="28426" y="23581"/>
                </a:cubicBezTo>
                <a:cubicBezTo>
                  <a:pt x="28531" y="23214"/>
                  <a:pt x="28635" y="23013"/>
                  <a:pt x="28688" y="23013"/>
                </a:cubicBezTo>
                <a:close/>
                <a:moveTo>
                  <a:pt x="18313" y="34984"/>
                </a:moveTo>
                <a:cubicBezTo>
                  <a:pt x="18320" y="34984"/>
                  <a:pt x="18325" y="34988"/>
                  <a:pt x="18329" y="34996"/>
                </a:cubicBezTo>
                <a:cubicBezTo>
                  <a:pt x="18375" y="34996"/>
                  <a:pt x="18238" y="35223"/>
                  <a:pt x="18102" y="35496"/>
                </a:cubicBezTo>
                <a:cubicBezTo>
                  <a:pt x="17998" y="35704"/>
                  <a:pt x="17939" y="35808"/>
                  <a:pt x="17924" y="35808"/>
                </a:cubicBezTo>
                <a:cubicBezTo>
                  <a:pt x="17913" y="35808"/>
                  <a:pt x="17927" y="35750"/>
                  <a:pt x="17965" y="35633"/>
                </a:cubicBezTo>
                <a:cubicBezTo>
                  <a:pt x="18048" y="35384"/>
                  <a:pt x="18245" y="34984"/>
                  <a:pt x="18313" y="34984"/>
                </a:cubicBezTo>
                <a:close/>
                <a:moveTo>
                  <a:pt x="18951" y="36131"/>
                </a:moveTo>
                <a:cubicBezTo>
                  <a:pt x="18960" y="36131"/>
                  <a:pt x="18966" y="36146"/>
                  <a:pt x="18966" y="36178"/>
                </a:cubicBezTo>
                <a:cubicBezTo>
                  <a:pt x="18966" y="36269"/>
                  <a:pt x="18921" y="36360"/>
                  <a:pt x="18875" y="36406"/>
                </a:cubicBezTo>
                <a:cubicBezTo>
                  <a:pt x="18864" y="36417"/>
                  <a:pt x="18855" y="36423"/>
                  <a:pt x="18850" y="36423"/>
                </a:cubicBezTo>
                <a:cubicBezTo>
                  <a:pt x="18832" y="36423"/>
                  <a:pt x="18841" y="36372"/>
                  <a:pt x="18875" y="36269"/>
                </a:cubicBezTo>
                <a:cubicBezTo>
                  <a:pt x="18904" y="36181"/>
                  <a:pt x="18934" y="36131"/>
                  <a:pt x="18951" y="36131"/>
                </a:cubicBezTo>
                <a:close/>
                <a:moveTo>
                  <a:pt x="40243" y="25307"/>
                </a:moveTo>
                <a:cubicBezTo>
                  <a:pt x="40246" y="25307"/>
                  <a:pt x="40249" y="25308"/>
                  <a:pt x="40251" y="25309"/>
                </a:cubicBezTo>
                <a:cubicBezTo>
                  <a:pt x="40296" y="25309"/>
                  <a:pt x="39932" y="25627"/>
                  <a:pt x="39477" y="25991"/>
                </a:cubicBezTo>
                <a:cubicBezTo>
                  <a:pt x="39068" y="26355"/>
                  <a:pt x="38250" y="27037"/>
                  <a:pt x="37749" y="27537"/>
                </a:cubicBezTo>
                <a:cubicBezTo>
                  <a:pt x="36546" y="28741"/>
                  <a:pt x="36220" y="29038"/>
                  <a:pt x="36184" y="29038"/>
                </a:cubicBezTo>
                <a:cubicBezTo>
                  <a:pt x="36176" y="29038"/>
                  <a:pt x="36185" y="29020"/>
                  <a:pt x="36203" y="28993"/>
                </a:cubicBezTo>
                <a:cubicBezTo>
                  <a:pt x="36521" y="28492"/>
                  <a:pt x="36749" y="27992"/>
                  <a:pt x="36658" y="27992"/>
                </a:cubicBezTo>
                <a:cubicBezTo>
                  <a:pt x="36656" y="27991"/>
                  <a:pt x="36653" y="27991"/>
                  <a:pt x="36651" y="27991"/>
                </a:cubicBezTo>
                <a:cubicBezTo>
                  <a:pt x="36541" y="27991"/>
                  <a:pt x="35972" y="28956"/>
                  <a:pt x="35839" y="29356"/>
                </a:cubicBezTo>
                <a:cubicBezTo>
                  <a:pt x="35751" y="29622"/>
                  <a:pt x="32993" y="32729"/>
                  <a:pt x="32844" y="32729"/>
                </a:cubicBezTo>
                <a:cubicBezTo>
                  <a:pt x="32840" y="32729"/>
                  <a:pt x="32837" y="32727"/>
                  <a:pt x="32837" y="32722"/>
                </a:cubicBezTo>
                <a:cubicBezTo>
                  <a:pt x="32837" y="32540"/>
                  <a:pt x="33974" y="30812"/>
                  <a:pt x="34384" y="30221"/>
                </a:cubicBezTo>
                <a:cubicBezTo>
                  <a:pt x="34793" y="29720"/>
                  <a:pt x="34793" y="29720"/>
                  <a:pt x="34702" y="29720"/>
                </a:cubicBezTo>
                <a:cubicBezTo>
                  <a:pt x="34694" y="29712"/>
                  <a:pt x="34684" y="29708"/>
                  <a:pt x="34672" y="29708"/>
                </a:cubicBezTo>
                <a:cubicBezTo>
                  <a:pt x="34622" y="29708"/>
                  <a:pt x="34541" y="29782"/>
                  <a:pt x="34429" y="29857"/>
                </a:cubicBezTo>
                <a:cubicBezTo>
                  <a:pt x="34156" y="30130"/>
                  <a:pt x="33065" y="31858"/>
                  <a:pt x="32519" y="32767"/>
                </a:cubicBezTo>
                <a:cubicBezTo>
                  <a:pt x="32292" y="33177"/>
                  <a:pt x="31973" y="33632"/>
                  <a:pt x="31882" y="33768"/>
                </a:cubicBezTo>
                <a:cubicBezTo>
                  <a:pt x="31655" y="33995"/>
                  <a:pt x="31291" y="34541"/>
                  <a:pt x="29927" y="36406"/>
                </a:cubicBezTo>
                <a:cubicBezTo>
                  <a:pt x="29800" y="36605"/>
                  <a:pt x="29709" y="36696"/>
                  <a:pt x="29663" y="36696"/>
                </a:cubicBezTo>
                <a:cubicBezTo>
                  <a:pt x="29594" y="36696"/>
                  <a:pt x="29626" y="36489"/>
                  <a:pt x="29790" y="36133"/>
                </a:cubicBezTo>
                <a:cubicBezTo>
                  <a:pt x="30609" y="34450"/>
                  <a:pt x="30836" y="34041"/>
                  <a:pt x="31746" y="32858"/>
                </a:cubicBezTo>
                <a:cubicBezTo>
                  <a:pt x="33656" y="30312"/>
                  <a:pt x="35612" y="28401"/>
                  <a:pt x="37749" y="26764"/>
                </a:cubicBezTo>
                <a:cubicBezTo>
                  <a:pt x="38328" y="26363"/>
                  <a:pt x="40086" y="25307"/>
                  <a:pt x="40243" y="25307"/>
                </a:cubicBezTo>
                <a:close/>
                <a:moveTo>
                  <a:pt x="17010" y="34769"/>
                </a:moveTo>
                <a:lnTo>
                  <a:pt x="16919" y="35087"/>
                </a:lnTo>
                <a:cubicBezTo>
                  <a:pt x="16828" y="35360"/>
                  <a:pt x="16692" y="35587"/>
                  <a:pt x="16055" y="36087"/>
                </a:cubicBezTo>
                <a:lnTo>
                  <a:pt x="15282" y="36770"/>
                </a:lnTo>
                <a:lnTo>
                  <a:pt x="15373" y="36406"/>
                </a:lnTo>
                <a:cubicBezTo>
                  <a:pt x="15464" y="36133"/>
                  <a:pt x="15601" y="35951"/>
                  <a:pt x="16237" y="35405"/>
                </a:cubicBezTo>
                <a:lnTo>
                  <a:pt x="17010" y="34769"/>
                </a:lnTo>
                <a:close/>
                <a:moveTo>
                  <a:pt x="26638" y="35944"/>
                </a:moveTo>
                <a:cubicBezTo>
                  <a:pt x="26643" y="35944"/>
                  <a:pt x="26647" y="35946"/>
                  <a:pt x="26652" y="35951"/>
                </a:cubicBezTo>
                <a:cubicBezTo>
                  <a:pt x="26743" y="35951"/>
                  <a:pt x="26698" y="36178"/>
                  <a:pt x="26607" y="36451"/>
                </a:cubicBezTo>
                <a:cubicBezTo>
                  <a:pt x="26500" y="36708"/>
                  <a:pt x="26433" y="36834"/>
                  <a:pt x="26407" y="36834"/>
                </a:cubicBezTo>
                <a:cubicBezTo>
                  <a:pt x="26377" y="36834"/>
                  <a:pt x="26398" y="36674"/>
                  <a:pt x="26470" y="36360"/>
                </a:cubicBezTo>
                <a:cubicBezTo>
                  <a:pt x="26552" y="36116"/>
                  <a:pt x="26597" y="35944"/>
                  <a:pt x="26638" y="35944"/>
                </a:cubicBezTo>
                <a:close/>
                <a:moveTo>
                  <a:pt x="19505" y="37663"/>
                </a:moveTo>
                <a:cubicBezTo>
                  <a:pt x="19509" y="37663"/>
                  <a:pt x="19512" y="37668"/>
                  <a:pt x="19512" y="37679"/>
                </a:cubicBezTo>
                <a:cubicBezTo>
                  <a:pt x="19512" y="37770"/>
                  <a:pt x="19466" y="37907"/>
                  <a:pt x="19421" y="37952"/>
                </a:cubicBezTo>
                <a:cubicBezTo>
                  <a:pt x="19405" y="37984"/>
                  <a:pt x="19394" y="37999"/>
                  <a:pt x="19390" y="37999"/>
                </a:cubicBezTo>
                <a:cubicBezTo>
                  <a:pt x="19381" y="37999"/>
                  <a:pt x="19391" y="37949"/>
                  <a:pt x="19421" y="37861"/>
                </a:cubicBezTo>
                <a:cubicBezTo>
                  <a:pt x="19456" y="37722"/>
                  <a:pt x="19490" y="37663"/>
                  <a:pt x="19505" y="37663"/>
                </a:cubicBezTo>
                <a:close/>
                <a:moveTo>
                  <a:pt x="26045" y="37788"/>
                </a:moveTo>
                <a:cubicBezTo>
                  <a:pt x="26055" y="37788"/>
                  <a:pt x="26061" y="37799"/>
                  <a:pt x="26061" y="37816"/>
                </a:cubicBezTo>
                <a:cubicBezTo>
                  <a:pt x="26061" y="37907"/>
                  <a:pt x="26015" y="37998"/>
                  <a:pt x="25970" y="38043"/>
                </a:cubicBezTo>
                <a:cubicBezTo>
                  <a:pt x="25959" y="38054"/>
                  <a:pt x="25950" y="38060"/>
                  <a:pt x="25944" y="38060"/>
                </a:cubicBezTo>
                <a:cubicBezTo>
                  <a:pt x="25927" y="38060"/>
                  <a:pt x="25936" y="38009"/>
                  <a:pt x="25970" y="37907"/>
                </a:cubicBezTo>
                <a:cubicBezTo>
                  <a:pt x="25999" y="37820"/>
                  <a:pt x="26028" y="37788"/>
                  <a:pt x="26045" y="37788"/>
                </a:cubicBezTo>
                <a:close/>
                <a:moveTo>
                  <a:pt x="18622" y="37313"/>
                </a:moveTo>
                <a:cubicBezTo>
                  <a:pt x="18633" y="37313"/>
                  <a:pt x="18611" y="37417"/>
                  <a:pt x="18557" y="37634"/>
                </a:cubicBezTo>
                <a:cubicBezTo>
                  <a:pt x="18511" y="38043"/>
                  <a:pt x="18466" y="38180"/>
                  <a:pt x="18238" y="38361"/>
                </a:cubicBezTo>
                <a:lnTo>
                  <a:pt x="18011" y="38543"/>
                </a:lnTo>
                <a:lnTo>
                  <a:pt x="18238" y="38134"/>
                </a:lnTo>
                <a:cubicBezTo>
                  <a:pt x="18329" y="37907"/>
                  <a:pt x="18466" y="37588"/>
                  <a:pt x="18557" y="37452"/>
                </a:cubicBezTo>
                <a:cubicBezTo>
                  <a:pt x="18593" y="37360"/>
                  <a:pt x="18615" y="37313"/>
                  <a:pt x="18622" y="37313"/>
                </a:cubicBezTo>
                <a:close/>
                <a:moveTo>
                  <a:pt x="16738" y="35769"/>
                </a:moveTo>
                <a:lnTo>
                  <a:pt x="16601" y="36360"/>
                </a:lnTo>
                <a:cubicBezTo>
                  <a:pt x="16556" y="36724"/>
                  <a:pt x="16374" y="37179"/>
                  <a:pt x="16283" y="37361"/>
                </a:cubicBezTo>
                <a:cubicBezTo>
                  <a:pt x="16192" y="37588"/>
                  <a:pt x="16010" y="37816"/>
                  <a:pt x="15919" y="37861"/>
                </a:cubicBezTo>
                <a:cubicBezTo>
                  <a:pt x="15828" y="37907"/>
                  <a:pt x="15555" y="38089"/>
                  <a:pt x="15328" y="38316"/>
                </a:cubicBezTo>
                <a:lnTo>
                  <a:pt x="14918" y="38634"/>
                </a:lnTo>
                <a:lnTo>
                  <a:pt x="15009" y="38225"/>
                </a:lnTo>
                <a:cubicBezTo>
                  <a:pt x="15146" y="37861"/>
                  <a:pt x="15282" y="37679"/>
                  <a:pt x="15691" y="37270"/>
                </a:cubicBezTo>
                <a:cubicBezTo>
                  <a:pt x="16055" y="36906"/>
                  <a:pt x="16192" y="36724"/>
                  <a:pt x="16146" y="36724"/>
                </a:cubicBezTo>
                <a:cubicBezTo>
                  <a:pt x="16135" y="36718"/>
                  <a:pt x="16121" y="36715"/>
                  <a:pt x="16105" y="36715"/>
                </a:cubicBezTo>
                <a:cubicBezTo>
                  <a:pt x="15997" y="36715"/>
                  <a:pt x="15804" y="36844"/>
                  <a:pt x="15646" y="37043"/>
                </a:cubicBezTo>
                <a:cubicBezTo>
                  <a:pt x="15457" y="37232"/>
                  <a:pt x="15299" y="37327"/>
                  <a:pt x="15225" y="37327"/>
                </a:cubicBezTo>
                <a:cubicBezTo>
                  <a:pt x="15210" y="37327"/>
                  <a:pt x="15199" y="37323"/>
                  <a:pt x="15191" y="37315"/>
                </a:cubicBezTo>
                <a:cubicBezTo>
                  <a:pt x="15146" y="37179"/>
                  <a:pt x="15601" y="36724"/>
                  <a:pt x="16374" y="36087"/>
                </a:cubicBezTo>
                <a:lnTo>
                  <a:pt x="16738" y="35769"/>
                </a:lnTo>
                <a:close/>
                <a:moveTo>
                  <a:pt x="18318" y="35759"/>
                </a:moveTo>
                <a:cubicBezTo>
                  <a:pt x="18354" y="35759"/>
                  <a:pt x="18314" y="35957"/>
                  <a:pt x="18193" y="36360"/>
                </a:cubicBezTo>
                <a:cubicBezTo>
                  <a:pt x="17965" y="37043"/>
                  <a:pt x="17875" y="37179"/>
                  <a:pt x="17283" y="37907"/>
                </a:cubicBezTo>
                <a:cubicBezTo>
                  <a:pt x="16940" y="38336"/>
                  <a:pt x="16637" y="38684"/>
                  <a:pt x="16604" y="38684"/>
                </a:cubicBezTo>
                <a:cubicBezTo>
                  <a:pt x="16602" y="38684"/>
                  <a:pt x="16601" y="38682"/>
                  <a:pt x="16601" y="38680"/>
                </a:cubicBezTo>
                <a:cubicBezTo>
                  <a:pt x="16601" y="38680"/>
                  <a:pt x="16828" y="38134"/>
                  <a:pt x="17101" y="37543"/>
                </a:cubicBezTo>
                <a:cubicBezTo>
                  <a:pt x="17405" y="36909"/>
                  <a:pt x="17524" y="36642"/>
                  <a:pt x="17541" y="36642"/>
                </a:cubicBezTo>
                <a:lnTo>
                  <a:pt x="17541" y="36642"/>
                </a:lnTo>
                <a:cubicBezTo>
                  <a:pt x="17552" y="36642"/>
                  <a:pt x="17519" y="36755"/>
                  <a:pt x="17465" y="36952"/>
                </a:cubicBezTo>
                <a:cubicBezTo>
                  <a:pt x="17386" y="37269"/>
                  <a:pt x="17367" y="37422"/>
                  <a:pt x="17405" y="37422"/>
                </a:cubicBezTo>
                <a:cubicBezTo>
                  <a:pt x="17454" y="37422"/>
                  <a:pt x="17598" y="37166"/>
                  <a:pt x="17829" y="36679"/>
                </a:cubicBezTo>
                <a:cubicBezTo>
                  <a:pt x="18108" y="36071"/>
                  <a:pt x="18273" y="35759"/>
                  <a:pt x="18318" y="35759"/>
                </a:cubicBezTo>
                <a:close/>
                <a:moveTo>
                  <a:pt x="18610" y="38753"/>
                </a:moveTo>
                <a:cubicBezTo>
                  <a:pt x="18623" y="38753"/>
                  <a:pt x="18636" y="38759"/>
                  <a:pt x="18648" y="38771"/>
                </a:cubicBezTo>
                <a:cubicBezTo>
                  <a:pt x="18648" y="38771"/>
                  <a:pt x="18602" y="38907"/>
                  <a:pt x="18511" y="38998"/>
                </a:cubicBezTo>
                <a:cubicBezTo>
                  <a:pt x="18478" y="39065"/>
                  <a:pt x="18420" y="39107"/>
                  <a:pt x="18392" y="39107"/>
                </a:cubicBezTo>
                <a:cubicBezTo>
                  <a:pt x="18381" y="39107"/>
                  <a:pt x="18375" y="39101"/>
                  <a:pt x="18375" y="39089"/>
                </a:cubicBezTo>
                <a:cubicBezTo>
                  <a:pt x="18329" y="39089"/>
                  <a:pt x="18420" y="38953"/>
                  <a:pt x="18466" y="38862"/>
                </a:cubicBezTo>
                <a:cubicBezTo>
                  <a:pt x="18532" y="38795"/>
                  <a:pt x="18575" y="38753"/>
                  <a:pt x="18610" y="38753"/>
                </a:cubicBezTo>
                <a:close/>
                <a:moveTo>
                  <a:pt x="26954" y="38995"/>
                </a:moveTo>
                <a:cubicBezTo>
                  <a:pt x="26960" y="38995"/>
                  <a:pt x="26966" y="38996"/>
                  <a:pt x="26971" y="38998"/>
                </a:cubicBezTo>
                <a:cubicBezTo>
                  <a:pt x="26971" y="38998"/>
                  <a:pt x="26880" y="39135"/>
                  <a:pt x="26743" y="39271"/>
                </a:cubicBezTo>
                <a:cubicBezTo>
                  <a:pt x="26534" y="39480"/>
                  <a:pt x="26423" y="39591"/>
                  <a:pt x="26397" y="39591"/>
                </a:cubicBezTo>
                <a:cubicBezTo>
                  <a:pt x="26384" y="39591"/>
                  <a:pt x="26394" y="39561"/>
                  <a:pt x="26425" y="39498"/>
                </a:cubicBezTo>
                <a:cubicBezTo>
                  <a:pt x="26468" y="39369"/>
                  <a:pt x="26838" y="38995"/>
                  <a:pt x="26954" y="38995"/>
                </a:cubicBezTo>
                <a:close/>
                <a:moveTo>
                  <a:pt x="15913" y="38083"/>
                </a:moveTo>
                <a:cubicBezTo>
                  <a:pt x="15917" y="38083"/>
                  <a:pt x="15919" y="38085"/>
                  <a:pt x="15919" y="38089"/>
                </a:cubicBezTo>
                <a:cubicBezTo>
                  <a:pt x="15919" y="38089"/>
                  <a:pt x="15737" y="38498"/>
                  <a:pt x="15510" y="38998"/>
                </a:cubicBezTo>
                <a:cubicBezTo>
                  <a:pt x="15237" y="39544"/>
                  <a:pt x="15055" y="39862"/>
                  <a:pt x="14964" y="39862"/>
                </a:cubicBezTo>
                <a:cubicBezTo>
                  <a:pt x="14952" y="39850"/>
                  <a:pt x="14933" y="39844"/>
                  <a:pt x="14910" y="39844"/>
                </a:cubicBezTo>
                <a:cubicBezTo>
                  <a:pt x="14848" y="39844"/>
                  <a:pt x="14758" y="39887"/>
                  <a:pt x="14691" y="39953"/>
                </a:cubicBezTo>
                <a:cubicBezTo>
                  <a:pt x="14644" y="40015"/>
                  <a:pt x="14614" y="40051"/>
                  <a:pt x="14597" y="40051"/>
                </a:cubicBezTo>
                <a:cubicBezTo>
                  <a:pt x="14565" y="40051"/>
                  <a:pt x="14586" y="39919"/>
                  <a:pt x="14645" y="39589"/>
                </a:cubicBezTo>
                <a:cubicBezTo>
                  <a:pt x="14782" y="39135"/>
                  <a:pt x="14827" y="39044"/>
                  <a:pt x="15328" y="38543"/>
                </a:cubicBezTo>
                <a:cubicBezTo>
                  <a:pt x="15618" y="38294"/>
                  <a:pt x="15871" y="38083"/>
                  <a:pt x="15913" y="38083"/>
                </a:cubicBezTo>
                <a:close/>
                <a:moveTo>
                  <a:pt x="18389" y="38577"/>
                </a:moveTo>
                <a:cubicBezTo>
                  <a:pt x="18402" y="38577"/>
                  <a:pt x="18412" y="38581"/>
                  <a:pt x="18420" y="38589"/>
                </a:cubicBezTo>
                <a:cubicBezTo>
                  <a:pt x="18420" y="38589"/>
                  <a:pt x="18284" y="38862"/>
                  <a:pt x="18102" y="39135"/>
                </a:cubicBezTo>
                <a:cubicBezTo>
                  <a:pt x="17882" y="39575"/>
                  <a:pt x="17321" y="40228"/>
                  <a:pt x="17203" y="40228"/>
                </a:cubicBezTo>
                <a:cubicBezTo>
                  <a:pt x="17199" y="40228"/>
                  <a:pt x="17195" y="40228"/>
                  <a:pt x="17192" y="40226"/>
                </a:cubicBezTo>
                <a:cubicBezTo>
                  <a:pt x="17101" y="40181"/>
                  <a:pt x="17829" y="38998"/>
                  <a:pt x="18056" y="38816"/>
                </a:cubicBezTo>
                <a:cubicBezTo>
                  <a:pt x="18207" y="38666"/>
                  <a:pt x="18327" y="38577"/>
                  <a:pt x="18389" y="38577"/>
                </a:cubicBezTo>
                <a:close/>
                <a:moveTo>
                  <a:pt x="25006" y="40117"/>
                </a:moveTo>
                <a:cubicBezTo>
                  <a:pt x="25012" y="40117"/>
                  <a:pt x="25015" y="40123"/>
                  <a:pt x="25015" y="40135"/>
                </a:cubicBezTo>
                <a:cubicBezTo>
                  <a:pt x="25060" y="40181"/>
                  <a:pt x="25015" y="40272"/>
                  <a:pt x="24969" y="40317"/>
                </a:cubicBezTo>
                <a:cubicBezTo>
                  <a:pt x="24953" y="40334"/>
                  <a:pt x="24936" y="40344"/>
                  <a:pt x="24924" y="40344"/>
                </a:cubicBezTo>
                <a:cubicBezTo>
                  <a:pt x="24903" y="40344"/>
                  <a:pt x="24895" y="40313"/>
                  <a:pt x="24924" y="40226"/>
                </a:cubicBezTo>
                <a:cubicBezTo>
                  <a:pt x="24957" y="40160"/>
                  <a:pt x="24990" y="40117"/>
                  <a:pt x="25006" y="40117"/>
                </a:cubicBezTo>
                <a:close/>
                <a:moveTo>
                  <a:pt x="18186" y="39593"/>
                </a:moveTo>
                <a:cubicBezTo>
                  <a:pt x="18211" y="39593"/>
                  <a:pt x="18168" y="39730"/>
                  <a:pt x="18056" y="39953"/>
                </a:cubicBezTo>
                <a:cubicBezTo>
                  <a:pt x="17965" y="40181"/>
                  <a:pt x="17829" y="40363"/>
                  <a:pt x="17738" y="40453"/>
                </a:cubicBezTo>
                <a:cubicBezTo>
                  <a:pt x="17721" y="40465"/>
                  <a:pt x="17708" y="40471"/>
                  <a:pt x="17699" y="40471"/>
                </a:cubicBezTo>
                <a:cubicBezTo>
                  <a:pt x="17640" y="40471"/>
                  <a:pt x="17779" y="40208"/>
                  <a:pt x="18056" y="39771"/>
                </a:cubicBezTo>
                <a:cubicBezTo>
                  <a:pt x="18127" y="39648"/>
                  <a:pt x="18170" y="39593"/>
                  <a:pt x="18186" y="39593"/>
                </a:cubicBezTo>
                <a:close/>
                <a:moveTo>
                  <a:pt x="29921" y="35268"/>
                </a:moveTo>
                <a:cubicBezTo>
                  <a:pt x="29923" y="35268"/>
                  <a:pt x="29925" y="35268"/>
                  <a:pt x="29927" y="35269"/>
                </a:cubicBezTo>
                <a:cubicBezTo>
                  <a:pt x="29927" y="35269"/>
                  <a:pt x="29836" y="35587"/>
                  <a:pt x="29654" y="35906"/>
                </a:cubicBezTo>
                <a:cubicBezTo>
                  <a:pt x="29517" y="36269"/>
                  <a:pt x="29335" y="36770"/>
                  <a:pt x="29335" y="36997"/>
                </a:cubicBezTo>
                <a:cubicBezTo>
                  <a:pt x="29244" y="37406"/>
                  <a:pt x="29154" y="37588"/>
                  <a:pt x="28608" y="38361"/>
                </a:cubicBezTo>
                <a:cubicBezTo>
                  <a:pt x="28289" y="38862"/>
                  <a:pt x="27971" y="39317"/>
                  <a:pt x="27926" y="39317"/>
                </a:cubicBezTo>
                <a:cubicBezTo>
                  <a:pt x="27926" y="39317"/>
                  <a:pt x="27971" y="39135"/>
                  <a:pt x="28062" y="38862"/>
                </a:cubicBezTo>
                <a:cubicBezTo>
                  <a:pt x="28153" y="38634"/>
                  <a:pt x="28153" y="38407"/>
                  <a:pt x="28108" y="38361"/>
                </a:cubicBezTo>
                <a:cubicBezTo>
                  <a:pt x="28062" y="38361"/>
                  <a:pt x="27926" y="38634"/>
                  <a:pt x="27835" y="38953"/>
                </a:cubicBezTo>
                <a:cubicBezTo>
                  <a:pt x="27607" y="39498"/>
                  <a:pt x="27562" y="39589"/>
                  <a:pt x="26971" y="40090"/>
                </a:cubicBezTo>
                <a:cubicBezTo>
                  <a:pt x="26620" y="40358"/>
                  <a:pt x="26419" y="40486"/>
                  <a:pt x="26372" y="40486"/>
                </a:cubicBezTo>
                <a:cubicBezTo>
                  <a:pt x="26315" y="40486"/>
                  <a:pt x="26482" y="40301"/>
                  <a:pt x="26880" y="39953"/>
                </a:cubicBezTo>
                <a:cubicBezTo>
                  <a:pt x="27516" y="39362"/>
                  <a:pt x="27516" y="39362"/>
                  <a:pt x="27380" y="39317"/>
                </a:cubicBezTo>
                <a:cubicBezTo>
                  <a:pt x="27334" y="39317"/>
                  <a:pt x="27016" y="39544"/>
                  <a:pt x="26698" y="39817"/>
                </a:cubicBezTo>
                <a:cubicBezTo>
                  <a:pt x="26334" y="40135"/>
                  <a:pt x="26061" y="40363"/>
                  <a:pt x="26015" y="40363"/>
                </a:cubicBezTo>
                <a:cubicBezTo>
                  <a:pt x="25970" y="40363"/>
                  <a:pt x="27334" y="38907"/>
                  <a:pt x="27516" y="38725"/>
                </a:cubicBezTo>
                <a:cubicBezTo>
                  <a:pt x="27744" y="38543"/>
                  <a:pt x="28289" y="37816"/>
                  <a:pt x="28699" y="36997"/>
                </a:cubicBezTo>
                <a:cubicBezTo>
                  <a:pt x="29011" y="36417"/>
                  <a:pt x="29805" y="35268"/>
                  <a:pt x="29921" y="35268"/>
                </a:cubicBezTo>
                <a:close/>
                <a:moveTo>
                  <a:pt x="18619" y="40162"/>
                </a:moveTo>
                <a:cubicBezTo>
                  <a:pt x="18622" y="40162"/>
                  <a:pt x="18617" y="40182"/>
                  <a:pt x="18602" y="40226"/>
                </a:cubicBezTo>
                <a:cubicBezTo>
                  <a:pt x="18602" y="40317"/>
                  <a:pt x="18511" y="40499"/>
                  <a:pt x="18466" y="40635"/>
                </a:cubicBezTo>
                <a:cubicBezTo>
                  <a:pt x="18454" y="40659"/>
                  <a:pt x="18445" y="40670"/>
                  <a:pt x="18440" y="40670"/>
                </a:cubicBezTo>
                <a:cubicBezTo>
                  <a:pt x="18426" y="40670"/>
                  <a:pt x="18444" y="40577"/>
                  <a:pt x="18511" y="40408"/>
                </a:cubicBezTo>
                <a:cubicBezTo>
                  <a:pt x="18573" y="40254"/>
                  <a:pt x="18614" y="40162"/>
                  <a:pt x="18619" y="40162"/>
                </a:cubicBezTo>
                <a:close/>
                <a:moveTo>
                  <a:pt x="25743" y="40681"/>
                </a:moveTo>
                <a:cubicBezTo>
                  <a:pt x="25743" y="40726"/>
                  <a:pt x="25697" y="40863"/>
                  <a:pt x="25652" y="40954"/>
                </a:cubicBezTo>
                <a:cubicBezTo>
                  <a:pt x="25585" y="41020"/>
                  <a:pt x="25518" y="41063"/>
                  <a:pt x="25488" y="41063"/>
                </a:cubicBezTo>
                <a:cubicBezTo>
                  <a:pt x="25476" y="41063"/>
                  <a:pt x="25470" y="41057"/>
                  <a:pt x="25470" y="41045"/>
                </a:cubicBezTo>
                <a:cubicBezTo>
                  <a:pt x="25470" y="40999"/>
                  <a:pt x="25515" y="40908"/>
                  <a:pt x="25561" y="40817"/>
                </a:cubicBezTo>
                <a:cubicBezTo>
                  <a:pt x="25652" y="40726"/>
                  <a:pt x="25742" y="40681"/>
                  <a:pt x="25743" y="40681"/>
                </a:cubicBezTo>
                <a:close/>
                <a:moveTo>
                  <a:pt x="17528" y="40890"/>
                </a:moveTo>
                <a:cubicBezTo>
                  <a:pt x="17535" y="40890"/>
                  <a:pt x="17544" y="40896"/>
                  <a:pt x="17556" y="40908"/>
                </a:cubicBezTo>
                <a:cubicBezTo>
                  <a:pt x="17556" y="40954"/>
                  <a:pt x="17556" y="40999"/>
                  <a:pt x="17511" y="41090"/>
                </a:cubicBezTo>
                <a:cubicBezTo>
                  <a:pt x="17486" y="41102"/>
                  <a:pt x="17468" y="41108"/>
                  <a:pt x="17456" y="41108"/>
                </a:cubicBezTo>
                <a:cubicBezTo>
                  <a:pt x="17423" y="41108"/>
                  <a:pt x="17432" y="41066"/>
                  <a:pt x="17465" y="40999"/>
                </a:cubicBezTo>
                <a:cubicBezTo>
                  <a:pt x="17499" y="40933"/>
                  <a:pt x="17507" y="40890"/>
                  <a:pt x="17528" y="40890"/>
                </a:cubicBezTo>
                <a:close/>
                <a:moveTo>
                  <a:pt x="14852" y="40123"/>
                </a:moveTo>
                <a:cubicBezTo>
                  <a:pt x="14917" y="40123"/>
                  <a:pt x="14838" y="40324"/>
                  <a:pt x="14645" y="40772"/>
                </a:cubicBezTo>
                <a:cubicBezTo>
                  <a:pt x="14475" y="41079"/>
                  <a:pt x="14381" y="41232"/>
                  <a:pt x="14345" y="41232"/>
                </a:cubicBezTo>
                <a:cubicBezTo>
                  <a:pt x="14333" y="41232"/>
                  <a:pt x="14327" y="41215"/>
                  <a:pt x="14327" y="41181"/>
                </a:cubicBezTo>
                <a:cubicBezTo>
                  <a:pt x="14327" y="40863"/>
                  <a:pt x="14509" y="40408"/>
                  <a:pt x="14691" y="40226"/>
                </a:cubicBezTo>
                <a:cubicBezTo>
                  <a:pt x="14772" y="40159"/>
                  <a:pt x="14825" y="40123"/>
                  <a:pt x="14852" y="40123"/>
                </a:cubicBezTo>
                <a:close/>
                <a:moveTo>
                  <a:pt x="27306" y="40145"/>
                </a:moveTo>
                <a:cubicBezTo>
                  <a:pt x="27363" y="40145"/>
                  <a:pt x="27372" y="40203"/>
                  <a:pt x="27334" y="40317"/>
                </a:cubicBezTo>
                <a:cubicBezTo>
                  <a:pt x="27289" y="40408"/>
                  <a:pt x="27061" y="40681"/>
                  <a:pt x="26789" y="40908"/>
                </a:cubicBezTo>
                <a:cubicBezTo>
                  <a:pt x="26522" y="41175"/>
                  <a:pt x="26396" y="41285"/>
                  <a:pt x="26338" y="41285"/>
                </a:cubicBezTo>
                <a:cubicBezTo>
                  <a:pt x="26296" y="41285"/>
                  <a:pt x="26288" y="41230"/>
                  <a:pt x="26288" y="41136"/>
                </a:cubicBezTo>
                <a:cubicBezTo>
                  <a:pt x="26334" y="40954"/>
                  <a:pt x="26470" y="40772"/>
                  <a:pt x="26789" y="40499"/>
                </a:cubicBezTo>
                <a:cubicBezTo>
                  <a:pt x="27054" y="40260"/>
                  <a:pt x="27227" y="40145"/>
                  <a:pt x="27306" y="40145"/>
                </a:cubicBezTo>
                <a:close/>
                <a:moveTo>
                  <a:pt x="18177" y="40527"/>
                </a:moveTo>
                <a:cubicBezTo>
                  <a:pt x="18189" y="40527"/>
                  <a:pt x="18193" y="40548"/>
                  <a:pt x="18193" y="40590"/>
                </a:cubicBezTo>
                <a:cubicBezTo>
                  <a:pt x="18147" y="40726"/>
                  <a:pt x="18056" y="40954"/>
                  <a:pt x="17965" y="41090"/>
                </a:cubicBezTo>
                <a:cubicBezTo>
                  <a:pt x="17863" y="41261"/>
                  <a:pt x="17805" y="41336"/>
                  <a:pt x="17786" y="41336"/>
                </a:cubicBezTo>
                <a:cubicBezTo>
                  <a:pt x="17752" y="41336"/>
                  <a:pt x="17824" y="41130"/>
                  <a:pt x="17965" y="40817"/>
                </a:cubicBezTo>
                <a:cubicBezTo>
                  <a:pt x="18091" y="40629"/>
                  <a:pt x="18152" y="40527"/>
                  <a:pt x="18177" y="40527"/>
                </a:cubicBezTo>
                <a:close/>
                <a:moveTo>
                  <a:pt x="17647" y="38089"/>
                </a:moveTo>
                <a:lnTo>
                  <a:pt x="17602" y="38361"/>
                </a:lnTo>
                <a:cubicBezTo>
                  <a:pt x="17602" y="38498"/>
                  <a:pt x="17556" y="38680"/>
                  <a:pt x="17511" y="38771"/>
                </a:cubicBezTo>
                <a:cubicBezTo>
                  <a:pt x="17420" y="38862"/>
                  <a:pt x="17238" y="39180"/>
                  <a:pt x="17101" y="39498"/>
                </a:cubicBezTo>
                <a:cubicBezTo>
                  <a:pt x="16882" y="39937"/>
                  <a:pt x="15395" y="41643"/>
                  <a:pt x="15247" y="41643"/>
                </a:cubicBezTo>
                <a:cubicBezTo>
                  <a:pt x="15242" y="41643"/>
                  <a:pt x="15238" y="41641"/>
                  <a:pt x="15237" y="41636"/>
                </a:cubicBezTo>
                <a:cubicBezTo>
                  <a:pt x="15237" y="41636"/>
                  <a:pt x="15464" y="41136"/>
                  <a:pt x="15737" y="40544"/>
                </a:cubicBezTo>
                <a:cubicBezTo>
                  <a:pt x="16283" y="39407"/>
                  <a:pt x="16783" y="38725"/>
                  <a:pt x="17329" y="38316"/>
                </a:cubicBezTo>
                <a:lnTo>
                  <a:pt x="17647" y="38089"/>
                </a:lnTo>
                <a:close/>
                <a:moveTo>
                  <a:pt x="26425" y="41545"/>
                </a:moveTo>
                <a:cubicBezTo>
                  <a:pt x="26470" y="41545"/>
                  <a:pt x="26470" y="41590"/>
                  <a:pt x="26425" y="41681"/>
                </a:cubicBezTo>
                <a:cubicBezTo>
                  <a:pt x="26425" y="41748"/>
                  <a:pt x="26376" y="41790"/>
                  <a:pt x="26332" y="41790"/>
                </a:cubicBezTo>
                <a:cubicBezTo>
                  <a:pt x="26316" y="41790"/>
                  <a:pt x="26300" y="41785"/>
                  <a:pt x="26288" y="41772"/>
                </a:cubicBezTo>
                <a:cubicBezTo>
                  <a:pt x="26243" y="41772"/>
                  <a:pt x="26243" y="41681"/>
                  <a:pt x="26288" y="41636"/>
                </a:cubicBezTo>
                <a:cubicBezTo>
                  <a:pt x="26334" y="41590"/>
                  <a:pt x="26425" y="41545"/>
                  <a:pt x="26425" y="41545"/>
                </a:cubicBezTo>
                <a:close/>
                <a:moveTo>
                  <a:pt x="18585" y="41028"/>
                </a:moveTo>
                <a:lnTo>
                  <a:pt x="18585" y="41028"/>
                </a:lnTo>
                <a:cubicBezTo>
                  <a:pt x="18593" y="41028"/>
                  <a:pt x="18574" y="41129"/>
                  <a:pt x="18511" y="41318"/>
                </a:cubicBezTo>
                <a:cubicBezTo>
                  <a:pt x="18420" y="41636"/>
                  <a:pt x="18329" y="41818"/>
                  <a:pt x="18238" y="41863"/>
                </a:cubicBezTo>
                <a:cubicBezTo>
                  <a:pt x="18218" y="41874"/>
                  <a:pt x="18202" y="41879"/>
                  <a:pt x="18191" y="41879"/>
                </a:cubicBezTo>
                <a:cubicBezTo>
                  <a:pt x="18154" y="41879"/>
                  <a:pt x="18178" y="41812"/>
                  <a:pt x="18284" y="41636"/>
                </a:cubicBezTo>
                <a:cubicBezTo>
                  <a:pt x="18375" y="41500"/>
                  <a:pt x="18511" y="41227"/>
                  <a:pt x="18557" y="41090"/>
                </a:cubicBezTo>
                <a:cubicBezTo>
                  <a:pt x="18571" y="41048"/>
                  <a:pt x="18581" y="41028"/>
                  <a:pt x="18585" y="41028"/>
                </a:cubicBezTo>
                <a:close/>
                <a:moveTo>
                  <a:pt x="19330" y="40544"/>
                </a:moveTo>
                <a:lnTo>
                  <a:pt x="19330" y="40954"/>
                </a:lnTo>
                <a:cubicBezTo>
                  <a:pt x="19330" y="41181"/>
                  <a:pt x="19284" y="41500"/>
                  <a:pt x="19284" y="41681"/>
                </a:cubicBezTo>
                <a:cubicBezTo>
                  <a:pt x="19257" y="41845"/>
                  <a:pt x="19246" y="41927"/>
                  <a:pt x="19212" y="41927"/>
                </a:cubicBezTo>
                <a:cubicBezTo>
                  <a:pt x="19190" y="41927"/>
                  <a:pt x="19157" y="41891"/>
                  <a:pt x="19102" y="41818"/>
                </a:cubicBezTo>
                <a:cubicBezTo>
                  <a:pt x="19012" y="41727"/>
                  <a:pt x="19012" y="41545"/>
                  <a:pt x="19148" y="41136"/>
                </a:cubicBezTo>
                <a:lnTo>
                  <a:pt x="19330" y="40544"/>
                </a:lnTo>
                <a:close/>
                <a:moveTo>
                  <a:pt x="17307" y="41256"/>
                </a:moveTo>
                <a:cubicBezTo>
                  <a:pt x="17321" y="41256"/>
                  <a:pt x="17329" y="41277"/>
                  <a:pt x="17329" y="41318"/>
                </a:cubicBezTo>
                <a:cubicBezTo>
                  <a:pt x="17374" y="41409"/>
                  <a:pt x="17374" y="41545"/>
                  <a:pt x="17329" y="41636"/>
                </a:cubicBezTo>
                <a:cubicBezTo>
                  <a:pt x="17283" y="41727"/>
                  <a:pt x="17192" y="41863"/>
                  <a:pt x="17101" y="41954"/>
                </a:cubicBezTo>
                <a:cubicBezTo>
                  <a:pt x="17087" y="41962"/>
                  <a:pt x="17075" y="41965"/>
                  <a:pt x="17065" y="41965"/>
                </a:cubicBezTo>
                <a:cubicBezTo>
                  <a:pt x="17014" y="41965"/>
                  <a:pt x="17032" y="41858"/>
                  <a:pt x="17147" y="41590"/>
                </a:cubicBezTo>
                <a:cubicBezTo>
                  <a:pt x="17211" y="41368"/>
                  <a:pt x="17274" y="41256"/>
                  <a:pt x="17307" y="41256"/>
                </a:cubicBezTo>
                <a:close/>
                <a:moveTo>
                  <a:pt x="25535" y="41405"/>
                </a:moveTo>
                <a:cubicBezTo>
                  <a:pt x="25544" y="41405"/>
                  <a:pt x="25553" y="41406"/>
                  <a:pt x="25561" y="41409"/>
                </a:cubicBezTo>
                <a:cubicBezTo>
                  <a:pt x="25652" y="41454"/>
                  <a:pt x="25561" y="41590"/>
                  <a:pt x="25197" y="41954"/>
                </a:cubicBezTo>
                <a:cubicBezTo>
                  <a:pt x="24864" y="42313"/>
                  <a:pt x="24690" y="42484"/>
                  <a:pt x="24650" y="42484"/>
                </a:cubicBezTo>
                <a:cubicBezTo>
                  <a:pt x="24618" y="42484"/>
                  <a:pt x="24668" y="42381"/>
                  <a:pt x="24787" y="42182"/>
                </a:cubicBezTo>
                <a:cubicBezTo>
                  <a:pt x="25002" y="41753"/>
                  <a:pt x="25378" y="41405"/>
                  <a:pt x="25535" y="41405"/>
                </a:cubicBezTo>
                <a:close/>
                <a:moveTo>
                  <a:pt x="29364" y="42096"/>
                </a:moveTo>
                <a:cubicBezTo>
                  <a:pt x="29401" y="42096"/>
                  <a:pt x="29351" y="42197"/>
                  <a:pt x="29199" y="42318"/>
                </a:cubicBezTo>
                <a:cubicBezTo>
                  <a:pt x="29063" y="42455"/>
                  <a:pt x="28881" y="42546"/>
                  <a:pt x="28835" y="42546"/>
                </a:cubicBezTo>
                <a:cubicBezTo>
                  <a:pt x="28818" y="42554"/>
                  <a:pt x="28806" y="42558"/>
                  <a:pt x="28799" y="42558"/>
                </a:cubicBezTo>
                <a:cubicBezTo>
                  <a:pt x="28764" y="42558"/>
                  <a:pt x="28815" y="42483"/>
                  <a:pt x="28926" y="42409"/>
                </a:cubicBezTo>
                <a:cubicBezTo>
                  <a:pt x="29017" y="42318"/>
                  <a:pt x="29154" y="42182"/>
                  <a:pt x="29244" y="42182"/>
                </a:cubicBezTo>
                <a:cubicBezTo>
                  <a:pt x="29305" y="42121"/>
                  <a:pt x="29346" y="42096"/>
                  <a:pt x="29364" y="42096"/>
                </a:cubicBezTo>
                <a:close/>
                <a:moveTo>
                  <a:pt x="18236" y="41226"/>
                </a:moveTo>
                <a:cubicBezTo>
                  <a:pt x="18237" y="41226"/>
                  <a:pt x="18238" y="41226"/>
                  <a:pt x="18238" y="41227"/>
                </a:cubicBezTo>
                <a:cubicBezTo>
                  <a:pt x="18238" y="41227"/>
                  <a:pt x="18147" y="41454"/>
                  <a:pt x="18011" y="41772"/>
                </a:cubicBezTo>
                <a:cubicBezTo>
                  <a:pt x="17829" y="42136"/>
                  <a:pt x="17647" y="42409"/>
                  <a:pt x="17374" y="42637"/>
                </a:cubicBezTo>
                <a:cubicBezTo>
                  <a:pt x="17235" y="42775"/>
                  <a:pt x="17096" y="42835"/>
                  <a:pt x="17038" y="42835"/>
                </a:cubicBezTo>
                <a:cubicBezTo>
                  <a:pt x="17021" y="42835"/>
                  <a:pt x="17010" y="42829"/>
                  <a:pt x="17010" y="42818"/>
                </a:cubicBezTo>
                <a:cubicBezTo>
                  <a:pt x="17010" y="42729"/>
                  <a:pt x="18159" y="41226"/>
                  <a:pt x="18236" y="41226"/>
                </a:cubicBezTo>
                <a:close/>
                <a:moveTo>
                  <a:pt x="55470" y="20574"/>
                </a:moveTo>
                <a:cubicBezTo>
                  <a:pt x="55472" y="20574"/>
                  <a:pt x="55475" y="20574"/>
                  <a:pt x="55477" y="20574"/>
                </a:cubicBezTo>
                <a:lnTo>
                  <a:pt x="55477" y="20574"/>
                </a:lnTo>
                <a:cubicBezTo>
                  <a:pt x="55437" y="20594"/>
                  <a:pt x="55274" y="20791"/>
                  <a:pt x="55077" y="20988"/>
                </a:cubicBezTo>
                <a:cubicBezTo>
                  <a:pt x="54850" y="21216"/>
                  <a:pt x="54395" y="21716"/>
                  <a:pt x="54031" y="22125"/>
                </a:cubicBezTo>
                <a:cubicBezTo>
                  <a:pt x="52995" y="23206"/>
                  <a:pt x="50710" y="25491"/>
                  <a:pt x="50666" y="25491"/>
                </a:cubicBezTo>
                <a:cubicBezTo>
                  <a:pt x="50666" y="25491"/>
                  <a:pt x="50666" y="25491"/>
                  <a:pt x="50666" y="25491"/>
                </a:cubicBezTo>
                <a:cubicBezTo>
                  <a:pt x="50620" y="25445"/>
                  <a:pt x="51029" y="24854"/>
                  <a:pt x="51484" y="24172"/>
                </a:cubicBezTo>
                <a:cubicBezTo>
                  <a:pt x="52168" y="23206"/>
                  <a:pt x="52425" y="22738"/>
                  <a:pt x="52318" y="22738"/>
                </a:cubicBezTo>
                <a:cubicBezTo>
                  <a:pt x="52304" y="22738"/>
                  <a:pt x="52283" y="22746"/>
                  <a:pt x="52257" y="22762"/>
                </a:cubicBezTo>
                <a:cubicBezTo>
                  <a:pt x="52212" y="22762"/>
                  <a:pt x="51666" y="23535"/>
                  <a:pt x="51029" y="24490"/>
                </a:cubicBezTo>
                <a:cubicBezTo>
                  <a:pt x="50029" y="25900"/>
                  <a:pt x="49665" y="26400"/>
                  <a:pt x="48892" y="27128"/>
                </a:cubicBezTo>
                <a:cubicBezTo>
                  <a:pt x="48174" y="27881"/>
                  <a:pt x="47485" y="28437"/>
                  <a:pt x="47360" y="28437"/>
                </a:cubicBezTo>
                <a:cubicBezTo>
                  <a:pt x="47326" y="28437"/>
                  <a:pt x="47333" y="28397"/>
                  <a:pt x="47391" y="28310"/>
                </a:cubicBezTo>
                <a:cubicBezTo>
                  <a:pt x="47618" y="27947"/>
                  <a:pt x="48846" y="25854"/>
                  <a:pt x="48892" y="25718"/>
                </a:cubicBezTo>
                <a:cubicBezTo>
                  <a:pt x="48937" y="25673"/>
                  <a:pt x="48892" y="25582"/>
                  <a:pt x="48846" y="25582"/>
                </a:cubicBezTo>
                <a:cubicBezTo>
                  <a:pt x="48846" y="25582"/>
                  <a:pt x="48392" y="26218"/>
                  <a:pt x="47937" y="26991"/>
                </a:cubicBezTo>
                <a:cubicBezTo>
                  <a:pt x="46709" y="29129"/>
                  <a:pt x="46254" y="29675"/>
                  <a:pt x="44981" y="30812"/>
                </a:cubicBezTo>
                <a:cubicBezTo>
                  <a:pt x="44344" y="31358"/>
                  <a:pt x="43844" y="31767"/>
                  <a:pt x="43844" y="31767"/>
                </a:cubicBezTo>
                <a:cubicBezTo>
                  <a:pt x="43798" y="31721"/>
                  <a:pt x="43980" y="31494"/>
                  <a:pt x="44162" y="31176"/>
                </a:cubicBezTo>
                <a:cubicBezTo>
                  <a:pt x="44612" y="30455"/>
                  <a:pt x="45508" y="28310"/>
                  <a:pt x="45350" y="28310"/>
                </a:cubicBezTo>
                <a:cubicBezTo>
                  <a:pt x="45348" y="28310"/>
                  <a:pt x="45346" y="28310"/>
                  <a:pt x="45344" y="28310"/>
                </a:cubicBezTo>
                <a:cubicBezTo>
                  <a:pt x="45253" y="28310"/>
                  <a:pt x="45117" y="28538"/>
                  <a:pt x="45026" y="28856"/>
                </a:cubicBezTo>
                <a:cubicBezTo>
                  <a:pt x="44389" y="30630"/>
                  <a:pt x="43343" y="32222"/>
                  <a:pt x="42206" y="33359"/>
                </a:cubicBezTo>
                <a:cubicBezTo>
                  <a:pt x="41432" y="34090"/>
                  <a:pt x="38867" y="36246"/>
                  <a:pt x="38784" y="36246"/>
                </a:cubicBezTo>
                <a:cubicBezTo>
                  <a:pt x="38780" y="36246"/>
                  <a:pt x="38783" y="36239"/>
                  <a:pt x="38795" y="36224"/>
                </a:cubicBezTo>
                <a:cubicBezTo>
                  <a:pt x="38841" y="36133"/>
                  <a:pt x="39114" y="35815"/>
                  <a:pt x="39341" y="35496"/>
                </a:cubicBezTo>
                <a:cubicBezTo>
                  <a:pt x="40387" y="34223"/>
                  <a:pt x="42252" y="31312"/>
                  <a:pt x="42161" y="31130"/>
                </a:cubicBezTo>
                <a:cubicBezTo>
                  <a:pt x="42152" y="31112"/>
                  <a:pt x="42141" y="31101"/>
                  <a:pt x="42126" y="31101"/>
                </a:cubicBezTo>
                <a:cubicBezTo>
                  <a:pt x="42066" y="31101"/>
                  <a:pt x="41942" y="31276"/>
                  <a:pt x="41615" y="31858"/>
                </a:cubicBezTo>
                <a:cubicBezTo>
                  <a:pt x="40614" y="33541"/>
                  <a:pt x="39159" y="35496"/>
                  <a:pt x="37886" y="36906"/>
                </a:cubicBezTo>
                <a:cubicBezTo>
                  <a:pt x="37340" y="37497"/>
                  <a:pt x="34657" y="39817"/>
                  <a:pt x="34566" y="39817"/>
                </a:cubicBezTo>
                <a:cubicBezTo>
                  <a:pt x="34520" y="39771"/>
                  <a:pt x="34657" y="39635"/>
                  <a:pt x="34793" y="39453"/>
                </a:cubicBezTo>
                <a:cubicBezTo>
                  <a:pt x="36430" y="37315"/>
                  <a:pt x="38386" y="34678"/>
                  <a:pt x="38340" y="34587"/>
                </a:cubicBezTo>
                <a:cubicBezTo>
                  <a:pt x="38333" y="34572"/>
                  <a:pt x="38322" y="34564"/>
                  <a:pt x="38307" y="34564"/>
                </a:cubicBezTo>
                <a:cubicBezTo>
                  <a:pt x="38230" y="34564"/>
                  <a:pt x="38053" y="34760"/>
                  <a:pt x="37749" y="35178"/>
                </a:cubicBezTo>
                <a:cubicBezTo>
                  <a:pt x="36931" y="36360"/>
                  <a:pt x="34111" y="40044"/>
                  <a:pt x="33702" y="40408"/>
                </a:cubicBezTo>
                <a:cubicBezTo>
                  <a:pt x="32928" y="41227"/>
                  <a:pt x="31564" y="42318"/>
                  <a:pt x="31155" y="42546"/>
                </a:cubicBezTo>
                <a:cubicBezTo>
                  <a:pt x="30981" y="42624"/>
                  <a:pt x="30868" y="42670"/>
                  <a:pt x="30815" y="42670"/>
                </a:cubicBezTo>
                <a:cubicBezTo>
                  <a:pt x="30714" y="42670"/>
                  <a:pt x="30828" y="42507"/>
                  <a:pt x="31155" y="42091"/>
                </a:cubicBezTo>
                <a:cubicBezTo>
                  <a:pt x="31428" y="41727"/>
                  <a:pt x="31746" y="41454"/>
                  <a:pt x="32292" y="41181"/>
                </a:cubicBezTo>
                <a:cubicBezTo>
                  <a:pt x="32829" y="40882"/>
                  <a:pt x="33053" y="40662"/>
                  <a:pt x="32911" y="40662"/>
                </a:cubicBezTo>
                <a:cubicBezTo>
                  <a:pt x="32837" y="40662"/>
                  <a:pt x="32664" y="40722"/>
                  <a:pt x="32383" y="40863"/>
                </a:cubicBezTo>
                <a:cubicBezTo>
                  <a:pt x="32162" y="40973"/>
                  <a:pt x="32042" y="41033"/>
                  <a:pt x="31992" y="41033"/>
                </a:cubicBezTo>
                <a:cubicBezTo>
                  <a:pt x="31959" y="41033"/>
                  <a:pt x="31955" y="41008"/>
                  <a:pt x="31973" y="40954"/>
                </a:cubicBezTo>
                <a:cubicBezTo>
                  <a:pt x="31973" y="40863"/>
                  <a:pt x="32292" y="40635"/>
                  <a:pt x="32655" y="40499"/>
                </a:cubicBezTo>
                <a:cubicBezTo>
                  <a:pt x="33158" y="40248"/>
                  <a:pt x="33357" y="40040"/>
                  <a:pt x="33207" y="40040"/>
                </a:cubicBezTo>
                <a:cubicBezTo>
                  <a:pt x="33140" y="40040"/>
                  <a:pt x="33003" y="40082"/>
                  <a:pt x="32792" y="40181"/>
                </a:cubicBezTo>
                <a:lnTo>
                  <a:pt x="32383" y="40363"/>
                </a:lnTo>
                <a:lnTo>
                  <a:pt x="32519" y="40135"/>
                </a:lnTo>
                <a:cubicBezTo>
                  <a:pt x="32610" y="39999"/>
                  <a:pt x="32746" y="39771"/>
                  <a:pt x="32883" y="39589"/>
                </a:cubicBezTo>
                <a:cubicBezTo>
                  <a:pt x="32974" y="39453"/>
                  <a:pt x="33019" y="39317"/>
                  <a:pt x="33019" y="39271"/>
                </a:cubicBezTo>
                <a:cubicBezTo>
                  <a:pt x="33011" y="39245"/>
                  <a:pt x="32997" y="39233"/>
                  <a:pt x="32979" y="39233"/>
                </a:cubicBezTo>
                <a:cubicBezTo>
                  <a:pt x="32898" y="39233"/>
                  <a:pt x="32715" y="39473"/>
                  <a:pt x="32383" y="39953"/>
                </a:cubicBezTo>
                <a:cubicBezTo>
                  <a:pt x="32064" y="40453"/>
                  <a:pt x="31882" y="40681"/>
                  <a:pt x="31518" y="40863"/>
                </a:cubicBezTo>
                <a:cubicBezTo>
                  <a:pt x="31246" y="40999"/>
                  <a:pt x="31155" y="41090"/>
                  <a:pt x="31200" y="41136"/>
                </a:cubicBezTo>
                <a:cubicBezTo>
                  <a:pt x="31230" y="41151"/>
                  <a:pt x="31261" y="41156"/>
                  <a:pt x="31291" y="41156"/>
                </a:cubicBezTo>
                <a:cubicBezTo>
                  <a:pt x="31352" y="41156"/>
                  <a:pt x="31412" y="41136"/>
                  <a:pt x="31473" y="41136"/>
                </a:cubicBezTo>
                <a:cubicBezTo>
                  <a:pt x="31525" y="41101"/>
                  <a:pt x="31557" y="41086"/>
                  <a:pt x="31575" y="41086"/>
                </a:cubicBezTo>
                <a:cubicBezTo>
                  <a:pt x="31603" y="41086"/>
                  <a:pt x="31592" y="41125"/>
                  <a:pt x="31564" y="41181"/>
                </a:cubicBezTo>
                <a:cubicBezTo>
                  <a:pt x="31564" y="41272"/>
                  <a:pt x="31291" y="41500"/>
                  <a:pt x="30927" y="41681"/>
                </a:cubicBezTo>
                <a:cubicBezTo>
                  <a:pt x="30609" y="41909"/>
                  <a:pt x="30336" y="42045"/>
                  <a:pt x="30336" y="42091"/>
                </a:cubicBezTo>
                <a:cubicBezTo>
                  <a:pt x="30336" y="42179"/>
                  <a:pt x="29181" y="42866"/>
                  <a:pt x="29070" y="42866"/>
                </a:cubicBezTo>
                <a:cubicBezTo>
                  <a:pt x="29066" y="42866"/>
                  <a:pt x="29064" y="42865"/>
                  <a:pt x="29063" y="42864"/>
                </a:cubicBezTo>
                <a:cubicBezTo>
                  <a:pt x="29063" y="42773"/>
                  <a:pt x="29517" y="42409"/>
                  <a:pt x="30109" y="42045"/>
                </a:cubicBezTo>
                <a:cubicBezTo>
                  <a:pt x="30427" y="41863"/>
                  <a:pt x="30654" y="41681"/>
                  <a:pt x="30654" y="41590"/>
                </a:cubicBezTo>
                <a:cubicBezTo>
                  <a:pt x="30654" y="41578"/>
                  <a:pt x="30645" y="41573"/>
                  <a:pt x="30627" y="41573"/>
                </a:cubicBezTo>
                <a:cubicBezTo>
                  <a:pt x="30578" y="41573"/>
                  <a:pt x="30469" y="41615"/>
                  <a:pt x="30336" y="41681"/>
                </a:cubicBezTo>
                <a:cubicBezTo>
                  <a:pt x="30177" y="41772"/>
                  <a:pt x="30097" y="41818"/>
                  <a:pt x="30075" y="41818"/>
                </a:cubicBezTo>
                <a:cubicBezTo>
                  <a:pt x="30052" y="41818"/>
                  <a:pt x="30086" y="41772"/>
                  <a:pt x="30154" y="41681"/>
                </a:cubicBezTo>
                <a:cubicBezTo>
                  <a:pt x="30245" y="41545"/>
                  <a:pt x="30518" y="41318"/>
                  <a:pt x="30836" y="41090"/>
                </a:cubicBezTo>
                <a:cubicBezTo>
                  <a:pt x="31155" y="40863"/>
                  <a:pt x="31382" y="40681"/>
                  <a:pt x="31337" y="40635"/>
                </a:cubicBezTo>
                <a:cubicBezTo>
                  <a:pt x="31337" y="40590"/>
                  <a:pt x="31291" y="40544"/>
                  <a:pt x="31246" y="40544"/>
                </a:cubicBezTo>
                <a:cubicBezTo>
                  <a:pt x="31246" y="40590"/>
                  <a:pt x="30927" y="40817"/>
                  <a:pt x="30518" y="41045"/>
                </a:cubicBezTo>
                <a:cubicBezTo>
                  <a:pt x="30109" y="41318"/>
                  <a:pt x="29790" y="41545"/>
                  <a:pt x="29745" y="41545"/>
                </a:cubicBezTo>
                <a:cubicBezTo>
                  <a:pt x="29699" y="41500"/>
                  <a:pt x="29790" y="41454"/>
                  <a:pt x="31200" y="40408"/>
                </a:cubicBezTo>
                <a:cubicBezTo>
                  <a:pt x="31928" y="39908"/>
                  <a:pt x="32519" y="39407"/>
                  <a:pt x="32519" y="39362"/>
                </a:cubicBezTo>
                <a:cubicBezTo>
                  <a:pt x="32540" y="39320"/>
                  <a:pt x="32539" y="39297"/>
                  <a:pt x="32512" y="39297"/>
                </a:cubicBezTo>
                <a:cubicBezTo>
                  <a:pt x="32422" y="39297"/>
                  <a:pt x="32048" y="39542"/>
                  <a:pt x="31246" y="40135"/>
                </a:cubicBezTo>
                <a:cubicBezTo>
                  <a:pt x="30782" y="40515"/>
                  <a:pt x="30357" y="40777"/>
                  <a:pt x="30298" y="40777"/>
                </a:cubicBezTo>
                <a:cubicBezTo>
                  <a:pt x="30293" y="40777"/>
                  <a:pt x="30291" y="40775"/>
                  <a:pt x="30291" y="40772"/>
                </a:cubicBezTo>
                <a:cubicBezTo>
                  <a:pt x="30381" y="40635"/>
                  <a:pt x="30836" y="40226"/>
                  <a:pt x="31746" y="39589"/>
                </a:cubicBezTo>
                <a:cubicBezTo>
                  <a:pt x="32292" y="39180"/>
                  <a:pt x="32701" y="38816"/>
                  <a:pt x="32610" y="38816"/>
                </a:cubicBezTo>
                <a:cubicBezTo>
                  <a:pt x="32604" y="38810"/>
                  <a:pt x="32595" y="38807"/>
                  <a:pt x="32583" y="38807"/>
                </a:cubicBezTo>
                <a:cubicBezTo>
                  <a:pt x="32505" y="38807"/>
                  <a:pt x="32307" y="38931"/>
                  <a:pt x="32110" y="39089"/>
                </a:cubicBezTo>
                <a:cubicBezTo>
                  <a:pt x="31843" y="39293"/>
                  <a:pt x="31690" y="39394"/>
                  <a:pt x="31650" y="39394"/>
                </a:cubicBezTo>
                <a:cubicBezTo>
                  <a:pt x="31576" y="39394"/>
                  <a:pt x="31911" y="39031"/>
                  <a:pt x="32655" y="38316"/>
                </a:cubicBezTo>
                <a:cubicBezTo>
                  <a:pt x="33502" y="37540"/>
                  <a:pt x="33747" y="37311"/>
                  <a:pt x="33899" y="37311"/>
                </a:cubicBezTo>
                <a:cubicBezTo>
                  <a:pt x="33943" y="37311"/>
                  <a:pt x="33979" y="37330"/>
                  <a:pt x="34020" y="37361"/>
                </a:cubicBezTo>
                <a:cubicBezTo>
                  <a:pt x="34067" y="37389"/>
                  <a:pt x="34111" y="37408"/>
                  <a:pt x="34160" y="37408"/>
                </a:cubicBezTo>
                <a:cubicBezTo>
                  <a:pt x="34346" y="37408"/>
                  <a:pt x="34611" y="37141"/>
                  <a:pt x="35475" y="36133"/>
                </a:cubicBezTo>
                <a:cubicBezTo>
                  <a:pt x="36385" y="35087"/>
                  <a:pt x="36612" y="34859"/>
                  <a:pt x="38477" y="33177"/>
                </a:cubicBezTo>
                <a:cubicBezTo>
                  <a:pt x="39264" y="32521"/>
                  <a:pt x="39924" y="31992"/>
                  <a:pt x="40015" y="31992"/>
                </a:cubicBezTo>
                <a:cubicBezTo>
                  <a:pt x="40019" y="31992"/>
                  <a:pt x="40021" y="31992"/>
                  <a:pt x="40023" y="31994"/>
                </a:cubicBezTo>
                <a:cubicBezTo>
                  <a:pt x="40069" y="32040"/>
                  <a:pt x="40160" y="32040"/>
                  <a:pt x="40205" y="32040"/>
                </a:cubicBezTo>
                <a:cubicBezTo>
                  <a:pt x="40251" y="31994"/>
                  <a:pt x="41342" y="30994"/>
                  <a:pt x="42616" y="29811"/>
                </a:cubicBezTo>
                <a:cubicBezTo>
                  <a:pt x="44456" y="28009"/>
                  <a:pt x="44810" y="27694"/>
                  <a:pt x="45011" y="27694"/>
                </a:cubicBezTo>
                <a:cubicBezTo>
                  <a:pt x="45049" y="27694"/>
                  <a:pt x="45081" y="27705"/>
                  <a:pt x="45117" y="27719"/>
                </a:cubicBezTo>
                <a:cubicBezTo>
                  <a:pt x="45170" y="27740"/>
                  <a:pt x="45216" y="27754"/>
                  <a:pt x="45266" y="27754"/>
                </a:cubicBezTo>
                <a:cubicBezTo>
                  <a:pt x="45431" y="27754"/>
                  <a:pt x="45648" y="27605"/>
                  <a:pt x="46345" y="27082"/>
                </a:cubicBezTo>
                <a:cubicBezTo>
                  <a:pt x="46891" y="26673"/>
                  <a:pt x="47937" y="25854"/>
                  <a:pt x="48664" y="25263"/>
                </a:cubicBezTo>
                <a:cubicBezTo>
                  <a:pt x="50484" y="23808"/>
                  <a:pt x="53212" y="21852"/>
                  <a:pt x="54395" y="21125"/>
                </a:cubicBezTo>
                <a:cubicBezTo>
                  <a:pt x="54942" y="20830"/>
                  <a:pt x="55373" y="20574"/>
                  <a:pt x="55470" y="20574"/>
                </a:cubicBezTo>
                <a:close/>
                <a:moveTo>
                  <a:pt x="25919" y="41631"/>
                </a:moveTo>
                <a:cubicBezTo>
                  <a:pt x="25923" y="41631"/>
                  <a:pt x="25924" y="41633"/>
                  <a:pt x="25924" y="41636"/>
                </a:cubicBezTo>
                <a:cubicBezTo>
                  <a:pt x="25924" y="41681"/>
                  <a:pt x="25561" y="42091"/>
                  <a:pt x="25151" y="42546"/>
                </a:cubicBezTo>
                <a:cubicBezTo>
                  <a:pt x="24789" y="42948"/>
                  <a:pt x="24463" y="43243"/>
                  <a:pt x="24392" y="43243"/>
                </a:cubicBezTo>
                <a:cubicBezTo>
                  <a:pt x="24383" y="43243"/>
                  <a:pt x="24378" y="43238"/>
                  <a:pt x="24378" y="43228"/>
                </a:cubicBezTo>
                <a:cubicBezTo>
                  <a:pt x="24378" y="43182"/>
                  <a:pt x="24742" y="42727"/>
                  <a:pt x="25151" y="42318"/>
                </a:cubicBezTo>
                <a:cubicBezTo>
                  <a:pt x="25531" y="41896"/>
                  <a:pt x="25871" y="41631"/>
                  <a:pt x="25919" y="41631"/>
                </a:cubicBezTo>
                <a:close/>
                <a:moveTo>
                  <a:pt x="18600" y="42035"/>
                </a:moveTo>
                <a:cubicBezTo>
                  <a:pt x="18659" y="42035"/>
                  <a:pt x="18681" y="42080"/>
                  <a:pt x="18648" y="42182"/>
                </a:cubicBezTo>
                <a:cubicBezTo>
                  <a:pt x="18602" y="42273"/>
                  <a:pt x="18284" y="42591"/>
                  <a:pt x="17920" y="42864"/>
                </a:cubicBezTo>
                <a:cubicBezTo>
                  <a:pt x="17620" y="43127"/>
                  <a:pt x="17412" y="43297"/>
                  <a:pt x="17375" y="43297"/>
                </a:cubicBezTo>
                <a:cubicBezTo>
                  <a:pt x="17367" y="43297"/>
                  <a:pt x="17366" y="43289"/>
                  <a:pt x="17374" y="43273"/>
                </a:cubicBezTo>
                <a:cubicBezTo>
                  <a:pt x="17693" y="42864"/>
                  <a:pt x="17784" y="42682"/>
                  <a:pt x="18102" y="42364"/>
                </a:cubicBezTo>
                <a:cubicBezTo>
                  <a:pt x="18302" y="42164"/>
                  <a:pt x="18502" y="42035"/>
                  <a:pt x="18600" y="42035"/>
                </a:cubicBezTo>
                <a:close/>
                <a:moveTo>
                  <a:pt x="30973" y="41954"/>
                </a:moveTo>
                <a:cubicBezTo>
                  <a:pt x="30973" y="42000"/>
                  <a:pt x="30654" y="42364"/>
                  <a:pt x="30245" y="42818"/>
                </a:cubicBezTo>
                <a:cubicBezTo>
                  <a:pt x="29816" y="43326"/>
                  <a:pt x="29587" y="43565"/>
                  <a:pt x="29474" y="43565"/>
                </a:cubicBezTo>
                <a:cubicBezTo>
                  <a:pt x="29455" y="43565"/>
                  <a:pt x="29439" y="43559"/>
                  <a:pt x="29426" y="43546"/>
                </a:cubicBezTo>
                <a:cubicBezTo>
                  <a:pt x="29381" y="43501"/>
                  <a:pt x="29426" y="43410"/>
                  <a:pt x="29699" y="43228"/>
                </a:cubicBezTo>
                <a:cubicBezTo>
                  <a:pt x="29966" y="43050"/>
                  <a:pt x="30040" y="42911"/>
                  <a:pt x="29945" y="42911"/>
                </a:cubicBezTo>
                <a:cubicBezTo>
                  <a:pt x="29895" y="42911"/>
                  <a:pt x="29797" y="42951"/>
                  <a:pt x="29654" y="43046"/>
                </a:cubicBezTo>
                <a:lnTo>
                  <a:pt x="29290" y="43228"/>
                </a:lnTo>
                <a:lnTo>
                  <a:pt x="29654" y="42909"/>
                </a:lnTo>
                <a:cubicBezTo>
                  <a:pt x="30291" y="42318"/>
                  <a:pt x="30472" y="42182"/>
                  <a:pt x="30700" y="42045"/>
                </a:cubicBezTo>
                <a:cubicBezTo>
                  <a:pt x="30836" y="41954"/>
                  <a:pt x="30927" y="41954"/>
                  <a:pt x="30973" y="41954"/>
                </a:cubicBezTo>
                <a:close/>
                <a:moveTo>
                  <a:pt x="24105" y="43546"/>
                </a:moveTo>
                <a:cubicBezTo>
                  <a:pt x="24105" y="43592"/>
                  <a:pt x="24060" y="43683"/>
                  <a:pt x="23969" y="43728"/>
                </a:cubicBezTo>
                <a:cubicBezTo>
                  <a:pt x="23917" y="43798"/>
                  <a:pt x="23878" y="43827"/>
                  <a:pt x="23860" y="43827"/>
                </a:cubicBezTo>
                <a:cubicBezTo>
                  <a:pt x="23831" y="43827"/>
                  <a:pt x="23856" y="43750"/>
                  <a:pt x="23969" y="43637"/>
                </a:cubicBezTo>
                <a:cubicBezTo>
                  <a:pt x="24014" y="43546"/>
                  <a:pt x="24105" y="43546"/>
                  <a:pt x="24105" y="43546"/>
                </a:cubicBezTo>
                <a:close/>
                <a:moveTo>
                  <a:pt x="26281" y="43404"/>
                </a:moveTo>
                <a:cubicBezTo>
                  <a:pt x="26303" y="43404"/>
                  <a:pt x="26305" y="43434"/>
                  <a:pt x="26288" y="43501"/>
                </a:cubicBezTo>
                <a:cubicBezTo>
                  <a:pt x="26288" y="43501"/>
                  <a:pt x="26152" y="43637"/>
                  <a:pt x="26015" y="43728"/>
                </a:cubicBezTo>
                <a:lnTo>
                  <a:pt x="25743" y="43864"/>
                </a:lnTo>
                <a:lnTo>
                  <a:pt x="25743" y="43864"/>
                </a:lnTo>
                <a:lnTo>
                  <a:pt x="25970" y="43637"/>
                </a:lnTo>
                <a:cubicBezTo>
                  <a:pt x="26143" y="43493"/>
                  <a:pt x="26243" y="43404"/>
                  <a:pt x="26281" y="43404"/>
                </a:cubicBezTo>
                <a:close/>
                <a:moveTo>
                  <a:pt x="28965" y="43176"/>
                </a:moveTo>
                <a:cubicBezTo>
                  <a:pt x="28969" y="43176"/>
                  <a:pt x="28972" y="43178"/>
                  <a:pt x="28972" y="43182"/>
                </a:cubicBezTo>
                <a:cubicBezTo>
                  <a:pt x="29017" y="43228"/>
                  <a:pt x="28835" y="43410"/>
                  <a:pt x="28653" y="43592"/>
                </a:cubicBezTo>
                <a:cubicBezTo>
                  <a:pt x="28403" y="43792"/>
                  <a:pt x="28249" y="43895"/>
                  <a:pt x="28214" y="43895"/>
                </a:cubicBezTo>
                <a:cubicBezTo>
                  <a:pt x="28186" y="43895"/>
                  <a:pt x="28237" y="43826"/>
                  <a:pt x="28380" y="43683"/>
                </a:cubicBezTo>
                <a:cubicBezTo>
                  <a:pt x="28630" y="43392"/>
                  <a:pt x="28917" y="43176"/>
                  <a:pt x="28965" y="43176"/>
                </a:cubicBezTo>
                <a:close/>
                <a:moveTo>
                  <a:pt x="29396" y="43706"/>
                </a:moveTo>
                <a:cubicBezTo>
                  <a:pt x="29436" y="43706"/>
                  <a:pt x="29424" y="43776"/>
                  <a:pt x="29335" y="43864"/>
                </a:cubicBezTo>
                <a:cubicBezTo>
                  <a:pt x="29303" y="43897"/>
                  <a:pt x="29271" y="43929"/>
                  <a:pt x="29239" y="43929"/>
                </a:cubicBezTo>
                <a:cubicBezTo>
                  <a:pt x="29226" y="43929"/>
                  <a:pt x="29212" y="43923"/>
                  <a:pt x="29199" y="43910"/>
                </a:cubicBezTo>
                <a:cubicBezTo>
                  <a:pt x="29199" y="43864"/>
                  <a:pt x="29244" y="43819"/>
                  <a:pt x="29290" y="43774"/>
                </a:cubicBezTo>
                <a:cubicBezTo>
                  <a:pt x="29338" y="43726"/>
                  <a:pt x="29374" y="43706"/>
                  <a:pt x="29396" y="43706"/>
                </a:cubicBezTo>
                <a:close/>
                <a:moveTo>
                  <a:pt x="25626" y="42665"/>
                </a:moveTo>
                <a:cubicBezTo>
                  <a:pt x="25665" y="42665"/>
                  <a:pt x="25632" y="42790"/>
                  <a:pt x="25515" y="43046"/>
                </a:cubicBezTo>
                <a:cubicBezTo>
                  <a:pt x="25258" y="43474"/>
                  <a:pt x="24315" y="44467"/>
                  <a:pt x="24092" y="44467"/>
                </a:cubicBezTo>
                <a:cubicBezTo>
                  <a:pt x="24079" y="44467"/>
                  <a:pt x="24068" y="44464"/>
                  <a:pt x="24060" y="44456"/>
                </a:cubicBezTo>
                <a:cubicBezTo>
                  <a:pt x="23969" y="44365"/>
                  <a:pt x="23969" y="44319"/>
                  <a:pt x="24196" y="44137"/>
                </a:cubicBezTo>
                <a:cubicBezTo>
                  <a:pt x="24333" y="44001"/>
                  <a:pt x="24378" y="43955"/>
                  <a:pt x="24287" y="43864"/>
                </a:cubicBezTo>
                <a:cubicBezTo>
                  <a:pt x="24242" y="43819"/>
                  <a:pt x="24333" y="43637"/>
                  <a:pt x="24697" y="43319"/>
                </a:cubicBezTo>
                <a:cubicBezTo>
                  <a:pt x="24941" y="43102"/>
                  <a:pt x="25056" y="42998"/>
                  <a:pt x="25079" y="42998"/>
                </a:cubicBezTo>
                <a:cubicBezTo>
                  <a:pt x="25095" y="42998"/>
                  <a:pt x="25070" y="43045"/>
                  <a:pt x="25015" y="43137"/>
                </a:cubicBezTo>
                <a:cubicBezTo>
                  <a:pt x="24916" y="43315"/>
                  <a:pt x="24903" y="43398"/>
                  <a:pt x="24946" y="43398"/>
                </a:cubicBezTo>
                <a:cubicBezTo>
                  <a:pt x="25002" y="43398"/>
                  <a:pt x="25153" y="43257"/>
                  <a:pt x="25333" y="43000"/>
                </a:cubicBezTo>
                <a:cubicBezTo>
                  <a:pt x="25489" y="42778"/>
                  <a:pt x="25590" y="42665"/>
                  <a:pt x="25626" y="42665"/>
                </a:cubicBezTo>
                <a:close/>
                <a:moveTo>
                  <a:pt x="28926" y="44137"/>
                </a:moveTo>
                <a:lnTo>
                  <a:pt x="28926" y="44137"/>
                </a:lnTo>
                <a:cubicBezTo>
                  <a:pt x="28972" y="44183"/>
                  <a:pt x="28881" y="44274"/>
                  <a:pt x="28699" y="44410"/>
                </a:cubicBezTo>
                <a:cubicBezTo>
                  <a:pt x="28581" y="44528"/>
                  <a:pt x="28462" y="44647"/>
                  <a:pt x="28433" y="44647"/>
                </a:cubicBezTo>
                <a:cubicBezTo>
                  <a:pt x="28428" y="44647"/>
                  <a:pt x="28426" y="44644"/>
                  <a:pt x="28426" y="44638"/>
                </a:cubicBezTo>
                <a:cubicBezTo>
                  <a:pt x="28380" y="44592"/>
                  <a:pt x="28881" y="44137"/>
                  <a:pt x="28926" y="44137"/>
                </a:cubicBezTo>
                <a:close/>
                <a:moveTo>
                  <a:pt x="23449" y="44437"/>
                </a:moveTo>
                <a:cubicBezTo>
                  <a:pt x="23461" y="44437"/>
                  <a:pt x="23469" y="44442"/>
                  <a:pt x="23469" y="44456"/>
                </a:cubicBezTo>
                <a:cubicBezTo>
                  <a:pt x="23514" y="44501"/>
                  <a:pt x="23423" y="44547"/>
                  <a:pt x="23378" y="44638"/>
                </a:cubicBezTo>
                <a:cubicBezTo>
                  <a:pt x="23309" y="44689"/>
                  <a:pt x="23267" y="44714"/>
                  <a:pt x="23247" y="44714"/>
                </a:cubicBezTo>
                <a:cubicBezTo>
                  <a:pt x="23215" y="44714"/>
                  <a:pt x="23247" y="44643"/>
                  <a:pt x="23332" y="44501"/>
                </a:cubicBezTo>
                <a:cubicBezTo>
                  <a:pt x="23364" y="44469"/>
                  <a:pt x="23419" y="44437"/>
                  <a:pt x="23449" y="44437"/>
                </a:cubicBezTo>
                <a:close/>
                <a:moveTo>
                  <a:pt x="30927" y="42864"/>
                </a:moveTo>
                <a:cubicBezTo>
                  <a:pt x="30973" y="42864"/>
                  <a:pt x="30745" y="43046"/>
                  <a:pt x="30472" y="43319"/>
                </a:cubicBezTo>
                <a:cubicBezTo>
                  <a:pt x="29881" y="43910"/>
                  <a:pt x="28881" y="44729"/>
                  <a:pt x="28744" y="44774"/>
                </a:cubicBezTo>
                <a:cubicBezTo>
                  <a:pt x="28742" y="44775"/>
                  <a:pt x="28740" y="44775"/>
                  <a:pt x="28738" y="44775"/>
                </a:cubicBezTo>
                <a:cubicBezTo>
                  <a:pt x="28609" y="44775"/>
                  <a:pt x="30430" y="43045"/>
                  <a:pt x="30654" y="42955"/>
                </a:cubicBezTo>
                <a:cubicBezTo>
                  <a:pt x="30791" y="42909"/>
                  <a:pt x="30927" y="42864"/>
                  <a:pt x="30927" y="42864"/>
                </a:cubicBezTo>
                <a:close/>
                <a:moveTo>
                  <a:pt x="27880" y="44365"/>
                </a:moveTo>
                <a:cubicBezTo>
                  <a:pt x="27971" y="44410"/>
                  <a:pt x="27789" y="44547"/>
                  <a:pt x="27562" y="44683"/>
                </a:cubicBezTo>
                <a:cubicBezTo>
                  <a:pt x="27380" y="44865"/>
                  <a:pt x="27061" y="45047"/>
                  <a:pt x="26880" y="45138"/>
                </a:cubicBezTo>
                <a:cubicBezTo>
                  <a:pt x="26785" y="45194"/>
                  <a:pt x="26730" y="45228"/>
                  <a:pt x="26720" y="45228"/>
                </a:cubicBezTo>
                <a:cubicBezTo>
                  <a:pt x="26707" y="45228"/>
                  <a:pt x="26784" y="45161"/>
                  <a:pt x="26971" y="45001"/>
                </a:cubicBezTo>
                <a:cubicBezTo>
                  <a:pt x="27471" y="44547"/>
                  <a:pt x="27789" y="44365"/>
                  <a:pt x="27880" y="44365"/>
                </a:cubicBezTo>
                <a:close/>
                <a:moveTo>
                  <a:pt x="24263" y="44760"/>
                </a:moveTo>
                <a:cubicBezTo>
                  <a:pt x="24274" y="44760"/>
                  <a:pt x="24282" y="44764"/>
                  <a:pt x="24287" y="44774"/>
                </a:cubicBezTo>
                <a:cubicBezTo>
                  <a:pt x="24287" y="44774"/>
                  <a:pt x="24196" y="45001"/>
                  <a:pt x="24014" y="45183"/>
                </a:cubicBezTo>
                <a:cubicBezTo>
                  <a:pt x="23800" y="45452"/>
                  <a:pt x="23632" y="45609"/>
                  <a:pt x="23588" y="45609"/>
                </a:cubicBezTo>
                <a:cubicBezTo>
                  <a:pt x="23556" y="45609"/>
                  <a:pt x="23584" y="45533"/>
                  <a:pt x="23696" y="45365"/>
                </a:cubicBezTo>
                <a:cubicBezTo>
                  <a:pt x="23859" y="45081"/>
                  <a:pt x="24166" y="44760"/>
                  <a:pt x="24263" y="44760"/>
                </a:cubicBezTo>
                <a:close/>
                <a:moveTo>
                  <a:pt x="23878" y="44456"/>
                </a:moveTo>
                <a:cubicBezTo>
                  <a:pt x="23923" y="44456"/>
                  <a:pt x="23832" y="44683"/>
                  <a:pt x="23696" y="44911"/>
                </a:cubicBezTo>
                <a:cubicBezTo>
                  <a:pt x="23514" y="45229"/>
                  <a:pt x="23378" y="45411"/>
                  <a:pt x="23241" y="45411"/>
                </a:cubicBezTo>
                <a:cubicBezTo>
                  <a:pt x="23105" y="45456"/>
                  <a:pt x="22786" y="45684"/>
                  <a:pt x="22559" y="45957"/>
                </a:cubicBezTo>
                <a:cubicBezTo>
                  <a:pt x="22330" y="46171"/>
                  <a:pt x="22218" y="46264"/>
                  <a:pt x="22198" y="46264"/>
                </a:cubicBezTo>
                <a:cubicBezTo>
                  <a:pt x="22153" y="46264"/>
                  <a:pt x="22543" y="45821"/>
                  <a:pt x="23105" y="45229"/>
                </a:cubicBezTo>
                <a:cubicBezTo>
                  <a:pt x="23514" y="44820"/>
                  <a:pt x="23878" y="44456"/>
                  <a:pt x="23878" y="44456"/>
                </a:cubicBezTo>
                <a:close/>
                <a:moveTo>
                  <a:pt x="23189" y="45766"/>
                </a:moveTo>
                <a:cubicBezTo>
                  <a:pt x="23193" y="45766"/>
                  <a:pt x="23196" y="45769"/>
                  <a:pt x="23196" y="45775"/>
                </a:cubicBezTo>
                <a:cubicBezTo>
                  <a:pt x="23241" y="45820"/>
                  <a:pt x="23105" y="45911"/>
                  <a:pt x="22968" y="46048"/>
                </a:cubicBezTo>
                <a:cubicBezTo>
                  <a:pt x="22820" y="46195"/>
                  <a:pt x="22731" y="46265"/>
                  <a:pt x="22710" y="46265"/>
                </a:cubicBezTo>
                <a:cubicBezTo>
                  <a:pt x="22686" y="46265"/>
                  <a:pt x="22752" y="46173"/>
                  <a:pt x="22923" y="46002"/>
                </a:cubicBezTo>
                <a:cubicBezTo>
                  <a:pt x="23041" y="45884"/>
                  <a:pt x="23159" y="45766"/>
                  <a:pt x="23189" y="45766"/>
                </a:cubicBezTo>
                <a:close/>
                <a:moveTo>
                  <a:pt x="56069" y="20576"/>
                </a:moveTo>
                <a:cubicBezTo>
                  <a:pt x="56072" y="20576"/>
                  <a:pt x="56075" y="20577"/>
                  <a:pt x="56078" y="20579"/>
                </a:cubicBezTo>
                <a:cubicBezTo>
                  <a:pt x="56078" y="20624"/>
                  <a:pt x="55577" y="21443"/>
                  <a:pt x="54895" y="22398"/>
                </a:cubicBezTo>
                <a:cubicBezTo>
                  <a:pt x="53622" y="24263"/>
                  <a:pt x="53531" y="24445"/>
                  <a:pt x="53940" y="24627"/>
                </a:cubicBezTo>
                <a:cubicBezTo>
                  <a:pt x="54031" y="24672"/>
                  <a:pt x="54077" y="24808"/>
                  <a:pt x="54077" y="24854"/>
                </a:cubicBezTo>
                <a:cubicBezTo>
                  <a:pt x="54031" y="24945"/>
                  <a:pt x="53576" y="25673"/>
                  <a:pt x="53030" y="26491"/>
                </a:cubicBezTo>
                <a:cubicBezTo>
                  <a:pt x="51939" y="28128"/>
                  <a:pt x="51302" y="28856"/>
                  <a:pt x="49301" y="30812"/>
                </a:cubicBezTo>
                <a:cubicBezTo>
                  <a:pt x="48619" y="31449"/>
                  <a:pt x="48028" y="32131"/>
                  <a:pt x="47982" y="32222"/>
                </a:cubicBezTo>
                <a:cubicBezTo>
                  <a:pt x="47937" y="32313"/>
                  <a:pt x="47937" y="32495"/>
                  <a:pt x="48028" y="32540"/>
                </a:cubicBezTo>
                <a:cubicBezTo>
                  <a:pt x="48119" y="32676"/>
                  <a:pt x="48073" y="32767"/>
                  <a:pt x="47618" y="33177"/>
                </a:cubicBezTo>
                <a:cubicBezTo>
                  <a:pt x="46208" y="34496"/>
                  <a:pt x="44389" y="35769"/>
                  <a:pt x="41933" y="37270"/>
                </a:cubicBezTo>
                <a:cubicBezTo>
                  <a:pt x="40978" y="37816"/>
                  <a:pt x="40205" y="38361"/>
                  <a:pt x="40160" y="38452"/>
                </a:cubicBezTo>
                <a:cubicBezTo>
                  <a:pt x="40069" y="38634"/>
                  <a:pt x="40205" y="38862"/>
                  <a:pt x="40387" y="38953"/>
                </a:cubicBezTo>
                <a:cubicBezTo>
                  <a:pt x="40614" y="39044"/>
                  <a:pt x="40569" y="39089"/>
                  <a:pt x="40160" y="39544"/>
                </a:cubicBezTo>
                <a:cubicBezTo>
                  <a:pt x="39250" y="40499"/>
                  <a:pt x="37249" y="41909"/>
                  <a:pt x="35339" y="42955"/>
                </a:cubicBezTo>
                <a:cubicBezTo>
                  <a:pt x="33520" y="43955"/>
                  <a:pt x="33520" y="43955"/>
                  <a:pt x="33474" y="44274"/>
                </a:cubicBezTo>
                <a:cubicBezTo>
                  <a:pt x="33429" y="44547"/>
                  <a:pt x="33429" y="44547"/>
                  <a:pt x="31564" y="45638"/>
                </a:cubicBezTo>
                <a:cubicBezTo>
                  <a:pt x="31496" y="45684"/>
                  <a:pt x="31439" y="45706"/>
                  <a:pt x="31393" y="45706"/>
                </a:cubicBezTo>
                <a:cubicBezTo>
                  <a:pt x="31348" y="45706"/>
                  <a:pt x="31314" y="45684"/>
                  <a:pt x="31291" y="45638"/>
                </a:cubicBezTo>
                <a:cubicBezTo>
                  <a:pt x="31253" y="45619"/>
                  <a:pt x="31231" y="45608"/>
                  <a:pt x="31218" y="45608"/>
                </a:cubicBezTo>
                <a:cubicBezTo>
                  <a:pt x="31200" y="45608"/>
                  <a:pt x="31200" y="45630"/>
                  <a:pt x="31200" y="45684"/>
                </a:cubicBezTo>
                <a:cubicBezTo>
                  <a:pt x="31200" y="45820"/>
                  <a:pt x="31018" y="45911"/>
                  <a:pt x="30745" y="46048"/>
                </a:cubicBezTo>
                <a:lnTo>
                  <a:pt x="30336" y="46229"/>
                </a:lnTo>
                <a:lnTo>
                  <a:pt x="30336" y="46229"/>
                </a:lnTo>
                <a:lnTo>
                  <a:pt x="30836" y="45820"/>
                </a:lnTo>
                <a:cubicBezTo>
                  <a:pt x="31109" y="45547"/>
                  <a:pt x="31473" y="45274"/>
                  <a:pt x="31655" y="45138"/>
                </a:cubicBezTo>
                <a:cubicBezTo>
                  <a:pt x="32201" y="44683"/>
                  <a:pt x="32610" y="44274"/>
                  <a:pt x="32519" y="44183"/>
                </a:cubicBezTo>
                <a:cubicBezTo>
                  <a:pt x="32519" y="44179"/>
                  <a:pt x="32516" y="44178"/>
                  <a:pt x="32510" y="44178"/>
                </a:cubicBezTo>
                <a:cubicBezTo>
                  <a:pt x="32439" y="44178"/>
                  <a:pt x="31930" y="44437"/>
                  <a:pt x="31382" y="44774"/>
                </a:cubicBezTo>
                <a:cubicBezTo>
                  <a:pt x="30791" y="45138"/>
                  <a:pt x="30291" y="45456"/>
                  <a:pt x="30291" y="45456"/>
                </a:cubicBezTo>
                <a:cubicBezTo>
                  <a:pt x="30245" y="45456"/>
                  <a:pt x="30427" y="45274"/>
                  <a:pt x="30654" y="45092"/>
                </a:cubicBezTo>
                <a:cubicBezTo>
                  <a:pt x="31155" y="44683"/>
                  <a:pt x="31746" y="44092"/>
                  <a:pt x="31791" y="44001"/>
                </a:cubicBezTo>
                <a:cubicBezTo>
                  <a:pt x="31802" y="43959"/>
                  <a:pt x="31788" y="43936"/>
                  <a:pt x="31742" y="43936"/>
                </a:cubicBezTo>
                <a:cubicBezTo>
                  <a:pt x="31589" y="43936"/>
                  <a:pt x="31088" y="44181"/>
                  <a:pt x="29972" y="44774"/>
                </a:cubicBezTo>
                <a:cubicBezTo>
                  <a:pt x="28972" y="45320"/>
                  <a:pt x="28335" y="45684"/>
                  <a:pt x="28335" y="45820"/>
                </a:cubicBezTo>
                <a:cubicBezTo>
                  <a:pt x="28289" y="45911"/>
                  <a:pt x="28198" y="45957"/>
                  <a:pt x="28153" y="45957"/>
                </a:cubicBezTo>
                <a:cubicBezTo>
                  <a:pt x="28141" y="45950"/>
                  <a:pt x="28125" y="45948"/>
                  <a:pt x="28107" y="45948"/>
                </a:cubicBezTo>
                <a:cubicBezTo>
                  <a:pt x="27989" y="45948"/>
                  <a:pt x="27753" y="46066"/>
                  <a:pt x="27516" y="46184"/>
                </a:cubicBezTo>
                <a:cubicBezTo>
                  <a:pt x="27356" y="46273"/>
                  <a:pt x="27266" y="46320"/>
                  <a:pt x="27250" y="46320"/>
                </a:cubicBezTo>
                <a:cubicBezTo>
                  <a:pt x="27226" y="46320"/>
                  <a:pt x="27384" y="46206"/>
                  <a:pt x="27744" y="45957"/>
                </a:cubicBezTo>
                <a:cubicBezTo>
                  <a:pt x="28153" y="45684"/>
                  <a:pt x="28699" y="45274"/>
                  <a:pt x="29017" y="45092"/>
                </a:cubicBezTo>
                <a:cubicBezTo>
                  <a:pt x="29290" y="44911"/>
                  <a:pt x="30154" y="44410"/>
                  <a:pt x="30973" y="44001"/>
                </a:cubicBezTo>
                <a:cubicBezTo>
                  <a:pt x="32428" y="43228"/>
                  <a:pt x="35384" y="41590"/>
                  <a:pt x="35430" y="41500"/>
                </a:cubicBezTo>
                <a:cubicBezTo>
                  <a:pt x="35442" y="41449"/>
                  <a:pt x="35427" y="41423"/>
                  <a:pt x="35377" y="41423"/>
                </a:cubicBezTo>
                <a:cubicBezTo>
                  <a:pt x="35250" y="41423"/>
                  <a:pt x="34902" y="41594"/>
                  <a:pt x="34247" y="41954"/>
                </a:cubicBezTo>
                <a:cubicBezTo>
                  <a:pt x="33707" y="42245"/>
                  <a:pt x="33280" y="42460"/>
                  <a:pt x="33176" y="42460"/>
                </a:cubicBezTo>
                <a:cubicBezTo>
                  <a:pt x="33167" y="42460"/>
                  <a:pt x="33160" y="42459"/>
                  <a:pt x="33156" y="42455"/>
                </a:cubicBezTo>
                <a:cubicBezTo>
                  <a:pt x="33138" y="42420"/>
                  <a:pt x="33121" y="42405"/>
                  <a:pt x="33106" y="42405"/>
                </a:cubicBezTo>
                <a:cubicBezTo>
                  <a:pt x="33082" y="42405"/>
                  <a:pt x="33065" y="42444"/>
                  <a:pt x="33065" y="42500"/>
                </a:cubicBezTo>
                <a:cubicBezTo>
                  <a:pt x="33065" y="42591"/>
                  <a:pt x="32655" y="42864"/>
                  <a:pt x="31973" y="43228"/>
                </a:cubicBezTo>
                <a:cubicBezTo>
                  <a:pt x="31207" y="43644"/>
                  <a:pt x="30799" y="43860"/>
                  <a:pt x="30704" y="43860"/>
                </a:cubicBezTo>
                <a:cubicBezTo>
                  <a:pt x="30601" y="43860"/>
                  <a:pt x="30862" y="43610"/>
                  <a:pt x="31428" y="43091"/>
                </a:cubicBezTo>
                <a:cubicBezTo>
                  <a:pt x="32246" y="42318"/>
                  <a:pt x="32655" y="42045"/>
                  <a:pt x="33247" y="41727"/>
                </a:cubicBezTo>
                <a:cubicBezTo>
                  <a:pt x="33702" y="41545"/>
                  <a:pt x="34020" y="41318"/>
                  <a:pt x="34020" y="41272"/>
                </a:cubicBezTo>
                <a:cubicBezTo>
                  <a:pt x="34008" y="41260"/>
                  <a:pt x="33986" y="41254"/>
                  <a:pt x="33957" y="41254"/>
                </a:cubicBezTo>
                <a:cubicBezTo>
                  <a:pt x="33877" y="41254"/>
                  <a:pt x="33744" y="41297"/>
                  <a:pt x="33611" y="41363"/>
                </a:cubicBezTo>
                <a:lnTo>
                  <a:pt x="33247" y="41500"/>
                </a:lnTo>
                <a:lnTo>
                  <a:pt x="33611" y="41227"/>
                </a:lnTo>
                <a:cubicBezTo>
                  <a:pt x="33792" y="41045"/>
                  <a:pt x="34111" y="40817"/>
                  <a:pt x="34247" y="40681"/>
                </a:cubicBezTo>
                <a:cubicBezTo>
                  <a:pt x="34429" y="40544"/>
                  <a:pt x="35384" y="39999"/>
                  <a:pt x="36385" y="39498"/>
                </a:cubicBezTo>
                <a:cubicBezTo>
                  <a:pt x="38204" y="38589"/>
                  <a:pt x="38659" y="38361"/>
                  <a:pt x="38568" y="38225"/>
                </a:cubicBezTo>
                <a:cubicBezTo>
                  <a:pt x="38568" y="38219"/>
                  <a:pt x="38563" y="38216"/>
                  <a:pt x="38553" y="38216"/>
                </a:cubicBezTo>
                <a:cubicBezTo>
                  <a:pt x="38485" y="38216"/>
                  <a:pt x="38203" y="38345"/>
                  <a:pt x="37886" y="38543"/>
                </a:cubicBezTo>
                <a:cubicBezTo>
                  <a:pt x="36781" y="39096"/>
                  <a:pt x="35745" y="39579"/>
                  <a:pt x="35608" y="39579"/>
                </a:cubicBezTo>
                <a:cubicBezTo>
                  <a:pt x="35587" y="39579"/>
                  <a:pt x="35588" y="39568"/>
                  <a:pt x="35612" y="39544"/>
                </a:cubicBezTo>
                <a:cubicBezTo>
                  <a:pt x="36157" y="39135"/>
                  <a:pt x="37522" y="37998"/>
                  <a:pt x="38250" y="37361"/>
                </a:cubicBezTo>
                <a:cubicBezTo>
                  <a:pt x="38704" y="36997"/>
                  <a:pt x="39296" y="36542"/>
                  <a:pt x="39614" y="36360"/>
                </a:cubicBezTo>
                <a:cubicBezTo>
                  <a:pt x="39932" y="36178"/>
                  <a:pt x="40751" y="35678"/>
                  <a:pt x="41524" y="35269"/>
                </a:cubicBezTo>
                <a:cubicBezTo>
                  <a:pt x="42252" y="34859"/>
                  <a:pt x="43298" y="34268"/>
                  <a:pt x="43844" y="33950"/>
                </a:cubicBezTo>
                <a:cubicBezTo>
                  <a:pt x="44708" y="33495"/>
                  <a:pt x="44981" y="33268"/>
                  <a:pt x="44799" y="33222"/>
                </a:cubicBezTo>
                <a:lnTo>
                  <a:pt x="44799" y="33222"/>
                </a:lnTo>
                <a:cubicBezTo>
                  <a:pt x="44753" y="33222"/>
                  <a:pt x="43434" y="33904"/>
                  <a:pt x="41751" y="34905"/>
                </a:cubicBezTo>
                <a:cubicBezTo>
                  <a:pt x="40818" y="35477"/>
                  <a:pt x="40383" y="35710"/>
                  <a:pt x="40314" y="35710"/>
                </a:cubicBezTo>
                <a:cubicBezTo>
                  <a:pt x="40279" y="35710"/>
                  <a:pt x="40340" y="35649"/>
                  <a:pt x="40478" y="35542"/>
                </a:cubicBezTo>
                <a:cubicBezTo>
                  <a:pt x="41433" y="34723"/>
                  <a:pt x="42252" y="33995"/>
                  <a:pt x="43343" y="32904"/>
                </a:cubicBezTo>
                <a:cubicBezTo>
                  <a:pt x="44162" y="32131"/>
                  <a:pt x="44799" y="31585"/>
                  <a:pt x="45117" y="31449"/>
                </a:cubicBezTo>
                <a:cubicBezTo>
                  <a:pt x="45617" y="31221"/>
                  <a:pt x="48210" y="29629"/>
                  <a:pt x="48801" y="29220"/>
                </a:cubicBezTo>
                <a:cubicBezTo>
                  <a:pt x="49028" y="29038"/>
                  <a:pt x="49165" y="28902"/>
                  <a:pt x="49165" y="28856"/>
                </a:cubicBezTo>
                <a:cubicBezTo>
                  <a:pt x="49146" y="28837"/>
                  <a:pt x="49119" y="28826"/>
                  <a:pt x="49088" y="28826"/>
                </a:cubicBezTo>
                <a:cubicBezTo>
                  <a:pt x="49044" y="28826"/>
                  <a:pt x="48991" y="28848"/>
                  <a:pt x="48937" y="28902"/>
                </a:cubicBezTo>
                <a:cubicBezTo>
                  <a:pt x="48710" y="29038"/>
                  <a:pt x="45981" y="30766"/>
                  <a:pt x="45572" y="30994"/>
                </a:cubicBezTo>
                <a:cubicBezTo>
                  <a:pt x="45564" y="30999"/>
                  <a:pt x="45560" y="31001"/>
                  <a:pt x="45557" y="31001"/>
                </a:cubicBezTo>
                <a:cubicBezTo>
                  <a:pt x="45515" y="31001"/>
                  <a:pt x="46222" y="30260"/>
                  <a:pt x="47255" y="29356"/>
                </a:cubicBezTo>
                <a:cubicBezTo>
                  <a:pt x="48301" y="28356"/>
                  <a:pt x="49210" y="27583"/>
                  <a:pt x="49256" y="27583"/>
                </a:cubicBezTo>
                <a:cubicBezTo>
                  <a:pt x="49256" y="27583"/>
                  <a:pt x="49257" y="27584"/>
                  <a:pt x="49259" y="27584"/>
                </a:cubicBezTo>
                <a:cubicBezTo>
                  <a:pt x="49380" y="27584"/>
                  <a:pt x="52668" y="25716"/>
                  <a:pt x="52803" y="25582"/>
                </a:cubicBezTo>
                <a:cubicBezTo>
                  <a:pt x="52851" y="25510"/>
                  <a:pt x="52852" y="25473"/>
                  <a:pt x="52800" y="25473"/>
                </a:cubicBezTo>
                <a:cubicBezTo>
                  <a:pt x="52655" y="25473"/>
                  <a:pt x="52102" y="25764"/>
                  <a:pt x="51029" y="26400"/>
                </a:cubicBezTo>
                <a:cubicBezTo>
                  <a:pt x="50166" y="26918"/>
                  <a:pt x="49467" y="27313"/>
                  <a:pt x="49359" y="27313"/>
                </a:cubicBezTo>
                <a:cubicBezTo>
                  <a:pt x="49353" y="27313"/>
                  <a:pt x="49349" y="27312"/>
                  <a:pt x="49347" y="27310"/>
                </a:cubicBezTo>
                <a:cubicBezTo>
                  <a:pt x="49347" y="27310"/>
                  <a:pt x="50074" y="26582"/>
                  <a:pt x="50984" y="25718"/>
                </a:cubicBezTo>
                <a:cubicBezTo>
                  <a:pt x="51893" y="24854"/>
                  <a:pt x="53167" y="23581"/>
                  <a:pt x="53804" y="22898"/>
                </a:cubicBezTo>
                <a:cubicBezTo>
                  <a:pt x="55537" y="21035"/>
                  <a:pt x="55990" y="20576"/>
                  <a:pt x="56069" y="20576"/>
                </a:cubicBezTo>
                <a:close/>
                <a:moveTo>
                  <a:pt x="17465" y="40226"/>
                </a:moveTo>
                <a:lnTo>
                  <a:pt x="17420" y="40499"/>
                </a:lnTo>
                <a:cubicBezTo>
                  <a:pt x="17329" y="40726"/>
                  <a:pt x="17147" y="40954"/>
                  <a:pt x="16510" y="41454"/>
                </a:cubicBezTo>
                <a:cubicBezTo>
                  <a:pt x="16055" y="41818"/>
                  <a:pt x="15737" y="42182"/>
                  <a:pt x="15737" y="42227"/>
                </a:cubicBezTo>
                <a:cubicBezTo>
                  <a:pt x="15760" y="42250"/>
                  <a:pt x="15782" y="42261"/>
                  <a:pt x="15811" y="42261"/>
                </a:cubicBezTo>
                <a:cubicBezTo>
                  <a:pt x="15839" y="42261"/>
                  <a:pt x="15873" y="42250"/>
                  <a:pt x="15919" y="42227"/>
                </a:cubicBezTo>
                <a:cubicBezTo>
                  <a:pt x="15964" y="42136"/>
                  <a:pt x="16237" y="41909"/>
                  <a:pt x="16510" y="41727"/>
                </a:cubicBezTo>
                <a:lnTo>
                  <a:pt x="17010" y="41363"/>
                </a:lnTo>
                <a:lnTo>
                  <a:pt x="17010" y="41363"/>
                </a:lnTo>
                <a:lnTo>
                  <a:pt x="16828" y="41772"/>
                </a:lnTo>
                <a:cubicBezTo>
                  <a:pt x="16692" y="42000"/>
                  <a:pt x="16647" y="42182"/>
                  <a:pt x="16738" y="42182"/>
                </a:cubicBezTo>
                <a:cubicBezTo>
                  <a:pt x="16783" y="42227"/>
                  <a:pt x="16419" y="42591"/>
                  <a:pt x="15919" y="43046"/>
                </a:cubicBezTo>
                <a:cubicBezTo>
                  <a:pt x="15386" y="43503"/>
                  <a:pt x="15139" y="43705"/>
                  <a:pt x="15047" y="43705"/>
                </a:cubicBezTo>
                <a:cubicBezTo>
                  <a:pt x="15029" y="43705"/>
                  <a:pt x="15017" y="43697"/>
                  <a:pt x="15009" y="43683"/>
                </a:cubicBezTo>
                <a:cubicBezTo>
                  <a:pt x="14980" y="43654"/>
                  <a:pt x="14956" y="43639"/>
                  <a:pt x="14932" y="43639"/>
                </a:cubicBezTo>
                <a:cubicBezTo>
                  <a:pt x="14880" y="43639"/>
                  <a:pt x="14830" y="43709"/>
                  <a:pt x="14736" y="43864"/>
                </a:cubicBezTo>
                <a:cubicBezTo>
                  <a:pt x="14691" y="44001"/>
                  <a:pt x="14509" y="44319"/>
                  <a:pt x="14373" y="44547"/>
                </a:cubicBezTo>
                <a:cubicBezTo>
                  <a:pt x="14236" y="44774"/>
                  <a:pt x="14100" y="45001"/>
                  <a:pt x="14145" y="45001"/>
                </a:cubicBezTo>
                <a:cubicBezTo>
                  <a:pt x="14154" y="45028"/>
                  <a:pt x="14170" y="45041"/>
                  <a:pt x="14191" y="45041"/>
                </a:cubicBezTo>
                <a:cubicBezTo>
                  <a:pt x="14279" y="45041"/>
                  <a:pt x="14462" y="44822"/>
                  <a:pt x="14645" y="44456"/>
                </a:cubicBezTo>
                <a:cubicBezTo>
                  <a:pt x="14800" y="44068"/>
                  <a:pt x="14889" y="43945"/>
                  <a:pt x="14969" y="43945"/>
                </a:cubicBezTo>
                <a:cubicBezTo>
                  <a:pt x="14982" y="43945"/>
                  <a:pt x="14996" y="43949"/>
                  <a:pt x="15009" y="43955"/>
                </a:cubicBezTo>
                <a:cubicBezTo>
                  <a:pt x="15022" y="43968"/>
                  <a:pt x="15040" y="43975"/>
                  <a:pt x="15062" y="43975"/>
                </a:cubicBezTo>
                <a:cubicBezTo>
                  <a:pt x="15196" y="43975"/>
                  <a:pt x="15502" y="43735"/>
                  <a:pt x="16010" y="43228"/>
                </a:cubicBezTo>
                <a:cubicBezTo>
                  <a:pt x="16439" y="42842"/>
                  <a:pt x="16827" y="42496"/>
                  <a:pt x="16870" y="42496"/>
                </a:cubicBezTo>
                <a:cubicBezTo>
                  <a:pt x="16873" y="42496"/>
                  <a:pt x="16874" y="42497"/>
                  <a:pt x="16874" y="42500"/>
                </a:cubicBezTo>
                <a:cubicBezTo>
                  <a:pt x="16919" y="42591"/>
                  <a:pt x="16010" y="43592"/>
                  <a:pt x="15055" y="44456"/>
                </a:cubicBezTo>
                <a:cubicBezTo>
                  <a:pt x="14555" y="44956"/>
                  <a:pt x="13872" y="45638"/>
                  <a:pt x="13554" y="46002"/>
                </a:cubicBezTo>
                <a:cubicBezTo>
                  <a:pt x="13328" y="46260"/>
                  <a:pt x="13182" y="46427"/>
                  <a:pt x="13137" y="46427"/>
                </a:cubicBezTo>
                <a:cubicBezTo>
                  <a:pt x="13054" y="46427"/>
                  <a:pt x="13304" y="45875"/>
                  <a:pt x="14009" y="44319"/>
                </a:cubicBezTo>
                <a:lnTo>
                  <a:pt x="14827" y="42500"/>
                </a:lnTo>
                <a:lnTo>
                  <a:pt x="15555" y="41681"/>
                </a:lnTo>
                <a:cubicBezTo>
                  <a:pt x="16111" y="41093"/>
                  <a:pt x="16455" y="40739"/>
                  <a:pt x="16503" y="40739"/>
                </a:cubicBezTo>
                <a:cubicBezTo>
                  <a:pt x="16522" y="40739"/>
                  <a:pt x="16496" y="40793"/>
                  <a:pt x="16419" y="40908"/>
                </a:cubicBezTo>
                <a:cubicBezTo>
                  <a:pt x="16328" y="40999"/>
                  <a:pt x="16192" y="41181"/>
                  <a:pt x="16055" y="41272"/>
                </a:cubicBezTo>
                <a:cubicBezTo>
                  <a:pt x="15964" y="41363"/>
                  <a:pt x="15873" y="41454"/>
                  <a:pt x="15873" y="41454"/>
                </a:cubicBezTo>
                <a:cubicBezTo>
                  <a:pt x="15896" y="41488"/>
                  <a:pt x="15939" y="41502"/>
                  <a:pt x="15991" y="41502"/>
                </a:cubicBezTo>
                <a:cubicBezTo>
                  <a:pt x="16146" y="41502"/>
                  <a:pt x="16385" y="41374"/>
                  <a:pt x="16419" y="41272"/>
                </a:cubicBezTo>
                <a:cubicBezTo>
                  <a:pt x="16465" y="41181"/>
                  <a:pt x="16556" y="41136"/>
                  <a:pt x="16601" y="41136"/>
                </a:cubicBezTo>
                <a:cubicBezTo>
                  <a:pt x="16613" y="41148"/>
                  <a:pt x="16625" y="41154"/>
                  <a:pt x="16638" y="41154"/>
                </a:cubicBezTo>
                <a:cubicBezTo>
                  <a:pt x="16671" y="41154"/>
                  <a:pt x="16704" y="41111"/>
                  <a:pt x="16738" y="41045"/>
                </a:cubicBezTo>
                <a:cubicBezTo>
                  <a:pt x="16738" y="40954"/>
                  <a:pt x="16919" y="40772"/>
                  <a:pt x="17101" y="40590"/>
                </a:cubicBezTo>
                <a:lnTo>
                  <a:pt x="17465" y="40226"/>
                </a:lnTo>
                <a:close/>
                <a:moveTo>
                  <a:pt x="30647" y="44772"/>
                </a:moveTo>
                <a:cubicBezTo>
                  <a:pt x="30650" y="44772"/>
                  <a:pt x="30653" y="44773"/>
                  <a:pt x="30654" y="44774"/>
                </a:cubicBezTo>
                <a:cubicBezTo>
                  <a:pt x="30700" y="44774"/>
                  <a:pt x="30427" y="44956"/>
                  <a:pt x="30109" y="45183"/>
                </a:cubicBezTo>
                <a:cubicBezTo>
                  <a:pt x="29790" y="45365"/>
                  <a:pt x="29517" y="45593"/>
                  <a:pt x="29517" y="45684"/>
                </a:cubicBezTo>
                <a:cubicBezTo>
                  <a:pt x="29517" y="45775"/>
                  <a:pt x="29154" y="46002"/>
                  <a:pt x="28653" y="46229"/>
                </a:cubicBezTo>
                <a:cubicBezTo>
                  <a:pt x="28313" y="46384"/>
                  <a:pt x="28099" y="46475"/>
                  <a:pt x="28040" y="46475"/>
                </a:cubicBezTo>
                <a:cubicBezTo>
                  <a:pt x="28012" y="46475"/>
                  <a:pt x="28018" y="46455"/>
                  <a:pt x="28062" y="46411"/>
                </a:cubicBezTo>
                <a:cubicBezTo>
                  <a:pt x="28244" y="46320"/>
                  <a:pt x="28608" y="46048"/>
                  <a:pt x="28926" y="45820"/>
                </a:cubicBezTo>
                <a:cubicBezTo>
                  <a:pt x="29498" y="45424"/>
                  <a:pt x="30540" y="44772"/>
                  <a:pt x="30647" y="44772"/>
                </a:cubicBezTo>
                <a:close/>
                <a:moveTo>
                  <a:pt x="22604" y="46320"/>
                </a:moveTo>
                <a:cubicBezTo>
                  <a:pt x="22604" y="46320"/>
                  <a:pt x="22513" y="46457"/>
                  <a:pt x="22377" y="46548"/>
                </a:cubicBezTo>
                <a:cubicBezTo>
                  <a:pt x="22241" y="46684"/>
                  <a:pt x="22150" y="46775"/>
                  <a:pt x="22104" y="46775"/>
                </a:cubicBezTo>
                <a:cubicBezTo>
                  <a:pt x="22104" y="46775"/>
                  <a:pt x="22195" y="46639"/>
                  <a:pt x="22286" y="46548"/>
                </a:cubicBezTo>
                <a:cubicBezTo>
                  <a:pt x="22423" y="46411"/>
                  <a:pt x="22559" y="46320"/>
                  <a:pt x="22604" y="46320"/>
                </a:cubicBezTo>
                <a:close/>
                <a:moveTo>
                  <a:pt x="31192" y="45181"/>
                </a:moveTo>
                <a:cubicBezTo>
                  <a:pt x="31196" y="45181"/>
                  <a:pt x="31199" y="45182"/>
                  <a:pt x="31200" y="45183"/>
                </a:cubicBezTo>
                <a:cubicBezTo>
                  <a:pt x="31246" y="45183"/>
                  <a:pt x="31018" y="45365"/>
                  <a:pt x="30745" y="45593"/>
                </a:cubicBezTo>
                <a:cubicBezTo>
                  <a:pt x="30472" y="45866"/>
                  <a:pt x="30200" y="46093"/>
                  <a:pt x="30200" y="46184"/>
                </a:cubicBezTo>
                <a:cubicBezTo>
                  <a:pt x="30200" y="46316"/>
                  <a:pt x="28874" y="47005"/>
                  <a:pt x="28669" y="47005"/>
                </a:cubicBezTo>
                <a:cubicBezTo>
                  <a:pt x="28663" y="47005"/>
                  <a:pt x="28657" y="47004"/>
                  <a:pt x="28653" y="47003"/>
                </a:cubicBezTo>
                <a:cubicBezTo>
                  <a:pt x="28608" y="46957"/>
                  <a:pt x="28926" y="46730"/>
                  <a:pt x="29335" y="46411"/>
                </a:cubicBezTo>
                <a:cubicBezTo>
                  <a:pt x="29745" y="46138"/>
                  <a:pt x="30109" y="45866"/>
                  <a:pt x="30109" y="45820"/>
                </a:cubicBezTo>
                <a:cubicBezTo>
                  <a:pt x="30153" y="45776"/>
                  <a:pt x="31087" y="45181"/>
                  <a:pt x="31192" y="45181"/>
                </a:cubicBezTo>
                <a:close/>
                <a:moveTo>
                  <a:pt x="27371" y="46545"/>
                </a:moveTo>
                <a:cubicBezTo>
                  <a:pt x="27375" y="46545"/>
                  <a:pt x="27378" y="46546"/>
                  <a:pt x="27380" y="46548"/>
                </a:cubicBezTo>
                <a:cubicBezTo>
                  <a:pt x="27425" y="46548"/>
                  <a:pt x="27334" y="46639"/>
                  <a:pt x="27198" y="46730"/>
                </a:cubicBezTo>
                <a:cubicBezTo>
                  <a:pt x="26928" y="46961"/>
                  <a:pt x="26561" y="47159"/>
                  <a:pt x="26455" y="47159"/>
                </a:cubicBezTo>
                <a:cubicBezTo>
                  <a:pt x="26435" y="47159"/>
                  <a:pt x="26425" y="47153"/>
                  <a:pt x="26425" y="47139"/>
                </a:cubicBezTo>
                <a:cubicBezTo>
                  <a:pt x="26381" y="47095"/>
                  <a:pt x="27265" y="46545"/>
                  <a:pt x="27371" y="46545"/>
                </a:cubicBezTo>
                <a:close/>
                <a:moveTo>
                  <a:pt x="28608" y="46457"/>
                </a:moveTo>
                <a:cubicBezTo>
                  <a:pt x="28653" y="46502"/>
                  <a:pt x="28380" y="46684"/>
                  <a:pt x="27971" y="46912"/>
                </a:cubicBezTo>
                <a:cubicBezTo>
                  <a:pt x="27607" y="47139"/>
                  <a:pt x="27243" y="47275"/>
                  <a:pt x="27152" y="47275"/>
                </a:cubicBezTo>
                <a:cubicBezTo>
                  <a:pt x="27107" y="47230"/>
                  <a:pt x="27380" y="47048"/>
                  <a:pt x="27835" y="46821"/>
                </a:cubicBezTo>
                <a:cubicBezTo>
                  <a:pt x="28244" y="46639"/>
                  <a:pt x="28608" y="46457"/>
                  <a:pt x="28608" y="46457"/>
                </a:cubicBezTo>
                <a:close/>
                <a:moveTo>
                  <a:pt x="14900" y="37520"/>
                </a:moveTo>
                <a:cubicBezTo>
                  <a:pt x="15007" y="37520"/>
                  <a:pt x="14719" y="37941"/>
                  <a:pt x="14100" y="38589"/>
                </a:cubicBezTo>
                <a:cubicBezTo>
                  <a:pt x="13551" y="39163"/>
                  <a:pt x="13303" y="39498"/>
                  <a:pt x="13371" y="39498"/>
                </a:cubicBezTo>
                <a:cubicBezTo>
                  <a:pt x="13422" y="39498"/>
                  <a:pt x="13648" y="39314"/>
                  <a:pt x="14054" y="38907"/>
                </a:cubicBezTo>
                <a:lnTo>
                  <a:pt x="14782" y="38180"/>
                </a:lnTo>
                <a:lnTo>
                  <a:pt x="14691" y="38543"/>
                </a:lnTo>
                <a:cubicBezTo>
                  <a:pt x="14645" y="38862"/>
                  <a:pt x="14555" y="38998"/>
                  <a:pt x="14236" y="39362"/>
                </a:cubicBezTo>
                <a:cubicBezTo>
                  <a:pt x="13781" y="39817"/>
                  <a:pt x="13736" y="39908"/>
                  <a:pt x="13872" y="39953"/>
                </a:cubicBezTo>
                <a:cubicBezTo>
                  <a:pt x="13918" y="39953"/>
                  <a:pt x="14009" y="39862"/>
                  <a:pt x="14145" y="39771"/>
                </a:cubicBezTo>
                <a:cubicBezTo>
                  <a:pt x="14270" y="39629"/>
                  <a:pt x="14353" y="39563"/>
                  <a:pt x="14399" y="39563"/>
                </a:cubicBezTo>
                <a:cubicBezTo>
                  <a:pt x="14471" y="39563"/>
                  <a:pt x="14456" y="39722"/>
                  <a:pt x="14373" y="39999"/>
                </a:cubicBezTo>
                <a:cubicBezTo>
                  <a:pt x="14236" y="40317"/>
                  <a:pt x="14009" y="40635"/>
                  <a:pt x="13690" y="40999"/>
                </a:cubicBezTo>
                <a:cubicBezTo>
                  <a:pt x="13418" y="41318"/>
                  <a:pt x="13145" y="41636"/>
                  <a:pt x="13145" y="41681"/>
                </a:cubicBezTo>
                <a:cubicBezTo>
                  <a:pt x="13115" y="41769"/>
                  <a:pt x="13119" y="41810"/>
                  <a:pt x="13151" y="41810"/>
                </a:cubicBezTo>
                <a:cubicBezTo>
                  <a:pt x="13218" y="41810"/>
                  <a:pt x="13412" y="41627"/>
                  <a:pt x="13690" y="41318"/>
                </a:cubicBezTo>
                <a:cubicBezTo>
                  <a:pt x="13880" y="41090"/>
                  <a:pt x="13998" y="40974"/>
                  <a:pt x="14059" y="40974"/>
                </a:cubicBezTo>
                <a:cubicBezTo>
                  <a:pt x="14144" y="40974"/>
                  <a:pt x="14115" y="41204"/>
                  <a:pt x="14009" y="41681"/>
                </a:cubicBezTo>
                <a:cubicBezTo>
                  <a:pt x="13872" y="42136"/>
                  <a:pt x="11871" y="46639"/>
                  <a:pt x="11462" y="47412"/>
                </a:cubicBezTo>
                <a:cubicBezTo>
                  <a:pt x="11458" y="47419"/>
                  <a:pt x="11455" y="47423"/>
                  <a:pt x="11451" y="47423"/>
                </a:cubicBezTo>
                <a:cubicBezTo>
                  <a:pt x="11371" y="47423"/>
                  <a:pt x="11377" y="45447"/>
                  <a:pt x="11507" y="44183"/>
                </a:cubicBezTo>
                <a:cubicBezTo>
                  <a:pt x="11644" y="42727"/>
                  <a:pt x="11871" y="41909"/>
                  <a:pt x="12462" y="40817"/>
                </a:cubicBezTo>
                <a:cubicBezTo>
                  <a:pt x="12861" y="40179"/>
                  <a:pt x="12980" y="39891"/>
                  <a:pt x="12850" y="39891"/>
                </a:cubicBezTo>
                <a:cubicBezTo>
                  <a:pt x="12832" y="39891"/>
                  <a:pt x="12809" y="39897"/>
                  <a:pt x="12781" y="39908"/>
                </a:cubicBezTo>
                <a:cubicBezTo>
                  <a:pt x="12781" y="39908"/>
                  <a:pt x="12553" y="40226"/>
                  <a:pt x="12371" y="40590"/>
                </a:cubicBezTo>
                <a:cubicBezTo>
                  <a:pt x="12183" y="40891"/>
                  <a:pt x="12057" y="41068"/>
                  <a:pt x="12045" y="41068"/>
                </a:cubicBezTo>
                <a:cubicBezTo>
                  <a:pt x="12043" y="41068"/>
                  <a:pt x="12045" y="41060"/>
                  <a:pt x="12053" y="41045"/>
                </a:cubicBezTo>
                <a:cubicBezTo>
                  <a:pt x="12186" y="40556"/>
                  <a:pt x="13319" y="38677"/>
                  <a:pt x="13455" y="38677"/>
                </a:cubicBezTo>
                <a:cubicBezTo>
                  <a:pt x="13458" y="38677"/>
                  <a:pt x="13461" y="38678"/>
                  <a:pt x="13463" y="38680"/>
                </a:cubicBezTo>
                <a:cubicBezTo>
                  <a:pt x="13466" y="38683"/>
                  <a:pt x="13471" y="38685"/>
                  <a:pt x="13477" y="38685"/>
                </a:cubicBezTo>
                <a:cubicBezTo>
                  <a:pt x="13555" y="38685"/>
                  <a:pt x="13857" y="38423"/>
                  <a:pt x="14236" y="38043"/>
                </a:cubicBezTo>
                <a:cubicBezTo>
                  <a:pt x="14617" y="37679"/>
                  <a:pt x="14833" y="37520"/>
                  <a:pt x="14900" y="37520"/>
                </a:cubicBezTo>
                <a:close/>
                <a:moveTo>
                  <a:pt x="23206" y="46768"/>
                </a:moveTo>
                <a:cubicBezTo>
                  <a:pt x="23220" y="46768"/>
                  <a:pt x="23232" y="46770"/>
                  <a:pt x="23241" y="46775"/>
                </a:cubicBezTo>
                <a:cubicBezTo>
                  <a:pt x="23287" y="46775"/>
                  <a:pt x="23105" y="46957"/>
                  <a:pt x="22877" y="47139"/>
                </a:cubicBezTo>
                <a:cubicBezTo>
                  <a:pt x="22552" y="47418"/>
                  <a:pt x="22357" y="47554"/>
                  <a:pt x="22311" y="47554"/>
                </a:cubicBezTo>
                <a:cubicBezTo>
                  <a:pt x="22267" y="47554"/>
                  <a:pt x="22360" y="47429"/>
                  <a:pt x="22604" y="47184"/>
                </a:cubicBezTo>
                <a:cubicBezTo>
                  <a:pt x="22808" y="46940"/>
                  <a:pt x="23085" y="46768"/>
                  <a:pt x="23206" y="46768"/>
                </a:cubicBezTo>
                <a:close/>
                <a:moveTo>
                  <a:pt x="26512" y="47758"/>
                </a:moveTo>
                <a:cubicBezTo>
                  <a:pt x="26565" y="47758"/>
                  <a:pt x="26582" y="47780"/>
                  <a:pt x="26561" y="47821"/>
                </a:cubicBezTo>
                <a:cubicBezTo>
                  <a:pt x="26561" y="47821"/>
                  <a:pt x="26379" y="47867"/>
                  <a:pt x="26197" y="47912"/>
                </a:cubicBezTo>
                <a:lnTo>
                  <a:pt x="25834" y="48003"/>
                </a:lnTo>
                <a:lnTo>
                  <a:pt x="26152" y="47867"/>
                </a:lnTo>
                <a:cubicBezTo>
                  <a:pt x="26327" y="47792"/>
                  <a:pt x="26447" y="47758"/>
                  <a:pt x="26512" y="47758"/>
                </a:cubicBezTo>
                <a:close/>
                <a:moveTo>
                  <a:pt x="39560" y="26259"/>
                </a:moveTo>
                <a:cubicBezTo>
                  <a:pt x="39562" y="26259"/>
                  <a:pt x="39564" y="26259"/>
                  <a:pt x="39566" y="26260"/>
                </a:cubicBezTo>
                <a:lnTo>
                  <a:pt x="39566" y="26260"/>
                </a:lnTo>
                <a:cubicBezTo>
                  <a:pt x="39566" y="26260"/>
                  <a:pt x="39566" y="26260"/>
                  <a:pt x="39566" y="26260"/>
                </a:cubicBezTo>
                <a:cubicBezTo>
                  <a:pt x="39536" y="26260"/>
                  <a:pt x="39227" y="26653"/>
                  <a:pt x="38795" y="27128"/>
                </a:cubicBezTo>
                <a:cubicBezTo>
                  <a:pt x="38386" y="27583"/>
                  <a:pt x="38022" y="28038"/>
                  <a:pt x="38022" y="28128"/>
                </a:cubicBezTo>
                <a:cubicBezTo>
                  <a:pt x="38022" y="28250"/>
                  <a:pt x="38103" y="28310"/>
                  <a:pt x="38238" y="28310"/>
                </a:cubicBezTo>
                <a:cubicBezTo>
                  <a:pt x="38305" y="28310"/>
                  <a:pt x="38386" y="28295"/>
                  <a:pt x="38477" y="28265"/>
                </a:cubicBezTo>
                <a:cubicBezTo>
                  <a:pt x="38545" y="28236"/>
                  <a:pt x="38595" y="28219"/>
                  <a:pt x="38622" y="28219"/>
                </a:cubicBezTo>
                <a:cubicBezTo>
                  <a:pt x="38722" y="28219"/>
                  <a:pt x="38528" y="28441"/>
                  <a:pt x="37886" y="29084"/>
                </a:cubicBezTo>
                <a:cubicBezTo>
                  <a:pt x="37522" y="29493"/>
                  <a:pt x="36749" y="30357"/>
                  <a:pt x="36248" y="30994"/>
                </a:cubicBezTo>
                <a:cubicBezTo>
                  <a:pt x="35475" y="31949"/>
                  <a:pt x="35293" y="32222"/>
                  <a:pt x="35339" y="32404"/>
                </a:cubicBezTo>
                <a:cubicBezTo>
                  <a:pt x="35384" y="32540"/>
                  <a:pt x="35157" y="32813"/>
                  <a:pt x="34202" y="33950"/>
                </a:cubicBezTo>
                <a:cubicBezTo>
                  <a:pt x="33565" y="34723"/>
                  <a:pt x="32610" y="35860"/>
                  <a:pt x="32064" y="36497"/>
                </a:cubicBezTo>
                <a:cubicBezTo>
                  <a:pt x="31518" y="37179"/>
                  <a:pt x="31018" y="37816"/>
                  <a:pt x="30973" y="37952"/>
                </a:cubicBezTo>
                <a:cubicBezTo>
                  <a:pt x="30882" y="38180"/>
                  <a:pt x="30882" y="38225"/>
                  <a:pt x="31155" y="38316"/>
                </a:cubicBezTo>
                <a:cubicBezTo>
                  <a:pt x="31473" y="38407"/>
                  <a:pt x="31473" y="38407"/>
                  <a:pt x="31337" y="38816"/>
                </a:cubicBezTo>
                <a:cubicBezTo>
                  <a:pt x="31200" y="39089"/>
                  <a:pt x="31018" y="39407"/>
                  <a:pt x="30700" y="39726"/>
                </a:cubicBezTo>
                <a:cubicBezTo>
                  <a:pt x="30427" y="39999"/>
                  <a:pt x="30154" y="40272"/>
                  <a:pt x="30109" y="40363"/>
                </a:cubicBezTo>
                <a:cubicBezTo>
                  <a:pt x="29836" y="40817"/>
                  <a:pt x="29563" y="41181"/>
                  <a:pt x="28835" y="41909"/>
                </a:cubicBezTo>
                <a:cubicBezTo>
                  <a:pt x="27926" y="42909"/>
                  <a:pt x="27880" y="43046"/>
                  <a:pt x="28289" y="43137"/>
                </a:cubicBezTo>
                <a:cubicBezTo>
                  <a:pt x="28380" y="43137"/>
                  <a:pt x="28153" y="43410"/>
                  <a:pt x="27471" y="44046"/>
                </a:cubicBezTo>
                <a:cubicBezTo>
                  <a:pt x="26592" y="44881"/>
                  <a:pt x="25798" y="45504"/>
                  <a:pt x="25704" y="45504"/>
                </a:cubicBezTo>
                <a:cubicBezTo>
                  <a:pt x="25701" y="45504"/>
                  <a:pt x="25699" y="45503"/>
                  <a:pt x="25697" y="45502"/>
                </a:cubicBezTo>
                <a:cubicBezTo>
                  <a:pt x="25677" y="45472"/>
                  <a:pt x="25660" y="45451"/>
                  <a:pt x="25626" y="45451"/>
                </a:cubicBezTo>
                <a:cubicBezTo>
                  <a:pt x="25505" y="45451"/>
                  <a:pt x="25176" y="45726"/>
                  <a:pt x="23787" y="46866"/>
                </a:cubicBezTo>
                <a:cubicBezTo>
                  <a:pt x="22877" y="47594"/>
                  <a:pt x="22104" y="48185"/>
                  <a:pt x="21968" y="48231"/>
                </a:cubicBezTo>
                <a:cubicBezTo>
                  <a:pt x="21937" y="48249"/>
                  <a:pt x="21917" y="48259"/>
                  <a:pt x="21910" y="48259"/>
                </a:cubicBezTo>
                <a:cubicBezTo>
                  <a:pt x="21865" y="48259"/>
                  <a:pt x="22350" y="47845"/>
                  <a:pt x="23923" y="46548"/>
                </a:cubicBezTo>
                <a:cubicBezTo>
                  <a:pt x="24651" y="45957"/>
                  <a:pt x="25288" y="45411"/>
                  <a:pt x="25242" y="45365"/>
                </a:cubicBezTo>
                <a:lnTo>
                  <a:pt x="25242" y="45365"/>
                </a:lnTo>
                <a:cubicBezTo>
                  <a:pt x="25242" y="45365"/>
                  <a:pt x="25151" y="45365"/>
                  <a:pt x="25015" y="45411"/>
                </a:cubicBezTo>
                <a:cubicBezTo>
                  <a:pt x="25003" y="45417"/>
                  <a:pt x="24995" y="45420"/>
                  <a:pt x="24991" y="45420"/>
                </a:cubicBezTo>
                <a:cubicBezTo>
                  <a:pt x="24961" y="45420"/>
                  <a:pt x="25090" y="45290"/>
                  <a:pt x="25288" y="45092"/>
                </a:cubicBezTo>
                <a:cubicBezTo>
                  <a:pt x="25579" y="44881"/>
                  <a:pt x="25762" y="44761"/>
                  <a:pt x="25793" y="44761"/>
                </a:cubicBezTo>
                <a:cubicBezTo>
                  <a:pt x="25815" y="44761"/>
                  <a:pt x="25758" y="44823"/>
                  <a:pt x="25606" y="44956"/>
                </a:cubicBezTo>
                <a:cubicBezTo>
                  <a:pt x="25470" y="45092"/>
                  <a:pt x="25424" y="45229"/>
                  <a:pt x="25424" y="45274"/>
                </a:cubicBezTo>
                <a:cubicBezTo>
                  <a:pt x="25428" y="45278"/>
                  <a:pt x="25434" y="45280"/>
                  <a:pt x="25442" y="45280"/>
                </a:cubicBezTo>
                <a:cubicBezTo>
                  <a:pt x="25604" y="45280"/>
                  <a:pt x="26552" y="44366"/>
                  <a:pt x="27334" y="43410"/>
                </a:cubicBezTo>
                <a:cubicBezTo>
                  <a:pt x="28108" y="42455"/>
                  <a:pt x="28108" y="42455"/>
                  <a:pt x="28017" y="42409"/>
                </a:cubicBezTo>
                <a:cubicBezTo>
                  <a:pt x="27971" y="42409"/>
                  <a:pt x="27698" y="42682"/>
                  <a:pt x="27380" y="43046"/>
                </a:cubicBezTo>
                <a:cubicBezTo>
                  <a:pt x="27061" y="43455"/>
                  <a:pt x="26516" y="43955"/>
                  <a:pt x="26152" y="44228"/>
                </a:cubicBezTo>
                <a:cubicBezTo>
                  <a:pt x="25788" y="44456"/>
                  <a:pt x="25060" y="45047"/>
                  <a:pt x="24515" y="45456"/>
                </a:cubicBezTo>
                <a:cubicBezTo>
                  <a:pt x="23917" y="45973"/>
                  <a:pt x="23562" y="46245"/>
                  <a:pt x="23520" y="46245"/>
                </a:cubicBezTo>
                <a:cubicBezTo>
                  <a:pt x="23491" y="46245"/>
                  <a:pt x="23603" y="46122"/>
                  <a:pt x="23878" y="45866"/>
                </a:cubicBezTo>
                <a:cubicBezTo>
                  <a:pt x="24060" y="45684"/>
                  <a:pt x="24242" y="45502"/>
                  <a:pt x="24196" y="45456"/>
                </a:cubicBezTo>
                <a:cubicBezTo>
                  <a:pt x="24151" y="45365"/>
                  <a:pt x="24969" y="44638"/>
                  <a:pt x="25697" y="44183"/>
                </a:cubicBezTo>
                <a:cubicBezTo>
                  <a:pt x="26106" y="43910"/>
                  <a:pt x="26561" y="43546"/>
                  <a:pt x="26698" y="43319"/>
                </a:cubicBezTo>
                <a:cubicBezTo>
                  <a:pt x="26880" y="43091"/>
                  <a:pt x="27289" y="42637"/>
                  <a:pt x="27653" y="42318"/>
                </a:cubicBezTo>
                <a:cubicBezTo>
                  <a:pt x="28335" y="41590"/>
                  <a:pt x="28335" y="41590"/>
                  <a:pt x="28198" y="41545"/>
                </a:cubicBezTo>
                <a:cubicBezTo>
                  <a:pt x="28153" y="41545"/>
                  <a:pt x="27971" y="41636"/>
                  <a:pt x="27835" y="41818"/>
                </a:cubicBezTo>
                <a:cubicBezTo>
                  <a:pt x="27516" y="42136"/>
                  <a:pt x="27425" y="42227"/>
                  <a:pt x="26243" y="43091"/>
                </a:cubicBezTo>
                <a:cubicBezTo>
                  <a:pt x="25869" y="43382"/>
                  <a:pt x="25532" y="43597"/>
                  <a:pt x="25477" y="43597"/>
                </a:cubicBezTo>
                <a:cubicBezTo>
                  <a:pt x="25472" y="43597"/>
                  <a:pt x="25470" y="43595"/>
                  <a:pt x="25470" y="43592"/>
                </a:cubicBezTo>
                <a:cubicBezTo>
                  <a:pt x="25424" y="43455"/>
                  <a:pt x="27289" y="41727"/>
                  <a:pt x="28017" y="41181"/>
                </a:cubicBezTo>
                <a:cubicBezTo>
                  <a:pt x="28426" y="40908"/>
                  <a:pt x="29199" y="40363"/>
                  <a:pt x="29745" y="39999"/>
                </a:cubicBezTo>
                <a:cubicBezTo>
                  <a:pt x="30291" y="39635"/>
                  <a:pt x="30745" y="39271"/>
                  <a:pt x="30745" y="39226"/>
                </a:cubicBezTo>
                <a:cubicBezTo>
                  <a:pt x="30745" y="39193"/>
                  <a:pt x="30728" y="39178"/>
                  <a:pt x="30698" y="39178"/>
                </a:cubicBezTo>
                <a:cubicBezTo>
                  <a:pt x="30643" y="39178"/>
                  <a:pt x="30544" y="39228"/>
                  <a:pt x="30427" y="39317"/>
                </a:cubicBezTo>
                <a:cubicBezTo>
                  <a:pt x="28756" y="40460"/>
                  <a:pt x="26744" y="41731"/>
                  <a:pt x="26613" y="41731"/>
                </a:cubicBezTo>
                <a:cubicBezTo>
                  <a:pt x="26609" y="41731"/>
                  <a:pt x="26607" y="41730"/>
                  <a:pt x="26607" y="41727"/>
                </a:cubicBezTo>
                <a:cubicBezTo>
                  <a:pt x="26698" y="41500"/>
                  <a:pt x="27334" y="40772"/>
                  <a:pt x="27516" y="40635"/>
                </a:cubicBezTo>
                <a:cubicBezTo>
                  <a:pt x="27835" y="40453"/>
                  <a:pt x="27880" y="40317"/>
                  <a:pt x="27698" y="40317"/>
                </a:cubicBezTo>
                <a:cubicBezTo>
                  <a:pt x="27562" y="40317"/>
                  <a:pt x="27607" y="40272"/>
                  <a:pt x="27744" y="39999"/>
                </a:cubicBezTo>
                <a:cubicBezTo>
                  <a:pt x="28153" y="39453"/>
                  <a:pt x="28517" y="39135"/>
                  <a:pt x="29335" y="38498"/>
                </a:cubicBezTo>
                <a:cubicBezTo>
                  <a:pt x="29940" y="38058"/>
                  <a:pt x="30213" y="37768"/>
                  <a:pt x="30113" y="37768"/>
                </a:cubicBezTo>
                <a:cubicBezTo>
                  <a:pt x="30047" y="37768"/>
                  <a:pt x="29822" y="37892"/>
                  <a:pt x="29426" y="38180"/>
                </a:cubicBezTo>
                <a:cubicBezTo>
                  <a:pt x="29100" y="38424"/>
                  <a:pt x="28810" y="38596"/>
                  <a:pt x="28787" y="38596"/>
                </a:cubicBezTo>
                <a:cubicBezTo>
                  <a:pt x="28784" y="38596"/>
                  <a:pt x="28785" y="38594"/>
                  <a:pt x="28790" y="38589"/>
                </a:cubicBezTo>
                <a:cubicBezTo>
                  <a:pt x="28790" y="38543"/>
                  <a:pt x="29063" y="38089"/>
                  <a:pt x="29426" y="37588"/>
                </a:cubicBezTo>
                <a:cubicBezTo>
                  <a:pt x="30245" y="36360"/>
                  <a:pt x="31064" y="35587"/>
                  <a:pt x="32792" y="34450"/>
                </a:cubicBezTo>
                <a:cubicBezTo>
                  <a:pt x="33611" y="33904"/>
                  <a:pt x="33838" y="33768"/>
                  <a:pt x="33702" y="33722"/>
                </a:cubicBezTo>
                <a:cubicBezTo>
                  <a:pt x="33699" y="33721"/>
                  <a:pt x="33696" y="33721"/>
                  <a:pt x="33693" y="33721"/>
                </a:cubicBezTo>
                <a:cubicBezTo>
                  <a:pt x="33545" y="33721"/>
                  <a:pt x="32225" y="34602"/>
                  <a:pt x="31382" y="35223"/>
                </a:cubicBezTo>
                <a:cubicBezTo>
                  <a:pt x="31097" y="35468"/>
                  <a:pt x="30811" y="35640"/>
                  <a:pt x="30755" y="35640"/>
                </a:cubicBezTo>
                <a:cubicBezTo>
                  <a:pt x="30749" y="35640"/>
                  <a:pt x="30745" y="35637"/>
                  <a:pt x="30745" y="35633"/>
                </a:cubicBezTo>
                <a:cubicBezTo>
                  <a:pt x="30745" y="35633"/>
                  <a:pt x="31064" y="35178"/>
                  <a:pt x="31518" y="34632"/>
                </a:cubicBezTo>
                <a:cubicBezTo>
                  <a:pt x="32246" y="33768"/>
                  <a:pt x="32474" y="33541"/>
                  <a:pt x="34338" y="32176"/>
                </a:cubicBezTo>
                <a:cubicBezTo>
                  <a:pt x="35475" y="31312"/>
                  <a:pt x="36430" y="30584"/>
                  <a:pt x="36430" y="30539"/>
                </a:cubicBezTo>
                <a:cubicBezTo>
                  <a:pt x="36430" y="30531"/>
                  <a:pt x="36425" y="30527"/>
                  <a:pt x="36415" y="30527"/>
                </a:cubicBezTo>
                <a:cubicBezTo>
                  <a:pt x="36305" y="30527"/>
                  <a:pt x="35632" y="30957"/>
                  <a:pt x="34884" y="31539"/>
                </a:cubicBezTo>
                <a:cubicBezTo>
                  <a:pt x="34020" y="32176"/>
                  <a:pt x="33292" y="32676"/>
                  <a:pt x="33292" y="32676"/>
                </a:cubicBezTo>
                <a:cubicBezTo>
                  <a:pt x="33247" y="32676"/>
                  <a:pt x="33929" y="31949"/>
                  <a:pt x="34748" y="31039"/>
                </a:cubicBezTo>
                <a:cubicBezTo>
                  <a:pt x="35566" y="30175"/>
                  <a:pt x="36203" y="29402"/>
                  <a:pt x="36248" y="29402"/>
                </a:cubicBezTo>
                <a:cubicBezTo>
                  <a:pt x="36248" y="29356"/>
                  <a:pt x="36476" y="29265"/>
                  <a:pt x="36749" y="29129"/>
                </a:cubicBezTo>
                <a:cubicBezTo>
                  <a:pt x="37022" y="28993"/>
                  <a:pt x="37203" y="28902"/>
                  <a:pt x="37203" y="28856"/>
                </a:cubicBezTo>
                <a:cubicBezTo>
                  <a:pt x="37181" y="28833"/>
                  <a:pt x="37147" y="28822"/>
                  <a:pt x="37101" y="28822"/>
                </a:cubicBezTo>
                <a:cubicBezTo>
                  <a:pt x="37056" y="28822"/>
                  <a:pt x="36999" y="28833"/>
                  <a:pt x="36931" y="28856"/>
                </a:cubicBezTo>
                <a:cubicBezTo>
                  <a:pt x="36834" y="28888"/>
                  <a:pt x="36760" y="28920"/>
                  <a:pt x="36725" y="28920"/>
                </a:cubicBezTo>
                <a:cubicBezTo>
                  <a:pt x="36711" y="28920"/>
                  <a:pt x="36703" y="28915"/>
                  <a:pt x="36703" y="28902"/>
                </a:cubicBezTo>
                <a:cubicBezTo>
                  <a:pt x="36792" y="28680"/>
                  <a:pt x="39383" y="26259"/>
                  <a:pt x="39560" y="26259"/>
                </a:cubicBezTo>
                <a:close/>
                <a:moveTo>
                  <a:pt x="16186" y="1758"/>
                </a:moveTo>
                <a:cubicBezTo>
                  <a:pt x="16305" y="1758"/>
                  <a:pt x="16970" y="2930"/>
                  <a:pt x="17420" y="3979"/>
                </a:cubicBezTo>
                <a:cubicBezTo>
                  <a:pt x="17738" y="4661"/>
                  <a:pt x="17965" y="5343"/>
                  <a:pt x="18011" y="5571"/>
                </a:cubicBezTo>
                <a:cubicBezTo>
                  <a:pt x="18056" y="5889"/>
                  <a:pt x="18056" y="5934"/>
                  <a:pt x="18375" y="6025"/>
                </a:cubicBezTo>
                <a:cubicBezTo>
                  <a:pt x="18458" y="6042"/>
                  <a:pt x="18541" y="6053"/>
                  <a:pt x="18625" y="6053"/>
                </a:cubicBezTo>
                <a:cubicBezTo>
                  <a:pt x="18769" y="6053"/>
                  <a:pt x="18913" y="6021"/>
                  <a:pt x="19057" y="5934"/>
                </a:cubicBezTo>
                <a:lnTo>
                  <a:pt x="19375" y="5798"/>
                </a:lnTo>
                <a:lnTo>
                  <a:pt x="19603" y="6344"/>
                </a:lnTo>
                <a:cubicBezTo>
                  <a:pt x="19876" y="6980"/>
                  <a:pt x="20103" y="7799"/>
                  <a:pt x="20330" y="9027"/>
                </a:cubicBezTo>
                <a:cubicBezTo>
                  <a:pt x="20421" y="9436"/>
                  <a:pt x="20512" y="9846"/>
                  <a:pt x="20603" y="9891"/>
                </a:cubicBezTo>
                <a:cubicBezTo>
                  <a:pt x="20679" y="9967"/>
                  <a:pt x="20787" y="10003"/>
                  <a:pt x="20900" y="10003"/>
                </a:cubicBezTo>
                <a:cubicBezTo>
                  <a:pt x="21057" y="10003"/>
                  <a:pt x="21225" y="9933"/>
                  <a:pt x="21331" y="9800"/>
                </a:cubicBezTo>
                <a:cubicBezTo>
                  <a:pt x="21419" y="9662"/>
                  <a:pt x="21490" y="9579"/>
                  <a:pt x="21554" y="9579"/>
                </a:cubicBezTo>
                <a:cubicBezTo>
                  <a:pt x="21721" y="9579"/>
                  <a:pt x="21841" y="10144"/>
                  <a:pt x="22104" y="11756"/>
                </a:cubicBezTo>
                <a:cubicBezTo>
                  <a:pt x="22241" y="12711"/>
                  <a:pt x="22423" y="13575"/>
                  <a:pt x="22423" y="13711"/>
                </a:cubicBezTo>
                <a:cubicBezTo>
                  <a:pt x="22482" y="13920"/>
                  <a:pt x="22600" y="14011"/>
                  <a:pt x="22764" y="14011"/>
                </a:cubicBezTo>
                <a:cubicBezTo>
                  <a:pt x="22850" y="14011"/>
                  <a:pt x="22949" y="13986"/>
                  <a:pt x="23059" y="13939"/>
                </a:cubicBezTo>
                <a:lnTo>
                  <a:pt x="23378" y="13848"/>
                </a:lnTo>
                <a:lnTo>
                  <a:pt x="23332" y="14075"/>
                </a:lnTo>
                <a:cubicBezTo>
                  <a:pt x="23311" y="14269"/>
                  <a:pt x="23340" y="14360"/>
                  <a:pt x="23386" y="14360"/>
                </a:cubicBezTo>
                <a:cubicBezTo>
                  <a:pt x="23438" y="14360"/>
                  <a:pt x="23512" y="14246"/>
                  <a:pt x="23560" y="14030"/>
                </a:cubicBezTo>
                <a:lnTo>
                  <a:pt x="23605" y="13711"/>
                </a:lnTo>
                <a:lnTo>
                  <a:pt x="23741" y="13939"/>
                </a:lnTo>
                <a:cubicBezTo>
                  <a:pt x="23787" y="14075"/>
                  <a:pt x="23832" y="14257"/>
                  <a:pt x="23787" y="14394"/>
                </a:cubicBezTo>
                <a:cubicBezTo>
                  <a:pt x="23741" y="14485"/>
                  <a:pt x="23741" y="14621"/>
                  <a:pt x="23832" y="14621"/>
                </a:cubicBezTo>
                <a:cubicBezTo>
                  <a:pt x="23878" y="14666"/>
                  <a:pt x="23969" y="15167"/>
                  <a:pt x="24060" y="15758"/>
                </a:cubicBezTo>
                <a:cubicBezTo>
                  <a:pt x="24196" y="17213"/>
                  <a:pt x="24333" y="17668"/>
                  <a:pt x="24697" y="17805"/>
                </a:cubicBezTo>
                <a:cubicBezTo>
                  <a:pt x="24765" y="17827"/>
                  <a:pt x="24833" y="17839"/>
                  <a:pt x="24890" y="17839"/>
                </a:cubicBezTo>
                <a:cubicBezTo>
                  <a:pt x="24947" y="17839"/>
                  <a:pt x="24992" y="17827"/>
                  <a:pt x="25015" y="17805"/>
                </a:cubicBezTo>
                <a:cubicBezTo>
                  <a:pt x="25059" y="17771"/>
                  <a:pt x="25096" y="17754"/>
                  <a:pt x="25124" y="17754"/>
                </a:cubicBezTo>
                <a:cubicBezTo>
                  <a:pt x="25211" y="17754"/>
                  <a:pt x="25220" y="17916"/>
                  <a:pt x="25151" y="18259"/>
                </a:cubicBezTo>
                <a:cubicBezTo>
                  <a:pt x="25106" y="18532"/>
                  <a:pt x="25106" y="18760"/>
                  <a:pt x="25151" y="18760"/>
                </a:cubicBezTo>
                <a:cubicBezTo>
                  <a:pt x="25159" y="18763"/>
                  <a:pt x="25167" y="18765"/>
                  <a:pt x="25174" y="18765"/>
                </a:cubicBezTo>
                <a:cubicBezTo>
                  <a:pt x="25257" y="18765"/>
                  <a:pt x="25337" y="18540"/>
                  <a:pt x="25379" y="18123"/>
                </a:cubicBezTo>
                <a:cubicBezTo>
                  <a:pt x="25412" y="17908"/>
                  <a:pt x="25439" y="17808"/>
                  <a:pt x="25460" y="17808"/>
                </a:cubicBezTo>
                <a:cubicBezTo>
                  <a:pt x="25497" y="17808"/>
                  <a:pt x="25515" y="18118"/>
                  <a:pt x="25515" y="18669"/>
                </a:cubicBezTo>
                <a:cubicBezTo>
                  <a:pt x="25515" y="20033"/>
                  <a:pt x="25561" y="20670"/>
                  <a:pt x="25652" y="20806"/>
                </a:cubicBezTo>
                <a:cubicBezTo>
                  <a:pt x="25697" y="20852"/>
                  <a:pt x="25834" y="20943"/>
                  <a:pt x="25970" y="20988"/>
                </a:cubicBezTo>
                <a:cubicBezTo>
                  <a:pt x="26197" y="21079"/>
                  <a:pt x="26243" y="21125"/>
                  <a:pt x="26152" y="21352"/>
                </a:cubicBezTo>
                <a:cubicBezTo>
                  <a:pt x="26106" y="21488"/>
                  <a:pt x="26061" y="21670"/>
                  <a:pt x="26106" y="21716"/>
                </a:cubicBezTo>
                <a:cubicBezTo>
                  <a:pt x="26112" y="21722"/>
                  <a:pt x="26119" y="21725"/>
                  <a:pt x="26126" y="21725"/>
                </a:cubicBezTo>
                <a:cubicBezTo>
                  <a:pt x="26175" y="21725"/>
                  <a:pt x="26255" y="21596"/>
                  <a:pt x="26334" y="21397"/>
                </a:cubicBezTo>
                <a:cubicBezTo>
                  <a:pt x="26425" y="21170"/>
                  <a:pt x="26516" y="20943"/>
                  <a:pt x="26607" y="20943"/>
                </a:cubicBezTo>
                <a:cubicBezTo>
                  <a:pt x="26609" y="20942"/>
                  <a:pt x="26612" y="20942"/>
                  <a:pt x="26614" y="20942"/>
                </a:cubicBezTo>
                <a:cubicBezTo>
                  <a:pt x="26879" y="20942"/>
                  <a:pt x="26832" y="23378"/>
                  <a:pt x="26561" y="26127"/>
                </a:cubicBezTo>
                <a:cubicBezTo>
                  <a:pt x="26470" y="27037"/>
                  <a:pt x="26425" y="27947"/>
                  <a:pt x="26470" y="28128"/>
                </a:cubicBezTo>
                <a:cubicBezTo>
                  <a:pt x="26507" y="28420"/>
                  <a:pt x="26659" y="28565"/>
                  <a:pt x="26836" y="28565"/>
                </a:cubicBezTo>
                <a:cubicBezTo>
                  <a:pt x="26880" y="28565"/>
                  <a:pt x="26925" y="28556"/>
                  <a:pt x="26971" y="28538"/>
                </a:cubicBezTo>
                <a:cubicBezTo>
                  <a:pt x="26991" y="28529"/>
                  <a:pt x="27010" y="28524"/>
                  <a:pt x="27027" y="28524"/>
                </a:cubicBezTo>
                <a:cubicBezTo>
                  <a:pt x="27269" y="28524"/>
                  <a:pt x="27117" y="29438"/>
                  <a:pt x="26607" y="31267"/>
                </a:cubicBezTo>
                <a:cubicBezTo>
                  <a:pt x="26288" y="32358"/>
                  <a:pt x="26288" y="32676"/>
                  <a:pt x="26607" y="32813"/>
                </a:cubicBezTo>
                <a:cubicBezTo>
                  <a:pt x="26834" y="32904"/>
                  <a:pt x="26834" y="33040"/>
                  <a:pt x="26425" y="34769"/>
                </a:cubicBezTo>
                <a:cubicBezTo>
                  <a:pt x="26061" y="36042"/>
                  <a:pt x="25197" y="38361"/>
                  <a:pt x="24560" y="39635"/>
                </a:cubicBezTo>
                <a:cubicBezTo>
                  <a:pt x="22786" y="43091"/>
                  <a:pt x="20649" y="46593"/>
                  <a:pt x="19466" y="47912"/>
                </a:cubicBezTo>
                <a:lnTo>
                  <a:pt x="19012" y="48412"/>
                </a:lnTo>
                <a:lnTo>
                  <a:pt x="19057" y="48049"/>
                </a:lnTo>
                <a:cubicBezTo>
                  <a:pt x="19102" y="47776"/>
                  <a:pt x="19193" y="47639"/>
                  <a:pt x="19284" y="47594"/>
                </a:cubicBezTo>
                <a:cubicBezTo>
                  <a:pt x="19375" y="47594"/>
                  <a:pt x="19921" y="46639"/>
                  <a:pt x="20558" y="45502"/>
                </a:cubicBezTo>
                <a:cubicBezTo>
                  <a:pt x="21195" y="44365"/>
                  <a:pt x="21968" y="42909"/>
                  <a:pt x="22332" y="42318"/>
                </a:cubicBezTo>
                <a:cubicBezTo>
                  <a:pt x="22846" y="41448"/>
                  <a:pt x="22981" y="41163"/>
                  <a:pt x="22859" y="41163"/>
                </a:cubicBezTo>
                <a:cubicBezTo>
                  <a:pt x="22840" y="41163"/>
                  <a:pt x="22816" y="41169"/>
                  <a:pt x="22786" y="41181"/>
                </a:cubicBezTo>
                <a:cubicBezTo>
                  <a:pt x="22695" y="41227"/>
                  <a:pt x="21740" y="42864"/>
                  <a:pt x="20376" y="45365"/>
                </a:cubicBezTo>
                <a:lnTo>
                  <a:pt x="19239" y="47503"/>
                </a:lnTo>
                <a:lnTo>
                  <a:pt x="19421" y="46639"/>
                </a:lnTo>
                <a:cubicBezTo>
                  <a:pt x="19512" y="46184"/>
                  <a:pt x="19648" y="45274"/>
                  <a:pt x="19739" y="44592"/>
                </a:cubicBezTo>
                <a:cubicBezTo>
                  <a:pt x="19876" y="43683"/>
                  <a:pt x="19967" y="43364"/>
                  <a:pt x="20149" y="43137"/>
                </a:cubicBezTo>
                <a:cubicBezTo>
                  <a:pt x="20239" y="42955"/>
                  <a:pt x="20831" y="41818"/>
                  <a:pt x="21422" y="40635"/>
                </a:cubicBezTo>
                <a:cubicBezTo>
                  <a:pt x="22423" y="38452"/>
                  <a:pt x="23287" y="36906"/>
                  <a:pt x="23923" y="35906"/>
                </a:cubicBezTo>
                <a:cubicBezTo>
                  <a:pt x="24287" y="35314"/>
                  <a:pt x="24333" y="35178"/>
                  <a:pt x="24242" y="35178"/>
                </a:cubicBezTo>
                <a:cubicBezTo>
                  <a:pt x="24240" y="35177"/>
                  <a:pt x="24238" y="35177"/>
                  <a:pt x="24236" y="35177"/>
                </a:cubicBezTo>
                <a:cubicBezTo>
                  <a:pt x="24121" y="35177"/>
                  <a:pt x="23321" y="36382"/>
                  <a:pt x="22695" y="37543"/>
                </a:cubicBezTo>
                <a:cubicBezTo>
                  <a:pt x="22468" y="37998"/>
                  <a:pt x="21786" y="39362"/>
                  <a:pt x="21195" y="40544"/>
                </a:cubicBezTo>
                <a:cubicBezTo>
                  <a:pt x="20649" y="41772"/>
                  <a:pt x="20103" y="42773"/>
                  <a:pt x="20058" y="42818"/>
                </a:cubicBezTo>
                <a:cubicBezTo>
                  <a:pt x="20057" y="42819"/>
                  <a:pt x="20056" y="42819"/>
                  <a:pt x="20055" y="42819"/>
                </a:cubicBezTo>
                <a:cubicBezTo>
                  <a:pt x="19926" y="42819"/>
                  <a:pt x="20241" y="39903"/>
                  <a:pt x="20467" y="39317"/>
                </a:cubicBezTo>
                <a:cubicBezTo>
                  <a:pt x="20558" y="39044"/>
                  <a:pt x="20876" y="38316"/>
                  <a:pt x="21195" y="37816"/>
                </a:cubicBezTo>
                <a:cubicBezTo>
                  <a:pt x="21513" y="37179"/>
                  <a:pt x="22104" y="35906"/>
                  <a:pt x="22786" y="34132"/>
                </a:cubicBezTo>
                <a:cubicBezTo>
                  <a:pt x="23378" y="32631"/>
                  <a:pt x="24151" y="30812"/>
                  <a:pt x="24515" y="30039"/>
                </a:cubicBezTo>
                <a:cubicBezTo>
                  <a:pt x="25147" y="28655"/>
                  <a:pt x="25298" y="28337"/>
                  <a:pt x="25238" y="28337"/>
                </a:cubicBezTo>
                <a:cubicBezTo>
                  <a:pt x="25229" y="28337"/>
                  <a:pt x="25215" y="28344"/>
                  <a:pt x="25197" y="28356"/>
                </a:cubicBezTo>
                <a:cubicBezTo>
                  <a:pt x="24969" y="28447"/>
                  <a:pt x="23741" y="31176"/>
                  <a:pt x="22604" y="34041"/>
                </a:cubicBezTo>
                <a:cubicBezTo>
                  <a:pt x="21536" y="36691"/>
                  <a:pt x="20628" y="38659"/>
                  <a:pt x="20447" y="38659"/>
                </a:cubicBezTo>
                <a:cubicBezTo>
                  <a:pt x="20435" y="38659"/>
                  <a:pt x="20427" y="38651"/>
                  <a:pt x="20421" y="38634"/>
                </a:cubicBezTo>
                <a:cubicBezTo>
                  <a:pt x="20421" y="38589"/>
                  <a:pt x="20421" y="37315"/>
                  <a:pt x="20467" y="35724"/>
                </a:cubicBezTo>
                <a:cubicBezTo>
                  <a:pt x="20467" y="33359"/>
                  <a:pt x="20512" y="32858"/>
                  <a:pt x="20649" y="32676"/>
                </a:cubicBezTo>
                <a:cubicBezTo>
                  <a:pt x="20740" y="32585"/>
                  <a:pt x="20967" y="32131"/>
                  <a:pt x="21104" y="31721"/>
                </a:cubicBezTo>
                <a:cubicBezTo>
                  <a:pt x="21467" y="30766"/>
                  <a:pt x="21922" y="29766"/>
                  <a:pt x="22650" y="28629"/>
                </a:cubicBezTo>
                <a:cubicBezTo>
                  <a:pt x="22923" y="28174"/>
                  <a:pt x="23150" y="27810"/>
                  <a:pt x="23150" y="27765"/>
                </a:cubicBezTo>
                <a:cubicBezTo>
                  <a:pt x="23196" y="27765"/>
                  <a:pt x="23150" y="27719"/>
                  <a:pt x="23105" y="27674"/>
                </a:cubicBezTo>
                <a:cubicBezTo>
                  <a:pt x="23101" y="27670"/>
                  <a:pt x="23096" y="27668"/>
                  <a:pt x="23089" y="27668"/>
                </a:cubicBezTo>
                <a:cubicBezTo>
                  <a:pt x="22892" y="27668"/>
                  <a:pt x="21678" y="29763"/>
                  <a:pt x="21149" y="31130"/>
                </a:cubicBezTo>
                <a:cubicBezTo>
                  <a:pt x="20876" y="31858"/>
                  <a:pt x="20603" y="32404"/>
                  <a:pt x="20558" y="32404"/>
                </a:cubicBezTo>
                <a:cubicBezTo>
                  <a:pt x="20512" y="32404"/>
                  <a:pt x="20512" y="31903"/>
                  <a:pt x="20512" y="31312"/>
                </a:cubicBezTo>
                <a:lnTo>
                  <a:pt x="20512" y="30221"/>
                </a:lnTo>
                <a:lnTo>
                  <a:pt x="22377" y="25036"/>
                </a:lnTo>
                <a:cubicBezTo>
                  <a:pt x="23378" y="22171"/>
                  <a:pt x="24196" y="19851"/>
                  <a:pt x="24151" y="19806"/>
                </a:cubicBezTo>
                <a:cubicBezTo>
                  <a:pt x="24149" y="19805"/>
                  <a:pt x="24146" y="19805"/>
                  <a:pt x="24144" y="19805"/>
                </a:cubicBezTo>
                <a:cubicBezTo>
                  <a:pt x="23997" y="19805"/>
                  <a:pt x="23446" y="21190"/>
                  <a:pt x="22059" y="25218"/>
                </a:cubicBezTo>
                <a:lnTo>
                  <a:pt x="20558" y="29629"/>
                </a:lnTo>
                <a:lnTo>
                  <a:pt x="20467" y="28128"/>
                </a:lnTo>
                <a:cubicBezTo>
                  <a:pt x="20467" y="27310"/>
                  <a:pt x="20376" y="26264"/>
                  <a:pt x="20376" y="25764"/>
                </a:cubicBezTo>
                <a:lnTo>
                  <a:pt x="20285" y="24899"/>
                </a:lnTo>
                <a:lnTo>
                  <a:pt x="21104" y="22444"/>
                </a:lnTo>
                <a:cubicBezTo>
                  <a:pt x="21558" y="21125"/>
                  <a:pt x="21922" y="20033"/>
                  <a:pt x="21877" y="20033"/>
                </a:cubicBezTo>
                <a:cubicBezTo>
                  <a:pt x="21876" y="20032"/>
                  <a:pt x="21875" y="20032"/>
                  <a:pt x="21873" y="20032"/>
                </a:cubicBezTo>
                <a:cubicBezTo>
                  <a:pt x="21815" y="20032"/>
                  <a:pt x="21457" y="20969"/>
                  <a:pt x="21013" y="22080"/>
                </a:cubicBezTo>
                <a:lnTo>
                  <a:pt x="20285" y="24172"/>
                </a:lnTo>
                <a:lnTo>
                  <a:pt x="20194" y="23262"/>
                </a:lnTo>
                <a:cubicBezTo>
                  <a:pt x="20103" y="22398"/>
                  <a:pt x="20103" y="22353"/>
                  <a:pt x="20603" y="20306"/>
                </a:cubicBezTo>
                <a:cubicBezTo>
                  <a:pt x="20876" y="19214"/>
                  <a:pt x="21331" y="17486"/>
                  <a:pt x="21604" y="16577"/>
                </a:cubicBezTo>
                <a:cubicBezTo>
                  <a:pt x="21877" y="15622"/>
                  <a:pt x="22059" y="14803"/>
                  <a:pt x="22013" y="14757"/>
                </a:cubicBezTo>
                <a:cubicBezTo>
                  <a:pt x="22011" y="14751"/>
                  <a:pt x="22007" y="14748"/>
                  <a:pt x="22003" y="14748"/>
                </a:cubicBezTo>
                <a:cubicBezTo>
                  <a:pt x="21859" y="14748"/>
                  <a:pt x="20770" y="18510"/>
                  <a:pt x="20239" y="20897"/>
                </a:cubicBezTo>
                <a:cubicBezTo>
                  <a:pt x="20149" y="21307"/>
                  <a:pt x="20058" y="21625"/>
                  <a:pt x="20058" y="21670"/>
                </a:cubicBezTo>
                <a:cubicBezTo>
                  <a:pt x="20012" y="21670"/>
                  <a:pt x="19876" y="20761"/>
                  <a:pt x="19739" y="19669"/>
                </a:cubicBezTo>
                <a:lnTo>
                  <a:pt x="19466" y="17714"/>
                </a:lnTo>
                <a:lnTo>
                  <a:pt x="19830" y="16395"/>
                </a:lnTo>
                <a:cubicBezTo>
                  <a:pt x="20239" y="14894"/>
                  <a:pt x="20285" y="14666"/>
                  <a:pt x="20149" y="14621"/>
                </a:cubicBezTo>
                <a:cubicBezTo>
                  <a:pt x="20103" y="14621"/>
                  <a:pt x="20058" y="14712"/>
                  <a:pt x="20012" y="14848"/>
                </a:cubicBezTo>
                <a:cubicBezTo>
                  <a:pt x="20012" y="15030"/>
                  <a:pt x="19830" y="15576"/>
                  <a:pt x="19694" y="16122"/>
                </a:cubicBezTo>
                <a:lnTo>
                  <a:pt x="19375" y="17168"/>
                </a:lnTo>
                <a:lnTo>
                  <a:pt x="19239" y="16304"/>
                </a:lnTo>
                <a:cubicBezTo>
                  <a:pt x="19148" y="15667"/>
                  <a:pt x="19148" y="15303"/>
                  <a:pt x="19239" y="14848"/>
                </a:cubicBezTo>
                <a:cubicBezTo>
                  <a:pt x="19603" y="13302"/>
                  <a:pt x="20194" y="10482"/>
                  <a:pt x="20103" y="10482"/>
                </a:cubicBezTo>
                <a:cubicBezTo>
                  <a:pt x="20097" y="10479"/>
                  <a:pt x="20091" y="10478"/>
                  <a:pt x="20086" y="10478"/>
                </a:cubicBezTo>
                <a:cubicBezTo>
                  <a:pt x="19999" y="10478"/>
                  <a:pt x="19898" y="10823"/>
                  <a:pt x="19557" y="12483"/>
                </a:cubicBezTo>
                <a:cubicBezTo>
                  <a:pt x="19193" y="14166"/>
                  <a:pt x="19057" y="14848"/>
                  <a:pt x="19012" y="14848"/>
                </a:cubicBezTo>
                <a:cubicBezTo>
                  <a:pt x="18966" y="14803"/>
                  <a:pt x="18511" y="12211"/>
                  <a:pt x="18466" y="11892"/>
                </a:cubicBezTo>
                <a:cubicBezTo>
                  <a:pt x="18466" y="11710"/>
                  <a:pt x="18557" y="11165"/>
                  <a:pt x="18693" y="10710"/>
                </a:cubicBezTo>
                <a:cubicBezTo>
                  <a:pt x="18830" y="10255"/>
                  <a:pt x="18875" y="9846"/>
                  <a:pt x="18875" y="9755"/>
                </a:cubicBezTo>
                <a:cubicBezTo>
                  <a:pt x="18869" y="9742"/>
                  <a:pt x="18861" y="9735"/>
                  <a:pt x="18853" y="9735"/>
                </a:cubicBezTo>
                <a:cubicBezTo>
                  <a:pt x="18802" y="9735"/>
                  <a:pt x="18713" y="9975"/>
                  <a:pt x="18557" y="10482"/>
                </a:cubicBezTo>
                <a:lnTo>
                  <a:pt x="18329" y="11301"/>
                </a:lnTo>
                <a:lnTo>
                  <a:pt x="18193" y="10664"/>
                </a:lnTo>
                <a:cubicBezTo>
                  <a:pt x="18102" y="10073"/>
                  <a:pt x="18102" y="9846"/>
                  <a:pt x="18375" y="8936"/>
                </a:cubicBezTo>
                <a:cubicBezTo>
                  <a:pt x="18784" y="7253"/>
                  <a:pt x="18830" y="7071"/>
                  <a:pt x="18739" y="7026"/>
                </a:cubicBezTo>
                <a:cubicBezTo>
                  <a:pt x="18648" y="7026"/>
                  <a:pt x="18602" y="7162"/>
                  <a:pt x="18511" y="7481"/>
                </a:cubicBezTo>
                <a:cubicBezTo>
                  <a:pt x="18420" y="7754"/>
                  <a:pt x="18284" y="8299"/>
                  <a:pt x="18193" y="8709"/>
                </a:cubicBezTo>
                <a:lnTo>
                  <a:pt x="18011" y="9436"/>
                </a:lnTo>
                <a:lnTo>
                  <a:pt x="17647" y="7981"/>
                </a:lnTo>
                <a:cubicBezTo>
                  <a:pt x="17465" y="7162"/>
                  <a:pt x="17056" y="5525"/>
                  <a:pt x="16783" y="4343"/>
                </a:cubicBezTo>
                <a:cubicBezTo>
                  <a:pt x="16465" y="3206"/>
                  <a:pt x="16192" y="2114"/>
                  <a:pt x="16192" y="1932"/>
                </a:cubicBezTo>
                <a:cubicBezTo>
                  <a:pt x="16160" y="1812"/>
                  <a:pt x="16160" y="1758"/>
                  <a:pt x="16186" y="1758"/>
                </a:cubicBezTo>
                <a:close/>
                <a:moveTo>
                  <a:pt x="18373" y="42729"/>
                </a:moveTo>
                <a:cubicBezTo>
                  <a:pt x="18369" y="42761"/>
                  <a:pt x="18359" y="42852"/>
                  <a:pt x="18329" y="43000"/>
                </a:cubicBezTo>
                <a:cubicBezTo>
                  <a:pt x="18284" y="43228"/>
                  <a:pt x="18102" y="43501"/>
                  <a:pt x="17875" y="43728"/>
                </a:cubicBezTo>
                <a:cubicBezTo>
                  <a:pt x="17647" y="43955"/>
                  <a:pt x="16283" y="45138"/>
                  <a:pt x="15601" y="45775"/>
                </a:cubicBezTo>
                <a:cubicBezTo>
                  <a:pt x="15555" y="45775"/>
                  <a:pt x="15555" y="45820"/>
                  <a:pt x="15646" y="45866"/>
                </a:cubicBezTo>
                <a:cubicBezTo>
                  <a:pt x="15691" y="45866"/>
                  <a:pt x="16101" y="45593"/>
                  <a:pt x="16510" y="45229"/>
                </a:cubicBezTo>
                <a:cubicBezTo>
                  <a:pt x="16932" y="44849"/>
                  <a:pt x="17275" y="44587"/>
                  <a:pt x="17359" y="44587"/>
                </a:cubicBezTo>
                <a:cubicBezTo>
                  <a:pt x="17366" y="44587"/>
                  <a:pt x="17371" y="44589"/>
                  <a:pt x="17374" y="44592"/>
                </a:cubicBezTo>
                <a:cubicBezTo>
                  <a:pt x="17385" y="44603"/>
                  <a:pt x="17398" y="44609"/>
                  <a:pt x="17414" y="44609"/>
                </a:cubicBezTo>
                <a:cubicBezTo>
                  <a:pt x="17465" y="44609"/>
                  <a:pt x="17543" y="44549"/>
                  <a:pt x="17647" y="44410"/>
                </a:cubicBezTo>
                <a:lnTo>
                  <a:pt x="17829" y="44137"/>
                </a:lnTo>
                <a:lnTo>
                  <a:pt x="17738" y="44456"/>
                </a:lnTo>
                <a:cubicBezTo>
                  <a:pt x="17605" y="44767"/>
                  <a:pt x="15732" y="46687"/>
                  <a:pt x="15521" y="46687"/>
                </a:cubicBezTo>
                <a:cubicBezTo>
                  <a:pt x="15517" y="46687"/>
                  <a:pt x="15513" y="46686"/>
                  <a:pt x="15510" y="46684"/>
                </a:cubicBezTo>
                <a:cubicBezTo>
                  <a:pt x="15464" y="46684"/>
                  <a:pt x="15146" y="46912"/>
                  <a:pt x="14827" y="47275"/>
                </a:cubicBezTo>
                <a:cubicBezTo>
                  <a:pt x="14533" y="47570"/>
                  <a:pt x="14277" y="47826"/>
                  <a:pt x="14241" y="47826"/>
                </a:cubicBezTo>
                <a:cubicBezTo>
                  <a:pt x="14238" y="47826"/>
                  <a:pt x="14236" y="47825"/>
                  <a:pt x="14236" y="47821"/>
                </a:cubicBezTo>
                <a:cubicBezTo>
                  <a:pt x="14191" y="47821"/>
                  <a:pt x="14327" y="47639"/>
                  <a:pt x="14509" y="47412"/>
                </a:cubicBezTo>
                <a:cubicBezTo>
                  <a:pt x="14918" y="47048"/>
                  <a:pt x="14964" y="46912"/>
                  <a:pt x="14827" y="46866"/>
                </a:cubicBezTo>
                <a:cubicBezTo>
                  <a:pt x="14826" y="46865"/>
                  <a:pt x="14824" y="46865"/>
                  <a:pt x="14823" y="46865"/>
                </a:cubicBezTo>
                <a:cubicBezTo>
                  <a:pt x="14699" y="46865"/>
                  <a:pt x="13414" y="48374"/>
                  <a:pt x="13190" y="48867"/>
                </a:cubicBezTo>
                <a:cubicBezTo>
                  <a:pt x="13099" y="49004"/>
                  <a:pt x="12644" y="49549"/>
                  <a:pt x="12190" y="50050"/>
                </a:cubicBezTo>
                <a:cubicBezTo>
                  <a:pt x="11735" y="50550"/>
                  <a:pt x="11144" y="51232"/>
                  <a:pt x="10916" y="51505"/>
                </a:cubicBezTo>
                <a:cubicBezTo>
                  <a:pt x="10689" y="51778"/>
                  <a:pt x="10507" y="52005"/>
                  <a:pt x="10507" y="52005"/>
                </a:cubicBezTo>
                <a:cubicBezTo>
                  <a:pt x="10507" y="51960"/>
                  <a:pt x="11735" y="49140"/>
                  <a:pt x="12235" y="48185"/>
                </a:cubicBezTo>
                <a:cubicBezTo>
                  <a:pt x="12599" y="47412"/>
                  <a:pt x="13508" y="46229"/>
                  <a:pt x="14236" y="45547"/>
                </a:cubicBezTo>
                <a:cubicBezTo>
                  <a:pt x="14403" y="45414"/>
                  <a:pt x="14496" y="45330"/>
                  <a:pt x="14516" y="45330"/>
                </a:cubicBezTo>
                <a:cubicBezTo>
                  <a:pt x="14524" y="45330"/>
                  <a:pt x="14521" y="45341"/>
                  <a:pt x="14509" y="45365"/>
                </a:cubicBezTo>
                <a:cubicBezTo>
                  <a:pt x="14236" y="45775"/>
                  <a:pt x="14145" y="45911"/>
                  <a:pt x="14236" y="45957"/>
                </a:cubicBezTo>
                <a:cubicBezTo>
                  <a:pt x="14238" y="45958"/>
                  <a:pt x="14241" y="45958"/>
                  <a:pt x="14243" y="45958"/>
                </a:cubicBezTo>
                <a:cubicBezTo>
                  <a:pt x="14361" y="45958"/>
                  <a:pt x="15102" y="44996"/>
                  <a:pt x="15191" y="44774"/>
                </a:cubicBezTo>
                <a:cubicBezTo>
                  <a:pt x="15191" y="44683"/>
                  <a:pt x="15691" y="44228"/>
                  <a:pt x="16328" y="43774"/>
                </a:cubicBezTo>
                <a:cubicBezTo>
                  <a:pt x="16892" y="43315"/>
                  <a:pt x="17183" y="43076"/>
                  <a:pt x="17243" y="43076"/>
                </a:cubicBezTo>
                <a:cubicBezTo>
                  <a:pt x="17260" y="43076"/>
                  <a:pt x="17258" y="43096"/>
                  <a:pt x="17238" y="43137"/>
                </a:cubicBezTo>
                <a:cubicBezTo>
                  <a:pt x="17101" y="43319"/>
                  <a:pt x="17101" y="43455"/>
                  <a:pt x="17147" y="43455"/>
                </a:cubicBezTo>
                <a:cubicBezTo>
                  <a:pt x="17192" y="43455"/>
                  <a:pt x="16828" y="43819"/>
                  <a:pt x="16374" y="44228"/>
                </a:cubicBezTo>
                <a:cubicBezTo>
                  <a:pt x="15873" y="44683"/>
                  <a:pt x="15510" y="45047"/>
                  <a:pt x="15510" y="45092"/>
                </a:cubicBezTo>
                <a:cubicBezTo>
                  <a:pt x="15532" y="45115"/>
                  <a:pt x="15555" y="45127"/>
                  <a:pt x="15578" y="45127"/>
                </a:cubicBezTo>
                <a:cubicBezTo>
                  <a:pt x="15601" y="45127"/>
                  <a:pt x="15623" y="45115"/>
                  <a:pt x="15646" y="45092"/>
                </a:cubicBezTo>
                <a:cubicBezTo>
                  <a:pt x="15782" y="45047"/>
                  <a:pt x="18254" y="42845"/>
                  <a:pt x="18373" y="42729"/>
                </a:cubicBezTo>
                <a:close/>
                <a:moveTo>
                  <a:pt x="7642" y="52506"/>
                </a:moveTo>
                <a:cubicBezTo>
                  <a:pt x="7642" y="52506"/>
                  <a:pt x="7687" y="52733"/>
                  <a:pt x="7687" y="53006"/>
                </a:cubicBezTo>
                <a:cubicBezTo>
                  <a:pt x="7687" y="53506"/>
                  <a:pt x="7687" y="53552"/>
                  <a:pt x="6823" y="55007"/>
                </a:cubicBezTo>
                <a:cubicBezTo>
                  <a:pt x="6368" y="55826"/>
                  <a:pt x="6004" y="56553"/>
                  <a:pt x="5959" y="56599"/>
                </a:cubicBezTo>
                <a:cubicBezTo>
                  <a:pt x="5953" y="56605"/>
                  <a:pt x="5947" y="56608"/>
                  <a:pt x="5941" y="56608"/>
                </a:cubicBezTo>
                <a:cubicBezTo>
                  <a:pt x="5902" y="56608"/>
                  <a:pt x="5868" y="56478"/>
                  <a:pt x="5868" y="56280"/>
                </a:cubicBezTo>
                <a:cubicBezTo>
                  <a:pt x="5777" y="55871"/>
                  <a:pt x="5822" y="55826"/>
                  <a:pt x="6186" y="55052"/>
                </a:cubicBezTo>
                <a:cubicBezTo>
                  <a:pt x="6868" y="53688"/>
                  <a:pt x="7551" y="52506"/>
                  <a:pt x="7642" y="52506"/>
                </a:cubicBezTo>
                <a:close/>
                <a:moveTo>
                  <a:pt x="7685" y="53960"/>
                </a:moveTo>
                <a:cubicBezTo>
                  <a:pt x="7686" y="53960"/>
                  <a:pt x="7687" y="53960"/>
                  <a:pt x="7687" y="53961"/>
                </a:cubicBezTo>
                <a:cubicBezTo>
                  <a:pt x="7687" y="53961"/>
                  <a:pt x="7733" y="54416"/>
                  <a:pt x="7733" y="54962"/>
                </a:cubicBezTo>
                <a:cubicBezTo>
                  <a:pt x="7778" y="55962"/>
                  <a:pt x="7642" y="56599"/>
                  <a:pt x="7369" y="56781"/>
                </a:cubicBezTo>
                <a:cubicBezTo>
                  <a:pt x="7278" y="56826"/>
                  <a:pt x="7005" y="57281"/>
                  <a:pt x="6732" y="57736"/>
                </a:cubicBezTo>
                <a:cubicBezTo>
                  <a:pt x="6459" y="58236"/>
                  <a:pt x="6232" y="58645"/>
                  <a:pt x="6186" y="58645"/>
                </a:cubicBezTo>
                <a:cubicBezTo>
                  <a:pt x="6186" y="58651"/>
                  <a:pt x="6185" y="58654"/>
                  <a:pt x="6184" y="58654"/>
                </a:cubicBezTo>
                <a:cubicBezTo>
                  <a:pt x="6175" y="58654"/>
                  <a:pt x="6141" y="58536"/>
                  <a:pt x="6141" y="58418"/>
                </a:cubicBezTo>
                <a:cubicBezTo>
                  <a:pt x="6095" y="58191"/>
                  <a:pt x="6232" y="57918"/>
                  <a:pt x="6686" y="56963"/>
                </a:cubicBezTo>
                <a:cubicBezTo>
                  <a:pt x="7291" y="55753"/>
                  <a:pt x="7396" y="55544"/>
                  <a:pt x="7316" y="55544"/>
                </a:cubicBezTo>
                <a:cubicBezTo>
                  <a:pt x="7306" y="55544"/>
                  <a:pt x="7293" y="55548"/>
                  <a:pt x="7278" y="55553"/>
                </a:cubicBezTo>
                <a:cubicBezTo>
                  <a:pt x="7187" y="55598"/>
                  <a:pt x="6914" y="56099"/>
                  <a:pt x="6641" y="56644"/>
                </a:cubicBezTo>
                <a:cubicBezTo>
                  <a:pt x="6323" y="57190"/>
                  <a:pt x="6095" y="57690"/>
                  <a:pt x="6050" y="57690"/>
                </a:cubicBezTo>
                <a:cubicBezTo>
                  <a:pt x="6050" y="57690"/>
                  <a:pt x="6004" y="57554"/>
                  <a:pt x="6004" y="57372"/>
                </a:cubicBezTo>
                <a:cubicBezTo>
                  <a:pt x="5959" y="57190"/>
                  <a:pt x="6050" y="56872"/>
                  <a:pt x="6232" y="56553"/>
                </a:cubicBezTo>
                <a:cubicBezTo>
                  <a:pt x="6502" y="56013"/>
                  <a:pt x="7617" y="53960"/>
                  <a:pt x="7685" y="53960"/>
                </a:cubicBezTo>
                <a:close/>
                <a:moveTo>
                  <a:pt x="7187" y="57326"/>
                </a:moveTo>
                <a:cubicBezTo>
                  <a:pt x="7232" y="57326"/>
                  <a:pt x="7005" y="57918"/>
                  <a:pt x="6777" y="58600"/>
                </a:cubicBezTo>
                <a:cubicBezTo>
                  <a:pt x="6455" y="59439"/>
                  <a:pt x="6338" y="59728"/>
                  <a:pt x="6281" y="59728"/>
                </a:cubicBezTo>
                <a:cubicBezTo>
                  <a:pt x="6258" y="59728"/>
                  <a:pt x="6245" y="59680"/>
                  <a:pt x="6232" y="59600"/>
                </a:cubicBezTo>
                <a:cubicBezTo>
                  <a:pt x="6232" y="59464"/>
                  <a:pt x="6232" y="59191"/>
                  <a:pt x="6323" y="59055"/>
                </a:cubicBezTo>
                <a:cubicBezTo>
                  <a:pt x="6414" y="58736"/>
                  <a:pt x="7141" y="57326"/>
                  <a:pt x="7187" y="57326"/>
                </a:cubicBezTo>
                <a:close/>
                <a:moveTo>
                  <a:pt x="37340" y="59607"/>
                </a:moveTo>
                <a:cubicBezTo>
                  <a:pt x="37574" y="59607"/>
                  <a:pt x="38570" y="59998"/>
                  <a:pt x="38841" y="60192"/>
                </a:cubicBezTo>
                <a:cubicBezTo>
                  <a:pt x="38886" y="60222"/>
                  <a:pt x="38891" y="60237"/>
                  <a:pt x="38858" y="60237"/>
                </a:cubicBezTo>
                <a:cubicBezTo>
                  <a:pt x="38790" y="60237"/>
                  <a:pt x="38568" y="60177"/>
                  <a:pt x="38204" y="60055"/>
                </a:cubicBezTo>
                <a:cubicBezTo>
                  <a:pt x="37795" y="59873"/>
                  <a:pt x="37385" y="59691"/>
                  <a:pt x="37294" y="59646"/>
                </a:cubicBezTo>
                <a:cubicBezTo>
                  <a:pt x="37281" y="59619"/>
                  <a:pt x="37299" y="59607"/>
                  <a:pt x="37340" y="59607"/>
                </a:cubicBezTo>
                <a:close/>
                <a:moveTo>
                  <a:pt x="5459" y="54734"/>
                </a:moveTo>
                <a:lnTo>
                  <a:pt x="5504" y="55280"/>
                </a:lnTo>
                <a:cubicBezTo>
                  <a:pt x="5595" y="55826"/>
                  <a:pt x="5549" y="55917"/>
                  <a:pt x="5231" y="56644"/>
                </a:cubicBezTo>
                <a:cubicBezTo>
                  <a:pt x="4685" y="57827"/>
                  <a:pt x="4231" y="59100"/>
                  <a:pt x="4367" y="59146"/>
                </a:cubicBezTo>
                <a:cubicBezTo>
                  <a:pt x="4412" y="59146"/>
                  <a:pt x="4549" y="58827"/>
                  <a:pt x="4731" y="58327"/>
                </a:cubicBezTo>
                <a:cubicBezTo>
                  <a:pt x="4913" y="57872"/>
                  <a:pt x="5186" y="57236"/>
                  <a:pt x="5322" y="56917"/>
                </a:cubicBezTo>
                <a:lnTo>
                  <a:pt x="5640" y="56280"/>
                </a:lnTo>
                <a:lnTo>
                  <a:pt x="5686" y="56644"/>
                </a:lnTo>
                <a:cubicBezTo>
                  <a:pt x="5731" y="57008"/>
                  <a:pt x="5686" y="57099"/>
                  <a:pt x="4958" y="58736"/>
                </a:cubicBezTo>
                <a:cubicBezTo>
                  <a:pt x="4503" y="59646"/>
                  <a:pt x="4140" y="60419"/>
                  <a:pt x="4140" y="60465"/>
                </a:cubicBezTo>
                <a:cubicBezTo>
                  <a:pt x="4140" y="60465"/>
                  <a:pt x="4049" y="59919"/>
                  <a:pt x="4003" y="59237"/>
                </a:cubicBezTo>
                <a:lnTo>
                  <a:pt x="3912" y="58054"/>
                </a:lnTo>
                <a:lnTo>
                  <a:pt x="4503" y="56690"/>
                </a:lnTo>
                <a:cubicBezTo>
                  <a:pt x="4867" y="55917"/>
                  <a:pt x="5186" y="55189"/>
                  <a:pt x="5277" y="55007"/>
                </a:cubicBezTo>
                <a:lnTo>
                  <a:pt x="5459" y="54734"/>
                </a:lnTo>
                <a:close/>
                <a:moveTo>
                  <a:pt x="17195" y="45575"/>
                </a:moveTo>
                <a:cubicBezTo>
                  <a:pt x="17229" y="45575"/>
                  <a:pt x="17238" y="45614"/>
                  <a:pt x="17238" y="45684"/>
                </a:cubicBezTo>
                <a:cubicBezTo>
                  <a:pt x="17238" y="45866"/>
                  <a:pt x="17010" y="46138"/>
                  <a:pt x="16055" y="47048"/>
                </a:cubicBezTo>
                <a:cubicBezTo>
                  <a:pt x="15473" y="47588"/>
                  <a:pt x="15006" y="48015"/>
                  <a:pt x="14999" y="48015"/>
                </a:cubicBezTo>
                <a:cubicBezTo>
                  <a:pt x="14998" y="48015"/>
                  <a:pt x="15001" y="48011"/>
                  <a:pt x="15009" y="48003"/>
                </a:cubicBezTo>
                <a:cubicBezTo>
                  <a:pt x="15094" y="47855"/>
                  <a:pt x="15090" y="47786"/>
                  <a:pt x="15030" y="47786"/>
                </a:cubicBezTo>
                <a:cubicBezTo>
                  <a:pt x="14960" y="47786"/>
                  <a:pt x="14816" y="47878"/>
                  <a:pt x="14645" y="48049"/>
                </a:cubicBezTo>
                <a:cubicBezTo>
                  <a:pt x="14327" y="48412"/>
                  <a:pt x="13145" y="50368"/>
                  <a:pt x="13190" y="50459"/>
                </a:cubicBezTo>
                <a:cubicBezTo>
                  <a:pt x="13205" y="50482"/>
                  <a:pt x="13223" y="50493"/>
                  <a:pt x="13243" y="50493"/>
                </a:cubicBezTo>
                <a:cubicBezTo>
                  <a:pt x="13347" y="50493"/>
                  <a:pt x="13531" y="50202"/>
                  <a:pt x="13872" y="49595"/>
                </a:cubicBezTo>
                <a:cubicBezTo>
                  <a:pt x="14450" y="48593"/>
                  <a:pt x="14669" y="48244"/>
                  <a:pt x="14806" y="48244"/>
                </a:cubicBezTo>
                <a:cubicBezTo>
                  <a:pt x="14830" y="48244"/>
                  <a:pt x="14852" y="48255"/>
                  <a:pt x="14873" y="48276"/>
                </a:cubicBezTo>
                <a:cubicBezTo>
                  <a:pt x="14887" y="48290"/>
                  <a:pt x="14906" y="48298"/>
                  <a:pt x="14930" y="48298"/>
                </a:cubicBezTo>
                <a:cubicBezTo>
                  <a:pt x="15058" y="48298"/>
                  <a:pt x="15330" y="48084"/>
                  <a:pt x="15828" y="47548"/>
                </a:cubicBezTo>
                <a:cubicBezTo>
                  <a:pt x="16257" y="47119"/>
                  <a:pt x="16605" y="46771"/>
                  <a:pt x="16643" y="46771"/>
                </a:cubicBezTo>
                <a:cubicBezTo>
                  <a:pt x="16645" y="46771"/>
                  <a:pt x="16647" y="46773"/>
                  <a:pt x="16647" y="46775"/>
                </a:cubicBezTo>
                <a:cubicBezTo>
                  <a:pt x="16692" y="46866"/>
                  <a:pt x="15646" y="48731"/>
                  <a:pt x="15555" y="48822"/>
                </a:cubicBezTo>
                <a:cubicBezTo>
                  <a:pt x="15464" y="48913"/>
                  <a:pt x="14645" y="49913"/>
                  <a:pt x="14236" y="50505"/>
                </a:cubicBezTo>
                <a:cubicBezTo>
                  <a:pt x="13827" y="51050"/>
                  <a:pt x="13463" y="51960"/>
                  <a:pt x="13599" y="52051"/>
                </a:cubicBezTo>
                <a:cubicBezTo>
                  <a:pt x="13736" y="52187"/>
                  <a:pt x="13190" y="53233"/>
                  <a:pt x="12053" y="54916"/>
                </a:cubicBezTo>
                <a:cubicBezTo>
                  <a:pt x="11553" y="55598"/>
                  <a:pt x="11144" y="56235"/>
                  <a:pt x="11144" y="56326"/>
                </a:cubicBezTo>
                <a:cubicBezTo>
                  <a:pt x="11098" y="56462"/>
                  <a:pt x="11189" y="56599"/>
                  <a:pt x="11234" y="56690"/>
                </a:cubicBezTo>
                <a:cubicBezTo>
                  <a:pt x="11416" y="56872"/>
                  <a:pt x="11416" y="56872"/>
                  <a:pt x="10825" y="57827"/>
                </a:cubicBezTo>
                <a:cubicBezTo>
                  <a:pt x="10622" y="58132"/>
                  <a:pt x="10491" y="58282"/>
                  <a:pt x="10433" y="58282"/>
                </a:cubicBezTo>
                <a:cubicBezTo>
                  <a:pt x="10362" y="58282"/>
                  <a:pt x="10401" y="58052"/>
                  <a:pt x="10552" y="57599"/>
                </a:cubicBezTo>
                <a:cubicBezTo>
                  <a:pt x="10689" y="57236"/>
                  <a:pt x="10734" y="57099"/>
                  <a:pt x="10643" y="57099"/>
                </a:cubicBezTo>
                <a:cubicBezTo>
                  <a:pt x="10552" y="57145"/>
                  <a:pt x="10416" y="57417"/>
                  <a:pt x="10188" y="58100"/>
                </a:cubicBezTo>
                <a:cubicBezTo>
                  <a:pt x="9916" y="59009"/>
                  <a:pt x="9870" y="59100"/>
                  <a:pt x="9415" y="59646"/>
                </a:cubicBezTo>
                <a:cubicBezTo>
                  <a:pt x="9127" y="59987"/>
                  <a:pt x="9005" y="60131"/>
                  <a:pt x="8970" y="60131"/>
                </a:cubicBezTo>
                <a:cubicBezTo>
                  <a:pt x="8945" y="60131"/>
                  <a:pt x="8967" y="60054"/>
                  <a:pt x="9006" y="59919"/>
                </a:cubicBezTo>
                <a:cubicBezTo>
                  <a:pt x="9051" y="59737"/>
                  <a:pt x="9142" y="59191"/>
                  <a:pt x="9279" y="58782"/>
                </a:cubicBezTo>
                <a:cubicBezTo>
                  <a:pt x="9415" y="58327"/>
                  <a:pt x="9461" y="57963"/>
                  <a:pt x="9415" y="57918"/>
                </a:cubicBezTo>
                <a:cubicBezTo>
                  <a:pt x="9414" y="57917"/>
                  <a:pt x="9413" y="57917"/>
                  <a:pt x="9412" y="57917"/>
                </a:cubicBezTo>
                <a:cubicBezTo>
                  <a:pt x="9311" y="57917"/>
                  <a:pt x="8778" y="59697"/>
                  <a:pt x="8733" y="60146"/>
                </a:cubicBezTo>
                <a:cubicBezTo>
                  <a:pt x="8733" y="60328"/>
                  <a:pt x="8642" y="60510"/>
                  <a:pt x="8506" y="60692"/>
                </a:cubicBezTo>
                <a:cubicBezTo>
                  <a:pt x="8406" y="60759"/>
                  <a:pt x="8330" y="60801"/>
                  <a:pt x="8315" y="60801"/>
                </a:cubicBezTo>
                <a:cubicBezTo>
                  <a:pt x="8309" y="60801"/>
                  <a:pt x="8312" y="60795"/>
                  <a:pt x="8324" y="60783"/>
                </a:cubicBezTo>
                <a:cubicBezTo>
                  <a:pt x="8324" y="60692"/>
                  <a:pt x="8460" y="60192"/>
                  <a:pt x="8551" y="59646"/>
                </a:cubicBezTo>
                <a:cubicBezTo>
                  <a:pt x="8779" y="58736"/>
                  <a:pt x="8824" y="58645"/>
                  <a:pt x="9324" y="57872"/>
                </a:cubicBezTo>
                <a:cubicBezTo>
                  <a:pt x="9916" y="56963"/>
                  <a:pt x="9961" y="56917"/>
                  <a:pt x="9825" y="56872"/>
                </a:cubicBezTo>
                <a:cubicBezTo>
                  <a:pt x="9821" y="56868"/>
                  <a:pt x="9817" y="56867"/>
                  <a:pt x="9812" y="56867"/>
                </a:cubicBezTo>
                <a:cubicBezTo>
                  <a:pt x="9746" y="56867"/>
                  <a:pt x="9535" y="57126"/>
                  <a:pt x="9324" y="57463"/>
                </a:cubicBezTo>
                <a:cubicBezTo>
                  <a:pt x="9148" y="57745"/>
                  <a:pt x="8999" y="57918"/>
                  <a:pt x="8962" y="57918"/>
                </a:cubicBezTo>
                <a:cubicBezTo>
                  <a:pt x="8952" y="57918"/>
                  <a:pt x="8950" y="57903"/>
                  <a:pt x="8960" y="57872"/>
                </a:cubicBezTo>
                <a:cubicBezTo>
                  <a:pt x="9006" y="57781"/>
                  <a:pt x="8960" y="57645"/>
                  <a:pt x="8915" y="57645"/>
                </a:cubicBezTo>
                <a:cubicBezTo>
                  <a:pt x="8870" y="57645"/>
                  <a:pt x="8779" y="57781"/>
                  <a:pt x="8688" y="58145"/>
                </a:cubicBezTo>
                <a:cubicBezTo>
                  <a:pt x="8642" y="58463"/>
                  <a:pt x="8506" y="58782"/>
                  <a:pt x="8415" y="58873"/>
                </a:cubicBezTo>
                <a:cubicBezTo>
                  <a:pt x="8374" y="58927"/>
                  <a:pt x="8346" y="58957"/>
                  <a:pt x="8329" y="58957"/>
                </a:cubicBezTo>
                <a:cubicBezTo>
                  <a:pt x="8290" y="58957"/>
                  <a:pt x="8319" y="58788"/>
                  <a:pt x="8415" y="58373"/>
                </a:cubicBezTo>
                <a:cubicBezTo>
                  <a:pt x="8506" y="57963"/>
                  <a:pt x="8597" y="57599"/>
                  <a:pt x="8551" y="57554"/>
                </a:cubicBezTo>
                <a:cubicBezTo>
                  <a:pt x="8542" y="57545"/>
                  <a:pt x="8533" y="57540"/>
                  <a:pt x="8523" y="57540"/>
                </a:cubicBezTo>
                <a:cubicBezTo>
                  <a:pt x="8433" y="57540"/>
                  <a:pt x="8306" y="57921"/>
                  <a:pt x="8142" y="58782"/>
                </a:cubicBezTo>
                <a:cubicBezTo>
                  <a:pt x="8051" y="59237"/>
                  <a:pt x="7869" y="59737"/>
                  <a:pt x="7733" y="59964"/>
                </a:cubicBezTo>
                <a:lnTo>
                  <a:pt x="7551" y="60328"/>
                </a:lnTo>
                <a:lnTo>
                  <a:pt x="7596" y="59964"/>
                </a:lnTo>
                <a:cubicBezTo>
                  <a:pt x="7642" y="59737"/>
                  <a:pt x="7778" y="59146"/>
                  <a:pt x="7914" y="58645"/>
                </a:cubicBezTo>
                <a:cubicBezTo>
                  <a:pt x="8187" y="57645"/>
                  <a:pt x="8642" y="56826"/>
                  <a:pt x="9734" y="55325"/>
                </a:cubicBezTo>
                <a:cubicBezTo>
                  <a:pt x="10032" y="54942"/>
                  <a:pt x="10210" y="54748"/>
                  <a:pt x="10278" y="54748"/>
                </a:cubicBezTo>
                <a:cubicBezTo>
                  <a:pt x="10356" y="54748"/>
                  <a:pt x="10291" y="54999"/>
                  <a:pt x="10097" y="55507"/>
                </a:cubicBezTo>
                <a:cubicBezTo>
                  <a:pt x="9978" y="55826"/>
                  <a:pt x="9963" y="55971"/>
                  <a:pt x="10023" y="55971"/>
                </a:cubicBezTo>
                <a:cubicBezTo>
                  <a:pt x="10031" y="55971"/>
                  <a:pt x="10041" y="55968"/>
                  <a:pt x="10052" y="55962"/>
                </a:cubicBezTo>
                <a:cubicBezTo>
                  <a:pt x="10143" y="55962"/>
                  <a:pt x="10279" y="55644"/>
                  <a:pt x="10461" y="55007"/>
                </a:cubicBezTo>
                <a:cubicBezTo>
                  <a:pt x="10643" y="54325"/>
                  <a:pt x="10780" y="54006"/>
                  <a:pt x="10962" y="53779"/>
                </a:cubicBezTo>
                <a:lnTo>
                  <a:pt x="11234" y="53461"/>
                </a:lnTo>
                <a:lnTo>
                  <a:pt x="10962" y="54279"/>
                </a:lnTo>
                <a:cubicBezTo>
                  <a:pt x="10780" y="54780"/>
                  <a:pt x="10689" y="55143"/>
                  <a:pt x="10734" y="55143"/>
                </a:cubicBezTo>
                <a:cubicBezTo>
                  <a:pt x="10736" y="55146"/>
                  <a:pt x="10739" y="55147"/>
                  <a:pt x="10742" y="55147"/>
                </a:cubicBezTo>
                <a:cubicBezTo>
                  <a:pt x="10801" y="55147"/>
                  <a:pt x="11018" y="54703"/>
                  <a:pt x="11234" y="54052"/>
                </a:cubicBezTo>
                <a:cubicBezTo>
                  <a:pt x="11507" y="53324"/>
                  <a:pt x="11735" y="52824"/>
                  <a:pt x="11917" y="52642"/>
                </a:cubicBezTo>
                <a:cubicBezTo>
                  <a:pt x="11970" y="52575"/>
                  <a:pt x="12008" y="52532"/>
                  <a:pt x="12025" y="52532"/>
                </a:cubicBezTo>
                <a:cubicBezTo>
                  <a:pt x="12067" y="52532"/>
                  <a:pt x="11992" y="52781"/>
                  <a:pt x="11735" y="53552"/>
                </a:cubicBezTo>
                <a:cubicBezTo>
                  <a:pt x="11365" y="54527"/>
                  <a:pt x="11243" y="54831"/>
                  <a:pt x="11297" y="54831"/>
                </a:cubicBezTo>
                <a:cubicBezTo>
                  <a:pt x="11316" y="54831"/>
                  <a:pt x="11357" y="54793"/>
                  <a:pt x="11416" y="54734"/>
                </a:cubicBezTo>
                <a:cubicBezTo>
                  <a:pt x="11598" y="54552"/>
                  <a:pt x="12417" y="52278"/>
                  <a:pt x="12371" y="52096"/>
                </a:cubicBezTo>
                <a:cubicBezTo>
                  <a:pt x="12346" y="52021"/>
                  <a:pt x="12321" y="51987"/>
                  <a:pt x="12289" y="51987"/>
                </a:cubicBezTo>
                <a:cubicBezTo>
                  <a:pt x="12262" y="51987"/>
                  <a:pt x="12230" y="52010"/>
                  <a:pt x="12190" y="52051"/>
                </a:cubicBezTo>
                <a:cubicBezTo>
                  <a:pt x="11962" y="52187"/>
                  <a:pt x="10052" y="54552"/>
                  <a:pt x="9415" y="55507"/>
                </a:cubicBezTo>
                <a:cubicBezTo>
                  <a:pt x="9097" y="55962"/>
                  <a:pt x="8779" y="56326"/>
                  <a:pt x="8779" y="56371"/>
                </a:cubicBezTo>
                <a:cubicBezTo>
                  <a:pt x="8733" y="56371"/>
                  <a:pt x="8824" y="56099"/>
                  <a:pt x="8960" y="55780"/>
                </a:cubicBezTo>
                <a:cubicBezTo>
                  <a:pt x="9097" y="55462"/>
                  <a:pt x="9415" y="54689"/>
                  <a:pt x="9643" y="54052"/>
                </a:cubicBezTo>
                <a:cubicBezTo>
                  <a:pt x="10279" y="52460"/>
                  <a:pt x="10871" y="51732"/>
                  <a:pt x="13781" y="48640"/>
                </a:cubicBezTo>
                <a:cubicBezTo>
                  <a:pt x="14509" y="47912"/>
                  <a:pt x="15191" y="47275"/>
                  <a:pt x="15237" y="47230"/>
                </a:cubicBezTo>
                <a:cubicBezTo>
                  <a:pt x="15328" y="47230"/>
                  <a:pt x="15782" y="46821"/>
                  <a:pt x="16328" y="46320"/>
                </a:cubicBezTo>
                <a:cubicBezTo>
                  <a:pt x="16898" y="45782"/>
                  <a:pt x="17115" y="45575"/>
                  <a:pt x="17195" y="45575"/>
                </a:cubicBezTo>
                <a:close/>
                <a:moveTo>
                  <a:pt x="7176" y="60683"/>
                </a:moveTo>
                <a:cubicBezTo>
                  <a:pt x="7183" y="60683"/>
                  <a:pt x="7187" y="60700"/>
                  <a:pt x="7187" y="60737"/>
                </a:cubicBezTo>
                <a:cubicBezTo>
                  <a:pt x="7187" y="60874"/>
                  <a:pt x="7096" y="61056"/>
                  <a:pt x="7005" y="61192"/>
                </a:cubicBezTo>
                <a:cubicBezTo>
                  <a:pt x="6991" y="61235"/>
                  <a:pt x="6981" y="61255"/>
                  <a:pt x="6977" y="61255"/>
                </a:cubicBezTo>
                <a:cubicBezTo>
                  <a:pt x="6968" y="61255"/>
                  <a:pt x="6988" y="61153"/>
                  <a:pt x="7050" y="60965"/>
                </a:cubicBezTo>
                <a:cubicBezTo>
                  <a:pt x="7116" y="60800"/>
                  <a:pt x="7158" y="60683"/>
                  <a:pt x="7176" y="60683"/>
                </a:cubicBezTo>
                <a:close/>
                <a:moveTo>
                  <a:pt x="8361" y="59370"/>
                </a:moveTo>
                <a:cubicBezTo>
                  <a:pt x="8364" y="59370"/>
                  <a:pt x="8367" y="59371"/>
                  <a:pt x="8369" y="59373"/>
                </a:cubicBezTo>
                <a:cubicBezTo>
                  <a:pt x="8369" y="59419"/>
                  <a:pt x="8324" y="59828"/>
                  <a:pt x="8233" y="60283"/>
                </a:cubicBezTo>
                <a:cubicBezTo>
                  <a:pt x="8093" y="60910"/>
                  <a:pt x="7927" y="61377"/>
                  <a:pt x="7857" y="61377"/>
                </a:cubicBezTo>
                <a:cubicBezTo>
                  <a:pt x="7836" y="61377"/>
                  <a:pt x="7823" y="61333"/>
                  <a:pt x="7823" y="61238"/>
                </a:cubicBezTo>
                <a:cubicBezTo>
                  <a:pt x="7823" y="60972"/>
                  <a:pt x="8255" y="59370"/>
                  <a:pt x="8361" y="59370"/>
                </a:cubicBezTo>
                <a:close/>
                <a:moveTo>
                  <a:pt x="5756" y="57567"/>
                </a:moveTo>
                <a:cubicBezTo>
                  <a:pt x="5783" y="57567"/>
                  <a:pt x="5803" y="57612"/>
                  <a:pt x="5822" y="57690"/>
                </a:cubicBezTo>
                <a:cubicBezTo>
                  <a:pt x="5868" y="57827"/>
                  <a:pt x="5822" y="58054"/>
                  <a:pt x="5777" y="58282"/>
                </a:cubicBezTo>
                <a:cubicBezTo>
                  <a:pt x="5640" y="58600"/>
                  <a:pt x="4412" y="61238"/>
                  <a:pt x="4276" y="61556"/>
                </a:cubicBezTo>
                <a:cubicBezTo>
                  <a:pt x="4268" y="61564"/>
                  <a:pt x="4261" y="61567"/>
                  <a:pt x="4253" y="61567"/>
                </a:cubicBezTo>
                <a:cubicBezTo>
                  <a:pt x="4215" y="61567"/>
                  <a:pt x="4178" y="61473"/>
                  <a:pt x="4140" y="61283"/>
                </a:cubicBezTo>
                <a:cubicBezTo>
                  <a:pt x="4140" y="61056"/>
                  <a:pt x="4185" y="60828"/>
                  <a:pt x="4231" y="60783"/>
                </a:cubicBezTo>
                <a:cubicBezTo>
                  <a:pt x="4231" y="60737"/>
                  <a:pt x="4549" y="60101"/>
                  <a:pt x="4867" y="59419"/>
                </a:cubicBezTo>
                <a:cubicBezTo>
                  <a:pt x="5140" y="58691"/>
                  <a:pt x="5504" y="58009"/>
                  <a:pt x="5595" y="57827"/>
                </a:cubicBezTo>
                <a:cubicBezTo>
                  <a:pt x="5673" y="57645"/>
                  <a:pt x="5721" y="57567"/>
                  <a:pt x="5756" y="57567"/>
                </a:cubicBezTo>
                <a:close/>
                <a:moveTo>
                  <a:pt x="17536" y="52029"/>
                </a:moveTo>
                <a:cubicBezTo>
                  <a:pt x="17555" y="52029"/>
                  <a:pt x="17477" y="52210"/>
                  <a:pt x="17283" y="52597"/>
                </a:cubicBezTo>
                <a:cubicBezTo>
                  <a:pt x="16601" y="54006"/>
                  <a:pt x="13145" y="59328"/>
                  <a:pt x="11780" y="61010"/>
                </a:cubicBezTo>
                <a:cubicBezTo>
                  <a:pt x="11470" y="61389"/>
                  <a:pt x="11310" y="61572"/>
                  <a:pt x="11290" y="61572"/>
                </a:cubicBezTo>
                <a:cubicBezTo>
                  <a:pt x="11258" y="61572"/>
                  <a:pt x="11602" y="61079"/>
                  <a:pt x="12281" y="60146"/>
                </a:cubicBezTo>
                <a:cubicBezTo>
                  <a:pt x="13554" y="58463"/>
                  <a:pt x="16328" y="54188"/>
                  <a:pt x="16965" y="52960"/>
                </a:cubicBezTo>
                <a:cubicBezTo>
                  <a:pt x="17305" y="52359"/>
                  <a:pt x="17509" y="52029"/>
                  <a:pt x="17536" y="52029"/>
                </a:cubicBezTo>
                <a:close/>
                <a:moveTo>
                  <a:pt x="7669" y="60551"/>
                </a:moveTo>
                <a:cubicBezTo>
                  <a:pt x="7675" y="60551"/>
                  <a:pt x="7681" y="60553"/>
                  <a:pt x="7687" y="60556"/>
                </a:cubicBezTo>
                <a:cubicBezTo>
                  <a:pt x="7733" y="60556"/>
                  <a:pt x="7733" y="60692"/>
                  <a:pt x="7687" y="60828"/>
                </a:cubicBezTo>
                <a:cubicBezTo>
                  <a:pt x="7642" y="60965"/>
                  <a:pt x="7596" y="61192"/>
                  <a:pt x="7596" y="61374"/>
                </a:cubicBezTo>
                <a:cubicBezTo>
                  <a:pt x="7551" y="61647"/>
                  <a:pt x="7460" y="61784"/>
                  <a:pt x="7096" y="62193"/>
                </a:cubicBezTo>
                <a:cubicBezTo>
                  <a:pt x="6769" y="62490"/>
                  <a:pt x="6559" y="62651"/>
                  <a:pt x="6490" y="62651"/>
                </a:cubicBezTo>
                <a:cubicBezTo>
                  <a:pt x="6454" y="62651"/>
                  <a:pt x="6457" y="62606"/>
                  <a:pt x="6505" y="62511"/>
                </a:cubicBezTo>
                <a:cubicBezTo>
                  <a:pt x="6545" y="62311"/>
                  <a:pt x="6831" y="62040"/>
                  <a:pt x="6930" y="62040"/>
                </a:cubicBezTo>
                <a:cubicBezTo>
                  <a:pt x="6944" y="62040"/>
                  <a:pt x="6954" y="62045"/>
                  <a:pt x="6959" y="62056"/>
                </a:cubicBezTo>
                <a:cubicBezTo>
                  <a:pt x="6966" y="62070"/>
                  <a:pt x="6974" y="62077"/>
                  <a:pt x="6983" y="62077"/>
                </a:cubicBezTo>
                <a:cubicBezTo>
                  <a:pt x="7033" y="62077"/>
                  <a:pt x="7110" y="61878"/>
                  <a:pt x="7187" y="61647"/>
                </a:cubicBezTo>
                <a:cubicBezTo>
                  <a:pt x="7400" y="60879"/>
                  <a:pt x="7573" y="60551"/>
                  <a:pt x="7669" y="60551"/>
                </a:cubicBezTo>
                <a:close/>
                <a:moveTo>
                  <a:pt x="5473" y="62358"/>
                </a:moveTo>
                <a:cubicBezTo>
                  <a:pt x="5478" y="62358"/>
                  <a:pt x="5473" y="62393"/>
                  <a:pt x="5459" y="62466"/>
                </a:cubicBezTo>
                <a:cubicBezTo>
                  <a:pt x="5413" y="62648"/>
                  <a:pt x="5277" y="63011"/>
                  <a:pt x="5186" y="63193"/>
                </a:cubicBezTo>
                <a:cubicBezTo>
                  <a:pt x="5159" y="63261"/>
                  <a:pt x="5144" y="63292"/>
                  <a:pt x="5139" y="63292"/>
                </a:cubicBezTo>
                <a:cubicBezTo>
                  <a:pt x="5130" y="63292"/>
                  <a:pt x="5181" y="63117"/>
                  <a:pt x="5277" y="62830"/>
                </a:cubicBezTo>
                <a:cubicBezTo>
                  <a:pt x="5401" y="62520"/>
                  <a:pt x="5461" y="62358"/>
                  <a:pt x="5473" y="62358"/>
                </a:cubicBezTo>
                <a:close/>
                <a:moveTo>
                  <a:pt x="18204" y="29368"/>
                </a:moveTo>
                <a:cubicBezTo>
                  <a:pt x="18227" y="29368"/>
                  <a:pt x="18216" y="29425"/>
                  <a:pt x="18193" y="29538"/>
                </a:cubicBezTo>
                <a:cubicBezTo>
                  <a:pt x="18193" y="29675"/>
                  <a:pt x="17738" y="30175"/>
                  <a:pt x="17192" y="30721"/>
                </a:cubicBezTo>
                <a:cubicBezTo>
                  <a:pt x="16647" y="31221"/>
                  <a:pt x="16237" y="31721"/>
                  <a:pt x="16283" y="31767"/>
                </a:cubicBezTo>
                <a:cubicBezTo>
                  <a:pt x="16283" y="31790"/>
                  <a:pt x="16294" y="31801"/>
                  <a:pt x="16311" y="31801"/>
                </a:cubicBezTo>
                <a:cubicBezTo>
                  <a:pt x="16328" y="31801"/>
                  <a:pt x="16351" y="31790"/>
                  <a:pt x="16374" y="31767"/>
                </a:cubicBezTo>
                <a:cubicBezTo>
                  <a:pt x="16419" y="31767"/>
                  <a:pt x="16828" y="31358"/>
                  <a:pt x="17283" y="30903"/>
                </a:cubicBezTo>
                <a:cubicBezTo>
                  <a:pt x="17756" y="30400"/>
                  <a:pt x="17960" y="30205"/>
                  <a:pt x="18045" y="30205"/>
                </a:cubicBezTo>
                <a:cubicBezTo>
                  <a:pt x="18091" y="30205"/>
                  <a:pt x="18102" y="30262"/>
                  <a:pt x="18102" y="30357"/>
                </a:cubicBezTo>
                <a:cubicBezTo>
                  <a:pt x="18056" y="30539"/>
                  <a:pt x="17875" y="30812"/>
                  <a:pt x="16965" y="31630"/>
                </a:cubicBezTo>
                <a:cubicBezTo>
                  <a:pt x="16374" y="32222"/>
                  <a:pt x="15873" y="32676"/>
                  <a:pt x="15873" y="32722"/>
                </a:cubicBezTo>
                <a:cubicBezTo>
                  <a:pt x="15873" y="32722"/>
                  <a:pt x="15873" y="32767"/>
                  <a:pt x="15964" y="32813"/>
                </a:cubicBezTo>
                <a:cubicBezTo>
                  <a:pt x="16010" y="32813"/>
                  <a:pt x="16465" y="32404"/>
                  <a:pt x="17010" y="31949"/>
                </a:cubicBezTo>
                <a:cubicBezTo>
                  <a:pt x="17595" y="31394"/>
                  <a:pt x="17822" y="31176"/>
                  <a:pt x="17874" y="31176"/>
                </a:cubicBezTo>
                <a:cubicBezTo>
                  <a:pt x="17903" y="31176"/>
                  <a:pt x="17878" y="31244"/>
                  <a:pt x="17829" y="31358"/>
                </a:cubicBezTo>
                <a:cubicBezTo>
                  <a:pt x="17784" y="31630"/>
                  <a:pt x="17556" y="31858"/>
                  <a:pt x="16965" y="32449"/>
                </a:cubicBezTo>
                <a:cubicBezTo>
                  <a:pt x="16192" y="33177"/>
                  <a:pt x="16101" y="33359"/>
                  <a:pt x="16237" y="33404"/>
                </a:cubicBezTo>
                <a:cubicBezTo>
                  <a:pt x="16283" y="33404"/>
                  <a:pt x="16601" y="33086"/>
                  <a:pt x="17010" y="32676"/>
                </a:cubicBezTo>
                <a:cubicBezTo>
                  <a:pt x="17412" y="32275"/>
                  <a:pt x="17596" y="32109"/>
                  <a:pt x="17655" y="32109"/>
                </a:cubicBezTo>
                <a:cubicBezTo>
                  <a:pt x="17690" y="32109"/>
                  <a:pt x="17681" y="32166"/>
                  <a:pt x="17647" y="32267"/>
                </a:cubicBezTo>
                <a:cubicBezTo>
                  <a:pt x="17556" y="32495"/>
                  <a:pt x="17283" y="32813"/>
                  <a:pt x="16783" y="33268"/>
                </a:cubicBezTo>
                <a:cubicBezTo>
                  <a:pt x="16010" y="33950"/>
                  <a:pt x="15964" y="33995"/>
                  <a:pt x="16101" y="34041"/>
                </a:cubicBezTo>
                <a:cubicBezTo>
                  <a:pt x="16104" y="34044"/>
                  <a:pt x="16109" y="34046"/>
                  <a:pt x="16115" y="34046"/>
                </a:cubicBezTo>
                <a:cubicBezTo>
                  <a:pt x="16194" y="34046"/>
                  <a:pt x="16491" y="33790"/>
                  <a:pt x="16828" y="33495"/>
                </a:cubicBezTo>
                <a:cubicBezTo>
                  <a:pt x="17185" y="33171"/>
                  <a:pt x="17380" y="33032"/>
                  <a:pt x="17436" y="33032"/>
                </a:cubicBezTo>
                <a:cubicBezTo>
                  <a:pt x="17537" y="33032"/>
                  <a:pt x="17184" y="33488"/>
                  <a:pt x="16510" y="34132"/>
                </a:cubicBezTo>
                <a:cubicBezTo>
                  <a:pt x="15976" y="34634"/>
                  <a:pt x="15768" y="34833"/>
                  <a:pt x="15690" y="34833"/>
                </a:cubicBezTo>
                <a:cubicBezTo>
                  <a:pt x="15655" y="34833"/>
                  <a:pt x="15646" y="34793"/>
                  <a:pt x="15646" y="34723"/>
                </a:cubicBezTo>
                <a:cubicBezTo>
                  <a:pt x="15646" y="34587"/>
                  <a:pt x="15691" y="34359"/>
                  <a:pt x="15737" y="34223"/>
                </a:cubicBezTo>
                <a:cubicBezTo>
                  <a:pt x="15782" y="34086"/>
                  <a:pt x="15782" y="33950"/>
                  <a:pt x="15737" y="33859"/>
                </a:cubicBezTo>
                <a:cubicBezTo>
                  <a:pt x="15730" y="33852"/>
                  <a:pt x="15723" y="33848"/>
                  <a:pt x="15716" y="33848"/>
                </a:cubicBezTo>
                <a:cubicBezTo>
                  <a:pt x="15676" y="33848"/>
                  <a:pt x="15626" y="33972"/>
                  <a:pt x="15510" y="34359"/>
                </a:cubicBezTo>
                <a:cubicBezTo>
                  <a:pt x="15464" y="34723"/>
                  <a:pt x="15373" y="35041"/>
                  <a:pt x="15328" y="35178"/>
                </a:cubicBezTo>
                <a:cubicBezTo>
                  <a:pt x="15328" y="35269"/>
                  <a:pt x="15328" y="35405"/>
                  <a:pt x="15328" y="35451"/>
                </a:cubicBezTo>
                <a:cubicBezTo>
                  <a:pt x="15419" y="35633"/>
                  <a:pt x="15146" y="36087"/>
                  <a:pt x="14782" y="36406"/>
                </a:cubicBezTo>
                <a:cubicBezTo>
                  <a:pt x="14600" y="36633"/>
                  <a:pt x="14418" y="36815"/>
                  <a:pt x="14373" y="36861"/>
                </a:cubicBezTo>
                <a:cubicBezTo>
                  <a:pt x="14337" y="36949"/>
                  <a:pt x="14350" y="36989"/>
                  <a:pt x="14398" y="36989"/>
                </a:cubicBezTo>
                <a:cubicBezTo>
                  <a:pt x="14473" y="36989"/>
                  <a:pt x="14633" y="36891"/>
                  <a:pt x="14827" y="36724"/>
                </a:cubicBezTo>
                <a:lnTo>
                  <a:pt x="15146" y="36406"/>
                </a:lnTo>
                <a:lnTo>
                  <a:pt x="15100" y="36679"/>
                </a:lnTo>
                <a:cubicBezTo>
                  <a:pt x="15100" y="36906"/>
                  <a:pt x="14918" y="37133"/>
                  <a:pt x="14282" y="37725"/>
                </a:cubicBezTo>
                <a:cubicBezTo>
                  <a:pt x="13877" y="38129"/>
                  <a:pt x="13651" y="38355"/>
                  <a:pt x="13579" y="38355"/>
                </a:cubicBezTo>
                <a:cubicBezTo>
                  <a:pt x="13562" y="38355"/>
                  <a:pt x="13554" y="38342"/>
                  <a:pt x="13554" y="38316"/>
                </a:cubicBezTo>
                <a:cubicBezTo>
                  <a:pt x="13582" y="38175"/>
                  <a:pt x="13580" y="38104"/>
                  <a:pt x="13546" y="38104"/>
                </a:cubicBezTo>
                <a:cubicBezTo>
                  <a:pt x="13469" y="38104"/>
                  <a:pt x="13235" y="38458"/>
                  <a:pt x="12826" y="39180"/>
                </a:cubicBezTo>
                <a:cubicBezTo>
                  <a:pt x="12468" y="39825"/>
                  <a:pt x="12279" y="40103"/>
                  <a:pt x="12215" y="40103"/>
                </a:cubicBezTo>
                <a:cubicBezTo>
                  <a:pt x="12198" y="40103"/>
                  <a:pt x="12190" y="40083"/>
                  <a:pt x="12190" y="40044"/>
                </a:cubicBezTo>
                <a:cubicBezTo>
                  <a:pt x="12235" y="39862"/>
                  <a:pt x="13327" y="37725"/>
                  <a:pt x="13736" y="37088"/>
                </a:cubicBezTo>
                <a:cubicBezTo>
                  <a:pt x="13827" y="36952"/>
                  <a:pt x="13827" y="36906"/>
                  <a:pt x="13736" y="36906"/>
                </a:cubicBezTo>
                <a:cubicBezTo>
                  <a:pt x="13645" y="36906"/>
                  <a:pt x="13372" y="37315"/>
                  <a:pt x="13008" y="37998"/>
                </a:cubicBezTo>
                <a:cubicBezTo>
                  <a:pt x="12720" y="38533"/>
                  <a:pt x="12468" y="38920"/>
                  <a:pt x="12424" y="38920"/>
                </a:cubicBezTo>
                <a:cubicBezTo>
                  <a:pt x="12419" y="38920"/>
                  <a:pt x="12417" y="38916"/>
                  <a:pt x="12417" y="38907"/>
                </a:cubicBezTo>
                <a:cubicBezTo>
                  <a:pt x="12417" y="38816"/>
                  <a:pt x="12735" y="38180"/>
                  <a:pt x="13099" y="37452"/>
                </a:cubicBezTo>
                <a:cubicBezTo>
                  <a:pt x="13508" y="36724"/>
                  <a:pt x="13781" y="36087"/>
                  <a:pt x="13781" y="36087"/>
                </a:cubicBezTo>
                <a:cubicBezTo>
                  <a:pt x="13774" y="36065"/>
                  <a:pt x="13762" y="36054"/>
                  <a:pt x="13745" y="36054"/>
                </a:cubicBezTo>
                <a:cubicBezTo>
                  <a:pt x="13658" y="36054"/>
                  <a:pt x="13449" y="36350"/>
                  <a:pt x="13145" y="36997"/>
                </a:cubicBezTo>
                <a:cubicBezTo>
                  <a:pt x="12872" y="37452"/>
                  <a:pt x="12644" y="37907"/>
                  <a:pt x="12599" y="37907"/>
                </a:cubicBezTo>
                <a:cubicBezTo>
                  <a:pt x="12597" y="37908"/>
                  <a:pt x="12595" y="37909"/>
                  <a:pt x="12594" y="37909"/>
                </a:cubicBezTo>
                <a:cubicBezTo>
                  <a:pt x="12557" y="37909"/>
                  <a:pt x="12602" y="37378"/>
                  <a:pt x="12690" y="36679"/>
                </a:cubicBezTo>
                <a:cubicBezTo>
                  <a:pt x="12735" y="35996"/>
                  <a:pt x="12781" y="35360"/>
                  <a:pt x="12781" y="35314"/>
                </a:cubicBezTo>
                <a:cubicBezTo>
                  <a:pt x="12764" y="35281"/>
                  <a:pt x="12748" y="35263"/>
                  <a:pt x="12731" y="35263"/>
                </a:cubicBezTo>
                <a:cubicBezTo>
                  <a:pt x="12656" y="35263"/>
                  <a:pt x="12574" y="35635"/>
                  <a:pt x="12462" y="36679"/>
                </a:cubicBezTo>
                <a:cubicBezTo>
                  <a:pt x="12281" y="38589"/>
                  <a:pt x="11962" y="40499"/>
                  <a:pt x="11780" y="40999"/>
                </a:cubicBezTo>
                <a:cubicBezTo>
                  <a:pt x="11689" y="41272"/>
                  <a:pt x="11644" y="41500"/>
                  <a:pt x="11689" y="41545"/>
                </a:cubicBezTo>
                <a:cubicBezTo>
                  <a:pt x="11735" y="41590"/>
                  <a:pt x="11689" y="41818"/>
                  <a:pt x="11598" y="42045"/>
                </a:cubicBezTo>
                <a:cubicBezTo>
                  <a:pt x="11553" y="42227"/>
                  <a:pt x="11462" y="42500"/>
                  <a:pt x="11507" y="42637"/>
                </a:cubicBezTo>
                <a:cubicBezTo>
                  <a:pt x="11507" y="42727"/>
                  <a:pt x="11462" y="43228"/>
                  <a:pt x="11371" y="43774"/>
                </a:cubicBezTo>
                <a:cubicBezTo>
                  <a:pt x="11325" y="44319"/>
                  <a:pt x="11234" y="45502"/>
                  <a:pt x="11234" y="46411"/>
                </a:cubicBezTo>
                <a:lnTo>
                  <a:pt x="11189" y="48094"/>
                </a:lnTo>
                <a:lnTo>
                  <a:pt x="10689" y="49140"/>
                </a:lnTo>
                <a:cubicBezTo>
                  <a:pt x="10416" y="49686"/>
                  <a:pt x="10188" y="50277"/>
                  <a:pt x="10097" y="50368"/>
                </a:cubicBezTo>
                <a:cubicBezTo>
                  <a:pt x="10077" y="50450"/>
                  <a:pt x="10066" y="50495"/>
                  <a:pt x="10055" y="50495"/>
                </a:cubicBezTo>
                <a:cubicBezTo>
                  <a:pt x="10043" y="50495"/>
                  <a:pt x="10032" y="50427"/>
                  <a:pt x="10007" y="50277"/>
                </a:cubicBezTo>
                <a:cubicBezTo>
                  <a:pt x="10007" y="50095"/>
                  <a:pt x="10097" y="49686"/>
                  <a:pt x="10188" y="49368"/>
                </a:cubicBezTo>
                <a:cubicBezTo>
                  <a:pt x="10325" y="49004"/>
                  <a:pt x="10370" y="48731"/>
                  <a:pt x="10325" y="48685"/>
                </a:cubicBezTo>
                <a:cubicBezTo>
                  <a:pt x="10279" y="48685"/>
                  <a:pt x="10188" y="48822"/>
                  <a:pt x="10143" y="48958"/>
                </a:cubicBezTo>
                <a:cubicBezTo>
                  <a:pt x="10086" y="49100"/>
                  <a:pt x="10047" y="49171"/>
                  <a:pt x="10015" y="49171"/>
                </a:cubicBezTo>
                <a:cubicBezTo>
                  <a:pt x="9995" y="49171"/>
                  <a:pt x="9978" y="49146"/>
                  <a:pt x="9961" y="49095"/>
                </a:cubicBezTo>
                <a:cubicBezTo>
                  <a:pt x="9961" y="49004"/>
                  <a:pt x="9961" y="48867"/>
                  <a:pt x="10007" y="48776"/>
                </a:cubicBezTo>
                <a:cubicBezTo>
                  <a:pt x="10052" y="48685"/>
                  <a:pt x="10007" y="48503"/>
                  <a:pt x="9961" y="48412"/>
                </a:cubicBezTo>
                <a:cubicBezTo>
                  <a:pt x="9916" y="48321"/>
                  <a:pt x="9916" y="47275"/>
                  <a:pt x="9961" y="46048"/>
                </a:cubicBezTo>
                <a:cubicBezTo>
                  <a:pt x="10037" y="44303"/>
                  <a:pt x="10018" y="43602"/>
                  <a:pt x="9930" y="43602"/>
                </a:cubicBezTo>
                <a:cubicBezTo>
                  <a:pt x="9913" y="43602"/>
                  <a:pt x="9893" y="43630"/>
                  <a:pt x="9870" y="43683"/>
                </a:cubicBezTo>
                <a:cubicBezTo>
                  <a:pt x="9825" y="43910"/>
                  <a:pt x="9688" y="46866"/>
                  <a:pt x="9734" y="47958"/>
                </a:cubicBezTo>
                <a:lnTo>
                  <a:pt x="9734" y="48867"/>
                </a:lnTo>
                <a:lnTo>
                  <a:pt x="9142" y="50277"/>
                </a:lnTo>
                <a:cubicBezTo>
                  <a:pt x="8824" y="51050"/>
                  <a:pt x="8597" y="51687"/>
                  <a:pt x="8597" y="51732"/>
                </a:cubicBezTo>
                <a:lnTo>
                  <a:pt x="8733" y="51732"/>
                </a:lnTo>
                <a:cubicBezTo>
                  <a:pt x="8779" y="51732"/>
                  <a:pt x="8960" y="51323"/>
                  <a:pt x="9233" y="50641"/>
                </a:cubicBezTo>
                <a:cubicBezTo>
                  <a:pt x="9500" y="49907"/>
                  <a:pt x="9669" y="49540"/>
                  <a:pt x="9740" y="49540"/>
                </a:cubicBezTo>
                <a:cubicBezTo>
                  <a:pt x="9766" y="49540"/>
                  <a:pt x="9779" y="49589"/>
                  <a:pt x="9779" y="49686"/>
                </a:cubicBezTo>
                <a:cubicBezTo>
                  <a:pt x="9779" y="49777"/>
                  <a:pt x="9597" y="50368"/>
                  <a:pt x="9370" y="51005"/>
                </a:cubicBezTo>
                <a:cubicBezTo>
                  <a:pt x="9142" y="51687"/>
                  <a:pt x="9006" y="52187"/>
                  <a:pt x="9051" y="52278"/>
                </a:cubicBezTo>
                <a:cubicBezTo>
                  <a:pt x="9055" y="52281"/>
                  <a:pt x="9058" y="52283"/>
                  <a:pt x="9063" y="52283"/>
                </a:cubicBezTo>
                <a:cubicBezTo>
                  <a:pt x="9117" y="52283"/>
                  <a:pt x="9246" y="52009"/>
                  <a:pt x="9415" y="51460"/>
                </a:cubicBezTo>
                <a:cubicBezTo>
                  <a:pt x="9627" y="50931"/>
                  <a:pt x="9729" y="50730"/>
                  <a:pt x="9764" y="50730"/>
                </a:cubicBezTo>
                <a:cubicBezTo>
                  <a:pt x="9775" y="50730"/>
                  <a:pt x="9779" y="50747"/>
                  <a:pt x="9779" y="50777"/>
                </a:cubicBezTo>
                <a:cubicBezTo>
                  <a:pt x="9825" y="50959"/>
                  <a:pt x="9597" y="51596"/>
                  <a:pt x="8915" y="53233"/>
                </a:cubicBezTo>
                <a:cubicBezTo>
                  <a:pt x="8415" y="54416"/>
                  <a:pt x="7960" y="55416"/>
                  <a:pt x="7960" y="55416"/>
                </a:cubicBezTo>
                <a:cubicBezTo>
                  <a:pt x="7960" y="55417"/>
                  <a:pt x="7960" y="55417"/>
                  <a:pt x="7960" y="55417"/>
                </a:cubicBezTo>
                <a:cubicBezTo>
                  <a:pt x="7958" y="55417"/>
                  <a:pt x="7869" y="53206"/>
                  <a:pt x="7823" y="50550"/>
                </a:cubicBezTo>
                <a:lnTo>
                  <a:pt x="7687" y="45684"/>
                </a:lnTo>
                <a:lnTo>
                  <a:pt x="8005" y="45047"/>
                </a:lnTo>
                <a:cubicBezTo>
                  <a:pt x="9097" y="42818"/>
                  <a:pt x="9415" y="42136"/>
                  <a:pt x="9370" y="42091"/>
                </a:cubicBezTo>
                <a:cubicBezTo>
                  <a:pt x="9364" y="42072"/>
                  <a:pt x="9354" y="42063"/>
                  <a:pt x="9342" y="42063"/>
                </a:cubicBezTo>
                <a:cubicBezTo>
                  <a:pt x="9259" y="42063"/>
                  <a:pt x="9030" y="42452"/>
                  <a:pt x="8597" y="43319"/>
                </a:cubicBezTo>
                <a:cubicBezTo>
                  <a:pt x="7955" y="44704"/>
                  <a:pt x="7740" y="45135"/>
                  <a:pt x="7671" y="45135"/>
                </a:cubicBezTo>
                <a:cubicBezTo>
                  <a:pt x="7648" y="45135"/>
                  <a:pt x="7642" y="45083"/>
                  <a:pt x="7642" y="45001"/>
                </a:cubicBezTo>
                <a:cubicBezTo>
                  <a:pt x="7642" y="44774"/>
                  <a:pt x="8369" y="42909"/>
                  <a:pt x="8733" y="42318"/>
                </a:cubicBezTo>
                <a:cubicBezTo>
                  <a:pt x="8870" y="42091"/>
                  <a:pt x="8915" y="41954"/>
                  <a:pt x="8870" y="41909"/>
                </a:cubicBezTo>
                <a:cubicBezTo>
                  <a:pt x="8860" y="41904"/>
                  <a:pt x="8851" y="41901"/>
                  <a:pt x="8841" y="41901"/>
                </a:cubicBezTo>
                <a:cubicBezTo>
                  <a:pt x="8755" y="41901"/>
                  <a:pt x="8632" y="42115"/>
                  <a:pt x="8142" y="43137"/>
                </a:cubicBezTo>
                <a:lnTo>
                  <a:pt x="7642" y="44183"/>
                </a:lnTo>
                <a:lnTo>
                  <a:pt x="7596" y="42045"/>
                </a:lnTo>
                <a:cubicBezTo>
                  <a:pt x="7553" y="40127"/>
                  <a:pt x="7511" y="39767"/>
                  <a:pt x="7393" y="39767"/>
                </a:cubicBezTo>
                <a:cubicBezTo>
                  <a:pt x="7385" y="39767"/>
                  <a:pt x="7377" y="39768"/>
                  <a:pt x="7369" y="39771"/>
                </a:cubicBezTo>
                <a:cubicBezTo>
                  <a:pt x="7323" y="39817"/>
                  <a:pt x="7369" y="42227"/>
                  <a:pt x="7460" y="45274"/>
                </a:cubicBezTo>
                <a:cubicBezTo>
                  <a:pt x="7642" y="50641"/>
                  <a:pt x="7642" y="52187"/>
                  <a:pt x="7505" y="52324"/>
                </a:cubicBezTo>
                <a:cubicBezTo>
                  <a:pt x="7369" y="52460"/>
                  <a:pt x="6732" y="53597"/>
                  <a:pt x="6186" y="54598"/>
                </a:cubicBezTo>
                <a:cubicBezTo>
                  <a:pt x="6095" y="54780"/>
                  <a:pt x="5959" y="55052"/>
                  <a:pt x="5868" y="55189"/>
                </a:cubicBezTo>
                <a:lnTo>
                  <a:pt x="5731" y="55416"/>
                </a:lnTo>
                <a:lnTo>
                  <a:pt x="5686" y="54962"/>
                </a:lnTo>
                <a:cubicBezTo>
                  <a:pt x="5595" y="54370"/>
                  <a:pt x="5686" y="54143"/>
                  <a:pt x="6414" y="52642"/>
                </a:cubicBezTo>
                <a:cubicBezTo>
                  <a:pt x="6901" y="51708"/>
                  <a:pt x="7026" y="51354"/>
                  <a:pt x="6917" y="51354"/>
                </a:cubicBezTo>
                <a:cubicBezTo>
                  <a:pt x="6904" y="51354"/>
                  <a:pt x="6888" y="51359"/>
                  <a:pt x="6868" y="51369"/>
                </a:cubicBezTo>
                <a:cubicBezTo>
                  <a:pt x="6868" y="51369"/>
                  <a:pt x="6550" y="51960"/>
                  <a:pt x="6186" y="52642"/>
                </a:cubicBezTo>
                <a:lnTo>
                  <a:pt x="5549" y="53961"/>
                </a:lnTo>
                <a:lnTo>
                  <a:pt x="5459" y="53051"/>
                </a:lnTo>
                <a:cubicBezTo>
                  <a:pt x="5413" y="52551"/>
                  <a:pt x="5368" y="52096"/>
                  <a:pt x="5368" y="52005"/>
                </a:cubicBezTo>
                <a:cubicBezTo>
                  <a:pt x="5413" y="51914"/>
                  <a:pt x="5413" y="51823"/>
                  <a:pt x="5368" y="51778"/>
                </a:cubicBezTo>
                <a:cubicBezTo>
                  <a:pt x="5231" y="51642"/>
                  <a:pt x="5231" y="50732"/>
                  <a:pt x="5413" y="50232"/>
                </a:cubicBezTo>
                <a:cubicBezTo>
                  <a:pt x="5504" y="50004"/>
                  <a:pt x="5549" y="49731"/>
                  <a:pt x="5504" y="49731"/>
                </a:cubicBezTo>
                <a:cubicBezTo>
                  <a:pt x="5498" y="49725"/>
                  <a:pt x="5491" y="49722"/>
                  <a:pt x="5483" y="49722"/>
                </a:cubicBezTo>
                <a:cubicBezTo>
                  <a:pt x="5435" y="49722"/>
                  <a:pt x="5361" y="49841"/>
                  <a:pt x="5322" y="49959"/>
                </a:cubicBezTo>
                <a:lnTo>
                  <a:pt x="5231" y="50186"/>
                </a:lnTo>
                <a:lnTo>
                  <a:pt x="5186" y="49913"/>
                </a:lnTo>
                <a:cubicBezTo>
                  <a:pt x="5140" y="49731"/>
                  <a:pt x="5186" y="49504"/>
                  <a:pt x="5322" y="49186"/>
                </a:cubicBezTo>
                <a:cubicBezTo>
                  <a:pt x="5504" y="48867"/>
                  <a:pt x="5549" y="48731"/>
                  <a:pt x="5459" y="48685"/>
                </a:cubicBezTo>
                <a:cubicBezTo>
                  <a:pt x="5413" y="48685"/>
                  <a:pt x="5322" y="48776"/>
                  <a:pt x="5277" y="48913"/>
                </a:cubicBezTo>
                <a:cubicBezTo>
                  <a:pt x="5247" y="49002"/>
                  <a:pt x="5217" y="49048"/>
                  <a:pt x="5190" y="49048"/>
                </a:cubicBezTo>
                <a:cubicBezTo>
                  <a:pt x="5136" y="49048"/>
                  <a:pt x="5095" y="48856"/>
                  <a:pt x="5095" y="48458"/>
                </a:cubicBezTo>
                <a:cubicBezTo>
                  <a:pt x="5054" y="48007"/>
                  <a:pt x="5013" y="47814"/>
                  <a:pt x="4938" y="47814"/>
                </a:cubicBezTo>
                <a:cubicBezTo>
                  <a:pt x="4930" y="47814"/>
                  <a:pt x="4922" y="47817"/>
                  <a:pt x="4913" y="47821"/>
                </a:cubicBezTo>
                <a:cubicBezTo>
                  <a:pt x="4867" y="47821"/>
                  <a:pt x="4867" y="48231"/>
                  <a:pt x="4913" y="48640"/>
                </a:cubicBezTo>
                <a:lnTo>
                  <a:pt x="4958" y="49458"/>
                </a:lnTo>
                <a:lnTo>
                  <a:pt x="4458" y="50368"/>
                </a:lnTo>
                <a:cubicBezTo>
                  <a:pt x="4185" y="50868"/>
                  <a:pt x="3958" y="51278"/>
                  <a:pt x="3958" y="51369"/>
                </a:cubicBezTo>
                <a:cubicBezTo>
                  <a:pt x="3965" y="51391"/>
                  <a:pt x="3978" y="51403"/>
                  <a:pt x="3995" y="51403"/>
                </a:cubicBezTo>
                <a:cubicBezTo>
                  <a:pt x="4083" y="51403"/>
                  <a:pt x="4291" y="51118"/>
                  <a:pt x="4594" y="50550"/>
                </a:cubicBezTo>
                <a:lnTo>
                  <a:pt x="4958" y="49913"/>
                </a:lnTo>
                <a:lnTo>
                  <a:pt x="5004" y="50186"/>
                </a:lnTo>
                <a:cubicBezTo>
                  <a:pt x="5049" y="50505"/>
                  <a:pt x="5004" y="50641"/>
                  <a:pt x="4503" y="51596"/>
                </a:cubicBezTo>
                <a:cubicBezTo>
                  <a:pt x="3867" y="52824"/>
                  <a:pt x="3821" y="52869"/>
                  <a:pt x="3912" y="52915"/>
                </a:cubicBezTo>
                <a:cubicBezTo>
                  <a:pt x="3958" y="52915"/>
                  <a:pt x="4185" y="52551"/>
                  <a:pt x="4412" y="52096"/>
                </a:cubicBezTo>
                <a:cubicBezTo>
                  <a:pt x="4768" y="51413"/>
                  <a:pt x="4926" y="51140"/>
                  <a:pt x="5006" y="51140"/>
                </a:cubicBezTo>
                <a:cubicBezTo>
                  <a:pt x="5058" y="51140"/>
                  <a:pt x="5077" y="51260"/>
                  <a:pt x="5095" y="51460"/>
                </a:cubicBezTo>
                <a:cubicBezTo>
                  <a:pt x="5140" y="51823"/>
                  <a:pt x="5095" y="51960"/>
                  <a:pt x="4822" y="52551"/>
                </a:cubicBezTo>
                <a:cubicBezTo>
                  <a:pt x="4640" y="53006"/>
                  <a:pt x="4549" y="53233"/>
                  <a:pt x="4640" y="53279"/>
                </a:cubicBezTo>
                <a:cubicBezTo>
                  <a:pt x="4685" y="53279"/>
                  <a:pt x="4776" y="53142"/>
                  <a:pt x="4867" y="52960"/>
                </a:cubicBezTo>
                <a:cubicBezTo>
                  <a:pt x="4953" y="52674"/>
                  <a:pt x="5057" y="52514"/>
                  <a:pt x="5122" y="52514"/>
                </a:cubicBezTo>
                <a:cubicBezTo>
                  <a:pt x="5161" y="52514"/>
                  <a:pt x="5186" y="52570"/>
                  <a:pt x="5186" y="52688"/>
                </a:cubicBezTo>
                <a:cubicBezTo>
                  <a:pt x="5231" y="52824"/>
                  <a:pt x="5095" y="53188"/>
                  <a:pt x="4867" y="53643"/>
                </a:cubicBezTo>
                <a:cubicBezTo>
                  <a:pt x="4367" y="54734"/>
                  <a:pt x="4003" y="55780"/>
                  <a:pt x="4140" y="55826"/>
                </a:cubicBezTo>
                <a:cubicBezTo>
                  <a:pt x="4185" y="55826"/>
                  <a:pt x="4322" y="55553"/>
                  <a:pt x="4458" y="55143"/>
                </a:cubicBezTo>
                <a:cubicBezTo>
                  <a:pt x="4594" y="54780"/>
                  <a:pt x="4867" y="54188"/>
                  <a:pt x="5004" y="53870"/>
                </a:cubicBezTo>
                <a:lnTo>
                  <a:pt x="5277" y="53279"/>
                </a:lnTo>
                <a:lnTo>
                  <a:pt x="5322" y="53779"/>
                </a:lnTo>
                <a:lnTo>
                  <a:pt x="5413" y="54325"/>
                </a:lnTo>
                <a:lnTo>
                  <a:pt x="4685" y="55871"/>
                </a:lnTo>
                <a:cubicBezTo>
                  <a:pt x="4276" y="56735"/>
                  <a:pt x="3912" y="57508"/>
                  <a:pt x="3912" y="57508"/>
                </a:cubicBezTo>
                <a:cubicBezTo>
                  <a:pt x="3912" y="57520"/>
                  <a:pt x="3909" y="57525"/>
                  <a:pt x="3904" y="57525"/>
                </a:cubicBezTo>
                <a:cubicBezTo>
                  <a:pt x="3889" y="57525"/>
                  <a:pt x="3855" y="57474"/>
                  <a:pt x="3821" y="57372"/>
                </a:cubicBezTo>
                <a:cubicBezTo>
                  <a:pt x="3776" y="57236"/>
                  <a:pt x="3730" y="57190"/>
                  <a:pt x="3685" y="57190"/>
                </a:cubicBezTo>
                <a:cubicBezTo>
                  <a:pt x="3639" y="57236"/>
                  <a:pt x="3685" y="57781"/>
                  <a:pt x="3730" y="58463"/>
                </a:cubicBezTo>
                <a:cubicBezTo>
                  <a:pt x="3821" y="59146"/>
                  <a:pt x="3912" y="60692"/>
                  <a:pt x="4003" y="61874"/>
                </a:cubicBezTo>
                <a:cubicBezTo>
                  <a:pt x="4049" y="63102"/>
                  <a:pt x="4140" y="64103"/>
                  <a:pt x="4140" y="64194"/>
                </a:cubicBezTo>
                <a:cubicBezTo>
                  <a:pt x="4142" y="64213"/>
                  <a:pt x="4142" y="64222"/>
                  <a:pt x="4138" y="64222"/>
                </a:cubicBezTo>
                <a:cubicBezTo>
                  <a:pt x="4078" y="64222"/>
                  <a:pt x="3254" y="61983"/>
                  <a:pt x="2912" y="60828"/>
                </a:cubicBezTo>
                <a:lnTo>
                  <a:pt x="2775" y="60374"/>
                </a:lnTo>
                <a:lnTo>
                  <a:pt x="3003" y="60328"/>
                </a:lnTo>
                <a:cubicBezTo>
                  <a:pt x="3503" y="60192"/>
                  <a:pt x="3457" y="59873"/>
                  <a:pt x="2684" y="57463"/>
                </a:cubicBezTo>
                <a:cubicBezTo>
                  <a:pt x="2366" y="56462"/>
                  <a:pt x="2138" y="55462"/>
                  <a:pt x="2138" y="55371"/>
                </a:cubicBezTo>
                <a:lnTo>
                  <a:pt x="2138" y="55371"/>
                </a:lnTo>
                <a:cubicBezTo>
                  <a:pt x="2139" y="55371"/>
                  <a:pt x="2275" y="55416"/>
                  <a:pt x="2411" y="55462"/>
                </a:cubicBezTo>
                <a:cubicBezTo>
                  <a:pt x="2484" y="55511"/>
                  <a:pt x="2551" y="55533"/>
                  <a:pt x="2609" y="55533"/>
                </a:cubicBezTo>
                <a:cubicBezTo>
                  <a:pt x="2765" y="55533"/>
                  <a:pt x="2854" y="55364"/>
                  <a:pt x="2821" y="55098"/>
                </a:cubicBezTo>
                <a:cubicBezTo>
                  <a:pt x="2821" y="55007"/>
                  <a:pt x="2593" y="54143"/>
                  <a:pt x="2366" y="53233"/>
                </a:cubicBezTo>
                <a:cubicBezTo>
                  <a:pt x="1957" y="51914"/>
                  <a:pt x="1638" y="50323"/>
                  <a:pt x="1684" y="50232"/>
                </a:cubicBezTo>
                <a:cubicBezTo>
                  <a:pt x="1684" y="50209"/>
                  <a:pt x="1706" y="50198"/>
                  <a:pt x="1741" y="50198"/>
                </a:cubicBezTo>
                <a:cubicBezTo>
                  <a:pt x="1775" y="50198"/>
                  <a:pt x="1820" y="50209"/>
                  <a:pt x="1866" y="50232"/>
                </a:cubicBezTo>
                <a:cubicBezTo>
                  <a:pt x="2138" y="50232"/>
                  <a:pt x="2184" y="50095"/>
                  <a:pt x="2093" y="49186"/>
                </a:cubicBezTo>
                <a:cubicBezTo>
                  <a:pt x="2048" y="48321"/>
                  <a:pt x="2002" y="45684"/>
                  <a:pt x="2048" y="45547"/>
                </a:cubicBezTo>
                <a:cubicBezTo>
                  <a:pt x="2048" y="45515"/>
                  <a:pt x="2093" y="45483"/>
                  <a:pt x="2136" y="45483"/>
                </a:cubicBezTo>
                <a:cubicBezTo>
                  <a:pt x="2153" y="45483"/>
                  <a:pt x="2171" y="45488"/>
                  <a:pt x="2184" y="45502"/>
                </a:cubicBezTo>
                <a:cubicBezTo>
                  <a:pt x="2208" y="45511"/>
                  <a:pt x="2231" y="45516"/>
                  <a:pt x="2254" y="45516"/>
                </a:cubicBezTo>
                <a:cubicBezTo>
                  <a:pt x="2441" y="45516"/>
                  <a:pt x="2567" y="45163"/>
                  <a:pt x="2730" y="44228"/>
                </a:cubicBezTo>
                <a:cubicBezTo>
                  <a:pt x="2821" y="43683"/>
                  <a:pt x="2957" y="43000"/>
                  <a:pt x="3048" y="42637"/>
                </a:cubicBezTo>
                <a:lnTo>
                  <a:pt x="3185" y="42000"/>
                </a:lnTo>
                <a:lnTo>
                  <a:pt x="3457" y="42091"/>
                </a:lnTo>
                <a:lnTo>
                  <a:pt x="3730" y="42136"/>
                </a:lnTo>
                <a:lnTo>
                  <a:pt x="4231" y="40681"/>
                </a:lnTo>
                <a:cubicBezTo>
                  <a:pt x="4666" y="39455"/>
                  <a:pt x="4722" y="39261"/>
                  <a:pt x="4849" y="39261"/>
                </a:cubicBezTo>
                <a:cubicBezTo>
                  <a:pt x="4868" y="39261"/>
                  <a:pt x="4889" y="39265"/>
                  <a:pt x="4913" y="39271"/>
                </a:cubicBezTo>
                <a:cubicBezTo>
                  <a:pt x="4946" y="39285"/>
                  <a:pt x="4979" y="39292"/>
                  <a:pt x="5012" y="39292"/>
                </a:cubicBezTo>
                <a:cubicBezTo>
                  <a:pt x="5200" y="39292"/>
                  <a:pt x="5390" y="39045"/>
                  <a:pt x="5777" y="38270"/>
                </a:cubicBezTo>
                <a:cubicBezTo>
                  <a:pt x="6293" y="37238"/>
                  <a:pt x="6565" y="36857"/>
                  <a:pt x="6824" y="36857"/>
                </a:cubicBezTo>
                <a:cubicBezTo>
                  <a:pt x="6839" y="36857"/>
                  <a:pt x="6854" y="36858"/>
                  <a:pt x="6868" y="36861"/>
                </a:cubicBezTo>
                <a:cubicBezTo>
                  <a:pt x="6897" y="36865"/>
                  <a:pt x="6925" y="36867"/>
                  <a:pt x="6953" y="36867"/>
                </a:cubicBezTo>
                <a:cubicBezTo>
                  <a:pt x="7240" y="36867"/>
                  <a:pt x="7536" y="36631"/>
                  <a:pt x="8324" y="35678"/>
                </a:cubicBezTo>
                <a:cubicBezTo>
                  <a:pt x="9461" y="34314"/>
                  <a:pt x="9779" y="34041"/>
                  <a:pt x="10325" y="33586"/>
                </a:cubicBezTo>
                <a:cubicBezTo>
                  <a:pt x="10615" y="33360"/>
                  <a:pt x="10745" y="33272"/>
                  <a:pt x="10861" y="33272"/>
                </a:cubicBezTo>
                <a:cubicBezTo>
                  <a:pt x="10909" y="33272"/>
                  <a:pt x="10954" y="33287"/>
                  <a:pt x="11007" y="33313"/>
                </a:cubicBezTo>
                <a:cubicBezTo>
                  <a:pt x="11083" y="33357"/>
                  <a:pt x="11165" y="33379"/>
                  <a:pt x="11254" y="33379"/>
                </a:cubicBezTo>
                <a:cubicBezTo>
                  <a:pt x="11540" y="33379"/>
                  <a:pt x="11909" y="33150"/>
                  <a:pt x="12462" y="32631"/>
                </a:cubicBezTo>
                <a:cubicBezTo>
                  <a:pt x="12826" y="32313"/>
                  <a:pt x="13372" y="31812"/>
                  <a:pt x="13690" y="31585"/>
                </a:cubicBezTo>
                <a:cubicBezTo>
                  <a:pt x="14016" y="31286"/>
                  <a:pt x="14148" y="31166"/>
                  <a:pt x="14239" y="31166"/>
                </a:cubicBezTo>
                <a:cubicBezTo>
                  <a:pt x="14301" y="31166"/>
                  <a:pt x="14345" y="31220"/>
                  <a:pt x="14418" y="31312"/>
                </a:cubicBezTo>
                <a:cubicBezTo>
                  <a:pt x="14476" y="31399"/>
                  <a:pt x="14530" y="31454"/>
                  <a:pt x="14618" y="31454"/>
                </a:cubicBezTo>
                <a:cubicBezTo>
                  <a:pt x="14808" y="31454"/>
                  <a:pt x="15158" y="31205"/>
                  <a:pt x="16055" y="30493"/>
                </a:cubicBezTo>
                <a:cubicBezTo>
                  <a:pt x="16946" y="29805"/>
                  <a:pt x="17188" y="29622"/>
                  <a:pt x="17391" y="29622"/>
                </a:cubicBezTo>
                <a:cubicBezTo>
                  <a:pt x="17416" y="29622"/>
                  <a:pt x="17440" y="29624"/>
                  <a:pt x="17465" y="29629"/>
                </a:cubicBezTo>
                <a:cubicBezTo>
                  <a:pt x="17514" y="29641"/>
                  <a:pt x="17563" y="29647"/>
                  <a:pt x="17611" y="29647"/>
                </a:cubicBezTo>
                <a:cubicBezTo>
                  <a:pt x="17745" y="29647"/>
                  <a:pt x="17878" y="29605"/>
                  <a:pt x="18011" y="29538"/>
                </a:cubicBezTo>
                <a:cubicBezTo>
                  <a:pt x="18125" y="29425"/>
                  <a:pt x="18182" y="29368"/>
                  <a:pt x="18204" y="29368"/>
                </a:cubicBezTo>
                <a:close/>
                <a:moveTo>
                  <a:pt x="28972" y="63466"/>
                </a:moveTo>
                <a:cubicBezTo>
                  <a:pt x="30154" y="63512"/>
                  <a:pt x="31155" y="63512"/>
                  <a:pt x="31155" y="63512"/>
                </a:cubicBezTo>
                <a:cubicBezTo>
                  <a:pt x="31200" y="63512"/>
                  <a:pt x="31064" y="63694"/>
                  <a:pt x="30836" y="63967"/>
                </a:cubicBezTo>
                <a:cubicBezTo>
                  <a:pt x="30609" y="64194"/>
                  <a:pt x="30291" y="64512"/>
                  <a:pt x="30154" y="64649"/>
                </a:cubicBezTo>
                <a:lnTo>
                  <a:pt x="29836" y="64922"/>
                </a:lnTo>
                <a:lnTo>
                  <a:pt x="28790" y="64376"/>
                </a:lnTo>
                <a:cubicBezTo>
                  <a:pt x="28244" y="64057"/>
                  <a:pt x="27562" y="63739"/>
                  <a:pt x="27289" y="63648"/>
                </a:cubicBezTo>
                <a:cubicBezTo>
                  <a:pt x="26880" y="63466"/>
                  <a:pt x="27016" y="63466"/>
                  <a:pt x="28972" y="63466"/>
                </a:cubicBezTo>
                <a:close/>
                <a:moveTo>
                  <a:pt x="5911" y="58638"/>
                </a:moveTo>
                <a:cubicBezTo>
                  <a:pt x="5936" y="58638"/>
                  <a:pt x="5948" y="58680"/>
                  <a:pt x="5959" y="58736"/>
                </a:cubicBezTo>
                <a:cubicBezTo>
                  <a:pt x="6050" y="58918"/>
                  <a:pt x="5959" y="59146"/>
                  <a:pt x="5686" y="59737"/>
                </a:cubicBezTo>
                <a:cubicBezTo>
                  <a:pt x="5049" y="61147"/>
                  <a:pt x="4503" y="62557"/>
                  <a:pt x="4549" y="62602"/>
                </a:cubicBezTo>
                <a:cubicBezTo>
                  <a:pt x="4564" y="62624"/>
                  <a:pt x="4578" y="62637"/>
                  <a:pt x="4595" y="62637"/>
                </a:cubicBezTo>
                <a:cubicBezTo>
                  <a:pt x="4681" y="62637"/>
                  <a:pt x="4819" y="62298"/>
                  <a:pt x="5277" y="61192"/>
                </a:cubicBezTo>
                <a:cubicBezTo>
                  <a:pt x="5549" y="60510"/>
                  <a:pt x="5868" y="59873"/>
                  <a:pt x="5913" y="59782"/>
                </a:cubicBezTo>
                <a:cubicBezTo>
                  <a:pt x="5962" y="59734"/>
                  <a:pt x="5999" y="59703"/>
                  <a:pt x="6024" y="59703"/>
                </a:cubicBezTo>
                <a:cubicBezTo>
                  <a:pt x="6071" y="59703"/>
                  <a:pt x="6079" y="59807"/>
                  <a:pt x="6050" y="60101"/>
                </a:cubicBezTo>
                <a:cubicBezTo>
                  <a:pt x="6050" y="60621"/>
                  <a:pt x="5926" y="61059"/>
                  <a:pt x="5796" y="61059"/>
                </a:cubicBezTo>
                <a:cubicBezTo>
                  <a:pt x="5790" y="61059"/>
                  <a:pt x="5783" y="61058"/>
                  <a:pt x="5777" y="61056"/>
                </a:cubicBezTo>
                <a:cubicBezTo>
                  <a:pt x="5776" y="61056"/>
                  <a:pt x="5775" y="61055"/>
                  <a:pt x="5774" y="61055"/>
                </a:cubicBezTo>
                <a:cubicBezTo>
                  <a:pt x="5625" y="61055"/>
                  <a:pt x="4413" y="64649"/>
                  <a:pt x="4549" y="64740"/>
                </a:cubicBezTo>
                <a:cubicBezTo>
                  <a:pt x="4594" y="64785"/>
                  <a:pt x="4594" y="64876"/>
                  <a:pt x="4549" y="64922"/>
                </a:cubicBezTo>
                <a:cubicBezTo>
                  <a:pt x="4537" y="64933"/>
                  <a:pt x="4526" y="64939"/>
                  <a:pt x="4516" y="64939"/>
                </a:cubicBezTo>
                <a:cubicBezTo>
                  <a:pt x="4446" y="64939"/>
                  <a:pt x="4407" y="64681"/>
                  <a:pt x="4367" y="64285"/>
                </a:cubicBezTo>
                <a:cubicBezTo>
                  <a:pt x="4231" y="62920"/>
                  <a:pt x="4185" y="61784"/>
                  <a:pt x="4276" y="61738"/>
                </a:cubicBezTo>
                <a:cubicBezTo>
                  <a:pt x="4367" y="61738"/>
                  <a:pt x="4640" y="61238"/>
                  <a:pt x="4913" y="60601"/>
                </a:cubicBezTo>
                <a:cubicBezTo>
                  <a:pt x="5631" y="59028"/>
                  <a:pt x="5835" y="58638"/>
                  <a:pt x="5911" y="58638"/>
                </a:cubicBezTo>
                <a:close/>
                <a:moveTo>
                  <a:pt x="31706" y="63498"/>
                </a:moveTo>
                <a:cubicBezTo>
                  <a:pt x="31801" y="63498"/>
                  <a:pt x="31609" y="63769"/>
                  <a:pt x="31109" y="64376"/>
                </a:cubicBezTo>
                <a:cubicBezTo>
                  <a:pt x="30625" y="64940"/>
                  <a:pt x="30428" y="65112"/>
                  <a:pt x="30294" y="65112"/>
                </a:cubicBezTo>
                <a:cubicBezTo>
                  <a:pt x="30277" y="65112"/>
                  <a:pt x="30261" y="65109"/>
                  <a:pt x="30245" y="65104"/>
                </a:cubicBezTo>
                <a:cubicBezTo>
                  <a:pt x="30154" y="65058"/>
                  <a:pt x="30109" y="65013"/>
                  <a:pt x="30109" y="65013"/>
                </a:cubicBezTo>
                <a:cubicBezTo>
                  <a:pt x="30154" y="64922"/>
                  <a:pt x="31428" y="63648"/>
                  <a:pt x="31564" y="63557"/>
                </a:cubicBezTo>
                <a:cubicBezTo>
                  <a:pt x="31632" y="63518"/>
                  <a:pt x="31680" y="63498"/>
                  <a:pt x="31706" y="63498"/>
                </a:cubicBezTo>
                <a:close/>
                <a:moveTo>
                  <a:pt x="37438" y="60043"/>
                </a:moveTo>
                <a:cubicBezTo>
                  <a:pt x="37561" y="60043"/>
                  <a:pt x="37867" y="60125"/>
                  <a:pt x="38204" y="60237"/>
                </a:cubicBezTo>
                <a:cubicBezTo>
                  <a:pt x="38870" y="60483"/>
                  <a:pt x="39428" y="60647"/>
                  <a:pt x="39649" y="60647"/>
                </a:cubicBezTo>
                <a:cubicBezTo>
                  <a:pt x="39714" y="60647"/>
                  <a:pt x="39750" y="60632"/>
                  <a:pt x="39750" y="60601"/>
                </a:cubicBezTo>
                <a:cubicBezTo>
                  <a:pt x="39740" y="60569"/>
                  <a:pt x="39754" y="60552"/>
                  <a:pt x="39796" y="60552"/>
                </a:cubicBezTo>
                <a:cubicBezTo>
                  <a:pt x="39931" y="60552"/>
                  <a:pt x="40350" y="60730"/>
                  <a:pt x="41115" y="61147"/>
                </a:cubicBezTo>
                <a:cubicBezTo>
                  <a:pt x="41570" y="61374"/>
                  <a:pt x="42115" y="61693"/>
                  <a:pt x="42252" y="61829"/>
                </a:cubicBezTo>
                <a:lnTo>
                  <a:pt x="42525" y="62102"/>
                </a:lnTo>
                <a:lnTo>
                  <a:pt x="42206" y="62420"/>
                </a:lnTo>
                <a:cubicBezTo>
                  <a:pt x="41842" y="62693"/>
                  <a:pt x="41842" y="62966"/>
                  <a:pt x="42115" y="63057"/>
                </a:cubicBezTo>
                <a:cubicBezTo>
                  <a:pt x="42297" y="63148"/>
                  <a:pt x="43070" y="64012"/>
                  <a:pt x="43343" y="64376"/>
                </a:cubicBezTo>
                <a:cubicBezTo>
                  <a:pt x="43571" y="64694"/>
                  <a:pt x="43525" y="64785"/>
                  <a:pt x="43207" y="65013"/>
                </a:cubicBezTo>
                <a:lnTo>
                  <a:pt x="42934" y="65149"/>
                </a:lnTo>
                <a:lnTo>
                  <a:pt x="42070" y="64558"/>
                </a:lnTo>
                <a:cubicBezTo>
                  <a:pt x="41069" y="63830"/>
                  <a:pt x="40478" y="63375"/>
                  <a:pt x="40569" y="63375"/>
                </a:cubicBezTo>
                <a:cubicBezTo>
                  <a:pt x="40569" y="63375"/>
                  <a:pt x="40933" y="63557"/>
                  <a:pt x="41388" y="63785"/>
                </a:cubicBezTo>
                <a:cubicBezTo>
                  <a:pt x="41755" y="64029"/>
                  <a:pt x="42085" y="64201"/>
                  <a:pt x="42182" y="64201"/>
                </a:cubicBezTo>
                <a:cubicBezTo>
                  <a:pt x="42193" y="64201"/>
                  <a:pt x="42202" y="64199"/>
                  <a:pt x="42206" y="64194"/>
                </a:cubicBezTo>
                <a:cubicBezTo>
                  <a:pt x="42297" y="64103"/>
                  <a:pt x="42252" y="64103"/>
                  <a:pt x="41115" y="63421"/>
                </a:cubicBezTo>
                <a:cubicBezTo>
                  <a:pt x="40652" y="63168"/>
                  <a:pt x="40227" y="62915"/>
                  <a:pt x="40095" y="62915"/>
                </a:cubicBezTo>
                <a:cubicBezTo>
                  <a:pt x="40084" y="62915"/>
                  <a:pt x="40075" y="62917"/>
                  <a:pt x="40069" y="62920"/>
                </a:cubicBezTo>
                <a:cubicBezTo>
                  <a:pt x="40023" y="62920"/>
                  <a:pt x="39932" y="62875"/>
                  <a:pt x="39841" y="62784"/>
                </a:cubicBezTo>
                <a:cubicBezTo>
                  <a:pt x="39805" y="62730"/>
                  <a:pt x="39805" y="62705"/>
                  <a:pt x="39848" y="62705"/>
                </a:cubicBezTo>
                <a:cubicBezTo>
                  <a:pt x="39915" y="62705"/>
                  <a:pt x="40084" y="62765"/>
                  <a:pt x="40387" y="62875"/>
                </a:cubicBezTo>
                <a:cubicBezTo>
                  <a:pt x="40684" y="62949"/>
                  <a:pt x="40951" y="63024"/>
                  <a:pt x="41039" y="63024"/>
                </a:cubicBezTo>
                <a:cubicBezTo>
                  <a:pt x="41059" y="63024"/>
                  <a:pt x="41069" y="63020"/>
                  <a:pt x="41069" y="63011"/>
                </a:cubicBezTo>
                <a:cubicBezTo>
                  <a:pt x="41115" y="62920"/>
                  <a:pt x="40751" y="62739"/>
                  <a:pt x="39614" y="62238"/>
                </a:cubicBezTo>
                <a:cubicBezTo>
                  <a:pt x="39250" y="62056"/>
                  <a:pt x="38750" y="61738"/>
                  <a:pt x="38568" y="61602"/>
                </a:cubicBezTo>
                <a:lnTo>
                  <a:pt x="38204" y="61283"/>
                </a:lnTo>
                <a:lnTo>
                  <a:pt x="38932" y="61602"/>
                </a:lnTo>
                <a:cubicBezTo>
                  <a:pt x="39335" y="61770"/>
                  <a:pt x="39571" y="61845"/>
                  <a:pt x="39653" y="61845"/>
                </a:cubicBezTo>
                <a:cubicBezTo>
                  <a:pt x="39792" y="61845"/>
                  <a:pt x="39483" y="61627"/>
                  <a:pt x="38795" y="61283"/>
                </a:cubicBezTo>
                <a:lnTo>
                  <a:pt x="37840" y="60874"/>
                </a:lnTo>
                <a:lnTo>
                  <a:pt x="38932" y="61238"/>
                </a:lnTo>
                <a:cubicBezTo>
                  <a:pt x="39568" y="61465"/>
                  <a:pt x="40023" y="61647"/>
                  <a:pt x="39978" y="61693"/>
                </a:cubicBezTo>
                <a:cubicBezTo>
                  <a:pt x="39887" y="61738"/>
                  <a:pt x="40342" y="62011"/>
                  <a:pt x="40842" y="62193"/>
                </a:cubicBezTo>
                <a:cubicBezTo>
                  <a:pt x="40948" y="62240"/>
                  <a:pt x="41021" y="62260"/>
                  <a:pt x="41063" y="62260"/>
                </a:cubicBezTo>
                <a:cubicBezTo>
                  <a:pt x="41182" y="62260"/>
                  <a:pt x="41054" y="62100"/>
                  <a:pt x="40751" y="61965"/>
                </a:cubicBezTo>
                <a:cubicBezTo>
                  <a:pt x="40604" y="61929"/>
                  <a:pt x="40516" y="61862"/>
                  <a:pt x="40536" y="61862"/>
                </a:cubicBezTo>
                <a:cubicBezTo>
                  <a:pt x="40541" y="61862"/>
                  <a:pt x="40552" y="61866"/>
                  <a:pt x="40569" y="61874"/>
                </a:cubicBezTo>
                <a:cubicBezTo>
                  <a:pt x="40705" y="61874"/>
                  <a:pt x="40796" y="61829"/>
                  <a:pt x="40796" y="61784"/>
                </a:cubicBezTo>
                <a:cubicBezTo>
                  <a:pt x="40796" y="61693"/>
                  <a:pt x="40205" y="61465"/>
                  <a:pt x="38932" y="61056"/>
                </a:cubicBezTo>
                <a:cubicBezTo>
                  <a:pt x="37886" y="60692"/>
                  <a:pt x="37067" y="60374"/>
                  <a:pt x="37113" y="60328"/>
                </a:cubicBezTo>
                <a:cubicBezTo>
                  <a:pt x="37158" y="60328"/>
                  <a:pt x="37704" y="60465"/>
                  <a:pt x="38386" y="60737"/>
                </a:cubicBezTo>
                <a:cubicBezTo>
                  <a:pt x="39038" y="60941"/>
                  <a:pt x="39507" y="61108"/>
                  <a:pt x="39631" y="61108"/>
                </a:cubicBezTo>
                <a:cubicBezTo>
                  <a:pt x="39645" y="61108"/>
                  <a:pt x="39655" y="61106"/>
                  <a:pt x="39659" y="61101"/>
                </a:cubicBezTo>
                <a:cubicBezTo>
                  <a:pt x="39750" y="61056"/>
                  <a:pt x="39341" y="60874"/>
                  <a:pt x="38522" y="60556"/>
                </a:cubicBezTo>
                <a:cubicBezTo>
                  <a:pt x="37749" y="60283"/>
                  <a:pt x="37340" y="60101"/>
                  <a:pt x="37385" y="60055"/>
                </a:cubicBezTo>
                <a:cubicBezTo>
                  <a:pt x="37393" y="60047"/>
                  <a:pt x="37411" y="60043"/>
                  <a:pt x="37438" y="60043"/>
                </a:cubicBezTo>
                <a:close/>
                <a:moveTo>
                  <a:pt x="31609" y="65604"/>
                </a:moveTo>
                <a:cubicBezTo>
                  <a:pt x="31609" y="65604"/>
                  <a:pt x="31609" y="65649"/>
                  <a:pt x="31609" y="65695"/>
                </a:cubicBezTo>
                <a:cubicBezTo>
                  <a:pt x="31587" y="65718"/>
                  <a:pt x="31553" y="65729"/>
                  <a:pt x="31507" y="65729"/>
                </a:cubicBezTo>
                <a:cubicBezTo>
                  <a:pt x="31462" y="65729"/>
                  <a:pt x="31405" y="65718"/>
                  <a:pt x="31337" y="65695"/>
                </a:cubicBezTo>
                <a:cubicBezTo>
                  <a:pt x="31155" y="65604"/>
                  <a:pt x="31155" y="65604"/>
                  <a:pt x="31337" y="65604"/>
                </a:cubicBezTo>
                <a:close/>
                <a:moveTo>
                  <a:pt x="32006" y="65656"/>
                </a:moveTo>
                <a:cubicBezTo>
                  <a:pt x="32136" y="65656"/>
                  <a:pt x="32262" y="65768"/>
                  <a:pt x="32201" y="65922"/>
                </a:cubicBezTo>
                <a:cubicBezTo>
                  <a:pt x="32172" y="66009"/>
                  <a:pt x="32143" y="66040"/>
                  <a:pt x="32079" y="66040"/>
                </a:cubicBezTo>
                <a:cubicBezTo>
                  <a:pt x="32043" y="66040"/>
                  <a:pt x="31994" y="66030"/>
                  <a:pt x="31928" y="66013"/>
                </a:cubicBezTo>
                <a:cubicBezTo>
                  <a:pt x="31700" y="65922"/>
                  <a:pt x="31700" y="65922"/>
                  <a:pt x="31837" y="65740"/>
                </a:cubicBezTo>
                <a:cubicBezTo>
                  <a:pt x="31881" y="65681"/>
                  <a:pt x="31944" y="65656"/>
                  <a:pt x="32006" y="65656"/>
                </a:cubicBezTo>
                <a:close/>
                <a:moveTo>
                  <a:pt x="19193" y="42409"/>
                </a:moveTo>
                <a:lnTo>
                  <a:pt x="19102" y="43546"/>
                </a:lnTo>
                <a:cubicBezTo>
                  <a:pt x="19012" y="44183"/>
                  <a:pt x="18875" y="45183"/>
                  <a:pt x="18739" y="45775"/>
                </a:cubicBezTo>
                <a:cubicBezTo>
                  <a:pt x="18511" y="46821"/>
                  <a:pt x="18466" y="47003"/>
                  <a:pt x="17738" y="48503"/>
                </a:cubicBezTo>
                <a:cubicBezTo>
                  <a:pt x="15919" y="52415"/>
                  <a:pt x="14100" y="55416"/>
                  <a:pt x="11007" y="59555"/>
                </a:cubicBezTo>
                <a:cubicBezTo>
                  <a:pt x="10325" y="60510"/>
                  <a:pt x="9415" y="61693"/>
                  <a:pt x="9051" y="62193"/>
                </a:cubicBezTo>
                <a:cubicBezTo>
                  <a:pt x="8187" y="63375"/>
                  <a:pt x="5595" y="66559"/>
                  <a:pt x="5504" y="66559"/>
                </a:cubicBezTo>
                <a:cubicBezTo>
                  <a:pt x="5504" y="66513"/>
                  <a:pt x="5595" y="66013"/>
                  <a:pt x="5731" y="65376"/>
                </a:cubicBezTo>
                <a:cubicBezTo>
                  <a:pt x="5913" y="64740"/>
                  <a:pt x="6050" y="64148"/>
                  <a:pt x="6050" y="64012"/>
                </a:cubicBezTo>
                <a:cubicBezTo>
                  <a:pt x="6095" y="63921"/>
                  <a:pt x="6277" y="63648"/>
                  <a:pt x="6505" y="63421"/>
                </a:cubicBezTo>
                <a:cubicBezTo>
                  <a:pt x="7505" y="62511"/>
                  <a:pt x="9734" y="60101"/>
                  <a:pt x="10461" y="59146"/>
                </a:cubicBezTo>
                <a:cubicBezTo>
                  <a:pt x="11416" y="58009"/>
                  <a:pt x="12099" y="56826"/>
                  <a:pt x="12053" y="56508"/>
                </a:cubicBezTo>
                <a:cubicBezTo>
                  <a:pt x="12053" y="56417"/>
                  <a:pt x="11962" y="56280"/>
                  <a:pt x="11871" y="56280"/>
                </a:cubicBezTo>
                <a:cubicBezTo>
                  <a:pt x="11826" y="56235"/>
                  <a:pt x="11780" y="56189"/>
                  <a:pt x="11871" y="56099"/>
                </a:cubicBezTo>
                <a:cubicBezTo>
                  <a:pt x="12281" y="55507"/>
                  <a:pt x="13599" y="53461"/>
                  <a:pt x="13918" y="52869"/>
                </a:cubicBezTo>
                <a:cubicBezTo>
                  <a:pt x="14191" y="52324"/>
                  <a:pt x="14282" y="52096"/>
                  <a:pt x="14236" y="51914"/>
                </a:cubicBezTo>
                <a:cubicBezTo>
                  <a:pt x="14191" y="51687"/>
                  <a:pt x="14282" y="51551"/>
                  <a:pt x="14782" y="50868"/>
                </a:cubicBezTo>
                <a:cubicBezTo>
                  <a:pt x="15146" y="50414"/>
                  <a:pt x="15601" y="49777"/>
                  <a:pt x="15828" y="49368"/>
                </a:cubicBezTo>
                <a:cubicBezTo>
                  <a:pt x="16465" y="48458"/>
                  <a:pt x="17556" y="46320"/>
                  <a:pt x="17738" y="45775"/>
                </a:cubicBezTo>
                <a:cubicBezTo>
                  <a:pt x="17784" y="45593"/>
                  <a:pt x="18147" y="44729"/>
                  <a:pt x="18511" y="43910"/>
                </a:cubicBezTo>
                <a:lnTo>
                  <a:pt x="19193" y="42409"/>
                </a:lnTo>
                <a:close/>
                <a:moveTo>
                  <a:pt x="35430" y="67878"/>
                </a:moveTo>
                <a:cubicBezTo>
                  <a:pt x="36112" y="67878"/>
                  <a:pt x="39205" y="68378"/>
                  <a:pt x="40023" y="68605"/>
                </a:cubicBezTo>
                <a:cubicBezTo>
                  <a:pt x="40251" y="68696"/>
                  <a:pt x="40251" y="68696"/>
                  <a:pt x="39796" y="68833"/>
                </a:cubicBezTo>
                <a:cubicBezTo>
                  <a:pt x="39523" y="68878"/>
                  <a:pt x="38886" y="69015"/>
                  <a:pt x="38386" y="69106"/>
                </a:cubicBezTo>
                <a:lnTo>
                  <a:pt x="37431" y="69288"/>
                </a:lnTo>
                <a:lnTo>
                  <a:pt x="36430" y="68696"/>
                </a:lnTo>
                <a:cubicBezTo>
                  <a:pt x="35202" y="67923"/>
                  <a:pt x="35157" y="67878"/>
                  <a:pt x="35430" y="67878"/>
                </a:cubicBezTo>
                <a:close/>
                <a:moveTo>
                  <a:pt x="40410" y="68796"/>
                </a:moveTo>
                <a:cubicBezTo>
                  <a:pt x="40600" y="68796"/>
                  <a:pt x="40875" y="68871"/>
                  <a:pt x="40842" y="68969"/>
                </a:cubicBezTo>
                <a:cubicBezTo>
                  <a:pt x="40842" y="69015"/>
                  <a:pt x="39296" y="69333"/>
                  <a:pt x="38522" y="69470"/>
                </a:cubicBezTo>
                <a:cubicBezTo>
                  <a:pt x="38183" y="69535"/>
                  <a:pt x="37971" y="69563"/>
                  <a:pt x="37870" y="69563"/>
                </a:cubicBezTo>
                <a:cubicBezTo>
                  <a:pt x="37620" y="69563"/>
                  <a:pt x="38056" y="69391"/>
                  <a:pt x="38932" y="69197"/>
                </a:cubicBezTo>
                <a:cubicBezTo>
                  <a:pt x="39614" y="69060"/>
                  <a:pt x="40205" y="68924"/>
                  <a:pt x="40251" y="68833"/>
                </a:cubicBezTo>
                <a:cubicBezTo>
                  <a:pt x="40276" y="68807"/>
                  <a:pt x="40337" y="68796"/>
                  <a:pt x="40410" y="68796"/>
                </a:cubicBezTo>
                <a:close/>
                <a:moveTo>
                  <a:pt x="41980" y="64821"/>
                </a:moveTo>
                <a:cubicBezTo>
                  <a:pt x="42163" y="64821"/>
                  <a:pt x="42341" y="64959"/>
                  <a:pt x="42888" y="65467"/>
                </a:cubicBezTo>
                <a:cubicBezTo>
                  <a:pt x="43116" y="65649"/>
                  <a:pt x="43525" y="66013"/>
                  <a:pt x="43707" y="66195"/>
                </a:cubicBezTo>
                <a:cubicBezTo>
                  <a:pt x="44435" y="66741"/>
                  <a:pt x="45481" y="67787"/>
                  <a:pt x="45981" y="68333"/>
                </a:cubicBezTo>
                <a:cubicBezTo>
                  <a:pt x="46390" y="68833"/>
                  <a:pt x="46436" y="68924"/>
                  <a:pt x="46345" y="69060"/>
                </a:cubicBezTo>
                <a:cubicBezTo>
                  <a:pt x="46118" y="69333"/>
                  <a:pt x="46618" y="70152"/>
                  <a:pt x="47527" y="71107"/>
                </a:cubicBezTo>
                <a:cubicBezTo>
                  <a:pt x="48001" y="71612"/>
                  <a:pt x="48146" y="71788"/>
                  <a:pt x="48084" y="71788"/>
                </a:cubicBezTo>
                <a:cubicBezTo>
                  <a:pt x="48056" y="71788"/>
                  <a:pt x="47989" y="71754"/>
                  <a:pt x="47891" y="71698"/>
                </a:cubicBezTo>
                <a:cubicBezTo>
                  <a:pt x="47345" y="71425"/>
                  <a:pt x="47209" y="71289"/>
                  <a:pt x="47255" y="71198"/>
                </a:cubicBezTo>
                <a:cubicBezTo>
                  <a:pt x="47255" y="71152"/>
                  <a:pt x="47118" y="71061"/>
                  <a:pt x="46936" y="70970"/>
                </a:cubicBezTo>
                <a:cubicBezTo>
                  <a:pt x="46481" y="70698"/>
                  <a:pt x="46072" y="70379"/>
                  <a:pt x="46027" y="70197"/>
                </a:cubicBezTo>
                <a:cubicBezTo>
                  <a:pt x="45981" y="70152"/>
                  <a:pt x="45617" y="69879"/>
                  <a:pt x="45117" y="69651"/>
                </a:cubicBezTo>
                <a:cubicBezTo>
                  <a:pt x="44617" y="69379"/>
                  <a:pt x="44298" y="69151"/>
                  <a:pt x="44298" y="69060"/>
                </a:cubicBezTo>
                <a:cubicBezTo>
                  <a:pt x="44298" y="69012"/>
                  <a:pt x="44304" y="68981"/>
                  <a:pt x="44346" y="68981"/>
                </a:cubicBezTo>
                <a:cubicBezTo>
                  <a:pt x="44422" y="68981"/>
                  <a:pt x="44617" y="69085"/>
                  <a:pt x="45117" y="69379"/>
                </a:cubicBezTo>
                <a:cubicBezTo>
                  <a:pt x="45481" y="69561"/>
                  <a:pt x="45754" y="69697"/>
                  <a:pt x="45799" y="69697"/>
                </a:cubicBezTo>
                <a:cubicBezTo>
                  <a:pt x="45890" y="69606"/>
                  <a:pt x="45754" y="69515"/>
                  <a:pt x="44935" y="69060"/>
                </a:cubicBezTo>
                <a:cubicBezTo>
                  <a:pt x="44571" y="68833"/>
                  <a:pt x="44207" y="68560"/>
                  <a:pt x="44025" y="68333"/>
                </a:cubicBezTo>
                <a:cubicBezTo>
                  <a:pt x="43854" y="68098"/>
                  <a:pt x="43764" y="67973"/>
                  <a:pt x="43824" y="67973"/>
                </a:cubicBezTo>
                <a:cubicBezTo>
                  <a:pt x="43893" y="67973"/>
                  <a:pt x="44153" y="68131"/>
                  <a:pt x="44708" y="68469"/>
                </a:cubicBezTo>
                <a:cubicBezTo>
                  <a:pt x="45376" y="68870"/>
                  <a:pt x="45627" y="69026"/>
                  <a:pt x="45731" y="69026"/>
                </a:cubicBezTo>
                <a:cubicBezTo>
                  <a:pt x="45769" y="69026"/>
                  <a:pt x="45787" y="69005"/>
                  <a:pt x="45799" y="68969"/>
                </a:cubicBezTo>
                <a:cubicBezTo>
                  <a:pt x="45799" y="68924"/>
                  <a:pt x="45208" y="68560"/>
                  <a:pt x="44480" y="68105"/>
                </a:cubicBezTo>
                <a:cubicBezTo>
                  <a:pt x="43707" y="67650"/>
                  <a:pt x="43070" y="67196"/>
                  <a:pt x="43025" y="67150"/>
                </a:cubicBezTo>
                <a:cubicBezTo>
                  <a:pt x="42975" y="67075"/>
                  <a:pt x="42952" y="67041"/>
                  <a:pt x="42965" y="67041"/>
                </a:cubicBezTo>
                <a:cubicBezTo>
                  <a:pt x="42975" y="67041"/>
                  <a:pt x="43009" y="67064"/>
                  <a:pt x="43070" y="67105"/>
                </a:cubicBezTo>
                <a:cubicBezTo>
                  <a:pt x="43457" y="67375"/>
                  <a:pt x="43875" y="67580"/>
                  <a:pt x="44021" y="67580"/>
                </a:cubicBezTo>
                <a:cubicBezTo>
                  <a:pt x="44047" y="67580"/>
                  <a:pt x="44064" y="67573"/>
                  <a:pt x="44071" y="67559"/>
                </a:cubicBezTo>
                <a:cubicBezTo>
                  <a:pt x="44071" y="67468"/>
                  <a:pt x="44025" y="67423"/>
                  <a:pt x="43980" y="67423"/>
                </a:cubicBezTo>
                <a:cubicBezTo>
                  <a:pt x="43889" y="67378"/>
                  <a:pt x="43844" y="67332"/>
                  <a:pt x="43889" y="67287"/>
                </a:cubicBezTo>
                <a:cubicBezTo>
                  <a:pt x="44025" y="67196"/>
                  <a:pt x="43889" y="67105"/>
                  <a:pt x="42979" y="66650"/>
                </a:cubicBezTo>
                <a:cubicBezTo>
                  <a:pt x="42115" y="66241"/>
                  <a:pt x="41342" y="65695"/>
                  <a:pt x="41297" y="65558"/>
                </a:cubicBezTo>
                <a:cubicBezTo>
                  <a:pt x="41297" y="65554"/>
                  <a:pt x="41301" y="65551"/>
                  <a:pt x="41310" y="65551"/>
                </a:cubicBezTo>
                <a:cubicBezTo>
                  <a:pt x="41390" y="65551"/>
                  <a:pt x="41807" y="65727"/>
                  <a:pt x="42297" y="66013"/>
                </a:cubicBezTo>
                <a:cubicBezTo>
                  <a:pt x="43166" y="66481"/>
                  <a:pt x="43568" y="66679"/>
                  <a:pt x="43702" y="66679"/>
                </a:cubicBezTo>
                <a:cubicBezTo>
                  <a:pt x="43751" y="66679"/>
                  <a:pt x="43765" y="66653"/>
                  <a:pt x="43753" y="66604"/>
                </a:cubicBezTo>
                <a:cubicBezTo>
                  <a:pt x="43707" y="66513"/>
                  <a:pt x="42070" y="65604"/>
                  <a:pt x="41751" y="65513"/>
                </a:cubicBezTo>
                <a:cubicBezTo>
                  <a:pt x="41706" y="65467"/>
                  <a:pt x="41706" y="65422"/>
                  <a:pt x="41797" y="65376"/>
                </a:cubicBezTo>
                <a:cubicBezTo>
                  <a:pt x="41979" y="65285"/>
                  <a:pt x="41979" y="64967"/>
                  <a:pt x="41842" y="64922"/>
                </a:cubicBezTo>
                <a:cubicBezTo>
                  <a:pt x="41797" y="64876"/>
                  <a:pt x="41797" y="64876"/>
                  <a:pt x="41888" y="64831"/>
                </a:cubicBezTo>
                <a:cubicBezTo>
                  <a:pt x="41920" y="64824"/>
                  <a:pt x="41950" y="64821"/>
                  <a:pt x="41980" y="64821"/>
                </a:cubicBezTo>
                <a:close/>
                <a:moveTo>
                  <a:pt x="39421" y="70596"/>
                </a:moveTo>
                <a:cubicBezTo>
                  <a:pt x="39676" y="70596"/>
                  <a:pt x="41290" y="71045"/>
                  <a:pt x="42252" y="71380"/>
                </a:cubicBezTo>
                <a:lnTo>
                  <a:pt x="42525" y="71471"/>
                </a:lnTo>
                <a:lnTo>
                  <a:pt x="42206" y="71562"/>
                </a:lnTo>
                <a:cubicBezTo>
                  <a:pt x="41979" y="71653"/>
                  <a:pt x="41706" y="71744"/>
                  <a:pt x="41479" y="71835"/>
                </a:cubicBezTo>
                <a:lnTo>
                  <a:pt x="41160" y="71925"/>
                </a:lnTo>
                <a:lnTo>
                  <a:pt x="40296" y="71289"/>
                </a:lnTo>
                <a:cubicBezTo>
                  <a:pt x="39796" y="70970"/>
                  <a:pt x="39432" y="70652"/>
                  <a:pt x="39387" y="70607"/>
                </a:cubicBezTo>
                <a:cubicBezTo>
                  <a:pt x="39387" y="70599"/>
                  <a:pt x="39398" y="70596"/>
                  <a:pt x="39421" y="70596"/>
                </a:cubicBezTo>
                <a:close/>
                <a:moveTo>
                  <a:pt x="43045" y="71609"/>
                </a:moveTo>
                <a:cubicBezTo>
                  <a:pt x="43163" y="71609"/>
                  <a:pt x="43274" y="71624"/>
                  <a:pt x="43389" y="71653"/>
                </a:cubicBezTo>
                <a:cubicBezTo>
                  <a:pt x="43480" y="71653"/>
                  <a:pt x="43525" y="71698"/>
                  <a:pt x="43525" y="71744"/>
                </a:cubicBezTo>
                <a:cubicBezTo>
                  <a:pt x="43480" y="71744"/>
                  <a:pt x="43116" y="71880"/>
                  <a:pt x="42616" y="72062"/>
                </a:cubicBezTo>
                <a:cubicBezTo>
                  <a:pt x="42149" y="72237"/>
                  <a:pt x="41907" y="72318"/>
                  <a:pt x="41745" y="72318"/>
                </a:cubicBezTo>
                <a:cubicBezTo>
                  <a:pt x="41655" y="72318"/>
                  <a:pt x="41589" y="72293"/>
                  <a:pt x="41524" y="72244"/>
                </a:cubicBezTo>
                <a:cubicBezTo>
                  <a:pt x="41342" y="72107"/>
                  <a:pt x="41388" y="72062"/>
                  <a:pt x="42070" y="71835"/>
                </a:cubicBezTo>
                <a:cubicBezTo>
                  <a:pt x="42505" y="71679"/>
                  <a:pt x="42791" y="71609"/>
                  <a:pt x="43045" y="71609"/>
                </a:cubicBezTo>
                <a:close/>
                <a:moveTo>
                  <a:pt x="29126" y="56357"/>
                </a:moveTo>
                <a:cubicBezTo>
                  <a:pt x="29312" y="56357"/>
                  <a:pt x="29354" y="56401"/>
                  <a:pt x="29381" y="56508"/>
                </a:cubicBezTo>
                <a:cubicBezTo>
                  <a:pt x="29472" y="56781"/>
                  <a:pt x="29790" y="56826"/>
                  <a:pt x="30927" y="56826"/>
                </a:cubicBezTo>
                <a:cubicBezTo>
                  <a:pt x="31928" y="56826"/>
                  <a:pt x="32565" y="56963"/>
                  <a:pt x="33383" y="57190"/>
                </a:cubicBezTo>
                <a:cubicBezTo>
                  <a:pt x="33838" y="57372"/>
                  <a:pt x="33838" y="57372"/>
                  <a:pt x="33883" y="57690"/>
                </a:cubicBezTo>
                <a:lnTo>
                  <a:pt x="33929" y="58009"/>
                </a:lnTo>
                <a:lnTo>
                  <a:pt x="32746" y="58145"/>
                </a:lnTo>
                <a:cubicBezTo>
                  <a:pt x="32110" y="58236"/>
                  <a:pt x="31609" y="58373"/>
                  <a:pt x="31655" y="58418"/>
                </a:cubicBezTo>
                <a:cubicBezTo>
                  <a:pt x="31655" y="58435"/>
                  <a:pt x="31740" y="58445"/>
                  <a:pt x="31884" y="58445"/>
                </a:cubicBezTo>
                <a:cubicBezTo>
                  <a:pt x="32133" y="58445"/>
                  <a:pt x="32558" y="58414"/>
                  <a:pt x="33019" y="58327"/>
                </a:cubicBezTo>
                <a:cubicBezTo>
                  <a:pt x="33568" y="58264"/>
                  <a:pt x="33990" y="58230"/>
                  <a:pt x="34275" y="58230"/>
                </a:cubicBezTo>
                <a:cubicBezTo>
                  <a:pt x="34604" y="58230"/>
                  <a:pt x="34751" y="58275"/>
                  <a:pt x="34702" y="58373"/>
                </a:cubicBezTo>
                <a:cubicBezTo>
                  <a:pt x="34702" y="58418"/>
                  <a:pt x="34247" y="58463"/>
                  <a:pt x="33747" y="58554"/>
                </a:cubicBezTo>
                <a:cubicBezTo>
                  <a:pt x="33201" y="58600"/>
                  <a:pt x="32792" y="58691"/>
                  <a:pt x="32837" y="58736"/>
                </a:cubicBezTo>
                <a:cubicBezTo>
                  <a:pt x="32864" y="58750"/>
                  <a:pt x="32930" y="58755"/>
                  <a:pt x="33024" y="58755"/>
                </a:cubicBezTo>
                <a:cubicBezTo>
                  <a:pt x="33252" y="58755"/>
                  <a:pt x="33647" y="58723"/>
                  <a:pt x="34065" y="58691"/>
                </a:cubicBezTo>
                <a:lnTo>
                  <a:pt x="35202" y="58554"/>
                </a:lnTo>
                <a:lnTo>
                  <a:pt x="35839" y="58964"/>
                </a:lnTo>
                <a:cubicBezTo>
                  <a:pt x="36203" y="59146"/>
                  <a:pt x="36612" y="59464"/>
                  <a:pt x="36794" y="59600"/>
                </a:cubicBezTo>
                <a:cubicBezTo>
                  <a:pt x="37022" y="59828"/>
                  <a:pt x="37067" y="60101"/>
                  <a:pt x="36840" y="60146"/>
                </a:cubicBezTo>
                <a:cubicBezTo>
                  <a:pt x="36703" y="60146"/>
                  <a:pt x="36567" y="60465"/>
                  <a:pt x="36658" y="60556"/>
                </a:cubicBezTo>
                <a:cubicBezTo>
                  <a:pt x="36703" y="60601"/>
                  <a:pt x="37067" y="60874"/>
                  <a:pt x="37431" y="61147"/>
                </a:cubicBezTo>
                <a:cubicBezTo>
                  <a:pt x="38250" y="61738"/>
                  <a:pt x="40660" y="63967"/>
                  <a:pt x="40660" y="64103"/>
                </a:cubicBezTo>
                <a:cubicBezTo>
                  <a:pt x="40660" y="64148"/>
                  <a:pt x="40751" y="64194"/>
                  <a:pt x="40796" y="64239"/>
                </a:cubicBezTo>
                <a:cubicBezTo>
                  <a:pt x="40978" y="64285"/>
                  <a:pt x="41524" y="64922"/>
                  <a:pt x="41479" y="65013"/>
                </a:cubicBezTo>
                <a:cubicBezTo>
                  <a:pt x="41479" y="65013"/>
                  <a:pt x="41398" y="65033"/>
                  <a:pt x="41303" y="65033"/>
                </a:cubicBezTo>
                <a:cubicBezTo>
                  <a:pt x="41256" y="65033"/>
                  <a:pt x="41206" y="65028"/>
                  <a:pt x="41160" y="65013"/>
                </a:cubicBezTo>
                <a:cubicBezTo>
                  <a:pt x="41116" y="65008"/>
                  <a:pt x="41075" y="65006"/>
                  <a:pt x="41037" y="65006"/>
                </a:cubicBezTo>
                <a:cubicBezTo>
                  <a:pt x="40691" y="65006"/>
                  <a:pt x="40641" y="65198"/>
                  <a:pt x="40887" y="65649"/>
                </a:cubicBezTo>
                <a:cubicBezTo>
                  <a:pt x="41024" y="65877"/>
                  <a:pt x="41206" y="66104"/>
                  <a:pt x="41297" y="66150"/>
                </a:cubicBezTo>
                <a:cubicBezTo>
                  <a:pt x="41524" y="66241"/>
                  <a:pt x="42752" y="67423"/>
                  <a:pt x="42661" y="67468"/>
                </a:cubicBezTo>
                <a:cubicBezTo>
                  <a:pt x="42616" y="67468"/>
                  <a:pt x="42024" y="67423"/>
                  <a:pt x="41342" y="67378"/>
                </a:cubicBezTo>
                <a:cubicBezTo>
                  <a:pt x="40790" y="67337"/>
                  <a:pt x="40431" y="67314"/>
                  <a:pt x="40207" y="67314"/>
                </a:cubicBezTo>
                <a:cubicBezTo>
                  <a:pt x="39933" y="67314"/>
                  <a:pt x="39862" y="67348"/>
                  <a:pt x="39887" y="67423"/>
                </a:cubicBezTo>
                <a:cubicBezTo>
                  <a:pt x="39932" y="67468"/>
                  <a:pt x="40387" y="67514"/>
                  <a:pt x="40978" y="67559"/>
                </a:cubicBezTo>
                <a:cubicBezTo>
                  <a:pt x="41524" y="67605"/>
                  <a:pt x="42252" y="67650"/>
                  <a:pt x="42525" y="67650"/>
                </a:cubicBezTo>
                <a:lnTo>
                  <a:pt x="43025" y="67696"/>
                </a:lnTo>
                <a:lnTo>
                  <a:pt x="43389" y="68151"/>
                </a:lnTo>
                <a:cubicBezTo>
                  <a:pt x="43525" y="68378"/>
                  <a:pt x="43753" y="68651"/>
                  <a:pt x="43844" y="68696"/>
                </a:cubicBezTo>
                <a:cubicBezTo>
                  <a:pt x="43889" y="68742"/>
                  <a:pt x="43934" y="68878"/>
                  <a:pt x="43889" y="68969"/>
                </a:cubicBezTo>
                <a:cubicBezTo>
                  <a:pt x="43869" y="69049"/>
                  <a:pt x="43779" y="69085"/>
                  <a:pt x="43635" y="69085"/>
                </a:cubicBezTo>
                <a:cubicBezTo>
                  <a:pt x="43450" y="69085"/>
                  <a:pt x="43175" y="69026"/>
                  <a:pt x="42843" y="68924"/>
                </a:cubicBezTo>
                <a:cubicBezTo>
                  <a:pt x="42775" y="68901"/>
                  <a:pt x="42718" y="68890"/>
                  <a:pt x="42672" y="68890"/>
                </a:cubicBezTo>
                <a:cubicBezTo>
                  <a:pt x="42627" y="68890"/>
                  <a:pt x="42593" y="68901"/>
                  <a:pt x="42570" y="68924"/>
                </a:cubicBezTo>
                <a:cubicBezTo>
                  <a:pt x="42570" y="69015"/>
                  <a:pt x="42888" y="69106"/>
                  <a:pt x="43343" y="69288"/>
                </a:cubicBezTo>
                <a:cubicBezTo>
                  <a:pt x="44389" y="69651"/>
                  <a:pt x="45208" y="70106"/>
                  <a:pt x="46299" y="71016"/>
                </a:cubicBezTo>
                <a:cubicBezTo>
                  <a:pt x="47391" y="71925"/>
                  <a:pt x="48301" y="72471"/>
                  <a:pt x="49983" y="72972"/>
                </a:cubicBezTo>
                <a:lnTo>
                  <a:pt x="51120" y="73381"/>
                </a:lnTo>
                <a:lnTo>
                  <a:pt x="50529" y="73654"/>
                </a:lnTo>
                <a:cubicBezTo>
                  <a:pt x="49756" y="74063"/>
                  <a:pt x="48846" y="74245"/>
                  <a:pt x="47800" y="74245"/>
                </a:cubicBezTo>
                <a:lnTo>
                  <a:pt x="46891" y="74245"/>
                </a:lnTo>
                <a:cubicBezTo>
                  <a:pt x="46845" y="74199"/>
                  <a:pt x="47345" y="74154"/>
                  <a:pt x="48028" y="74063"/>
                </a:cubicBezTo>
                <a:cubicBezTo>
                  <a:pt x="49301" y="73927"/>
                  <a:pt x="50302" y="73745"/>
                  <a:pt x="50165" y="73608"/>
                </a:cubicBezTo>
                <a:cubicBezTo>
                  <a:pt x="50154" y="73597"/>
                  <a:pt x="50117" y="73591"/>
                  <a:pt x="50060" y="73591"/>
                </a:cubicBezTo>
                <a:cubicBezTo>
                  <a:pt x="49890" y="73591"/>
                  <a:pt x="49540" y="73642"/>
                  <a:pt x="49165" y="73745"/>
                </a:cubicBezTo>
                <a:cubicBezTo>
                  <a:pt x="48348" y="73887"/>
                  <a:pt x="46699" y="74001"/>
                  <a:pt x="45670" y="74001"/>
                </a:cubicBezTo>
                <a:cubicBezTo>
                  <a:pt x="45380" y="74001"/>
                  <a:pt x="45140" y="73992"/>
                  <a:pt x="44981" y="73972"/>
                </a:cubicBezTo>
                <a:cubicBezTo>
                  <a:pt x="44708" y="73927"/>
                  <a:pt x="44162" y="73745"/>
                  <a:pt x="43753" y="73563"/>
                </a:cubicBezTo>
                <a:lnTo>
                  <a:pt x="43025" y="73199"/>
                </a:lnTo>
                <a:lnTo>
                  <a:pt x="43025" y="73199"/>
                </a:lnTo>
                <a:lnTo>
                  <a:pt x="44116" y="73335"/>
                </a:lnTo>
                <a:cubicBezTo>
                  <a:pt x="44713" y="73400"/>
                  <a:pt x="45423" y="73430"/>
                  <a:pt x="46096" y="73430"/>
                </a:cubicBezTo>
                <a:cubicBezTo>
                  <a:pt x="47322" y="73430"/>
                  <a:pt x="48424" y="73330"/>
                  <a:pt x="48482" y="73153"/>
                </a:cubicBezTo>
                <a:cubicBezTo>
                  <a:pt x="48505" y="73108"/>
                  <a:pt x="48505" y="73085"/>
                  <a:pt x="48397" y="73085"/>
                </a:cubicBezTo>
                <a:cubicBezTo>
                  <a:pt x="48289" y="73085"/>
                  <a:pt x="48073" y="73108"/>
                  <a:pt x="47664" y="73153"/>
                </a:cubicBezTo>
                <a:cubicBezTo>
                  <a:pt x="47329" y="73192"/>
                  <a:pt x="46833" y="73209"/>
                  <a:pt x="46292" y="73209"/>
                </a:cubicBezTo>
                <a:cubicBezTo>
                  <a:pt x="44925" y="73209"/>
                  <a:pt x="43272" y="73102"/>
                  <a:pt x="43207" y="72972"/>
                </a:cubicBezTo>
                <a:cubicBezTo>
                  <a:pt x="43207" y="72926"/>
                  <a:pt x="43480" y="72835"/>
                  <a:pt x="43889" y="72699"/>
                </a:cubicBezTo>
                <a:cubicBezTo>
                  <a:pt x="44253" y="72562"/>
                  <a:pt x="44571" y="72471"/>
                  <a:pt x="44571" y="72426"/>
                </a:cubicBezTo>
                <a:cubicBezTo>
                  <a:pt x="44588" y="72377"/>
                  <a:pt x="44551" y="72351"/>
                  <a:pt x="44462" y="72351"/>
                </a:cubicBezTo>
                <a:cubicBezTo>
                  <a:pt x="44303" y="72351"/>
                  <a:pt x="43975" y="72433"/>
                  <a:pt x="43480" y="72608"/>
                </a:cubicBezTo>
                <a:cubicBezTo>
                  <a:pt x="43070" y="72744"/>
                  <a:pt x="42809" y="72812"/>
                  <a:pt x="42616" y="72812"/>
                </a:cubicBezTo>
                <a:cubicBezTo>
                  <a:pt x="42422" y="72812"/>
                  <a:pt x="42297" y="72744"/>
                  <a:pt x="42161" y="72608"/>
                </a:cubicBezTo>
                <a:cubicBezTo>
                  <a:pt x="42024" y="72517"/>
                  <a:pt x="42161" y="72426"/>
                  <a:pt x="42934" y="72153"/>
                </a:cubicBezTo>
                <a:cubicBezTo>
                  <a:pt x="43434" y="71971"/>
                  <a:pt x="43934" y="71835"/>
                  <a:pt x="44071" y="71835"/>
                </a:cubicBezTo>
                <a:cubicBezTo>
                  <a:pt x="44480" y="71835"/>
                  <a:pt x="44344" y="71698"/>
                  <a:pt x="43798" y="71562"/>
                </a:cubicBezTo>
                <a:cubicBezTo>
                  <a:pt x="43298" y="71425"/>
                  <a:pt x="43298" y="71425"/>
                  <a:pt x="43480" y="71334"/>
                </a:cubicBezTo>
                <a:cubicBezTo>
                  <a:pt x="43616" y="71289"/>
                  <a:pt x="43707" y="71243"/>
                  <a:pt x="43662" y="71198"/>
                </a:cubicBezTo>
                <a:cubicBezTo>
                  <a:pt x="43662" y="71175"/>
                  <a:pt x="43616" y="71164"/>
                  <a:pt x="43542" y="71164"/>
                </a:cubicBezTo>
                <a:cubicBezTo>
                  <a:pt x="43468" y="71164"/>
                  <a:pt x="43366" y="71175"/>
                  <a:pt x="43252" y="71198"/>
                </a:cubicBezTo>
                <a:cubicBezTo>
                  <a:pt x="43135" y="71242"/>
                  <a:pt x="43041" y="71267"/>
                  <a:pt x="42920" y="71267"/>
                </a:cubicBezTo>
                <a:cubicBezTo>
                  <a:pt x="42668" y="71267"/>
                  <a:pt x="42297" y="71157"/>
                  <a:pt x="41342" y="70879"/>
                </a:cubicBezTo>
                <a:cubicBezTo>
                  <a:pt x="40478" y="70652"/>
                  <a:pt x="39750" y="70425"/>
                  <a:pt x="39750" y="70379"/>
                </a:cubicBezTo>
                <a:cubicBezTo>
                  <a:pt x="39750" y="70379"/>
                  <a:pt x="39978" y="70288"/>
                  <a:pt x="40251" y="70197"/>
                </a:cubicBezTo>
                <a:cubicBezTo>
                  <a:pt x="40524" y="70152"/>
                  <a:pt x="40751" y="70061"/>
                  <a:pt x="40796" y="69970"/>
                </a:cubicBezTo>
                <a:cubicBezTo>
                  <a:pt x="40814" y="69916"/>
                  <a:pt x="40811" y="69891"/>
                  <a:pt x="40761" y="69891"/>
                </a:cubicBezTo>
                <a:cubicBezTo>
                  <a:pt x="40685" y="69891"/>
                  <a:pt x="40500" y="69951"/>
                  <a:pt x="40114" y="70061"/>
                </a:cubicBezTo>
                <a:cubicBezTo>
                  <a:pt x="39676" y="70200"/>
                  <a:pt x="39387" y="70270"/>
                  <a:pt x="39161" y="70270"/>
                </a:cubicBezTo>
                <a:cubicBezTo>
                  <a:pt x="38871" y="70270"/>
                  <a:pt x="38687" y="70155"/>
                  <a:pt x="38431" y="69924"/>
                </a:cubicBezTo>
                <a:lnTo>
                  <a:pt x="38204" y="69742"/>
                </a:lnTo>
                <a:lnTo>
                  <a:pt x="39341" y="69515"/>
                </a:lnTo>
                <a:cubicBezTo>
                  <a:pt x="39978" y="69379"/>
                  <a:pt x="40614" y="69242"/>
                  <a:pt x="40796" y="69151"/>
                </a:cubicBezTo>
                <a:cubicBezTo>
                  <a:pt x="40930" y="69094"/>
                  <a:pt x="41023" y="69069"/>
                  <a:pt x="41124" y="69069"/>
                </a:cubicBezTo>
                <a:cubicBezTo>
                  <a:pt x="41263" y="69069"/>
                  <a:pt x="41415" y="69117"/>
                  <a:pt x="41706" y="69197"/>
                </a:cubicBezTo>
                <a:cubicBezTo>
                  <a:pt x="41979" y="69299"/>
                  <a:pt x="42175" y="69350"/>
                  <a:pt x="42275" y="69350"/>
                </a:cubicBezTo>
                <a:cubicBezTo>
                  <a:pt x="42309" y="69350"/>
                  <a:pt x="42331" y="69345"/>
                  <a:pt x="42343" y="69333"/>
                </a:cubicBezTo>
                <a:cubicBezTo>
                  <a:pt x="42388" y="69197"/>
                  <a:pt x="40114" y="68424"/>
                  <a:pt x="38886" y="68151"/>
                </a:cubicBezTo>
                <a:cubicBezTo>
                  <a:pt x="38295" y="68014"/>
                  <a:pt x="37113" y="67832"/>
                  <a:pt x="36248" y="67741"/>
                </a:cubicBezTo>
                <a:lnTo>
                  <a:pt x="34657" y="67605"/>
                </a:lnTo>
                <a:lnTo>
                  <a:pt x="33883" y="67105"/>
                </a:lnTo>
                <a:cubicBezTo>
                  <a:pt x="33429" y="66832"/>
                  <a:pt x="33065" y="66604"/>
                  <a:pt x="33019" y="66604"/>
                </a:cubicBezTo>
                <a:cubicBezTo>
                  <a:pt x="33019" y="66604"/>
                  <a:pt x="33019" y="66513"/>
                  <a:pt x="33065" y="66422"/>
                </a:cubicBezTo>
                <a:cubicBezTo>
                  <a:pt x="33110" y="66286"/>
                  <a:pt x="33065" y="66195"/>
                  <a:pt x="33019" y="66195"/>
                </a:cubicBezTo>
                <a:cubicBezTo>
                  <a:pt x="32974" y="66195"/>
                  <a:pt x="32928" y="66241"/>
                  <a:pt x="32883" y="66286"/>
                </a:cubicBezTo>
                <a:cubicBezTo>
                  <a:pt x="32883" y="66339"/>
                  <a:pt x="32836" y="66361"/>
                  <a:pt x="32761" y="66361"/>
                </a:cubicBezTo>
                <a:cubicBezTo>
                  <a:pt x="32707" y="66361"/>
                  <a:pt x="32640" y="66350"/>
                  <a:pt x="32565" y="66331"/>
                </a:cubicBezTo>
                <a:cubicBezTo>
                  <a:pt x="32337" y="66241"/>
                  <a:pt x="32337" y="66195"/>
                  <a:pt x="32428" y="65968"/>
                </a:cubicBezTo>
                <a:cubicBezTo>
                  <a:pt x="32475" y="65802"/>
                  <a:pt x="32498" y="65723"/>
                  <a:pt x="32827" y="65723"/>
                </a:cubicBezTo>
                <a:cubicBezTo>
                  <a:pt x="33132" y="65723"/>
                  <a:pt x="33700" y="65791"/>
                  <a:pt x="34793" y="65922"/>
                </a:cubicBezTo>
                <a:cubicBezTo>
                  <a:pt x="35308" y="65954"/>
                  <a:pt x="35777" y="65986"/>
                  <a:pt x="36007" y="65986"/>
                </a:cubicBezTo>
                <a:cubicBezTo>
                  <a:pt x="36103" y="65986"/>
                  <a:pt x="36157" y="65981"/>
                  <a:pt x="36157" y="65968"/>
                </a:cubicBezTo>
                <a:cubicBezTo>
                  <a:pt x="36203" y="65877"/>
                  <a:pt x="36066" y="65831"/>
                  <a:pt x="34429" y="65695"/>
                </a:cubicBezTo>
                <a:cubicBezTo>
                  <a:pt x="33565" y="65604"/>
                  <a:pt x="32837" y="65513"/>
                  <a:pt x="32792" y="65513"/>
                </a:cubicBezTo>
                <a:cubicBezTo>
                  <a:pt x="32746" y="65467"/>
                  <a:pt x="32701" y="65376"/>
                  <a:pt x="32701" y="65285"/>
                </a:cubicBezTo>
                <a:cubicBezTo>
                  <a:pt x="32724" y="65217"/>
                  <a:pt x="32724" y="65183"/>
                  <a:pt x="32707" y="65183"/>
                </a:cubicBezTo>
                <a:cubicBezTo>
                  <a:pt x="32690" y="65183"/>
                  <a:pt x="32655" y="65217"/>
                  <a:pt x="32610" y="65285"/>
                </a:cubicBezTo>
                <a:cubicBezTo>
                  <a:pt x="32519" y="65407"/>
                  <a:pt x="32367" y="65488"/>
                  <a:pt x="32250" y="65488"/>
                </a:cubicBezTo>
                <a:cubicBezTo>
                  <a:pt x="32191" y="65488"/>
                  <a:pt x="32140" y="65467"/>
                  <a:pt x="32110" y="65422"/>
                </a:cubicBezTo>
                <a:cubicBezTo>
                  <a:pt x="32110" y="65376"/>
                  <a:pt x="32246" y="65149"/>
                  <a:pt x="32383" y="64922"/>
                </a:cubicBezTo>
                <a:cubicBezTo>
                  <a:pt x="32565" y="64694"/>
                  <a:pt x="32701" y="64512"/>
                  <a:pt x="32701" y="64467"/>
                </a:cubicBezTo>
                <a:cubicBezTo>
                  <a:pt x="32681" y="64437"/>
                  <a:pt x="32656" y="64422"/>
                  <a:pt x="32627" y="64422"/>
                </a:cubicBezTo>
                <a:cubicBezTo>
                  <a:pt x="32525" y="64422"/>
                  <a:pt x="32368" y="64603"/>
                  <a:pt x="32155" y="64922"/>
                </a:cubicBezTo>
                <a:cubicBezTo>
                  <a:pt x="31928" y="65240"/>
                  <a:pt x="31791" y="65376"/>
                  <a:pt x="31609" y="65422"/>
                </a:cubicBezTo>
                <a:cubicBezTo>
                  <a:pt x="31473" y="65422"/>
                  <a:pt x="31382" y="65376"/>
                  <a:pt x="31337" y="65376"/>
                </a:cubicBezTo>
                <a:cubicBezTo>
                  <a:pt x="31337" y="65331"/>
                  <a:pt x="31564" y="64967"/>
                  <a:pt x="31882" y="64558"/>
                </a:cubicBezTo>
                <a:cubicBezTo>
                  <a:pt x="32565" y="63694"/>
                  <a:pt x="32565" y="63694"/>
                  <a:pt x="32428" y="63648"/>
                </a:cubicBezTo>
                <a:cubicBezTo>
                  <a:pt x="32426" y="63646"/>
                  <a:pt x="32423" y="63645"/>
                  <a:pt x="32419" y="63645"/>
                </a:cubicBezTo>
                <a:cubicBezTo>
                  <a:pt x="32350" y="63645"/>
                  <a:pt x="32046" y="64035"/>
                  <a:pt x="31700" y="64467"/>
                </a:cubicBezTo>
                <a:cubicBezTo>
                  <a:pt x="31291" y="65013"/>
                  <a:pt x="31018" y="65285"/>
                  <a:pt x="30882" y="65331"/>
                </a:cubicBezTo>
                <a:cubicBezTo>
                  <a:pt x="30791" y="65331"/>
                  <a:pt x="30654" y="65331"/>
                  <a:pt x="30654" y="65285"/>
                </a:cubicBezTo>
                <a:cubicBezTo>
                  <a:pt x="30609" y="65240"/>
                  <a:pt x="31928" y="63648"/>
                  <a:pt x="32110" y="63557"/>
                </a:cubicBezTo>
                <a:cubicBezTo>
                  <a:pt x="32158" y="63525"/>
                  <a:pt x="32423" y="63510"/>
                  <a:pt x="32794" y="63510"/>
                </a:cubicBezTo>
                <a:cubicBezTo>
                  <a:pt x="33470" y="63510"/>
                  <a:pt x="34498" y="63560"/>
                  <a:pt x="35202" y="63648"/>
                </a:cubicBezTo>
                <a:cubicBezTo>
                  <a:pt x="36385" y="63739"/>
                  <a:pt x="37203" y="63967"/>
                  <a:pt x="37931" y="64285"/>
                </a:cubicBezTo>
                <a:cubicBezTo>
                  <a:pt x="38213" y="64413"/>
                  <a:pt x="38365" y="64469"/>
                  <a:pt x="38436" y="64469"/>
                </a:cubicBezTo>
                <a:cubicBezTo>
                  <a:pt x="38491" y="64469"/>
                  <a:pt x="38497" y="64435"/>
                  <a:pt x="38477" y="64376"/>
                </a:cubicBezTo>
                <a:cubicBezTo>
                  <a:pt x="38386" y="64148"/>
                  <a:pt x="36794" y="63603"/>
                  <a:pt x="35748" y="63512"/>
                </a:cubicBezTo>
                <a:cubicBezTo>
                  <a:pt x="34921" y="63394"/>
                  <a:pt x="33071" y="63275"/>
                  <a:pt x="32206" y="63275"/>
                </a:cubicBezTo>
                <a:cubicBezTo>
                  <a:pt x="32072" y="63275"/>
                  <a:pt x="31962" y="63278"/>
                  <a:pt x="31882" y="63284"/>
                </a:cubicBezTo>
                <a:cubicBezTo>
                  <a:pt x="31762" y="63298"/>
                  <a:pt x="31459" y="63303"/>
                  <a:pt x="31053" y="63303"/>
                </a:cubicBezTo>
                <a:cubicBezTo>
                  <a:pt x="30071" y="63303"/>
                  <a:pt x="28487" y="63271"/>
                  <a:pt x="27425" y="63239"/>
                </a:cubicBezTo>
                <a:lnTo>
                  <a:pt x="26152" y="63193"/>
                </a:lnTo>
                <a:lnTo>
                  <a:pt x="25197" y="62739"/>
                </a:lnTo>
                <a:cubicBezTo>
                  <a:pt x="24651" y="62511"/>
                  <a:pt x="23969" y="62193"/>
                  <a:pt x="23605" y="62011"/>
                </a:cubicBezTo>
                <a:lnTo>
                  <a:pt x="22968" y="61738"/>
                </a:lnTo>
                <a:lnTo>
                  <a:pt x="24969" y="61738"/>
                </a:lnTo>
                <a:cubicBezTo>
                  <a:pt x="26061" y="61784"/>
                  <a:pt x="27016" y="61829"/>
                  <a:pt x="27107" y="61874"/>
                </a:cubicBezTo>
                <a:cubicBezTo>
                  <a:pt x="27131" y="61883"/>
                  <a:pt x="27172" y="61886"/>
                  <a:pt x="27224" y="61886"/>
                </a:cubicBezTo>
                <a:cubicBezTo>
                  <a:pt x="27465" y="61886"/>
                  <a:pt x="27934" y="61805"/>
                  <a:pt x="27971" y="61693"/>
                </a:cubicBezTo>
                <a:cubicBezTo>
                  <a:pt x="27971" y="61693"/>
                  <a:pt x="28380" y="61465"/>
                  <a:pt x="28926" y="61238"/>
                </a:cubicBezTo>
                <a:cubicBezTo>
                  <a:pt x="29426" y="61010"/>
                  <a:pt x="29790" y="60828"/>
                  <a:pt x="29745" y="60783"/>
                </a:cubicBezTo>
                <a:cubicBezTo>
                  <a:pt x="29739" y="60777"/>
                  <a:pt x="29726" y="60774"/>
                  <a:pt x="29707" y="60774"/>
                </a:cubicBezTo>
                <a:cubicBezTo>
                  <a:pt x="29581" y="60774"/>
                  <a:pt x="29180" y="60903"/>
                  <a:pt x="28744" y="61101"/>
                </a:cubicBezTo>
                <a:cubicBezTo>
                  <a:pt x="28244" y="61283"/>
                  <a:pt x="27744" y="61511"/>
                  <a:pt x="27607" y="61556"/>
                </a:cubicBezTo>
                <a:cubicBezTo>
                  <a:pt x="27486" y="61556"/>
                  <a:pt x="26900" y="61576"/>
                  <a:pt x="26105" y="61576"/>
                </a:cubicBezTo>
                <a:cubicBezTo>
                  <a:pt x="25707" y="61576"/>
                  <a:pt x="25257" y="61571"/>
                  <a:pt x="24787" y="61556"/>
                </a:cubicBezTo>
                <a:cubicBezTo>
                  <a:pt x="22695" y="61511"/>
                  <a:pt x="22059" y="61465"/>
                  <a:pt x="21331" y="61283"/>
                </a:cubicBezTo>
                <a:cubicBezTo>
                  <a:pt x="20831" y="61147"/>
                  <a:pt x="20012" y="60965"/>
                  <a:pt x="19421" y="60919"/>
                </a:cubicBezTo>
                <a:cubicBezTo>
                  <a:pt x="18875" y="60828"/>
                  <a:pt x="18420" y="60737"/>
                  <a:pt x="18420" y="60692"/>
                </a:cubicBezTo>
                <a:cubicBezTo>
                  <a:pt x="18420" y="60655"/>
                  <a:pt x="19432" y="60589"/>
                  <a:pt x="19891" y="60589"/>
                </a:cubicBezTo>
                <a:cubicBezTo>
                  <a:pt x="20000" y="60589"/>
                  <a:pt x="20077" y="60592"/>
                  <a:pt x="20103" y="60601"/>
                </a:cubicBezTo>
                <a:cubicBezTo>
                  <a:pt x="20194" y="60601"/>
                  <a:pt x="20285" y="60601"/>
                  <a:pt x="20376" y="60556"/>
                </a:cubicBezTo>
                <a:cubicBezTo>
                  <a:pt x="20467" y="60556"/>
                  <a:pt x="21013" y="60465"/>
                  <a:pt x="21649" y="60465"/>
                </a:cubicBezTo>
                <a:cubicBezTo>
                  <a:pt x="22241" y="60419"/>
                  <a:pt x="23605" y="60283"/>
                  <a:pt x="24742" y="60146"/>
                </a:cubicBezTo>
                <a:cubicBezTo>
                  <a:pt x="26243" y="59987"/>
                  <a:pt x="27346" y="59907"/>
                  <a:pt x="28335" y="59907"/>
                </a:cubicBezTo>
                <a:cubicBezTo>
                  <a:pt x="29324" y="59907"/>
                  <a:pt x="30200" y="59987"/>
                  <a:pt x="31246" y="60146"/>
                </a:cubicBezTo>
                <a:cubicBezTo>
                  <a:pt x="31791" y="60214"/>
                  <a:pt x="32110" y="60249"/>
                  <a:pt x="32286" y="60249"/>
                </a:cubicBezTo>
                <a:cubicBezTo>
                  <a:pt x="32462" y="60249"/>
                  <a:pt x="32496" y="60214"/>
                  <a:pt x="32474" y="60146"/>
                </a:cubicBezTo>
                <a:cubicBezTo>
                  <a:pt x="32428" y="60055"/>
                  <a:pt x="30200" y="59782"/>
                  <a:pt x="29290" y="59737"/>
                </a:cubicBezTo>
                <a:cubicBezTo>
                  <a:pt x="28994" y="59726"/>
                  <a:pt x="28679" y="59720"/>
                  <a:pt x="28354" y="59720"/>
                </a:cubicBezTo>
                <a:cubicBezTo>
                  <a:pt x="27380" y="59720"/>
                  <a:pt x="26322" y="59771"/>
                  <a:pt x="25470" y="59873"/>
                </a:cubicBezTo>
                <a:cubicBezTo>
                  <a:pt x="24969" y="59964"/>
                  <a:pt x="24515" y="59964"/>
                  <a:pt x="24469" y="59964"/>
                </a:cubicBezTo>
                <a:cubicBezTo>
                  <a:pt x="24469" y="59919"/>
                  <a:pt x="25197" y="59555"/>
                  <a:pt x="26106" y="59146"/>
                </a:cubicBezTo>
                <a:cubicBezTo>
                  <a:pt x="27016" y="58736"/>
                  <a:pt x="27744" y="58327"/>
                  <a:pt x="27744" y="58282"/>
                </a:cubicBezTo>
                <a:cubicBezTo>
                  <a:pt x="27744" y="58279"/>
                  <a:pt x="27741" y="58278"/>
                  <a:pt x="27736" y="58278"/>
                </a:cubicBezTo>
                <a:cubicBezTo>
                  <a:pt x="27550" y="58278"/>
                  <a:pt x="24104" y="59832"/>
                  <a:pt x="24060" y="59964"/>
                </a:cubicBezTo>
                <a:cubicBezTo>
                  <a:pt x="24023" y="60038"/>
                  <a:pt x="23034" y="60171"/>
                  <a:pt x="22657" y="60171"/>
                </a:cubicBezTo>
                <a:cubicBezTo>
                  <a:pt x="22568" y="60171"/>
                  <a:pt x="22513" y="60164"/>
                  <a:pt x="22513" y="60146"/>
                </a:cubicBezTo>
                <a:cubicBezTo>
                  <a:pt x="22468" y="60146"/>
                  <a:pt x="23059" y="59919"/>
                  <a:pt x="23787" y="59646"/>
                </a:cubicBezTo>
                <a:cubicBezTo>
                  <a:pt x="25242" y="59146"/>
                  <a:pt x="25924" y="58827"/>
                  <a:pt x="25879" y="58691"/>
                </a:cubicBezTo>
                <a:cubicBezTo>
                  <a:pt x="25879" y="58686"/>
                  <a:pt x="25874" y="58684"/>
                  <a:pt x="25863" y="58684"/>
                </a:cubicBezTo>
                <a:cubicBezTo>
                  <a:pt x="25774" y="58684"/>
                  <a:pt x="25317" y="58851"/>
                  <a:pt x="24787" y="59055"/>
                </a:cubicBezTo>
                <a:cubicBezTo>
                  <a:pt x="24242" y="59282"/>
                  <a:pt x="23332" y="59600"/>
                  <a:pt x="22832" y="59782"/>
                </a:cubicBezTo>
                <a:cubicBezTo>
                  <a:pt x="22332" y="59964"/>
                  <a:pt x="21831" y="60146"/>
                  <a:pt x="21786" y="60192"/>
                </a:cubicBezTo>
                <a:cubicBezTo>
                  <a:pt x="21695" y="60237"/>
                  <a:pt x="21513" y="60237"/>
                  <a:pt x="21331" y="60237"/>
                </a:cubicBezTo>
                <a:cubicBezTo>
                  <a:pt x="21149" y="60237"/>
                  <a:pt x="21558" y="60010"/>
                  <a:pt x="22923" y="59419"/>
                </a:cubicBezTo>
                <a:cubicBezTo>
                  <a:pt x="23969" y="58964"/>
                  <a:pt x="24742" y="58554"/>
                  <a:pt x="24651" y="58509"/>
                </a:cubicBezTo>
                <a:cubicBezTo>
                  <a:pt x="24646" y="58507"/>
                  <a:pt x="24639" y="58506"/>
                  <a:pt x="24630" y="58506"/>
                </a:cubicBezTo>
                <a:cubicBezTo>
                  <a:pt x="24462" y="58506"/>
                  <a:pt x="23547" y="58898"/>
                  <a:pt x="22468" y="59373"/>
                </a:cubicBezTo>
                <a:lnTo>
                  <a:pt x="20376" y="60328"/>
                </a:lnTo>
                <a:lnTo>
                  <a:pt x="18739" y="60419"/>
                </a:lnTo>
                <a:cubicBezTo>
                  <a:pt x="17829" y="60510"/>
                  <a:pt x="17010" y="60556"/>
                  <a:pt x="16919" y="60556"/>
                </a:cubicBezTo>
                <a:cubicBezTo>
                  <a:pt x="16828" y="60556"/>
                  <a:pt x="17147" y="60374"/>
                  <a:pt x="17602" y="60101"/>
                </a:cubicBezTo>
                <a:cubicBezTo>
                  <a:pt x="18056" y="59873"/>
                  <a:pt x="19012" y="59328"/>
                  <a:pt x="19694" y="58918"/>
                </a:cubicBezTo>
                <a:cubicBezTo>
                  <a:pt x="20421" y="58509"/>
                  <a:pt x="21286" y="58009"/>
                  <a:pt x="21649" y="57827"/>
                </a:cubicBezTo>
                <a:cubicBezTo>
                  <a:pt x="21994" y="57654"/>
                  <a:pt x="22152" y="57575"/>
                  <a:pt x="22225" y="57575"/>
                </a:cubicBezTo>
                <a:cubicBezTo>
                  <a:pt x="22286" y="57575"/>
                  <a:pt x="22286" y="57632"/>
                  <a:pt x="22286" y="57736"/>
                </a:cubicBezTo>
                <a:cubicBezTo>
                  <a:pt x="22312" y="57944"/>
                  <a:pt x="22412" y="58048"/>
                  <a:pt x="22621" y="58048"/>
                </a:cubicBezTo>
                <a:cubicBezTo>
                  <a:pt x="22777" y="58048"/>
                  <a:pt x="22994" y="57989"/>
                  <a:pt x="23287" y="57872"/>
                </a:cubicBezTo>
                <a:cubicBezTo>
                  <a:pt x="24787" y="57372"/>
                  <a:pt x="27698" y="56553"/>
                  <a:pt x="28471" y="56417"/>
                </a:cubicBezTo>
                <a:cubicBezTo>
                  <a:pt x="28792" y="56379"/>
                  <a:pt x="28995" y="56357"/>
                  <a:pt x="29126" y="56357"/>
                </a:cubicBezTo>
                <a:close/>
                <a:moveTo>
                  <a:pt x="15338" y="1"/>
                </a:moveTo>
                <a:cubicBezTo>
                  <a:pt x="15253" y="1"/>
                  <a:pt x="15184" y="37"/>
                  <a:pt x="15146" y="113"/>
                </a:cubicBezTo>
                <a:cubicBezTo>
                  <a:pt x="15100" y="249"/>
                  <a:pt x="15237" y="1159"/>
                  <a:pt x="15555" y="2432"/>
                </a:cubicBezTo>
                <a:cubicBezTo>
                  <a:pt x="15873" y="3569"/>
                  <a:pt x="16237" y="5161"/>
                  <a:pt x="16374" y="5889"/>
                </a:cubicBezTo>
                <a:cubicBezTo>
                  <a:pt x="16556" y="6662"/>
                  <a:pt x="16783" y="7708"/>
                  <a:pt x="16874" y="8208"/>
                </a:cubicBezTo>
                <a:cubicBezTo>
                  <a:pt x="17192" y="9527"/>
                  <a:pt x="18056" y="14394"/>
                  <a:pt x="18557" y="17577"/>
                </a:cubicBezTo>
                <a:cubicBezTo>
                  <a:pt x="19057" y="20897"/>
                  <a:pt x="19375" y="23671"/>
                  <a:pt x="19512" y="25809"/>
                </a:cubicBezTo>
                <a:lnTo>
                  <a:pt x="19603" y="27492"/>
                </a:lnTo>
                <a:lnTo>
                  <a:pt x="19102" y="27901"/>
                </a:lnTo>
                <a:cubicBezTo>
                  <a:pt x="18067" y="28854"/>
                  <a:pt x="17748" y="29090"/>
                  <a:pt x="17459" y="29090"/>
                </a:cubicBezTo>
                <a:cubicBezTo>
                  <a:pt x="17431" y="29090"/>
                  <a:pt x="17403" y="29088"/>
                  <a:pt x="17374" y="29084"/>
                </a:cubicBezTo>
                <a:cubicBezTo>
                  <a:pt x="17147" y="29084"/>
                  <a:pt x="16919" y="29220"/>
                  <a:pt x="15919" y="29993"/>
                </a:cubicBezTo>
                <a:cubicBezTo>
                  <a:pt x="15102" y="30622"/>
                  <a:pt x="14849" y="30816"/>
                  <a:pt x="14696" y="30816"/>
                </a:cubicBezTo>
                <a:cubicBezTo>
                  <a:pt x="14628" y="30816"/>
                  <a:pt x="14579" y="30777"/>
                  <a:pt x="14509" y="30721"/>
                </a:cubicBezTo>
                <a:cubicBezTo>
                  <a:pt x="14436" y="30660"/>
                  <a:pt x="14369" y="30621"/>
                  <a:pt x="14284" y="30621"/>
                </a:cubicBezTo>
                <a:cubicBezTo>
                  <a:pt x="14056" y="30621"/>
                  <a:pt x="13699" y="30903"/>
                  <a:pt x="12735" y="31767"/>
                </a:cubicBezTo>
                <a:cubicBezTo>
                  <a:pt x="11773" y="32658"/>
                  <a:pt x="11453" y="32907"/>
                  <a:pt x="11272" y="32907"/>
                </a:cubicBezTo>
                <a:cubicBezTo>
                  <a:pt x="11222" y="32907"/>
                  <a:pt x="11183" y="32888"/>
                  <a:pt x="11144" y="32858"/>
                </a:cubicBezTo>
                <a:cubicBezTo>
                  <a:pt x="11090" y="32805"/>
                  <a:pt x="11006" y="32783"/>
                  <a:pt x="10917" y="32783"/>
                </a:cubicBezTo>
                <a:cubicBezTo>
                  <a:pt x="10855" y="32783"/>
                  <a:pt x="10791" y="32794"/>
                  <a:pt x="10734" y="32813"/>
                </a:cubicBezTo>
                <a:cubicBezTo>
                  <a:pt x="10370" y="32904"/>
                  <a:pt x="9324" y="33813"/>
                  <a:pt x="8369" y="34996"/>
                </a:cubicBezTo>
                <a:cubicBezTo>
                  <a:pt x="7442" y="36078"/>
                  <a:pt x="7105" y="36438"/>
                  <a:pt x="6969" y="36438"/>
                </a:cubicBezTo>
                <a:cubicBezTo>
                  <a:pt x="6945" y="36438"/>
                  <a:pt x="6928" y="36426"/>
                  <a:pt x="6914" y="36406"/>
                </a:cubicBezTo>
                <a:cubicBezTo>
                  <a:pt x="6886" y="36373"/>
                  <a:pt x="6850" y="36357"/>
                  <a:pt x="6806" y="36357"/>
                </a:cubicBezTo>
                <a:cubicBezTo>
                  <a:pt x="6491" y="36357"/>
                  <a:pt x="5801" y="37175"/>
                  <a:pt x="5322" y="38134"/>
                </a:cubicBezTo>
                <a:cubicBezTo>
                  <a:pt x="5095" y="38680"/>
                  <a:pt x="5004" y="38771"/>
                  <a:pt x="4822" y="38771"/>
                </a:cubicBezTo>
                <a:cubicBezTo>
                  <a:pt x="4503" y="38771"/>
                  <a:pt x="4367" y="38998"/>
                  <a:pt x="3912" y="40363"/>
                </a:cubicBezTo>
                <a:lnTo>
                  <a:pt x="3548" y="41500"/>
                </a:lnTo>
                <a:lnTo>
                  <a:pt x="3230" y="41500"/>
                </a:lnTo>
                <a:lnTo>
                  <a:pt x="2957" y="41454"/>
                </a:lnTo>
                <a:lnTo>
                  <a:pt x="2730" y="42136"/>
                </a:lnTo>
                <a:cubicBezTo>
                  <a:pt x="2548" y="42773"/>
                  <a:pt x="2229" y="44137"/>
                  <a:pt x="2184" y="44774"/>
                </a:cubicBezTo>
                <a:cubicBezTo>
                  <a:pt x="2138" y="44911"/>
                  <a:pt x="2093" y="44956"/>
                  <a:pt x="2002" y="44956"/>
                </a:cubicBezTo>
                <a:cubicBezTo>
                  <a:pt x="1989" y="44943"/>
                  <a:pt x="1968" y="44937"/>
                  <a:pt x="1942" y="44937"/>
                </a:cubicBezTo>
                <a:cubicBezTo>
                  <a:pt x="1881" y="44937"/>
                  <a:pt x="1793" y="44969"/>
                  <a:pt x="1729" y="45001"/>
                </a:cubicBezTo>
                <a:cubicBezTo>
                  <a:pt x="1593" y="45047"/>
                  <a:pt x="1547" y="45320"/>
                  <a:pt x="1502" y="46366"/>
                </a:cubicBezTo>
                <a:cubicBezTo>
                  <a:pt x="1502" y="47048"/>
                  <a:pt x="1502" y="48049"/>
                  <a:pt x="1547" y="48549"/>
                </a:cubicBezTo>
                <a:cubicBezTo>
                  <a:pt x="1593" y="49413"/>
                  <a:pt x="1593" y="49504"/>
                  <a:pt x="1411" y="49595"/>
                </a:cubicBezTo>
                <a:cubicBezTo>
                  <a:pt x="1320" y="49640"/>
                  <a:pt x="1229" y="49777"/>
                  <a:pt x="1183" y="49868"/>
                </a:cubicBezTo>
                <a:cubicBezTo>
                  <a:pt x="1092" y="50141"/>
                  <a:pt x="1365" y="51642"/>
                  <a:pt x="1775" y="53233"/>
                </a:cubicBezTo>
                <a:cubicBezTo>
                  <a:pt x="2138" y="54552"/>
                  <a:pt x="2184" y="54689"/>
                  <a:pt x="2002" y="54689"/>
                </a:cubicBezTo>
                <a:cubicBezTo>
                  <a:pt x="1866" y="54734"/>
                  <a:pt x="1729" y="54780"/>
                  <a:pt x="1684" y="54825"/>
                </a:cubicBezTo>
                <a:cubicBezTo>
                  <a:pt x="1547" y="55007"/>
                  <a:pt x="1729" y="56053"/>
                  <a:pt x="2138" y="57372"/>
                </a:cubicBezTo>
                <a:cubicBezTo>
                  <a:pt x="2320" y="58054"/>
                  <a:pt x="2593" y="58827"/>
                  <a:pt x="2684" y="59146"/>
                </a:cubicBezTo>
                <a:lnTo>
                  <a:pt x="2821" y="59737"/>
                </a:lnTo>
                <a:lnTo>
                  <a:pt x="2548" y="59828"/>
                </a:lnTo>
                <a:cubicBezTo>
                  <a:pt x="2229" y="59919"/>
                  <a:pt x="2184" y="60237"/>
                  <a:pt x="2502" y="61101"/>
                </a:cubicBezTo>
                <a:cubicBezTo>
                  <a:pt x="3275" y="63421"/>
                  <a:pt x="3958" y="65376"/>
                  <a:pt x="4049" y="65558"/>
                </a:cubicBezTo>
                <a:cubicBezTo>
                  <a:pt x="4185" y="65740"/>
                  <a:pt x="4140" y="65877"/>
                  <a:pt x="3275" y="68014"/>
                </a:cubicBezTo>
                <a:lnTo>
                  <a:pt x="2366" y="70243"/>
                </a:lnTo>
                <a:lnTo>
                  <a:pt x="1502" y="71243"/>
                </a:lnTo>
                <a:cubicBezTo>
                  <a:pt x="319" y="72653"/>
                  <a:pt x="1" y="73108"/>
                  <a:pt x="46" y="73335"/>
                </a:cubicBezTo>
                <a:cubicBezTo>
                  <a:pt x="92" y="73563"/>
                  <a:pt x="228" y="73654"/>
                  <a:pt x="501" y="73745"/>
                </a:cubicBezTo>
                <a:cubicBezTo>
                  <a:pt x="638" y="73790"/>
                  <a:pt x="774" y="73790"/>
                  <a:pt x="820" y="73836"/>
                </a:cubicBezTo>
                <a:cubicBezTo>
                  <a:pt x="829" y="73838"/>
                  <a:pt x="838" y="73839"/>
                  <a:pt x="849" y="73839"/>
                </a:cubicBezTo>
                <a:cubicBezTo>
                  <a:pt x="1048" y="73839"/>
                  <a:pt x="1497" y="73422"/>
                  <a:pt x="2275" y="72471"/>
                </a:cubicBezTo>
                <a:cubicBezTo>
                  <a:pt x="4185" y="70152"/>
                  <a:pt x="7005" y="67332"/>
                  <a:pt x="9006" y="65695"/>
                </a:cubicBezTo>
                <a:cubicBezTo>
                  <a:pt x="10734" y="64285"/>
                  <a:pt x="13645" y="62420"/>
                  <a:pt x="14873" y="61920"/>
                </a:cubicBezTo>
                <a:cubicBezTo>
                  <a:pt x="15482" y="61649"/>
                  <a:pt x="16294" y="61504"/>
                  <a:pt x="17213" y="61504"/>
                </a:cubicBezTo>
                <a:cubicBezTo>
                  <a:pt x="17528" y="61504"/>
                  <a:pt x="17856" y="61521"/>
                  <a:pt x="18193" y="61556"/>
                </a:cubicBezTo>
                <a:cubicBezTo>
                  <a:pt x="20285" y="61738"/>
                  <a:pt x="22241" y="62238"/>
                  <a:pt x="23741" y="62966"/>
                </a:cubicBezTo>
                <a:cubicBezTo>
                  <a:pt x="24242" y="63193"/>
                  <a:pt x="25242" y="63648"/>
                  <a:pt x="25970" y="63921"/>
                </a:cubicBezTo>
                <a:cubicBezTo>
                  <a:pt x="27198" y="64421"/>
                  <a:pt x="29517" y="65604"/>
                  <a:pt x="29790" y="65831"/>
                </a:cubicBezTo>
                <a:cubicBezTo>
                  <a:pt x="29881" y="65877"/>
                  <a:pt x="29972" y="65968"/>
                  <a:pt x="30063" y="65968"/>
                </a:cubicBezTo>
                <a:cubicBezTo>
                  <a:pt x="30427" y="66059"/>
                  <a:pt x="32883" y="67423"/>
                  <a:pt x="34975" y="68696"/>
                </a:cubicBezTo>
                <a:cubicBezTo>
                  <a:pt x="37567" y="70288"/>
                  <a:pt x="37704" y="70379"/>
                  <a:pt x="39750" y="71880"/>
                </a:cubicBezTo>
                <a:cubicBezTo>
                  <a:pt x="42115" y="73654"/>
                  <a:pt x="42616" y="73972"/>
                  <a:pt x="43980" y="74472"/>
                </a:cubicBezTo>
                <a:cubicBezTo>
                  <a:pt x="45101" y="74873"/>
                  <a:pt x="45905" y="75026"/>
                  <a:pt x="47105" y="75026"/>
                </a:cubicBezTo>
                <a:cubicBezTo>
                  <a:pt x="47268" y="75026"/>
                  <a:pt x="47439" y="75024"/>
                  <a:pt x="47618" y="75018"/>
                </a:cubicBezTo>
                <a:cubicBezTo>
                  <a:pt x="49301" y="74973"/>
                  <a:pt x="49892" y="74791"/>
                  <a:pt x="51120" y="74018"/>
                </a:cubicBezTo>
                <a:cubicBezTo>
                  <a:pt x="51848" y="73563"/>
                  <a:pt x="52075" y="73244"/>
                  <a:pt x="51939" y="73062"/>
                </a:cubicBezTo>
                <a:cubicBezTo>
                  <a:pt x="51893" y="73017"/>
                  <a:pt x="51439" y="72881"/>
                  <a:pt x="50893" y="72744"/>
                </a:cubicBezTo>
                <a:cubicBezTo>
                  <a:pt x="49983" y="72517"/>
                  <a:pt x="49892" y="72471"/>
                  <a:pt x="49210" y="72016"/>
                </a:cubicBezTo>
                <a:cubicBezTo>
                  <a:pt x="48346" y="71471"/>
                  <a:pt x="47209" y="70334"/>
                  <a:pt x="46891" y="69788"/>
                </a:cubicBezTo>
                <a:cubicBezTo>
                  <a:pt x="46754" y="69515"/>
                  <a:pt x="46709" y="69288"/>
                  <a:pt x="46754" y="69151"/>
                </a:cubicBezTo>
                <a:cubicBezTo>
                  <a:pt x="46891" y="68787"/>
                  <a:pt x="46208" y="67923"/>
                  <a:pt x="44526" y="66422"/>
                </a:cubicBezTo>
                <a:lnTo>
                  <a:pt x="43343" y="65422"/>
                </a:lnTo>
                <a:lnTo>
                  <a:pt x="43571" y="65240"/>
                </a:lnTo>
                <a:cubicBezTo>
                  <a:pt x="43662" y="65149"/>
                  <a:pt x="43798" y="64967"/>
                  <a:pt x="43798" y="64876"/>
                </a:cubicBezTo>
                <a:cubicBezTo>
                  <a:pt x="43934" y="64603"/>
                  <a:pt x="43480" y="63876"/>
                  <a:pt x="42934" y="63330"/>
                </a:cubicBezTo>
                <a:cubicBezTo>
                  <a:pt x="42479" y="62920"/>
                  <a:pt x="42434" y="62830"/>
                  <a:pt x="42570" y="62693"/>
                </a:cubicBezTo>
                <a:cubicBezTo>
                  <a:pt x="42616" y="62602"/>
                  <a:pt x="42707" y="62375"/>
                  <a:pt x="42797" y="62238"/>
                </a:cubicBezTo>
                <a:cubicBezTo>
                  <a:pt x="42888" y="61965"/>
                  <a:pt x="42888" y="61874"/>
                  <a:pt x="42661" y="61647"/>
                </a:cubicBezTo>
                <a:cubicBezTo>
                  <a:pt x="42024" y="60965"/>
                  <a:pt x="40205" y="60101"/>
                  <a:pt x="37431" y="59100"/>
                </a:cubicBezTo>
                <a:cubicBezTo>
                  <a:pt x="35930" y="58509"/>
                  <a:pt x="34202" y="57736"/>
                  <a:pt x="34338" y="57690"/>
                </a:cubicBezTo>
                <a:cubicBezTo>
                  <a:pt x="34384" y="57645"/>
                  <a:pt x="34384" y="57508"/>
                  <a:pt x="34384" y="57372"/>
                </a:cubicBezTo>
                <a:cubicBezTo>
                  <a:pt x="34338" y="57145"/>
                  <a:pt x="34338" y="57099"/>
                  <a:pt x="33201" y="56781"/>
                </a:cubicBezTo>
                <a:cubicBezTo>
                  <a:pt x="32201" y="56462"/>
                  <a:pt x="31882" y="56371"/>
                  <a:pt x="31064" y="56371"/>
                </a:cubicBezTo>
                <a:cubicBezTo>
                  <a:pt x="29972" y="56326"/>
                  <a:pt x="29972" y="56326"/>
                  <a:pt x="30018" y="56189"/>
                </a:cubicBezTo>
                <a:cubicBezTo>
                  <a:pt x="30120" y="55985"/>
                  <a:pt x="29941" y="55883"/>
                  <a:pt x="29423" y="55883"/>
                </a:cubicBezTo>
                <a:cubicBezTo>
                  <a:pt x="29250" y="55883"/>
                  <a:pt x="29040" y="55894"/>
                  <a:pt x="28790" y="55917"/>
                </a:cubicBezTo>
                <a:cubicBezTo>
                  <a:pt x="27744" y="56053"/>
                  <a:pt x="27334" y="56144"/>
                  <a:pt x="24606" y="56963"/>
                </a:cubicBezTo>
                <a:cubicBezTo>
                  <a:pt x="23584" y="57275"/>
                  <a:pt x="23147" y="57392"/>
                  <a:pt x="22940" y="57392"/>
                </a:cubicBezTo>
                <a:cubicBezTo>
                  <a:pt x="22816" y="57392"/>
                  <a:pt x="22775" y="57349"/>
                  <a:pt x="22741" y="57281"/>
                </a:cubicBezTo>
                <a:cubicBezTo>
                  <a:pt x="22695" y="57190"/>
                  <a:pt x="22559" y="57099"/>
                  <a:pt x="22468" y="57054"/>
                </a:cubicBezTo>
                <a:cubicBezTo>
                  <a:pt x="22454" y="57048"/>
                  <a:pt x="22436" y="57045"/>
                  <a:pt x="22414" y="57045"/>
                </a:cubicBezTo>
                <a:cubicBezTo>
                  <a:pt x="22070" y="57045"/>
                  <a:pt x="20754" y="57689"/>
                  <a:pt x="19557" y="58373"/>
                </a:cubicBezTo>
                <a:cubicBezTo>
                  <a:pt x="17147" y="59873"/>
                  <a:pt x="15691" y="60647"/>
                  <a:pt x="13781" y="61420"/>
                </a:cubicBezTo>
                <a:cubicBezTo>
                  <a:pt x="12963" y="61738"/>
                  <a:pt x="11735" y="62420"/>
                  <a:pt x="10507" y="63239"/>
                </a:cubicBezTo>
                <a:lnTo>
                  <a:pt x="10188" y="63421"/>
                </a:lnTo>
                <a:lnTo>
                  <a:pt x="10552" y="63011"/>
                </a:lnTo>
                <a:cubicBezTo>
                  <a:pt x="11689" y="61693"/>
                  <a:pt x="12872" y="60101"/>
                  <a:pt x="14327" y="57963"/>
                </a:cubicBezTo>
                <a:cubicBezTo>
                  <a:pt x="16237" y="55143"/>
                  <a:pt x="16601" y="54552"/>
                  <a:pt x="17420" y="52824"/>
                </a:cubicBezTo>
                <a:lnTo>
                  <a:pt x="18011" y="51551"/>
                </a:lnTo>
                <a:lnTo>
                  <a:pt x="18875" y="51141"/>
                </a:lnTo>
                <a:cubicBezTo>
                  <a:pt x="20103" y="50641"/>
                  <a:pt x="22877" y="49640"/>
                  <a:pt x="25288" y="48867"/>
                </a:cubicBezTo>
                <a:cubicBezTo>
                  <a:pt x="28699" y="47730"/>
                  <a:pt x="33792" y="45183"/>
                  <a:pt x="34065" y="44456"/>
                </a:cubicBezTo>
                <a:cubicBezTo>
                  <a:pt x="34111" y="44274"/>
                  <a:pt x="34384" y="44092"/>
                  <a:pt x="35066" y="43683"/>
                </a:cubicBezTo>
                <a:cubicBezTo>
                  <a:pt x="37249" y="42500"/>
                  <a:pt x="38932" y="41318"/>
                  <a:pt x="40160" y="40135"/>
                </a:cubicBezTo>
                <a:cubicBezTo>
                  <a:pt x="40933" y="39407"/>
                  <a:pt x="41160" y="39044"/>
                  <a:pt x="41024" y="38725"/>
                </a:cubicBezTo>
                <a:cubicBezTo>
                  <a:pt x="40933" y="38589"/>
                  <a:pt x="40978" y="38498"/>
                  <a:pt x="41024" y="38452"/>
                </a:cubicBezTo>
                <a:cubicBezTo>
                  <a:pt x="41115" y="38407"/>
                  <a:pt x="41615" y="38089"/>
                  <a:pt x="42206" y="37725"/>
                </a:cubicBezTo>
                <a:cubicBezTo>
                  <a:pt x="43844" y="36724"/>
                  <a:pt x="44617" y="36178"/>
                  <a:pt x="46027" y="35087"/>
                </a:cubicBezTo>
                <a:cubicBezTo>
                  <a:pt x="48028" y="33495"/>
                  <a:pt x="48528" y="32995"/>
                  <a:pt x="48619" y="32585"/>
                </a:cubicBezTo>
                <a:cubicBezTo>
                  <a:pt x="48710" y="32267"/>
                  <a:pt x="48892" y="32040"/>
                  <a:pt x="49710" y="31176"/>
                </a:cubicBezTo>
                <a:cubicBezTo>
                  <a:pt x="51893" y="29038"/>
                  <a:pt x="52394" y="28401"/>
                  <a:pt x="53667" y="26400"/>
                </a:cubicBezTo>
                <a:cubicBezTo>
                  <a:pt x="54622" y="24854"/>
                  <a:pt x="54804" y="24445"/>
                  <a:pt x="54486" y="24263"/>
                </a:cubicBezTo>
                <a:cubicBezTo>
                  <a:pt x="54395" y="24217"/>
                  <a:pt x="54304" y="24172"/>
                  <a:pt x="54304" y="24126"/>
                </a:cubicBezTo>
                <a:cubicBezTo>
                  <a:pt x="54349" y="24126"/>
                  <a:pt x="54850" y="23353"/>
                  <a:pt x="55441" y="22489"/>
                </a:cubicBezTo>
                <a:cubicBezTo>
                  <a:pt x="56669" y="20624"/>
                  <a:pt x="57215" y="19624"/>
                  <a:pt x="57124" y="19351"/>
                </a:cubicBezTo>
                <a:cubicBezTo>
                  <a:pt x="57082" y="19247"/>
                  <a:pt x="57031" y="19190"/>
                  <a:pt x="56935" y="19190"/>
                </a:cubicBezTo>
                <a:cubicBezTo>
                  <a:pt x="56822" y="19190"/>
                  <a:pt x="56646" y="19269"/>
                  <a:pt x="56350" y="19442"/>
                </a:cubicBezTo>
                <a:cubicBezTo>
                  <a:pt x="56078" y="19578"/>
                  <a:pt x="55486" y="19942"/>
                  <a:pt x="55032" y="20215"/>
                </a:cubicBezTo>
                <a:cubicBezTo>
                  <a:pt x="52894" y="21397"/>
                  <a:pt x="50666" y="22989"/>
                  <a:pt x="46390" y="26355"/>
                </a:cubicBezTo>
                <a:cubicBezTo>
                  <a:pt x="45891" y="26783"/>
                  <a:pt x="45671" y="26931"/>
                  <a:pt x="45512" y="26931"/>
                </a:cubicBezTo>
                <a:cubicBezTo>
                  <a:pt x="45468" y="26931"/>
                  <a:pt x="45429" y="26920"/>
                  <a:pt x="45390" y="26901"/>
                </a:cubicBezTo>
                <a:cubicBezTo>
                  <a:pt x="45350" y="26887"/>
                  <a:pt x="45306" y="26882"/>
                  <a:pt x="45261" y="26882"/>
                </a:cubicBezTo>
                <a:cubicBezTo>
                  <a:pt x="45151" y="26882"/>
                  <a:pt x="45032" y="26914"/>
                  <a:pt x="44935" y="26946"/>
                </a:cubicBezTo>
                <a:cubicBezTo>
                  <a:pt x="44844" y="27037"/>
                  <a:pt x="43753" y="28038"/>
                  <a:pt x="42525" y="29175"/>
                </a:cubicBezTo>
                <a:cubicBezTo>
                  <a:pt x="40887" y="30721"/>
                  <a:pt x="40251" y="31267"/>
                  <a:pt x="40069" y="31312"/>
                </a:cubicBezTo>
                <a:cubicBezTo>
                  <a:pt x="39705" y="31312"/>
                  <a:pt x="36248" y="34359"/>
                  <a:pt x="35293" y="35542"/>
                </a:cubicBezTo>
                <a:cubicBezTo>
                  <a:pt x="34566" y="36415"/>
                  <a:pt x="34362" y="36677"/>
                  <a:pt x="34216" y="36677"/>
                </a:cubicBezTo>
                <a:cubicBezTo>
                  <a:pt x="34180" y="36677"/>
                  <a:pt x="34147" y="36660"/>
                  <a:pt x="34111" y="36633"/>
                </a:cubicBezTo>
                <a:cubicBezTo>
                  <a:pt x="34075" y="36606"/>
                  <a:pt x="34041" y="36590"/>
                  <a:pt x="34001" y="36590"/>
                </a:cubicBezTo>
                <a:cubicBezTo>
                  <a:pt x="33835" y="36590"/>
                  <a:pt x="33561" y="36865"/>
                  <a:pt x="32610" y="37816"/>
                </a:cubicBezTo>
                <a:cubicBezTo>
                  <a:pt x="32001" y="38425"/>
                  <a:pt x="31776" y="38650"/>
                  <a:pt x="31712" y="38650"/>
                </a:cubicBezTo>
                <a:cubicBezTo>
                  <a:pt x="31685" y="38650"/>
                  <a:pt x="31687" y="38610"/>
                  <a:pt x="31700" y="38543"/>
                </a:cubicBezTo>
                <a:cubicBezTo>
                  <a:pt x="31746" y="38270"/>
                  <a:pt x="31700" y="38225"/>
                  <a:pt x="31473" y="38134"/>
                </a:cubicBezTo>
                <a:cubicBezTo>
                  <a:pt x="31291" y="38089"/>
                  <a:pt x="31200" y="38043"/>
                  <a:pt x="31200" y="38043"/>
                </a:cubicBezTo>
                <a:cubicBezTo>
                  <a:pt x="31200" y="37952"/>
                  <a:pt x="32610" y="36224"/>
                  <a:pt x="33974" y="34678"/>
                </a:cubicBezTo>
                <a:cubicBezTo>
                  <a:pt x="35111" y="33313"/>
                  <a:pt x="35657" y="32585"/>
                  <a:pt x="35703" y="32449"/>
                </a:cubicBezTo>
                <a:cubicBezTo>
                  <a:pt x="35748" y="32131"/>
                  <a:pt x="37022" y="30493"/>
                  <a:pt x="38250" y="29220"/>
                </a:cubicBezTo>
                <a:cubicBezTo>
                  <a:pt x="39159" y="28265"/>
                  <a:pt x="39341" y="27947"/>
                  <a:pt x="38977" y="27810"/>
                </a:cubicBezTo>
                <a:cubicBezTo>
                  <a:pt x="38886" y="27810"/>
                  <a:pt x="38841" y="27765"/>
                  <a:pt x="38841" y="27719"/>
                </a:cubicBezTo>
                <a:cubicBezTo>
                  <a:pt x="38841" y="27719"/>
                  <a:pt x="39159" y="27310"/>
                  <a:pt x="39568" y="26855"/>
                </a:cubicBezTo>
                <a:cubicBezTo>
                  <a:pt x="40205" y="26127"/>
                  <a:pt x="40978" y="25309"/>
                  <a:pt x="41615" y="24854"/>
                </a:cubicBezTo>
                <a:cubicBezTo>
                  <a:pt x="41797" y="24672"/>
                  <a:pt x="41842" y="24399"/>
                  <a:pt x="41661" y="24308"/>
                </a:cubicBezTo>
                <a:cubicBezTo>
                  <a:pt x="41615" y="24308"/>
                  <a:pt x="40842" y="24627"/>
                  <a:pt x="40023" y="25036"/>
                </a:cubicBezTo>
                <a:cubicBezTo>
                  <a:pt x="37067" y="26491"/>
                  <a:pt x="34065" y="29129"/>
                  <a:pt x="31518" y="32495"/>
                </a:cubicBezTo>
                <a:cubicBezTo>
                  <a:pt x="31018" y="33131"/>
                  <a:pt x="30154" y="34223"/>
                  <a:pt x="29654" y="34905"/>
                </a:cubicBezTo>
                <a:cubicBezTo>
                  <a:pt x="28972" y="35815"/>
                  <a:pt x="27607" y="37907"/>
                  <a:pt x="27471" y="38270"/>
                </a:cubicBezTo>
                <a:cubicBezTo>
                  <a:pt x="27425" y="38270"/>
                  <a:pt x="27334" y="38225"/>
                  <a:pt x="27198" y="38225"/>
                </a:cubicBezTo>
                <a:cubicBezTo>
                  <a:pt x="27141" y="38202"/>
                  <a:pt x="27093" y="38191"/>
                  <a:pt x="27049" y="38191"/>
                </a:cubicBezTo>
                <a:cubicBezTo>
                  <a:pt x="26916" y="38191"/>
                  <a:pt x="26823" y="38293"/>
                  <a:pt x="26652" y="38498"/>
                </a:cubicBezTo>
                <a:lnTo>
                  <a:pt x="26334" y="38862"/>
                </a:lnTo>
                <a:lnTo>
                  <a:pt x="26334" y="38862"/>
                </a:lnTo>
                <a:lnTo>
                  <a:pt x="26789" y="37770"/>
                </a:lnTo>
                <a:cubicBezTo>
                  <a:pt x="27198" y="36770"/>
                  <a:pt x="27243" y="36679"/>
                  <a:pt x="28244" y="35542"/>
                </a:cubicBezTo>
                <a:cubicBezTo>
                  <a:pt x="29381" y="34223"/>
                  <a:pt x="29836" y="33586"/>
                  <a:pt x="29972" y="33131"/>
                </a:cubicBezTo>
                <a:cubicBezTo>
                  <a:pt x="30063" y="32904"/>
                  <a:pt x="30427" y="32404"/>
                  <a:pt x="30973" y="31767"/>
                </a:cubicBezTo>
                <a:cubicBezTo>
                  <a:pt x="31973" y="30584"/>
                  <a:pt x="32337" y="30039"/>
                  <a:pt x="32201" y="29720"/>
                </a:cubicBezTo>
                <a:cubicBezTo>
                  <a:pt x="32155" y="29538"/>
                  <a:pt x="32201" y="29402"/>
                  <a:pt x="32655" y="28720"/>
                </a:cubicBezTo>
                <a:cubicBezTo>
                  <a:pt x="33065" y="28128"/>
                  <a:pt x="33247" y="27810"/>
                  <a:pt x="33338" y="27446"/>
                </a:cubicBezTo>
                <a:cubicBezTo>
                  <a:pt x="33429" y="27037"/>
                  <a:pt x="33565" y="26764"/>
                  <a:pt x="34020" y="26173"/>
                </a:cubicBezTo>
                <a:cubicBezTo>
                  <a:pt x="34338" y="25764"/>
                  <a:pt x="34793" y="25127"/>
                  <a:pt x="34975" y="24763"/>
                </a:cubicBezTo>
                <a:cubicBezTo>
                  <a:pt x="35384" y="24126"/>
                  <a:pt x="35384" y="24035"/>
                  <a:pt x="35384" y="23671"/>
                </a:cubicBezTo>
                <a:cubicBezTo>
                  <a:pt x="35384" y="23444"/>
                  <a:pt x="35384" y="23217"/>
                  <a:pt x="35430" y="23217"/>
                </a:cubicBezTo>
                <a:cubicBezTo>
                  <a:pt x="35475" y="23171"/>
                  <a:pt x="35794" y="22534"/>
                  <a:pt x="36203" y="21761"/>
                </a:cubicBezTo>
                <a:cubicBezTo>
                  <a:pt x="36794" y="20579"/>
                  <a:pt x="36931" y="20260"/>
                  <a:pt x="36976" y="19988"/>
                </a:cubicBezTo>
                <a:cubicBezTo>
                  <a:pt x="36976" y="19669"/>
                  <a:pt x="37067" y="19487"/>
                  <a:pt x="37385" y="18896"/>
                </a:cubicBezTo>
                <a:cubicBezTo>
                  <a:pt x="37977" y="17896"/>
                  <a:pt x="38386" y="16622"/>
                  <a:pt x="38204" y="16304"/>
                </a:cubicBezTo>
                <a:cubicBezTo>
                  <a:pt x="38068" y="16122"/>
                  <a:pt x="38113" y="16031"/>
                  <a:pt x="39523" y="12347"/>
                </a:cubicBezTo>
                <a:cubicBezTo>
                  <a:pt x="40524" y="9755"/>
                  <a:pt x="40933" y="8527"/>
                  <a:pt x="40933" y="8345"/>
                </a:cubicBezTo>
                <a:cubicBezTo>
                  <a:pt x="40968" y="8099"/>
                  <a:pt x="40814" y="7935"/>
                  <a:pt x="40637" y="7935"/>
                </a:cubicBezTo>
                <a:cubicBezTo>
                  <a:pt x="40585" y="7935"/>
                  <a:pt x="40530" y="7950"/>
                  <a:pt x="40478" y="7981"/>
                </a:cubicBezTo>
                <a:cubicBezTo>
                  <a:pt x="40205" y="8163"/>
                  <a:pt x="38068" y="10073"/>
                  <a:pt x="37431" y="10710"/>
                </a:cubicBezTo>
                <a:cubicBezTo>
                  <a:pt x="37067" y="11074"/>
                  <a:pt x="36385" y="11801"/>
                  <a:pt x="35930" y="12302"/>
                </a:cubicBezTo>
                <a:cubicBezTo>
                  <a:pt x="35286" y="13018"/>
                  <a:pt x="35120" y="13198"/>
                  <a:pt x="34968" y="13198"/>
                </a:cubicBezTo>
                <a:cubicBezTo>
                  <a:pt x="34927" y="13198"/>
                  <a:pt x="34887" y="13185"/>
                  <a:pt x="34839" y="13166"/>
                </a:cubicBezTo>
                <a:cubicBezTo>
                  <a:pt x="34768" y="13135"/>
                  <a:pt x="34711" y="13114"/>
                  <a:pt x="34655" y="13114"/>
                </a:cubicBezTo>
                <a:cubicBezTo>
                  <a:pt x="34458" y="13114"/>
                  <a:pt x="34273" y="13377"/>
                  <a:pt x="33565" y="14439"/>
                </a:cubicBezTo>
                <a:cubicBezTo>
                  <a:pt x="33156" y="15076"/>
                  <a:pt x="32792" y="15622"/>
                  <a:pt x="32746" y="15667"/>
                </a:cubicBezTo>
                <a:cubicBezTo>
                  <a:pt x="32738" y="15675"/>
                  <a:pt x="32727" y="15679"/>
                  <a:pt x="32713" y="15679"/>
                </a:cubicBezTo>
                <a:cubicBezTo>
                  <a:pt x="32654" y="15679"/>
                  <a:pt x="32556" y="15605"/>
                  <a:pt x="32519" y="15531"/>
                </a:cubicBezTo>
                <a:cubicBezTo>
                  <a:pt x="32443" y="15445"/>
                  <a:pt x="32365" y="15401"/>
                  <a:pt x="32282" y="15401"/>
                </a:cubicBezTo>
                <a:cubicBezTo>
                  <a:pt x="31970" y="15401"/>
                  <a:pt x="31594" y="16028"/>
                  <a:pt x="31018" y="17395"/>
                </a:cubicBezTo>
                <a:lnTo>
                  <a:pt x="30609" y="18396"/>
                </a:lnTo>
                <a:lnTo>
                  <a:pt x="30336" y="18305"/>
                </a:lnTo>
                <a:cubicBezTo>
                  <a:pt x="30288" y="18291"/>
                  <a:pt x="30245" y="18282"/>
                  <a:pt x="30205" y="18282"/>
                </a:cubicBezTo>
                <a:cubicBezTo>
                  <a:pt x="29984" y="18282"/>
                  <a:pt x="29872" y="18550"/>
                  <a:pt x="29563" y="19669"/>
                </a:cubicBezTo>
                <a:cubicBezTo>
                  <a:pt x="29345" y="20512"/>
                  <a:pt x="29258" y="20851"/>
                  <a:pt x="29213" y="20851"/>
                </a:cubicBezTo>
                <a:cubicBezTo>
                  <a:pt x="29183" y="20851"/>
                  <a:pt x="29172" y="20698"/>
                  <a:pt x="29154" y="20442"/>
                </a:cubicBezTo>
                <a:cubicBezTo>
                  <a:pt x="29108" y="19851"/>
                  <a:pt x="28881" y="19442"/>
                  <a:pt x="28562" y="19442"/>
                </a:cubicBezTo>
                <a:cubicBezTo>
                  <a:pt x="28289" y="19396"/>
                  <a:pt x="28244" y="19214"/>
                  <a:pt x="28017" y="17714"/>
                </a:cubicBezTo>
                <a:cubicBezTo>
                  <a:pt x="27698" y="15485"/>
                  <a:pt x="27471" y="14848"/>
                  <a:pt x="27061" y="14666"/>
                </a:cubicBezTo>
                <a:cubicBezTo>
                  <a:pt x="26834" y="14576"/>
                  <a:pt x="26789" y="14348"/>
                  <a:pt x="26470" y="13257"/>
                </a:cubicBezTo>
                <a:cubicBezTo>
                  <a:pt x="26106" y="11801"/>
                  <a:pt x="25561" y="10482"/>
                  <a:pt x="25197" y="10209"/>
                </a:cubicBezTo>
                <a:cubicBezTo>
                  <a:pt x="25060" y="10118"/>
                  <a:pt x="24878" y="10118"/>
                  <a:pt x="24651" y="10118"/>
                </a:cubicBezTo>
                <a:lnTo>
                  <a:pt x="24378" y="10209"/>
                </a:lnTo>
                <a:lnTo>
                  <a:pt x="23878" y="9118"/>
                </a:lnTo>
                <a:cubicBezTo>
                  <a:pt x="23332" y="8072"/>
                  <a:pt x="22513" y="6798"/>
                  <a:pt x="20967" y="4888"/>
                </a:cubicBezTo>
                <a:cubicBezTo>
                  <a:pt x="19557" y="3115"/>
                  <a:pt x="17647" y="1295"/>
                  <a:pt x="16556" y="704"/>
                </a:cubicBezTo>
                <a:cubicBezTo>
                  <a:pt x="16192" y="522"/>
                  <a:pt x="15828" y="295"/>
                  <a:pt x="15737" y="204"/>
                </a:cubicBezTo>
                <a:cubicBezTo>
                  <a:pt x="15604" y="71"/>
                  <a:pt x="15457" y="1"/>
                  <a:pt x="1533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636000" y="1832920"/>
            <a:ext cx="6029700" cy="605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500"/>
              <a:buNone/>
              <a:defRPr sz="3000">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0" name="Google Shape;20;p4"/>
          <p:cNvSpPr txBox="1">
            <a:spLocks noGrp="1"/>
          </p:cNvSpPr>
          <p:nvPr>
            <p:ph type="body" idx="1"/>
          </p:nvPr>
        </p:nvSpPr>
        <p:spPr>
          <a:xfrm>
            <a:off x="636000" y="2437700"/>
            <a:ext cx="3622800" cy="2131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Char char="●"/>
              <a:defRPr>
                <a:solidFill>
                  <a:srgbClr val="FFFFFF"/>
                </a:solidFill>
              </a:defRPr>
            </a:lvl1pPr>
            <a:lvl2pPr marL="914400" lvl="1" indent="-317500">
              <a:lnSpc>
                <a:spcPct val="100000"/>
              </a:lnSpc>
              <a:spcBef>
                <a:spcPts val="0"/>
              </a:spcBef>
              <a:spcAft>
                <a:spcPts val="0"/>
              </a:spcAft>
              <a:buClr>
                <a:schemeClr val="accent3"/>
              </a:buClr>
              <a:buSzPts val="1400"/>
              <a:buChar char="○"/>
              <a:defRPr>
                <a:solidFill>
                  <a:schemeClr val="accent3"/>
                </a:solidFill>
              </a:defRPr>
            </a:lvl2pPr>
            <a:lvl3pPr marL="1371600" lvl="2" indent="-317500">
              <a:lnSpc>
                <a:spcPct val="100000"/>
              </a:lnSpc>
              <a:spcBef>
                <a:spcPts val="0"/>
              </a:spcBef>
              <a:spcAft>
                <a:spcPts val="0"/>
              </a:spcAft>
              <a:buClr>
                <a:schemeClr val="accent3"/>
              </a:buClr>
              <a:buSzPts val="1400"/>
              <a:buChar char="■"/>
              <a:defRPr>
                <a:solidFill>
                  <a:schemeClr val="accent3"/>
                </a:solidFill>
              </a:defRPr>
            </a:lvl3pPr>
            <a:lvl4pPr marL="1828800" lvl="3" indent="-317500">
              <a:lnSpc>
                <a:spcPct val="100000"/>
              </a:lnSpc>
              <a:spcBef>
                <a:spcPts val="0"/>
              </a:spcBef>
              <a:spcAft>
                <a:spcPts val="0"/>
              </a:spcAft>
              <a:buClr>
                <a:schemeClr val="accent3"/>
              </a:buClr>
              <a:buSzPts val="1400"/>
              <a:buChar char="●"/>
              <a:defRPr>
                <a:solidFill>
                  <a:schemeClr val="accent3"/>
                </a:solidFill>
              </a:defRPr>
            </a:lvl4pPr>
            <a:lvl5pPr marL="2286000" lvl="4" indent="-317500">
              <a:lnSpc>
                <a:spcPct val="100000"/>
              </a:lnSpc>
              <a:spcBef>
                <a:spcPts val="0"/>
              </a:spcBef>
              <a:spcAft>
                <a:spcPts val="0"/>
              </a:spcAft>
              <a:buClr>
                <a:schemeClr val="accent3"/>
              </a:buClr>
              <a:buSzPts val="1400"/>
              <a:buChar char="○"/>
              <a:defRPr>
                <a:solidFill>
                  <a:schemeClr val="accent3"/>
                </a:solidFill>
              </a:defRPr>
            </a:lvl5pPr>
            <a:lvl6pPr marL="2743200" lvl="5" indent="-317500">
              <a:lnSpc>
                <a:spcPct val="100000"/>
              </a:lnSpc>
              <a:spcBef>
                <a:spcPts val="0"/>
              </a:spcBef>
              <a:spcAft>
                <a:spcPts val="0"/>
              </a:spcAft>
              <a:buClr>
                <a:schemeClr val="accent3"/>
              </a:buClr>
              <a:buSzPts val="1400"/>
              <a:buChar char="■"/>
              <a:defRPr>
                <a:solidFill>
                  <a:schemeClr val="accent3"/>
                </a:solidFill>
              </a:defRPr>
            </a:lvl6pPr>
            <a:lvl7pPr marL="3200400" lvl="6" indent="-317500">
              <a:lnSpc>
                <a:spcPct val="100000"/>
              </a:lnSpc>
              <a:spcBef>
                <a:spcPts val="0"/>
              </a:spcBef>
              <a:spcAft>
                <a:spcPts val="0"/>
              </a:spcAft>
              <a:buClr>
                <a:schemeClr val="accent3"/>
              </a:buClr>
              <a:buSzPts val="1400"/>
              <a:buChar char="●"/>
              <a:defRPr>
                <a:solidFill>
                  <a:schemeClr val="accent3"/>
                </a:solidFill>
              </a:defRPr>
            </a:lvl7pPr>
            <a:lvl8pPr marL="3657600" lvl="7" indent="-317500">
              <a:lnSpc>
                <a:spcPct val="100000"/>
              </a:lnSpc>
              <a:spcBef>
                <a:spcPts val="0"/>
              </a:spcBef>
              <a:spcAft>
                <a:spcPts val="0"/>
              </a:spcAft>
              <a:buClr>
                <a:schemeClr val="accent3"/>
              </a:buClr>
              <a:buSzPts val="1400"/>
              <a:buChar char="○"/>
              <a:defRPr>
                <a:solidFill>
                  <a:schemeClr val="accent3"/>
                </a:solidFill>
              </a:defRPr>
            </a:lvl8pPr>
            <a:lvl9pPr marL="4114800" lvl="8" indent="-317500">
              <a:lnSpc>
                <a:spcPct val="100000"/>
              </a:lnSpc>
              <a:spcBef>
                <a:spcPts val="0"/>
              </a:spcBef>
              <a:spcAft>
                <a:spcPts val="0"/>
              </a:spcAft>
              <a:buClr>
                <a:schemeClr val="accent3"/>
              </a:buClr>
              <a:buSzPts val="1400"/>
              <a:buChar char="■"/>
              <a:defRPr>
                <a:solidFill>
                  <a:schemeClr val="accent3"/>
                </a:solidFill>
              </a:defRPr>
            </a:lvl9pPr>
          </a:lstStyle>
          <a:p>
            <a:endParaRPr/>
          </a:p>
        </p:txBody>
      </p:sp>
      <p:sp>
        <p:nvSpPr>
          <p:cNvPr id="21" name="Google Shape;21;p4"/>
          <p:cNvSpPr/>
          <p:nvPr/>
        </p:nvSpPr>
        <p:spPr>
          <a:xfrm rot="5400000">
            <a:off x="5428350" y="1427850"/>
            <a:ext cx="5143500" cy="22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5"/>
          <p:cNvSpPr/>
          <p:nvPr/>
        </p:nvSpPr>
        <p:spPr>
          <a:xfrm>
            <a:off x="196826" y="405700"/>
            <a:ext cx="5040056" cy="4640487"/>
          </a:xfrm>
          <a:custGeom>
            <a:avLst/>
            <a:gdLst/>
            <a:ahLst/>
            <a:cxnLst/>
            <a:rect l="l" t="t" r="r" b="b"/>
            <a:pathLst>
              <a:path w="80955" h="74537" extrusionOk="0">
                <a:moveTo>
                  <a:pt x="10314" y="2150"/>
                </a:moveTo>
                <a:cubicBezTo>
                  <a:pt x="10399" y="2150"/>
                  <a:pt x="10524" y="2464"/>
                  <a:pt x="10961" y="3578"/>
                </a:cubicBezTo>
                <a:cubicBezTo>
                  <a:pt x="11189" y="4124"/>
                  <a:pt x="11553" y="4942"/>
                  <a:pt x="11780" y="5443"/>
                </a:cubicBezTo>
                <a:cubicBezTo>
                  <a:pt x="11994" y="5872"/>
                  <a:pt x="12128" y="6220"/>
                  <a:pt x="12066" y="6220"/>
                </a:cubicBezTo>
                <a:cubicBezTo>
                  <a:pt x="12062" y="6220"/>
                  <a:pt x="12058" y="6218"/>
                  <a:pt x="12053" y="6216"/>
                </a:cubicBezTo>
                <a:cubicBezTo>
                  <a:pt x="12026" y="6199"/>
                  <a:pt x="12001" y="6190"/>
                  <a:pt x="11979" y="6190"/>
                </a:cubicBezTo>
                <a:cubicBezTo>
                  <a:pt x="11815" y="6190"/>
                  <a:pt x="11780" y="6692"/>
                  <a:pt x="11780" y="8535"/>
                </a:cubicBezTo>
                <a:cubicBezTo>
                  <a:pt x="11780" y="10991"/>
                  <a:pt x="11689" y="12674"/>
                  <a:pt x="11416" y="14357"/>
                </a:cubicBezTo>
                <a:cubicBezTo>
                  <a:pt x="11231" y="15416"/>
                  <a:pt x="11153" y="15874"/>
                  <a:pt x="11058" y="15874"/>
                </a:cubicBezTo>
                <a:cubicBezTo>
                  <a:pt x="10990" y="15874"/>
                  <a:pt x="10912" y="15639"/>
                  <a:pt x="10779" y="15221"/>
                </a:cubicBezTo>
                <a:cubicBezTo>
                  <a:pt x="10370" y="13902"/>
                  <a:pt x="10097" y="12355"/>
                  <a:pt x="9915" y="10218"/>
                </a:cubicBezTo>
                <a:cubicBezTo>
                  <a:pt x="9688" y="7353"/>
                  <a:pt x="9597" y="5624"/>
                  <a:pt x="9688" y="4669"/>
                </a:cubicBezTo>
                <a:cubicBezTo>
                  <a:pt x="9779" y="3942"/>
                  <a:pt x="10143" y="2395"/>
                  <a:pt x="10279" y="2168"/>
                </a:cubicBezTo>
                <a:cubicBezTo>
                  <a:pt x="10290" y="2157"/>
                  <a:pt x="10302" y="2150"/>
                  <a:pt x="10314" y="2150"/>
                </a:cubicBezTo>
                <a:close/>
                <a:moveTo>
                  <a:pt x="9233" y="2577"/>
                </a:moveTo>
                <a:lnTo>
                  <a:pt x="9051" y="3396"/>
                </a:lnTo>
                <a:cubicBezTo>
                  <a:pt x="8960" y="3896"/>
                  <a:pt x="8869" y="4897"/>
                  <a:pt x="8824" y="5670"/>
                </a:cubicBezTo>
                <a:cubicBezTo>
                  <a:pt x="8778" y="7489"/>
                  <a:pt x="9006" y="11491"/>
                  <a:pt x="9279" y="13129"/>
                </a:cubicBezTo>
                <a:cubicBezTo>
                  <a:pt x="9415" y="13947"/>
                  <a:pt x="9915" y="15857"/>
                  <a:pt x="10643" y="18222"/>
                </a:cubicBezTo>
                <a:cubicBezTo>
                  <a:pt x="11280" y="20314"/>
                  <a:pt x="11780" y="21997"/>
                  <a:pt x="11734" y="21997"/>
                </a:cubicBezTo>
                <a:cubicBezTo>
                  <a:pt x="11732" y="21998"/>
                  <a:pt x="11730" y="21999"/>
                  <a:pt x="11727" y="21999"/>
                </a:cubicBezTo>
                <a:cubicBezTo>
                  <a:pt x="11622" y="21999"/>
                  <a:pt x="11180" y="21109"/>
                  <a:pt x="10825" y="20133"/>
                </a:cubicBezTo>
                <a:cubicBezTo>
                  <a:pt x="10597" y="19632"/>
                  <a:pt x="10325" y="18632"/>
                  <a:pt x="10143" y="17904"/>
                </a:cubicBezTo>
                <a:cubicBezTo>
                  <a:pt x="10006" y="17222"/>
                  <a:pt x="9824" y="16676"/>
                  <a:pt x="9779" y="16676"/>
                </a:cubicBezTo>
                <a:cubicBezTo>
                  <a:pt x="9777" y="16675"/>
                  <a:pt x="9775" y="16675"/>
                  <a:pt x="9773" y="16675"/>
                </a:cubicBezTo>
                <a:cubicBezTo>
                  <a:pt x="9651" y="16675"/>
                  <a:pt x="9921" y="18017"/>
                  <a:pt x="10279" y="19359"/>
                </a:cubicBezTo>
                <a:cubicBezTo>
                  <a:pt x="10416" y="19769"/>
                  <a:pt x="10461" y="20087"/>
                  <a:pt x="10461" y="20087"/>
                </a:cubicBezTo>
                <a:cubicBezTo>
                  <a:pt x="10416" y="20042"/>
                  <a:pt x="10279" y="19632"/>
                  <a:pt x="10143" y="19132"/>
                </a:cubicBezTo>
                <a:cubicBezTo>
                  <a:pt x="10006" y="18677"/>
                  <a:pt x="9870" y="18268"/>
                  <a:pt x="9824" y="18268"/>
                </a:cubicBezTo>
                <a:cubicBezTo>
                  <a:pt x="9779" y="18268"/>
                  <a:pt x="9733" y="18313"/>
                  <a:pt x="9688" y="18404"/>
                </a:cubicBezTo>
                <a:cubicBezTo>
                  <a:pt x="9688" y="18410"/>
                  <a:pt x="9687" y="18413"/>
                  <a:pt x="9686" y="18413"/>
                </a:cubicBezTo>
                <a:cubicBezTo>
                  <a:pt x="9665" y="18413"/>
                  <a:pt x="9494" y="17803"/>
                  <a:pt x="9324" y="16994"/>
                </a:cubicBezTo>
                <a:cubicBezTo>
                  <a:pt x="9097" y="16130"/>
                  <a:pt x="8869" y="15448"/>
                  <a:pt x="8824" y="15448"/>
                </a:cubicBezTo>
                <a:cubicBezTo>
                  <a:pt x="8733" y="15448"/>
                  <a:pt x="8778" y="15812"/>
                  <a:pt x="9188" y="17495"/>
                </a:cubicBezTo>
                <a:cubicBezTo>
                  <a:pt x="9290" y="17944"/>
                  <a:pt x="9346" y="18192"/>
                  <a:pt x="9294" y="18192"/>
                </a:cubicBezTo>
                <a:cubicBezTo>
                  <a:pt x="9231" y="18192"/>
                  <a:pt x="9006" y="17821"/>
                  <a:pt x="8505" y="16994"/>
                </a:cubicBezTo>
                <a:cubicBezTo>
                  <a:pt x="7277" y="14993"/>
                  <a:pt x="6186" y="12174"/>
                  <a:pt x="5777" y="10218"/>
                </a:cubicBezTo>
                <a:cubicBezTo>
                  <a:pt x="5595" y="9308"/>
                  <a:pt x="5595" y="9172"/>
                  <a:pt x="5822" y="8990"/>
                </a:cubicBezTo>
                <a:cubicBezTo>
                  <a:pt x="5959" y="8899"/>
                  <a:pt x="6231" y="8353"/>
                  <a:pt x="6459" y="7717"/>
                </a:cubicBezTo>
                <a:cubicBezTo>
                  <a:pt x="6959" y="6489"/>
                  <a:pt x="7823" y="4851"/>
                  <a:pt x="8687" y="3441"/>
                </a:cubicBezTo>
                <a:lnTo>
                  <a:pt x="9233" y="2577"/>
                </a:lnTo>
                <a:close/>
                <a:moveTo>
                  <a:pt x="12203" y="6528"/>
                </a:moveTo>
                <a:cubicBezTo>
                  <a:pt x="12258" y="6528"/>
                  <a:pt x="12387" y="6743"/>
                  <a:pt x="12553" y="7034"/>
                </a:cubicBezTo>
                <a:cubicBezTo>
                  <a:pt x="12690" y="7353"/>
                  <a:pt x="13190" y="8171"/>
                  <a:pt x="13645" y="8899"/>
                </a:cubicBezTo>
                <a:cubicBezTo>
                  <a:pt x="14827" y="10855"/>
                  <a:pt x="16055" y="13765"/>
                  <a:pt x="15828" y="13947"/>
                </a:cubicBezTo>
                <a:cubicBezTo>
                  <a:pt x="15555" y="14129"/>
                  <a:pt x="15009" y="16039"/>
                  <a:pt x="14918" y="16949"/>
                </a:cubicBezTo>
                <a:cubicBezTo>
                  <a:pt x="14782" y="18586"/>
                  <a:pt x="14827" y="19632"/>
                  <a:pt x="15145" y="21724"/>
                </a:cubicBezTo>
                <a:cubicBezTo>
                  <a:pt x="15327" y="22907"/>
                  <a:pt x="15509" y="24226"/>
                  <a:pt x="15555" y="24726"/>
                </a:cubicBezTo>
                <a:cubicBezTo>
                  <a:pt x="15691" y="25863"/>
                  <a:pt x="15737" y="28364"/>
                  <a:pt x="15691" y="28364"/>
                </a:cubicBezTo>
                <a:cubicBezTo>
                  <a:pt x="15646" y="28364"/>
                  <a:pt x="15373" y="27682"/>
                  <a:pt x="15054" y="26818"/>
                </a:cubicBezTo>
                <a:cubicBezTo>
                  <a:pt x="14691" y="25999"/>
                  <a:pt x="14281" y="24908"/>
                  <a:pt x="14054" y="24499"/>
                </a:cubicBezTo>
                <a:cubicBezTo>
                  <a:pt x="13690" y="23680"/>
                  <a:pt x="13690" y="23634"/>
                  <a:pt x="13827" y="22134"/>
                </a:cubicBezTo>
                <a:cubicBezTo>
                  <a:pt x="13870" y="21343"/>
                  <a:pt x="13872" y="20721"/>
                  <a:pt x="13831" y="20721"/>
                </a:cubicBezTo>
                <a:cubicBezTo>
                  <a:pt x="13830" y="20721"/>
                  <a:pt x="13828" y="20722"/>
                  <a:pt x="13827" y="20724"/>
                </a:cubicBezTo>
                <a:cubicBezTo>
                  <a:pt x="13736" y="20769"/>
                  <a:pt x="13645" y="21315"/>
                  <a:pt x="13599" y="21997"/>
                </a:cubicBezTo>
                <a:cubicBezTo>
                  <a:pt x="13554" y="22634"/>
                  <a:pt x="13463" y="23134"/>
                  <a:pt x="13417" y="23134"/>
                </a:cubicBezTo>
                <a:cubicBezTo>
                  <a:pt x="13372" y="23089"/>
                  <a:pt x="13281" y="22861"/>
                  <a:pt x="13190" y="22634"/>
                </a:cubicBezTo>
                <a:cubicBezTo>
                  <a:pt x="13053" y="22270"/>
                  <a:pt x="13099" y="21861"/>
                  <a:pt x="13281" y="20587"/>
                </a:cubicBezTo>
                <a:cubicBezTo>
                  <a:pt x="13554" y="18950"/>
                  <a:pt x="13872" y="17540"/>
                  <a:pt x="14372" y="15903"/>
                </a:cubicBezTo>
                <a:cubicBezTo>
                  <a:pt x="14554" y="15357"/>
                  <a:pt x="14645" y="14902"/>
                  <a:pt x="14600" y="14857"/>
                </a:cubicBezTo>
                <a:cubicBezTo>
                  <a:pt x="14586" y="14844"/>
                  <a:pt x="14573" y="14835"/>
                  <a:pt x="14559" y="14835"/>
                </a:cubicBezTo>
                <a:cubicBezTo>
                  <a:pt x="14476" y="14835"/>
                  <a:pt x="14358" y="15127"/>
                  <a:pt x="14008" y="16449"/>
                </a:cubicBezTo>
                <a:cubicBezTo>
                  <a:pt x="13508" y="18177"/>
                  <a:pt x="13099" y="19996"/>
                  <a:pt x="12962" y="21088"/>
                </a:cubicBezTo>
                <a:cubicBezTo>
                  <a:pt x="12923" y="21444"/>
                  <a:pt x="12849" y="21696"/>
                  <a:pt x="12830" y="21696"/>
                </a:cubicBezTo>
                <a:cubicBezTo>
                  <a:pt x="12828" y="21696"/>
                  <a:pt x="12826" y="21691"/>
                  <a:pt x="12826" y="21679"/>
                </a:cubicBezTo>
                <a:cubicBezTo>
                  <a:pt x="12781" y="21588"/>
                  <a:pt x="12417" y="20451"/>
                  <a:pt x="12007" y="19177"/>
                </a:cubicBezTo>
                <a:lnTo>
                  <a:pt x="11280" y="16813"/>
                </a:lnTo>
                <a:lnTo>
                  <a:pt x="11462" y="15948"/>
                </a:lnTo>
                <a:cubicBezTo>
                  <a:pt x="11962" y="13720"/>
                  <a:pt x="12189" y="11400"/>
                  <a:pt x="12144" y="8399"/>
                </a:cubicBezTo>
                <a:cubicBezTo>
                  <a:pt x="12144" y="7398"/>
                  <a:pt x="12189" y="6580"/>
                  <a:pt x="12189" y="6534"/>
                </a:cubicBezTo>
                <a:cubicBezTo>
                  <a:pt x="12193" y="6530"/>
                  <a:pt x="12198" y="6528"/>
                  <a:pt x="12203" y="6528"/>
                </a:cubicBezTo>
                <a:close/>
                <a:moveTo>
                  <a:pt x="5287" y="9986"/>
                </a:moveTo>
                <a:cubicBezTo>
                  <a:pt x="5335" y="9986"/>
                  <a:pt x="5419" y="10248"/>
                  <a:pt x="5504" y="10627"/>
                </a:cubicBezTo>
                <a:cubicBezTo>
                  <a:pt x="5640" y="11037"/>
                  <a:pt x="5822" y="11719"/>
                  <a:pt x="5913" y="12083"/>
                </a:cubicBezTo>
                <a:cubicBezTo>
                  <a:pt x="6777" y="14766"/>
                  <a:pt x="8778" y="18495"/>
                  <a:pt x="11371" y="22088"/>
                </a:cubicBezTo>
                <a:cubicBezTo>
                  <a:pt x="11916" y="22907"/>
                  <a:pt x="12508" y="23816"/>
                  <a:pt x="12690" y="24180"/>
                </a:cubicBezTo>
                <a:cubicBezTo>
                  <a:pt x="13053" y="24862"/>
                  <a:pt x="14281" y="27728"/>
                  <a:pt x="14463" y="28273"/>
                </a:cubicBezTo>
                <a:cubicBezTo>
                  <a:pt x="14506" y="28423"/>
                  <a:pt x="14529" y="28502"/>
                  <a:pt x="14498" y="28502"/>
                </a:cubicBezTo>
                <a:cubicBezTo>
                  <a:pt x="14464" y="28502"/>
                  <a:pt x="14362" y="28400"/>
                  <a:pt x="14145" y="28182"/>
                </a:cubicBezTo>
                <a:cubicBezTo>
                  <a:pt x="13319" y="27439"/>
                  <a:pt x="12868" y="27033"/>
                  <a:pt x="12758" y="27033"/>
                </a:cubicBezTo>
                <a:cubicBezTo>
                  <a:pt x="12747" y="27033"/>
                  <a:pt x="12739" y="27037"/>
                  <a:pt x="12735" y="27045"/>
                </a:cubicBezTo>
                <a:cubicBezTo>
                  <a:pt x="12690" y="27091"/>
                  <a:pt x="12781" y="27273"/>
                  <a:pt x="12917" y="27409"/>
                </a:cubicBezTo>
                <a:cubicBezTo>
                  <a:pt x="13235" y="27728"/>
                  <a:pt x="14054" y="28455"/>
                  <a:pt x="14418" y="28728"/>
                </a:cubicBezTo>
                <a:cubicBezTo>
                  <a:pt x="14691" y="28956"/>
                  <a:pt x="15191" y="29911"/>
                  <a:pt x="15100" y="30047"/>
                </a:cubicBezTo>
                <a:cubicBezTo>
                  <a:pt x="15054" y="30047"/>
                  <a:pt x="14736" y="29820"/>
                  <a:pt x="14372" y="29501"/>
                </a:cubicBezTo>
                <a:cubicBezTo>
                  <a:pt x="13957" y="29161"/>
                  <a:pt x="13729" y="28978"/>
                  <a:pt x="13638" y="28978"/>
                </a:cubicBezTo>
                <a:cubicBezTo>
                  <a:pt x="13620" y="28978"/>
                  <a:pt x="13607" y="28986"/>
                  <a:pt x="13599" y="29001"/>
                </a:cubicBezTo>
                <a:cubicBezTo>
                  <a:pt x="13554" y="29047"/>
                  <a:pt x="13599" y="29138"/>
                  <a:pt x="13645" y="29183"/>
                </a:cubicBezTo>
                <a:cubicBezTo>
                  <a:pt x="13736" y="29274"/>
                  <a:pt x="14190" y="29592"/>
                  <a:pt x="14600" y="29956"/>
                </a:cubicBezTo>
                <a:cubicBezTo>
                  <a:pt x="15327" y="30593"/>
                  <a:pt x="15418" y="30684"/>
                  <a:pt x="15691" y="31412"/>
                </a:cubicBezTo>
                <a:cubicBezTo>
                  <a:pt x="15847" y="31800"/>
                  <a:pt x="15902" y="32023"/>
                  <a:pt x="15859" y="32023"/>
                </a:cubicBezTo>
                <a:cubicBezTo>
                  <a:pt x="15851" y="32023"/>
                  <a:pt x="15841" y="32016"/>
                  <a:pt x="15828" y="32003"/>
                </a:cubicBezTo>
                <a:cubicBezTo>
                  <a:pt x="15691" y="31866"/>
                  <a:pt x="15373" y="31548"/>
                  <a:pt x="15100" y="31230"/>
                </a:cubicBezTo>
                <a:cubicBezTo>
                  <a:pt x="14782" y="30957"/>
                  <a:pt x="14463" y="30593"/>
                  <a:pt x="14372" y="30411"/>
                </a:cubicBezTo>
                <a:cubicBezTo>
                  <a:pt x="14251" y="30168"/>
                  <a:pt x="14190" y="30088"/>
                  <a:pt x="14136" y="30088"/>
                </a:cubicBezTo>
                <a:cubicBezTo>
                  <a:pt x="14110" y="30088"/>
                  <a:pt x="14084" y="30108"/>
                  <a:pt x="14054" y="30138"/>
                </a:cubicBezTo>
                <a:cubicBezTo>
                  <a:pt x="13963" y="30275"/>
                  <a:pt x="14372" y="30820"/>
                  <a:pt x="15191" y="31639"/>
                </a:cubicBezTo>
                <a:cubicBezTo>
                  <a:pt x="15650" y="32139"/>
                  <a:pt x="15841" y="32372"/>
                  <a:pt x="15729" y="32372"/>
                </a:cubicBezTo>
                <a:cubicBezTo>
                  <a:pt x="15719" y="32372"/>
                  <a:pt x="15706" y="32370"/>
                  <a:pt x="15691" y="32367"/>
                </a:cubicBezTo>
                <a:cubicBezTo>
                  <a:pt x="15373" y="32276"/>
                  <a:pt x="14782" y="31821"/>
                  <a:pt x="14190" y="31275"/>
                </a:cubicBezTo>
                <a:cubicBezTo>
                  <a:pt x="13781" y="30866"/>
                  <a:pt x="13645" y="30638"/>
                  <a:pt x="13463" y="29911"/>
                </a:cubicBezTo>
                <a:cubicBezTo>
                  <a:pt x="13053" y="28637"/>
                  <a:pt x="12235" y="27409"/>
                  <a:pt x="11416" y="26818"/>
                </a:cubicBezTo>
                <a:cubicBezTo>
                  <a:pt x="11247" y="26705"/>
                  <a:pt x="11139" y="26654"/>
                  <a:pt x="11088" y="26654"/>
                </a:cubicBezTo>
                <a:cubicBezTo>
                  <a:pt x="10975" y="26654"/>
                  <a:pt x="11144" y="26910"/>
                  <a:pt x="11553" y="27318"/>
                </a:cubicBezTo>
                <a:cubicBezTo>
                  <a:pt x="12235" y="28001"/>
                  <a:pt x="12781" y="28865"/>
                  <a:pt x="13053" y="29729"/>
                </a:cubicBezTo>
                <a:lnTo>
                  <a:pt x="13281" y="30411"/>
                </a:lnTo>
                <a:lnTo>
                  <a:pt x="13281" y="30411"/>
                </a:lnTo>
                <a:lnTo>
                  <a:pt x="12962" y="30093"/>
                </a:lnTo>
                <a:cubicBezTo>
                  <a:pt x="12826" y="29956"/>
                  <a:pt x="11598" y="29001"/>
                  <a:pt x="10279" y="28001"/>
                </a:cubicBezTo>
                <a:cubicBezTo>
                  <a:pt x="7459" y="25817"/>
                  <a:pt x="6550" y="25044"/>
                  <a:pt x="5549" y="23907"/>
                </a:cubicBezTo>
                <a:cubicBezTo>
                  <a:pt x="3775" y="21906"/>
                  <a:pt x="2275" y="18996"/>
                  <a:pt x="1956" y="16949"/>
                </a:cubicBezTo>
                <a:cubicBezTo>
                  <a:pt x="1871" y="16396"/>
                  <a:pt x="1985" y="15526"/>
                  <a:pt x="2112" y="15526"/>
                </a:cubicBezTo>
                <a:cubicBezTo>
                  <a:pt x="2120" y="15526"/>
                  <a:pt x="2129" y="15530"/>
                  <a:pt x="2138" y="15539"/>
                </a:cubicBezTo>
                <a:cubicBezTo>
                  <a:pt x="2320" y="15630"/>
                  <a:pt x="2548" y="16767"/>
                  <a:pt x="2548" y="17222"/>
                </a:cubicBezTo>
                <a:cubicBezTo>
                  <a:pt x="2457" y="18040"/>
                  <a:pt x="2502" y="18450"/>
                  <a:pt x="2684" y="18495"/>
                </a:cubicBezTo>
                <a:cubicBezTo>
                  <a:pt x="2775" y="18495"/>
                  <a:pt x="2866" y="18450"/>
                  <a:pt x="2911" y="18359"/>
                </a:cubicBezTo>
                <a:cubicBezTo>
                  <a:pt x="2957" y="18313"/>
                  <a:pt x="3366" y="16858"/>
                  <a:pt x="3821" y="15130"/>
                </a:cubicBezTo>
                <a:cubicBezTo>
                  <a:pt x="4731" y="11582"/>
                  <a:pt x="5140" y="10172"/>
                  <a:pt x="5276" y="9991"/>
                </a:cubicBezTo>
                <a:cubicBezTo>
                  <a:pt x="5280" y="9987"/>
                  <a:pt x="5283" y="9986"/>
                  <a:pt x="5287" y="9986"/>
                </a:cubicBezTo>
                <a:close/>
                <a:moveTo>
                  <a:pt x="3423" y="30570"/>
                </a:moveTo>
                <a:cubicBezTo>
                  <a:pt x="3538" y="30570"/>
                  <a:pt x="3759" y="30766"/>
                  <a:pt x="4139" y="31184"/>
                </a:cubicBezTo>
                <a:lnTo>
                  <a:pt x="4549" y="31593"/>
                </a:lnTo>
                <a:lnTo>
                  <a:pt x="4139" y="31639"/>
                </a:lnTo>
                <a:cubicBezTo>
                  <a:pt x="3957" y="31684"/>
                  <a:pt x="3775" y="31684"/>
                  <a:pt x="3775" y="31730"/>
                </a:cubicBezTo>
                <a:cubicBezTo>
                  <a:pt x="3775" y="31775"/>
                  <a:pt x="3866" y="31957"/>
                  <a:pt x="3957" y="32185"/>
                </a:cubicBezTo>
                <a:cubicBezTo>
                  <a:pt x="4048" y="32412"/>
                  <a:pt x="4094" y="32549"/>
                  <a:pt x="4003" y="32549"/>
                </a:cubicBezTo>
                <a:cubicBezTo>
                  <a:pt x="3866" y="32458"/>
                  <a:pt x="3048" y="31593"/>
                  <a:pt x="2729" y="31230"/>
                </a:cubicBezTo>
                <a:lnTo>
                  <a:pt x="2457" y="30911"/>
                </a:lnTo>
                <a:lnTo>
                  <a:pt x="2911" y="30775"/>
                </a:lnTo>
                <a:cubicBezTo>
                  <a:pt x="3139" y="30729"/>
                  <a:pt x="3321" y="30638"/>
                  <a:pt x="3366" y="30593"/>
                </a:cubicBezTo>
                <a:cubicBezTo>
                  <a:pt x="3381" y="30578"/>
                  <a:pt x="3400" y="30570"/>
                  <a:pt x="3423" y="30570"/>
                </a:cubicBezTo>
                <a:close/>
                <a:moveTo>
                  <a:pt x="15686" y="32621"/>
                </a:moveTo>
                <a:cubicBezTo>
                  <a:pt x="15860" y="32621"/>
                  <a:pt x="16432" y="33174"/>
                  <a:pt x="16555" y="33504"/>
                </a:cubicBezTo>
                <a:cubicBezTo>
                  <a:pt x="16656" y="33756"/>
                  <a:pt x="16701" y="33883"/>
                  <a:pt x="16667" y="33883"/>
                </a:cubicBezTo>
                <a:cubicBezTo>
                  <a:pt x="16639" y="33883"/>
                  <a:pt x="16560" y="33802"/>
                  <a:pt x="16419" y="33640"/>
                </a:cubicBezTo>
                <a:cubicBezTo>
                  <a:pt x="15964" y="33140"/>
                  <a:pt x="15600" y="32639"/>
                  <a:pt x="15646" y="32639"/>
                </a:cubicBezTo>
                <a:cubicBezTo>
                  <a:pt x="15654" y="32627"/>
                  <a:pt x="15668" y="32621"/>
                  <a:pt x="15686" y="32621"/>
                </a:cubicBezTo>
                <a:close/>
                <a:moveTo>
                  <a:pt x="16055" y="14266"/>
                </a:moveTo>
                <a:lnTo>
                  <a:pt x="16328" y="15084"/>
                </a:lnTo>
                <a:cubicBezTo>
                  <a:pt x="16464" y="15539"/>
                  <a:pt x="16646" y="16039"/>
                  <a:pt x="16692" y="16176"/>
                </a:cubicBezTo>
                <a:cubicBezTo>
                  <a:pt x="16783" y="16403"/>
                  <a:pt x="16874" y="16449"/>
                  <a:pt x="17147" y="16449"/>
                </a:cubicBezTo>
                <a:cubicBezTo>
                  <a:pt x="17374" y="16449"/>
                  <a:pt x="17510" y="16494"/>
                  <a:pt x="17601" y="16676"/>
                </a:cubicBezTo>
                <a:cubicBezTo>
                  <a:pt x="17920" y="17222"/>
                  <a:pt x="18829" y="19723"/>
                  <a:pt x="19102" y="20769"/>
                </a:cubicBezTo>
                <a:cubicBezTo>
                  <a:pt x="19380" y="21756"/>
                  <a:pt x="19532" y="22158"/>
                  <a:pt x="19828" y="22158"/>
                </a:cubicBezTo>
                <a:cubicBezTo>
                  <a:pt x="19969" y="22158"/>
                  <a:pt x="20141" y="22067"/>
                  <a:pt x="20376" y="21906"/>
                </a:cubicBezTo>
                <a:cubicBezTo>
                  <a:pt x="20549" y="21767"/>
                  <a:pt x="20723" y="21708"/>
                  <a:pt x="20836" y="21708"/>
                </a:cubicBezTo>
                <a:cubicBezTo>
                  <a:pt x="20871" y="21708"/>
                  <a:pt x="20900" y="21714"/>
                  <a:pt x="20921" y="21724"/>
                </a:cubicBezTo>
                <a:cubicBezTo>
                  <a:pt x="21058" y="21770"/>
                  <a:pt x="21058" y="21815"/>
                  <a:pt x="20876" y="21861"/>
                </a:cubicBezTo>
                <a:cubicBezTo>
                  <a:pt x="20694" y="21906"/>
                  <a:pt x="20649" y="22179"/>
                  <a:pt x="20512" y="23953"/>
                </a:cubicBezTo>
                <a:cubicBezTo>
                  <a:pt x="20330" y="26500"/>
                  <a:pt x="18920" y="35596"/>
                  <a:pt x="18693" y="35641"/>
                </a:cubicBezTo>
                <a:cubicBezTo>
                  <a:pt x="18647" y="35641"/>
                  <a:pt x="18556" y="35414"/>
                  <a:pt x="18420" y="35141"/>
                </a:cubicBezTo>
                <a:cubicBezTo>
                  <a:pt x="18238" y="34777"/>
                  <a:pt x="18238" y="34413"/>
                  <a:pt x="18329" y="33231"/>
                </a:cubicBezTo>
                <a:cubicBezTo>
                  <a:pt x="18602" y="30365"/>
                  <a:pt x="19011" y="28182"/>
                  <a:pt x="19830" y="25272"/>
                </a:cubicBezTo>
                <a:cubicBezTo>
                  <a:pt x="20172" y="24117"/>
                  <a:pt x="20233" y="23767"/>
                  <a:pt x="20125" y="23767"/>
                </a:cubicBezTo>
                <a:cubicBezTo>
                  <a:pt x="20118" y="23767"/>
                  <a:pt x="20111" y="23768"/>
                  <a:pt x="20103" y="23771"/>
                </a:cubicBezTo>
                <a:cubicBezTo>
                  <a:pt x="20012" y="23771"/>
                  <a:pt x="19239" y="26500"/>
                  <a:pt x="18829" y="28273"/>
                </a:cubicBezTo>
                <a:cubicBezTo>
                  <a:pt x="18465" y="30047"/>
                  <a:pt x="18284" y="31002"/>
                  <a:pt x="18193" y="32685"/>
                </a:cubicBezTo>
                <a:cubicBezTo>
                  <a:pt x="18102" y="33413"/>
                  <a:pt x="18056" y="34049"/>
                  <a:pt x="18011" y="34049"/>
                </a:cubicBezTo>
                <a:cubicBezTo>
                  <a:pt x="17965" y="34049"/>
                  <a:pt x="17829" y="33776"/>
                  <a:pt x="17692" y="33458"/>
                </a:cubicBezTo>
                <a:cubicBezTo>
                  <a:pt x="17465" y="32912"/>
                  <a:pt x="17465" y="32685"/>
                  <a:pt x="17556" y="31730"/>
                </a:cubicBezTo>
                <a:cubicBezTo>
                  <a:pt x="17738" y="30638"/>
                  <a:pt x="17783" y="28410"/>
                  <a:pt x="17692" y="28182"/>
                </a:cubicBezTo>
                <a:cubicBezTo>
                  <a:pt x="17659" y="28094"/>
                  <a:pt x="17631" y="28049"/>
                  <a:pt x="17608" y="28049"/>
                </a:cubicBezTo>
                <a:cubicBezTo>
                  <a:pt x="17534" y="28049"/>
                  <a:pt x="17499" y="28491"/>
                  <a:pt x="17465" y="29456"/>
                </a:cubicBezTo>
                <a:cubicBezTo>
                  <a:pt x="17419" y="30229"/>
                  <a:pt x="17374" y="31139"/>
                  <a:pt x="17328" y="31548"/>
                </a:cubicBezTo>
                <a:cubicBezTo>
                  <a:pt x="17244" y="31999"/>
                  <a:pt x="17212" y="32171"/>
                  <a:pt x="17178" y="32171"/>
                </a:cubicBezTo>
                <a:cubicBezTo>
                  <a:pt x="17157" y="32171"/>
                  <a:pt x="17136" y="32106"/>
                  <a:pt x="17101" y="32003"/>
                </a:cubicBezTo>
                <a:cubicBezTo>
                  <a:pt x="17056" y="31821"/>
                  <a:pt x="16919" y="31593"/>
                  <a:pt x="16874" y="31457"/>
                </a:cubicBezTo>
                <a:cubicBezTo>
                  <a:pt x="16783" y="31275"/>
                  <a:pt x="16874" y="30456"/>
                  <a:pt x="17010" y="29319"/>
                </a:cubicBezTo>
                <a:cubicBezTo>
                  <a:pt x="17192" y="28319"/>
                  <a:pt x="17283" y="26954"/>
                  <a:pt x="17283" y="26363"/>
                </a:cubicBezTo>
                <a:cubicBezTo>
                  <a:pt x="17238" y="24953"/>
                  <a:pt x="17328" y="23544"/>
                  <a:pt x="17510" y="22407"/>
                </a:cubicBezTo>
                <a:cubicBezTo>
                  <a:pt x="17647" y="21406"/>
                  <a:pt x="17647" y="21406"/>
                  <a:pt x="17556" y="21406"/>
                </a:cubicBezTo>
                <a:cubicBezTo>
                  <a:pt x="17374" y="21451"/>
                  <a:pt x="17056" y="24408"/>
                  <a:pt x="17056" y="25999"/>
                </a:cubicBezTo>
                <a:cubicBezTo>
                  <a:pt x="17056" y="27273"/>
                  <a:pt x="16737" y="30320"/>
                  <a:pt x="16555" y="30547"/>
                </a:cubicBezTo>
                <a:cubicBezTo>
                  <a:pt x="16553" y="30552"/>
                  <a:pt x="16550" y="30555"/>
                  <a:pt x="16546" y="30555"/>
                </a:cubicBezTo>
                <a:cubicBezTo>
                  <a:pt x="16481" y="30555"/>
                  <a:pt x="16234" y="29845"/>
                  <a:pt x="16191" y="29501"/>
                </a:cubicBezTo>
                <a:cubicBezTo>
                  <a:pt x="16191" y="29274"/>
                  <a:pt x="16191" y="28501"/>
                  <a:pt x="16191" y="27819"/>
                </a:cubicBezTo>
                <a:cubicBezTo>
                  <a:pt x="16146" y="25681"/>
                  <a:pt x="16055" y="24590"/>
                  <a:pt x="15646" y="21997"/>
                </a:cubicBezTo>
                <a:cubicBezTo>
                  <a:pt x="15100" y="18450"/>
                  <a:pt x="15191" y="16312"/>
                  <a:pt x="15919" y="14584"/>
                </a:cubicBezTo>
                <a:lnTo>
                  <a:pt x="16055" y="14266"/>
                </a:lnTo>
                <a:close/>
                <a:moveTo>
                  <a:pt x="20370" y="27905"/>
                </a:moveTo>
                <a:cubicBezTo>
                  <a:pt x="20372" y="27905"/>
                  <a:pt x="20374" y="27906"/>
                  <a:pt x="20376" y="27910"/>
                </a:cubicBezTo>
                <a:cubicBezTo>
                  <a:pt x="20376" y="28001"/>
                  <a:pt x="20421" y="28683"/>
                  <a:pt x="20421" y="29456"/>
                </a:cubicBezTo>
                <a:cubicBezTo>
                  <a:pt x="20467" y="30229"/>
                  <a:pt x="20421" y="30911"/>
                  <a:pt x="20376" y="31002"/>
                </a:cubicBezTo>
                <a:cubicBezTo>
                  <a:pt x="20239" y="31093"/>
                  <a:pt x="20012" y="33322"/>
                  <a:pt x="19784" y="36096"/>
                </a:cubicBezTo>
                <a:cubicBezTo>
                  <a:pt x="19693" y="37006"/>
                  <a:pt x="19648" y="37779"/>
                  <a:pt x="19602" y="37779"/>
                </a:cubicBezTo>
                <a:cubicBezTo>
                  <a:pt x="19602" y="37781"/>
                  <a:pt x="19602" y="37783"/>
                  <a:pt x="19601" y="37783"/>
                </a:cubicBezTo>
                <a:cubicBezTo>
                  <a:pt x="19582" y="37783"/>
                  <a:pt x="19410" y="37437"/>
                  <a:pt x="19239" y="37051"/>
                </a:cubicBezTo>
                <a:lnTo>
                  <a:pt x="18920" y="36278"/>
                </a:lnTo>
                <a:lnTo>
                  <a:pt x="19193" y="34732"/>
                </a:lnTo>
                <a:cubicBezTo>
                  <a:pt x="19375" y="33913"/>
                  <a:pt x="19693" y="32003"/>
                  <a:pt x="19921" y="30502"/>
                </a:cubicBezTo>
                <a:cubicBezTo>
                  <a:pt x="20140" y="29055"/>
                  <a:pt x="20317" y="27905"/>
                  <a:pt x="20370" y="27905"/>
                </a:cubicBezTo>
                <a:close/>
                <a:moveTo>
                  <a:pt x="20490" y="31408"/>
                </a:moveTo>
                <a:cubicBezTo>
                  <a:pt x="20537" y="31408"/>
                  <a:pt x="20559" y="32032"/>
                  <a:pt x="20603" y="33231"/>
                </a:cubicBezTo>
                <a:cubicBezTo>
                  <a:pt x="20694" y="35141"/>
                  <a:pt x="20694" y="36687"/>
                  <a:pt x="20558" y="38097"/>
                </a:cubicBezTo>
                <a:cubicBezTo>
                  <a:pt x="20513" y="38852"/>
                  <a:pt x="20338" y="39781"/>
                  <a:pt x="20288" y="39781"/>
                </a:cubicBezTo>
                <a:cubicBezTo>
                  <a:pt x="20287" y="39781"/>
                  <a:pt x="20286" y="39781"/>
                  <a:pt x="20285" y="39780"/>
                </a:cubicBezTo>
                <a:cubicBezTo>
                  <a:pt x="20239" y="39780"/>
                  <a:pt x="20148" y="39461"/>
                  <a:pt x="20012" y="39098"/>
                </a:cubicBezTo>
                <a:cubicBezTo>
                  <a:pt x="19784" y="38415"/>
                  <a:pt x="19830" y="37733"/>
                  <a:pt x="20194" y="33685"/>
                </a:cubicBezTo>
                <a:cubicBezTo>
                  <a:pt x="20360" y="32146"/>
                  <a:pt x="20439" y="31408"/>
                  <a:pt x="20490" y="31408"/>
                </a:cubicBezTo>
                <a:close/>
                <a:moveTo>
                  <a:pt x="17585" y="38522"/>
                </a:moveTo>
                <a:cubicBezTo>
                  <a:pt x="17677" y="38522"/>
                  <a:pt x="17898" y="38636"/>
                  <a:pt x="18238" y="38870"/>
                </a:cubicBezTo>
                <a:cubicBezTo>
                  <a:pt x="18875" y="39325"/>
                  <a:pt x="18920" y="39416"/>
                  <a:pt x="19148" y="39916"/>
                </a:cubicBezTo>
                <a:lnTo>
                  <a:pt x="19330" y="40507"/>
                </a:lnTo>
                <a:lnTo>
                  <a:pt x="18966" y="40280"/>
                </a:lnTo>
                <a:cubicBezTo>
                  <a:pt x="18784" y="40189"/>
                  <a:pt x="18511" y="39916"/>
                  <a:pt x="18375" y="39689"/>
                </a:cubicBezTo>
                <a:cubicBezTo>
                  <a:pt x="18193" y="39461"/>
                  <a:pt x="17965" y="39143"/>
                  <a:pt x="17783" y="38961"/>
                </a:cubicBezTo>
                <a:cubicBezTo>
                  <a:pt x="17541" y="38670"/>
                  <a:pt x="17479" y="38522"/>
                  <a:pt x="17585" y="38522"/>
                </a:cubicBezTo>
                <a:close/>
                <a:moveTo>
                  <a:pt x="59196" y="43141"/>
                </a:moveTo>
                <a:cubicBezTo>
                  <a:pt x="59209" y="43141"/>
                  <a:pt x="59215" y="43156"/>
                  <a:pt x="59215" y="43191"/>
                </a:cubicBezTo>
                <a:cubicBezTo>
                  <a:pt x="59170" y="43236"/>
                  <a:pt x="59124" y="43373"/>
                  <a:pt x="59034" y="43418"/>
                </a:cubicBezTo>
                <a:cubicBezTo>
                  <a:pt x="59025" y="43426"/>
                  <a:pt x="59019" y="43430"/>
                  <a:pt x="59014" y="43430"/>
                </a:cubicBezTo>
                <a:cubicBezTo>
                  <a:pt x="58991" y="43430"/>
                  <a:pt x="59004" y="43349"/>
                  <a:pt x="59079" y="43236"/>
                </a:cubicBezTo>
                <a:cubicBezTo>
                  <a:pt x="59135" y="43180"/>
                  <a:pt x="59174" y="43141"/>
                  <a:pt x="59196" y="43141"/>
                </a:cubicBezTo>
                <a:close/>
                <a:moveTo>
                  <a:pt x="79727" y="39962"/>
                </a:moveTo>
                <a:cubicBezTo>
                  <a:pt x="79772" y="39962"/>
                  <a:pt x="79727" y="40053"/>
                  <a:pt x="79636" y="40098"/>
                </a:cubicBezTo>
                <a:cubicBezTo>
                  <a:pt x="77953" y="41599"/>
                  <a:pt x="76998" y="42418"/>
                  <a:pt x="76816" y="42509"/>
                </a:cubicBezTo>
                <a:cubicBezTo>
                  <a:pt x="76725" y="42554"/>
                  <a:pt x="76361" y="42554"/>
                  <a:pt x="76043" y="42554"/>
                </a:cubicBezTo>
                <a:cubicBezTo>
                  <a:pt x="75974" y="42549"/>
                  <a:pt x="75912" y="42547"/>
                  <a:pt x="75857" y="42547"/>
                </a:cubicBezTo>
                <a:cubicBezTo>
                  <a:pt x="75404" y="42547"/>
                  <a:pt x="75430" y="42700"/>
                  <a:pt x="75998" y="42781"/>
                </a:cubicBezTo>
                <a:lnTo>
                  <a:pt x="76407" y="42827"/>
                </a:lnTo>
                <a:lnTo>
                  <a:pt x="76088" y="43054"/>
                </a:lnTo>
                <a:cubicBezTo>
                  <a:pt x="75952" y="43191"/>
                  <a:pt x="75725" y="43418"/>
                  <a:pt x="75634" y="43600"/>
                </a:cubicBezTo>
                <a:cubicBezTo>
                  <a:pt x="75469" y="43792"/>
                  <a:pt x="75404" y="43869"/>
                  <a:pt x="74805" y="43869"/>
                </a:cubicBezTo>
                <a:cubicBezTo>
                  <a:pt x="74414" y="43869"/>
                  <a:pt x="73794" y="43836"/>
                  <a:pt x="72768" y="43782"/>
                </a:cubicBezTo>
                <a:cubicBezTo>
                  <a:pt x="71268" y="43691"/>
                  <a:pt x="69039" y="43464"/>
                  <a:pt x="69039" y="43373"/>
                </a:cubicBezTo>
                <a:cubicBezTo>
                  <a:pt x="69039" y="43373"/>
                  <a:pt x="69767" y="43191"/>
                  <a:pt x="70631" y="42918"/>
                </a:cubicBezTo>
                <a:cubicBezTo>
                  <a:pt x="72723" y="42372"/>
                  <a:pt x="76179" y="41235"/>
                  <a:pt x="78181" y="40507"/>
                </a:cubicBezTo>
                <a:cubicBezTo>
                  <a:pt x="79045" y="40189"/>
                  <a:pt x="79727" y="39962"/>
                  <a:pt x="79727" y="39962"/>
                </a:cubicBezTo>
                <a:close/>
                <a:moveTo>
                  <a:pt x="58744" y="43598"/>
                </a:moveTo>
                <a:cubicBezTo>
                  <a:pt x="58755" y="43598"/>
                  <a:pt x="58761" y="43613"/>
                  <a:pt x="58761" y="43646"/>
                </a:cubicBezTo>
                <a:cubicBezTo>
                  <a:pt x="58715" y="43737"/>
                  <a:pt x="58670" y="43827"/>
                  <a:pt x="58579" y="43873"/>
                </a:cubicBezTo>
                <a:cubicBezTo>
                  <a:pt x="58570" y="43881"/>
                  <a:pt x="58564" y="43885"/>
                  <a:pt x="58559" y="43885"/>
                </a:cubicBezTo>
                <a:cubicBezTo>
                  <a:pt x="58536" y="43885"/>
                  <a:pt x="58550" y="43811"/>
                  <a:pt x="58624" y="43737"/>
                </a:cubicBezTo>
                <a:cubicBezTo>
                  <a:pt x="58683" y="43648"/>
                  <a:pt x="58723" y="43598"/>
                  <a:pt x="58744" y="43598"/>
                </a:cubicBezTo>
                <a:close/>
                <a:moveTo>
                  <a:pt x="58294" y="44064"/>
                </a:moveTo>
                <a:cubicBezTo>
                  <a:pt x="58302" y="44064"/>
                  <a:pt x="58306" y="44075"/>
                  <a:pt x="58306" y="44100"/>
                </a:cubicBezTo>
                <a:cubicBezTo>
                  <a:pt x="58260" y="44191"/>
                  <a:pt x="58169" y="44282"/>
                  <a:pt x="58124" y="44373"/>
                </a:cubicBezTo>
                <a:cubicBezTo>
                  <a:pt x="58101" y="44385"/>
                  <a:pt x="58084" y="44390"/>
                  <a:pt x="58073" y="44390"/>
                </a:cubicBezTo>
                <a:cubicBezTo>
                  <a:pt x="58039" y="44390"/>
                  <a:pt x="58056" y="44339"/>
                  <a:pt x="58124" y="44237"/>
                </a:cubicBezTo>
                <a:cubicBezTo>
                  <a:pt x="58222" y="44138"/>
                  <a:pt x="58273" y="44064"/>
                  <a:pt x="58294" y="44064"/>
                </a:cubicBezTo>
                <a:close/>
                <a:moveTo>
                  <a:pt x="57809" y="44555"/>
                </a:moveTo>
                <a:cubicBezTo>
                  <a:pt x="57821" y="44555"/>
                  <a:pt x="57821" y="44570"/>
                  <a:pt x="57806" y="44601"/>
                </a:cubicBezTo>
                <a:cubicBezTo>
                  <a:pt x="57760" y="44737"/>
                  <a:pt x="57669" y="44828"/>
                  <a:pt x="57578" y="44919"/>
                </a:cubicBezTo>
                <a:cubicBezTo>
                  <a:pt x="57554" y="44943"/>
                  <a:pt x="57539" y="44955"/>
                  <a:pt x="57533" y="44955"/>
                </a:cubicBezTo>
                <a:cubicBezTo>
                  <a:pt x="57515" y="44955"/>
                  <a:pt x="57557" y="44870"/>
                  <a:pt x="57624" y="44737"/>
                </a:cubicBezTo>
                <a:cubicBezTo>
                  <a:pt x="57715" y="44616"/>
                  <a:pt x="57785" y="44555"/>
                  <a:pt x="57809" y="44555"/>
                </a:cubicBezTo>
                <a:close/>
                <a:moveTo>
                  <a:pt x="66521" y="36988"/>
                </a:moveTo>
                <a:cubicBezTo>
                  <a:pt x="66677" y="36988"/>
                  <a:pt x="66864" y="36993"/>
                  <a:pt x="67083" y="37006"/>
                </a:cubicBezTo>
                <a:cubicBezTo>
                  <a:pt x="67720" y="37051"/>
                  <a:pt x="68220" y="37096"/>
                  <a:pt x="68220" y="37142"/>
                </a:cubicBezTo>
                <a:cubicBezTo>
                  <a:pt x="68220" y="37142"/>
                  <a:pt x="67720" y="37597"/>
                  <a:pt x="67083" y="38097"/>
                </a:cubicBezTo>
                <a:cubicBezTo>
                  <a:pt x="65583" y="39280"/>
                  <a:pt x="62945" y="41644"/>
                  <a:pt x="62945" y="41735"/>
                </a:cubicBezTo>
                <a:cubicBezTo>
                  <a:pt x="62955" y="41778"/>
                  <a:pt x="62973" y="41803"/>
                  <a:pt x="63009" y="41803"/>
                </a:cubicBezTo>
                <a:cubicBezTo>
                  <a:pt x="63128" y="41803"/>
                  <a:pt x="63446" y="41528"/>
                  <a:pt x="64355" y="40689"/>
                </a:cubicBezTo>
                <a:cubicBezTo>
                  <a:pt x="65810" y="39416"/>
                  <a:pt x="68039" y="37551"/>
                  <a:pt x="68493" y="37278"/>
                </a:cubicBezTo>
                <a:cubicBezTo>
                  <a:pt x="68638" y="37192"/>
                  <a:pt x="68818" y="37160"/>
                  <a:pt x="69128" y="37160"/>
                </a:cubicBezTo>
                <a:cubicBezTo>
                  <a:pt x="69307" y="37160"/>
                  <a:pt x="69529" y="37171"/>
                  <a:pt x="69812" y="37187"/>
                </a:cubicBezTo>
                <a:cubicBezTo>
                  <a:pt x="70813" y="37278"/>
                  <a:pt x="73496" y="37733"/>
                  <a:pt x="73542" y="37824"/>
                </a:cubicBezTo>
                <a:cubicBezTo>
                  <a:pt x="73542" y="37824"/>
                  <a:pt x="73041" y="38143"/>
                  <a:pt x="72405" y="38506"/>
                </a:cubicBezTo>
                <a:cubicBezTo>
                  <a:pt x="71313" y="39189"/>
                  <a:pt x="67902" y="41599"/>
                  <a:pt x="67038" y="42281"/>
                </a:cubicBezTo>
                <a:cubicBezTo>
                  <a:pt x="66720" y="42600"/>
                  <a:pt x="66629" y="42690"/>
                  <a:pt x="66674" y="42827"/>
                </a:cubicBezTo>
                <a:cubicBezTo>
                  <a:pt x="66690" y="42889"/>
                  <a:pt x="66721" y="42925"/>
                  <a:pt x="66778" y="42925"/>
                </a:cubicBezTo>
                <a:cubicBezTo>
                  <a:pt x="66886" y="42925"/>
                  <a:pt x="67088" y="42792"/>
                  <a:pt x="67447" y="42463"/>
                </a:cubicBezTo>
                <a:cubicBezTo>
                  <a:pt x="69039" y="41144"/>
                  <a:pt x="71495" y="39370"/>
                  <a:pt x="73269" y="38370"/>
                </a:cubicBezTo>
                <a:cubicBezTo>
                  <a:pt x="73768" y="38076"/>
                  <a:pt x="73945" y="37972"/>
                  <a:pt x="74204" y="37972"/>
                </a:cubicBezTo>
                <a:cubicBezTo>
                  <a:pt x="74346" y="37972"/>
                  <a:pt x="74512" y="38003"/>
                  <a:pt x="74770" y="38052"/>
                </a:cubicBezTo>
                <a:cubicBezTo>
                  <a:pt x="75133" y="38143"/>
                  <a:pt x="76361" y="38415"/>
                  <a:pt x="77498" y="38688"/>
                </a:cubicBezTo>
                <a:cubicBezTo>
                  <a:pt x="79545" y="39143"/>
                  <a:pt x="79681" y="39189"/>
                  <a:pt x="79636" y="39280"/>
                </a:cubicBezTo>
                <a:cubicBezTo>
                  <a:pt x="79503" y="39456"/>
                  <a:pt x="72968" y="41696"/>
                  <a:pt x="72602" y="41696"/>
                </a:cubicBezTo>
                <a:cubicBezTo>
                  <a:pt x="72592" y="41696"/>
                  <a:pt x="72587" y="41694"/>
                  <a:pt x="72587" y="41690"/>
                </a:cubicBezTo>
                <a:cubicBezTo>
                  <a:pt x="72587" y="41644"/>
                  <a:pt x="73132" y="41144"/>
                  <a:pt x="73860" y="40598"/>
                </a:cubicBezTo>
                <a:cubicBezTo>
                  <a:pt x="74891" y="39739"/>
                  <a:pt x="75232" y="39367"/>
                  <a:pt x="75037" y="39367"/>
                </a:cubicBezTo>
                <a:cubicBezTo>
                  <a:pt x="75025" y="39367"/>
                  <a:pt x="75012" y="39368"/>
                  <a:pt x="74997" y="39370"/>
                </a:cubicBezTo>
                <a:cubicBezTo>
                  <a:pt x="74951" y="39416"/>
                  <a:pt x="74269" y="39962"/>
                  <a:pt x="73405" y="40644"/>
                </a:cubicBezTo>
                <a:cubicBezTo>
                  <a:pt x="72177" y="41644"/>
                  <a:pt x="71813" y="41917"/>
                  <a:pt x="71359" y="42054"/>
                </a:cubicBezTo>
                <a:cubicBezTo>
                  <a:pt x="71159" y="42120"/>
                  <a:pt x="70959" y="42163"/>
                  <a:pt x="70866" y="42163"/>
                </a:cubicBezTo>
                <a:cubicBezTo>
                  <a:pt x="70832" y="42163"/>
                  <a:pt x="70813" y="42157"/>
                  <a:pt x="70813" y="42145"/>
                </a:cubicBezTo>
                <a:cubicBezTo>
                  <a:pt x="70767" y="42054"/>
                  <a:pt x="73087" y="40144"/>
                  <a:pt x="74042" y="39461"/>
                </a:cubicBezTo>
                <a:cubicBezTo>
                  <a:pt x="74770" y="38961"/>
                  <a:pt x="74906" y="38779"/>
                  <a:pt x="74815" y="38688"/>
                </a:cubicBezTo>
                <a:cubicBezTo>
                  <a:pt x="74813" y="38687"/>
                  <a:pt x="74811" y="38687"/>
                  <a:pt x="74808" y="38687"/>
                </a:cubicBezTo>
                <a:cubicBezTo>
                  <a:pt x="74666" y="38687"/>
                  <a:pt x="73144" y="39852"/>
                  <a:pt x="71359" y="41281"/>
                </a:cubicBezTo>
                <a:cubicBezTo>
                  <a:pt x="70222" y="42236"/>
                  <a:pt x="70040" y="42372"/>
                  <a:pt x="69448" y="42509"/>
                </a:cubicBezTo>
                <a:cubicBezTo>
                  <a:pt x="69141" y="42611"/>
                  <a:pt x="68886" y="42662"/>
                  <a:pt x="68777" y="42662"/>
                </a:cubicBezTo>
                <a:cubicBezTo>
                  <a:pt x="68741" y="42662"/>
                  <a:pt x="68721" y="42656"/>
                  <a:pt x="68721" y="42645"/>
                </a:cubicBezTo>
                <a:cubicBezTo>
                  <a:pt x="68721" y="42600"/>
                  <a:pt x="70904" y="40871"/>
                  <a:pt x="71904" y="40144"/>
                </a:cubicBezTo>
                <a:cubicBezTo>
                  <a:pt x="72359" y="39825"/>
                  <a:pt x="73178" y="39280"/>
                  <a:pt x="73769" y="38961"/>
                </a:cubicBezTo>
                <a:cubicBezTo>
                  <a:pt x="74315" y="38643"/>
                  <a:pt x="74770" y="38324"/>
                  <a:pt x="74724" y="38279"/>
                </a:cubicBezTo>
                <a:cubicBezTo>
                  <a:pt x="74724" y="38247"/>
                  <a:pt x="74709" y="38227"/>
                  <a:pt x="74668" y="38227"/>
                </a:cubicBezTo>
                <a:cubicBezTo>
                  <a:pt x="74538" y="38227"/>
                  <a:pt x="74148" y="38428"/>
                  <a:pt x="73178" y="39052"/>
                </a:cubicBezTo>
                <a:cubicBezTo>
                  <a:pt x="71768" y="39916"/>
                  <a:pt x="70585" y="40780"/>
                  <a:pt x="69176" y="41963"/>
                </a:cubicBezTo>
                <a:cubicBezTo>
                  <a:pt x="68175" y="42827"/>
                  <a:pt x="68039" y="42872"/>
                  <a:pt x="66447" y="43191"/>
                </a:cubicBezTo>
                <a:lnTo>
                  <a:pt x="65537" y="43373"/>
                </a:lnTo>
                <a:lnTo>
                  <a:pt x="65810" y="43054"/>
                </a:lnTo>
                <a:cubicBezTo>
                  <a:pt x="66583" y="42236"/>
                  <a:pt x="67220" y="41372"/>
                  <a:pt x="67174" y="41326"/>
                </a:cubicBezTo>
                <a:cubicBezTo>
                  <a:pt x="67166" y="41317"/>
                  <a:pt x="67154" y="41313"/>
                  <a:pt x="67140" y="41313"/>
                </a:cubicBezTo>
                <a:cubicBezTo>
                  <a:pt x="67008" y="41313"/>
                  <a:pt x="66624" y="41717"/>
                  <a:pt x="65719" y="42827"/>
                </a:cubicBezTo>
                <a:cubicBezTo>
                  <a:pt x="65173" y="43464"/>
                  <a:pt x="65128" y="43509"/>
                  <a:pt x="64537" y="43646"/>
                </a:cubicBezTo>
                <a:cubicBezTo>
                  <a:pt x="64329" y="43698"/>
                  <a:pt x="64180" y="43735"/>
                  <a:pt x="64100" y="43735"/>
                </a:cubicBezTo>
                <a:cubicBezTo>
                  <a:pt x="63898" y="43735"/>
                  <a:pt x="64121" y="43503"/>
                  <a:pt x="64900" y="42690"/>
                </a:cubicBezTo>
                <a:cubicBezTo>
                  <a:pt x="65672" y="41878"/>
                  <a:pt x="65864" y="41682"/>
                  <a:pt x="65766" y="41682"/>
                </a:cubicBezTo>
                <a:cubicBezTo>
                  <a:pt x="65754" y="41682"/>
                  <a:pt x="65738" y="41685"/>
                  <a:pt x="65719" y="41690"/>
                </a:cubicBezTo>
                <a:cubicBezTo>
                  <a:pt x="65628" y="41690"/>
                  <a:pt x="65173" y="42145"/>
                  <a:pt x="64673" y="42645"/>
                </a:cubicBezTo>
                <a:cubicBezTo>
                  <a:pt x="64173" y="43191"/>
                  <a:pt x="63718" y="43691"/>
                  <a:pt x="63627" y="43782"/>
                </a:cubicBezTo>
                <a:cubicBezTo>
                  <a:pt x="63536" y="43827"/>
                  <a:pt x="63218" y="43964"/>
                  <a:pt x="62899" y="44055"/>
                </a:cubicBezTo>
                <a:lnTo>
                  <a:pt x="62354" y="44191"/>
                </a:lnTo>
                <a:lnTo>
                  <a:pt x="62672" y="43873"/>
                </a:lnTo>
                <a:cubicBezTo>
                  <a:pt x="62808" y="43691"/>
                  <a:pt x="63354" y="43100"/>
                  <a:pt x="63900" y="42600"/>
                </a:cubicBezTo>
                <a:cubicBezTo>
                  <a:pt x="64946" y="41508"/>
                  <a:pt x="65037" y="41372"/>
                  <a:pt x="64946" y="41326"/>
                </a:cubicBezTo>
                <a:cubicBezTo>
                  <a:pt x="64944" y="41325"/>
                  <a:pt x="64943" y="41325"/>
                  <a:pt x="64941" y="41325"/>
                </a:cubicBezTo>
                <a:cubicBezTo>
                  <a:pt x="64811" y="41325"/>
                  <a:pt x="63428" y="42709"/>
                  <a:pt x="62354" y="43873"/>
                </a:cubicBezTo>
                <a:cubicBezTo>
                  <a:pt x="61990" y="44237"/>
                  <a:pt x="61808" y="44328"/>
                  <a:pt x="60625" y="44646"/>
                </a:cubicBezTo>
                <a:cubicBezTo>
                  <a:pt x="59985" y="44797"/>
                  <a:pt x="59469" y="44885"/>
                  <a:pt x="59311" y="44885"/>
                </a:cubicBezTo>
                <a:cubicBezTo>
                  <a:pt x="59278" y="44885"/>
                  <a:pt x="59261" y="44881"/>
                  <a:pt x="59261" y="44874"/>
                </a:cubicBezTo>
                <a:cubicBezTo>
                  <a:pt x="59261" y="44828"/>
                  <a:pt x="59443" y="44555"/>
                  <a:pt x="59716" y="44237"/>
                </a:cubicBezTo>
                <a:cubicBezTo>
                  <a:pt x="60035" y="43877"/>
                  <a:pt x="60215" y="43728"/>
                  <a:pt x="60346" y="43728"/>
                </a:cubicBezTo>
                <a:cubicBezTo>
                  <a:pt x="60364" y="43728"/>
                  <a:pt x="60381" y="43731"/>
                  <a:pt x="60398" y="43737"/>
                </a:cubicBezTo>
                <a:cubicBezTo>
                  <a:pt x="60414" y="43744"/>
                  <a:pt x="60430" y="43748"/>
                  <a:pt x="60449" y="43748"/>
                </a:cubicBezTo>
                <a:cubicBezTo>
                  <a:pt x="60537" y="43748"/>
                  <a:pt x="60657" y="43660"/>
                  <a:pt x="60807" y="43509"/>
                </a:cubicBezTo>
                <a:cubicBezTo>
                  <a:pt x="61853" y="42281"/>
                  <a:pt x="64537" y="39689"/>
                  <a:pt x="65946" y="38552"/>
                </a:cubicBezTo>
                <a:cubicBezTo>
                  <a:pt x="66993" y="37688"/>
                  <a:pt x="67038" y="37688"/>
                  <a:pt x="66856" y="37551"/>
                </a:cubicBezTo>
                <a:cubicBezTo>
                  <a:pt x="66853" y="37549"/>
                  <a:pt x="66848" y="37547"/>
                  <a:pt x="66842" y="37547"/>
                </a:cubicBezTo>
                <a:cubicBezTo>
                  <a:pt x="66523" y="37547"/>
                  <a:pt x="62645" y="40946"/>
                  <a:pt x="61262" y="42463"/>
                </a:cubicBezTo>
                <a:cubicBezTo>
                  <a:pt x="61035" y="42736"/>
                  <a:pt x="60762" y="42963"/>
                  <a:pt x="60671" y="43009"/>
                </a:cubicBezTo>
                <a:cubicBezTo>
                  <a:pt x="60580" y="43009"/>
                  <a:pt x="60125" y="43509"/>
                  <a:pt x="59579" y="44055"/>
                </a:cubicBezTo>
                <a:cubicBezTo>
                  <a:pt x="58715" y="45055"/>
                  <a:pt x="58624" y="45101"/>
                  <a:pt x="58078" y="45283"/>
                </a:cubicBezTo>
                <a:cubicBezTo>
                  <a:pt x="57845" y="45349"/>
                  <a:pt x="57637" y="45392"/>
                  <a:pt x="57542" y="45392"/>
                </a:cubicBezTo>
                <a:cubicBezTo>
                  <a:pt x="57507" y="45392"/>
                  <a:pt x="57487" y="45386"/>
                  <a:pt x="57487" y="45374"/>
                </a:cubicBezTo>
                <a:cubicBezTo>
                  <a:pt x="57487" y="45328"/>
                  <a:pt x="57897" y="44874"/>
                  <a:pt x="58442" y="44328"/>
                </a:cubicBezTo>
                <a:cubicBezTo>
                  <a:pt x="59488" y="43236"/>
                  <a:pt x="59716" y="42963"/>
                  <a:pt x="59534" y="42963"/>
                </a:cubicBezTo>
                <a:cubicBezTo>
                  <a:pt x="59512" y="42963"/>
                  <a:pt x="59493" y="42965"/>
                  <a:pt x="59477" y="42965"/>
                </a:cubicBezTo>
                <a:cubicBezTo>
                  <a:pt x="59359" y="42965"/>
                  <a:pt x="59456" y="42894"/>
                  <a:pt x="60580" y="41690"/>
                </a:cubicBezTo>
                <a:cubicBezTo>
                  <a:pt x="61762" y="40416"/>
                  <a:pt x="62945" y="39370"/>
                  <a:pt x="64673" y="38097"/>
                </a:cubicBezTo>
                <a:cubicBezTo>
                  <a:pt x="65310" y="37642"/>
                  <a:pt x="65856" y="37187"/>
                  <a:pt x="65856" y="37096"/>
                </a:cubicBezTo>
                <a:cubicBezTo>
                  <a:pt x="65889" y="37030"/>
                  <a:pt x="66093" y="36988"/>
                  <a:pt x="66521" y="36988"/>
                </a:cubicBezTo>
                <a:close/>
                <a:moveTo>
                  <a:pt x="57297" y="45084"/>
                </a:moveTo>
                <a:cubicBezTo>
                  <a:pt x="57302" y="45084"/>
                  <a:pt x="57305" y="45090"/>
                  <a:pt x="57305" y="45101"/>
                </a:cubicBezTo>
                <a:cubicBezTo>
                  <a:pt x="57305" y="45192"/>
                  <a:pt x="57214" y="45328"/>
                  <a:pt x="57123" y="45374"/>
                </a:cubicBezTo>
                <a:cubicBezTo>
                  <a:pt x="57098" y="45399"/>
                  <a:pt x="57080" y="45410"/>
                  <a:pt x="57069" y="45410"/>
                </a:cubicBezTo>
                <a:cubicBezTo>
                  <a:pt x="57043" y="45410"/>
                  <a:pt x="57071" y="45336"/>
                  <a:pt x="57169" y="45237"/>
                </a:cubicBezTo>
                <a:cubicBezTo>
                  <a:pt x="57237" y="45135"/>
                  <a:pt x="57280" y="45084"/>
                  <a:pt x="57297" y="45084"/>
                </a:cubicBezTo>
                <a:close/>
                <a:moveTo>
                  <a:pt x="1730" y="17674"/>
                </a:moveTo>
                <a:cubicBezTo>
                  <a:pt x="1744" y="17674"/>
                  <a:pt x="1919" y="18156"/>
                  <a:pt x="2093" y="18723"/>
                </a:cubicBezTo>
                <a:cubicBezTo>
                  <a:pt x="2320" y="19359"/>
                  <a:pt x="2820" y="20496"/>
                  <a:pt x="3275" y="21315"/>
                </a:cubicBezTo>
                <a:cubicBezTo>
                  <a:pt x="4822" y="24135"/>
                  <a:pt x="6504" y="25954"/>
                  <a:pt x="9733" y="28273"/>
                </a:cubicBezTo>
                <a:cubicBezTo>
                  <a:pt x="11598" y="29592"/>
                  <a:pt x="13963" y="31730"/>
                  <a:pt x="16237" y="34231"/>
                </a:cubicBezTo>
                <a:cubicBezTo>
                  <a:pt x="17283" y="35368"/>
                  <a:pt x="17419" y="35550"/>
                  <a:pt x="17829" y="36460"/>
                </a:cubicBezTo>
                <a:cubicBezTo>
                  <a:pt x="18056" y="37051"/>
                  <a:pt x="18238" y="37460"/>
                  <a:pt x="18193" y="37506"/>
                </a:cubicBezTo>
                <a:cubicBezTo>
                  <a:pt x="18193" y="37506"/>
                  <a:pt x="17965" y="37278"/>
                  <a:pt x="17692" y="37051"/>
                </a:cubicBezTo>
                <a:cubicBezTo>
                  <a:pt x="17435" y="36761"/>
                  <a:pt x="17245" y="36608"/>
                  <a:pt x="17157" y="36608"/>
                </a:cubicBezTo>
                <a:cubicBezTo>
                  <a:pt x="17120" y="36608"/>
                  <a:pt x="17101" y="36634"/>
                  <a:pt x="17101" y="36687"/>
                </a:cubicBezTo>
                <a:cubicBezTo>
                  <a:pt x="17147" y="36733"/>
                  <a:pt x="17419" y="37096"/>
                  <a:pt x="17783" y="37460"/>
                </a:cubicBezTo>
                <a:cubicBezTo>
                  <a:pt x="18511" y="38143"/>
                  <a:pt x="18647" y="38370"/>
                  <a:pt x="18693" y="38734"/>
                </a:cubicBezTo>
                <a:cubicBezTo>
                  <a:pt x="18693" y="38799"/>
                  <a:pt x="18687" y="38835"/>
                  <a:pt x="18652" y="38835"/>
                </a:cubicBezTo>
                <a:cubicBezTo>
                  <a:pt x="18589" y="38835"/>
                  <a:pt x="18434" y="38722"/>
                  <a:pt x="18056" y="38461"/>
                </a:cubicBezTo>
                <a:cubicBezTo>
                  <a:pt x="17647" y="38188"/>
                  <a:pt x="17238" y="37779"/>
                  <a:pt x="16965" y="37460"/>
                </a:cubicBezTo>
                <a:cubicBezTo>
                  <a:pt x="16373" y="36687"/>
                  <a:pt x="15282" y="35778"/>
                  <a:pt x="12735" y="33867"/>
                </a:cubicBezTo>
                <a:cubicBezTo>
                  <a:pt x="11302" y="32825"/>
                  <a:pt x="10657" y="32363"/>
                  <a:pt x="10562" y="32363"/>
                </a:cubicBezTo>
                <a:cubicBezTo>
                  <a:pt x="10557" y="32363"/>
                  <a:pt x="10554" y="32365"/>
                  <a:pt x="10552" y="32367"/>
                </a:cubicBezTo>
                <a:cubicBezTo>
                  <a:pt x="10507" y="32412"/>
                  <a:pt x="10643" y="32594"/>
                  <a:pt x="10825" y="32730"/>
                </a:cubicBezTo>
                <a:cubicBezTo>
                  <a:pt x="11052" y="32867"/>
                  <a:pt x="12280" y="33822"/>
                  <a:pt x="13554" y="34777"/>
                </a:cubicBezTo>
                <a:cubicBezTo>
                  <a:pt x="15418" y="36187"/>
                  <a:pt x="16055" y="36687"/>
                  <a:pt x="16464" y="37187"/>
                </a:cubicBezTo>
                <a:cubicBezTo>
                  <a:pt x="16989" y="37802"/>
                  <a:pt x="17305" y="38173"/>
                  <a:pt x="17183" y="38173"/>
                </a:cubicBezTo>
                <a:cubicBezTo>
                  <a:pt x="16999" y="38173"/>
                  <a:pt x="15812" y="37323"/>
                  <a:pt x="12826" y="35186"/>
                </a:cubicBezTo>
                <a:cubicBezTo>
                  <a:pt x="9927" y="33135"/>
                  <a:pt x="8252" y="32001"/>
                  <a:pt x="8189" y="32001"/>
                </a:cubicBezTo>
                <a:cubicBezTo>
                  <a:pt x="8188" y="32001"/>
                  <a:pt x="8187" y="32002"/>
                  <a:pt x="8187" y="32003"/>
                </a:cubicBezTo>
                <a:cubicBezTo>
                  <a:pt x="8142" y="32048"/>
                  <a:pt x="9824" y="33322"/>
                  <a:pt x="12781" y="35414"/>
                </a:cubicBezTo>
                <a:lnTo>
                  <a:pt x="17419" y="38734"/>
                </a:lnTo>
                <a:lnTo>
                  <a:pt x="17920" y="39461"/>
                </a:lnTo>
                <a:cubicBezTo>
                  <a:pt x="18238" y="40007"/>
                  <a:pt x="18511" y="40280"/>
                  <a:pt x="18920" y="40507"/>
                </a:cubicBezTo>
                <a:cubicBezTo>
                  <a:pt x="19330" y="40780"/>
                  <a:pt x="19466" y="40962"/>
                  <a:pt x="19602" y="41281"/>
                </a:cubicBezTo>
                <a:cubicBezTo>
                  <a:pt x="19728" y="41626"/>
                  <a:pt x="19745" y="41776"/>
                  <a:pt x="19639" y="41776"/>
                </a:cubicBezTo>
                <a:cubicBezTo>
                  <a:pt x="19591" y="41776"/>
                  <a:pt x="19519" y="41746"/>
                  <a:pt x="19421" y="41690"/>
                </a:cubicBezTo>
                <a:cubicBezTo>
                  <a:pt x="19294" y="41627"/>
                  <a:pt x="19226" y="41593"/>
                  <a:pt x="19199" y="41593"/>
                </a:cubicBezTo>
                <a:cubicBezTo>
                  <a:pt x="19167" y="41593"/>
                  <a:pt x="19190" y="41638"/>
                  <a:pt x="19239" y="41735"/>
                </a:cubicBezTo>
                <a:cubicBezTo>
                  <a:pt x="19330" y="41826"/>
                  <a:pt x="19421" y="42008"/>
                  <a:pt x="19466" y="42099"/>
                </a:cubicBezTo>
                <a:cubicBezTo>
                  <a:pt x="19512" y="42236"/>
                  <a:pt x="19648" y="42372"/>
                  <a:pt x="19784" y="42463"/>
                </a:cubicBezTo>
                <a:cubicBezTo>
                  <a:pt x="20012" y="42645"/>
                  <a:pt x="20330" y="43509"/>
                  <a:pt x="20194" y="43600"/>
                </a:cubicBezTo>
                <a:cubicBezTo>
                  <a:pt x="20103" y="43691"/>
                  <a:pt x="20103" y="43782"/>
                  <a:pt x="20239" y="43918"/>
                </a:cubicBezTo>
                <a:cubicBezTo>
                  <a:pt x="20376" y="44055"/>
                  <a:pt x="20558" y="44510"/>
                  <a:pt x="20649" y="45010"/>
                </a:cubicBezTo>
                <a:lnTo>
                  <a:pt x="20830" y="45829"/>
                </a:lnTo>
                <a:lnTo>
                  <a:pt x="20285" y="45374"/>
                </a:lnTo>
                <a:cubicBezTo>
                  <a:pt x="20012" y="45146"/>
                  <a:pt x="19466" y="44601"/>
                  <a:pt x="19148" y="44146"/>
                </a:cubicBezTo>
                <a:cubicBezTo>
                  <a:pt x="18784" y="43737"/>
                  <a:pt x="18147" y="43009"/>
                  <a:pt x="17738" y="42600"/>
                </a:cubicBezTo>
                <a:lnTo>
                  <a:pt x="16965" y="41781"/>
                </a:lnTo>
                <a:lnTo>
                  <a:pt x="16965" y="41781"/>
                </a:lnTo>
                <a:lnTo>
                  <a:pt x="17692" y="42372"/>
                </a:lnTo>
                <a:cubicBezTo>
                  <a:pt x="18602" y="43100"/>
                  <a:pt x="19648" y="44055"/>
                  <a:pt x="19784" y="44328"/>
                </a:cubicBezTo>
                <a:cubicBezTo>
                  <a:pt x="19830" y="44419"/>
                  <a:pt x="19921" y="44464"/>
                  <a:pt x="19966" y="44464"/>
                </a:cubicBezTo>
                <a:cubicBezTo>
                  <a:pt x="20148" y="44373"/>
                  <a:pt x="19830" y="43964"/>
                  <a:pt x="18784" y="43009"/>
                </a:cubicBezTo>
                <a:cubicBezTo>
                  <a:pt x="17312" y="41667"/>
                  <a:pt x="16211" y="40819"/>
                  <a:pt x="16030" y="40819"/>
                </a:cubicBezTo>
                <a:cubicBezTo>
                  <a:pt x="16021" y="40819"/>
                  <a:pt x="16014" y="40821"/>
                  <a:pt x="16010" y="40826"/>
                </a:cubicBezTo>
                <a:cubicBezTo>
                  <a:pt x="15964" y="40917"/>
                  <a:pt x="16101" y="41053"/>
                  <a:pt x="16328" y="41190"/>
                </a:cubicBezTo>
                <a:cubicBezTo>
                  <a:pt x="16510" y="41326"/>
                  <a:pt x="16646" y="41463"/>
                  <a:pt x="16601" y="41463"/>
                </a:cubicBezTo>
                <a:cubicBezTo>
                  <a:pt x="16555" y="41463"/>
                  <a:pt x="16010" y="41053"/>
                  <a:pt x="15373" y="40507"/>
                </a:cubicBezTo>
                <a:cubicBezTo>
                  <a:pt x="14736" y="40007"/>
                  <a:pt x="13463" y="38961"/>
                  <a:pt x="12599" y="38233"/>
                </a:cubicBezTo>
                <a:cubicBezTo>
                  <a:pt x="11689" y="37506"/>
                  <a:pt x="10688" y="36642"/>
                  <a:pt x="10370" y="36369"/>
                </a:cubicBezTo>
                <a:cubicBezTo>
                  <a:pt x="10052" y="36050"/>
                  <a:pt x="9370" y="35459"/>
                  <a:pt x="8824" y="35050"/>
                </a:cubicBezTo>
                <a:cubicBezTo>
                  <a:pt x="7869" y="34277"/>
                  <a:pt x="5367" y="31957"/>
                  <a:pt x="5276" y="31730"/>
                </a:cubicBezTo>
                <a:cubicBezTo>
                  <a:pt x="5276" y="31639"/>
                  <a:pt x="5140" y="31548"/>
                  <a:pt x="5049" y="31502"/>
                </a:cubicBezTo>
                <a:cubicBezTo>
                  <a:pt x="4367" y="31139"/>
                  <a:pt x="2548" y="28592"/>
                  <a:pt x="1729" y="26909"/>
                </a:cubicBezTo>
                <a:cubicBezTo>
                  <a:pt x="1320" y="25999"/>
                  <a:pt x="819" y="24681"/>
                  <a:pt x="774" y="24226"/>
                </a:cubicBezTo>
                <a:cubicBezTo>
                  <a:pt x="728" y="23907"/>
                  <a:pt x="774" y="23816"/>
                  <a:pt x="956" y="23725"/>
                </a:cubicBezTo>
                <a:cubicBezTo>
                  <a:pt x="1092" y="23680"/>
                  <a:pt x="1229" y="23589"/>
                  <a:pt x="1320" y="23453"/>
                </a:cubicBezTo>
                <a:cubicBezTo>
                  <a:pt x="1365" y="23362"/>
                  <a:pt x="1456" y="22361"/>
                  <a:pt x="1501" y="21270"/>
                </a:cubicBezTo>
                <a:cubicBezTo>
                  <a:pt x="1547" y="19177"/>
                  <a:pt x="1638" y="17768"/>
                  <a:pt x="1729" y="17677"/>
                </a:cubicBezTo>
                <a:cubicBezTo>
                  <a:pt x="1729" y="17675"/>
                  <a:pt x="1729" y="17674"/>
                  <a:pt x="1730" y="17674"/>
                </a:cubicBezTo>
                <a:close/>
                <a:moveTo>
                  <a:pt x="68271" y="43596"/>
                </a:moveTo>
                <a:cubicBezTo>
                  <a:pt x="68564" y="43596"/>
                  <a:pt x="68947" y="43635"/>
                  <a:pt x="69312" y="43691"/>
                </a:cubicBezTo>
                <a:cubicBezTo>
                  <a:pt x="69949" y="43782"/>
                  <a:pt x="70949" y="43873"/>
                  <a:pt x="71540" y="43918"/>
                </a:cubicBezTo>
                <a:cubicBezTo>
                  <a:pt x="72177" y="43964"/>
                  <a:pt x="73269" y="44055"/>
                  <a:pt x="73996" y="44100"/>
                </a:cubicBezTo>
                <a:cubicBezTo>
                  <a:pt x="74543" y="44133"/>
                  <a:pt x="75044" y="44165"/>
                  <a:pt x="75339" y="44165"/>
                </a:cubicBezTo>
                <a:cubicBezTo>
                  <a:pt x="75461" y="44165"/>
                  <a:pt x="75548" y="44159"/>
                  <a:pt x="75588" y="44146"/>
                </a:cubicBezTo>
                <a:cubicBezTo>
                  <a:pt x="75658" y="44111"/>
                  <a:pt x="75740" y="44096"/>
                  <a:pt x="75826" y="44096"/>
                </a:cubicBezTo>
                <a:cubicBezTo>
                  <a:pt x="75965" y="44096"/>
                  <a:pt x="76112" y="44135"/>
                  <a:pt x="76225" y="44191"/>
                </a:cubicBezTo>
                <a:cubicBezTo>
                  <a:pt x="76270" y="44191"/>
                  <a:pt x="76179" y="44328"/>
                  <a:pt x="76088" y="44419"/>
                </a:cubicBezTo>
                <a:cubicBezTo>
                  <a:pt x="75952" y="44555"/>
                  <a:pt x="75406" y="44964"/>
                  <a:pt x="74906" y="45374"/>
                </a:cubicBezTo>
                <a:cubicBezTo>
                  <a:pt x="73996" y="46101"/>
                  <a:pt x="73951" y="46147"/>
                  <a:pt x="73223" y="46238"/>
                </a:cubicBezTo>
                <a:cubicBezTo>
                  <a:pt x="72970" y="46274"/>
                  <a:pt x="72730" y="46294"/>
                  <a:pt x="72437" y="46294"/>
                </a:cubicBezTo>
                <a:cubicBezTo>
                  <a:pt x="71626" y="46294"/>
                  <a:pt x="70411" y="46139"/>
                  <a:pt x="67402" y="45738"/>
                </a:cubicBezTo>
                <a:cubicBezTo>
                  <a:pt x="65583" y="45510"/>
                  <a:pt x="63718" y="45283"/>
                  <a:pt x="63218" y="45237"/>
                </a:cubicBezTo>
                <a:cubicBezTo>
                  <a:pt x="62763" y="45237"/>
                  <a:pt x="62308" y="45192"/>
                  <a:pt x="62217" y="45192"/>
                </a:cubicBezTo>
                <a:cubicBezTo>
                  <a:pt x="62081" y="45192"/>
                  <a:pt x="62263" y="45101"/>
                  <a:pt x="65037" y="44373"/>
                </a:cubicBezTo>
                <a:cubicBezTo>
                  <a:pt x="66356" y="44009"/>
                  <a:pt x="67629" y="43691"/>
                  <a:pt x="67857" y="43646"/>
                </a:cubicBezTo>
                <a:cubicBezTo>
                  <a:pt x="67943" y="43611"/>
                  <a:pt x="68090" y="43596"/>
                  <a:pt x="68271" y="43596"/>
                </a:cubicBezTo>
                <a:close/>
                <a:moveTo>
                  <a:pt x="20593" y="45941"/>
                </a:moveTo>
                <a:cubicBezTo>
                  <a:pt x="20616" y="45941"/>
                  <a:pt x="20666" y="45966"/>
                  <a:pt x="20739" y="46011"/>
                </a:cubicBezTo>
                <a:cubicBezTo>
                  <a:pt x="20830" y="46101"/>
                  <a:pt x="20921" y="46283"/>
                  <a:pt x="20967" y="46420"/>
                </a:cubicBezTo>
                <a:cubicBezTo>
                  <a:pt x="21009" y="46524"/>
                  <a:pt x="21022" y="46580"/>
                  <a:pt x="21006" y="46580"/>
                </a:cubicBezTo>
                <a:cubicBezTo>
                  <a:pt x="20988" y="46580"/>
                  <a:pt x="20929" y="46501"/>
                  <a:pt x="20830" y="46329"/>
                </a:cubicBezTo>
                <a:cubicBezTo>
                  <a:pt x="20615" y="46052"/>
                  <a:pt x="20545" y="45941"/>
                  <a:pt x="20593" y="45941"/>
                </a:cubicBezTo>
                <a:close/>
                <a:moveTo>
                  <a:pt x="64621" y="36249"/>
                </a:moveTo>
                <a:cubicBezTo>
                  <a:pt x="64898" y="36249"/>
                  <a:pt x="64922" y="36317"/>
                  <a:pt x="64946" y="36460"/>
                </a:cubicBezTo>
                <a:cubicBezTo>
                  <a:pt x="64946" y="36687"/>
                  <a:pt x="65037" y="36778"/>
                  <a:pt x="65264" y="36824"/>
                </a:cubicBezTo>
                <a:cubicBezTo>
                  <a:pt x="65401" y="36869"/>
                  <a:pt x="65537" y="36915"/>
                  <a:pt x="65492" y="36960"/>
                </a:cubicBezTo>
                <a:cubicBezTo>
                  <a:pt x="65492" y="36960"/>
                  <a:pt x="64900" y="37415"/>
                  <a:pt x="64218" y="37915"/>
                </a:cubicBezTo>
                <a:cubicBezTo>
                  <a:pt x="62535" y="39189"/>
                  <a:pt x="61535" y="40053"/>
                  <a:pt x="59852" y="41826"/>
                </a:cubicBezTo>
                <a:cubicBezTo>
                  <a:pt x="59079" y="42600"/>
                  <a:pt x="57851" y="43827"/>
                  <a:pt x="57169" y="44555"/>
                </a:cubicBezTo>
                <a:lnTo>
                  <a:pt x="55895" y="45829"/>
                </a:lnTo>
                <a:lnTo>
                  <a:pt x="55122" y="46056"/>
                </a:lnTo>
                <a:cubicBezTo>
                  <a:pt x="54667" y="46192"/>
                  <a:pt x="54304" y="46283"/>
                  <a:pt x="54304" y="46283"/>
                </a:cubicBezTo>
                <a:cubicBezTo>
                  <a:pt x="54304" y="46238"/>
                  <a:pt x="55986" y="44510"/>
                  <a:pt x="56987" y="43600"/>
                </a:cubicBezTo>
                <a:cubicBezTo>
                  <a:pt x="57663" y="42966"/>
                  <a:pt x="57907" y="42686"/>
                  <a:pt x="57720" y="42686"/>
                </a:cubicBezTo>
                <a:cubicBezTo>
                  <a:pt x="57705" y="42686"/>
                  <a:pt x="57688" y="42687"/>
                  <a:pt x="57669" y="42690"/>
                </a:cubicBezTo>
                <a:cubicBezTo>
                  <a:pt x="57578" y="42690"/>
                  <a:pt x="56123" y="44100"/>
                  <a:pt x="54940" y="45328"/>
                </a:cubicBezTo>
                <a:lnTo>
                  <a:pt x="53803" y="46465"/>
                </a:lnTo>
                <a:lnTo>
                  <a:pt x="52530" y="46875"/>
                </a:lnTo>
                <a:cubicBezTo>
                  <a:pt x="51887" y="47070"/>
                  <a:pt x="51570" y="47163"/>
                  <a:pt x="51443" y="47163"/>
                </a:cubicBezTo>
                <a:cubicBezTo>
                  <a:pt x="51363" y="47163"/>
                  <a:pt x="51358" y="47127"/>
                  <a:pt x="51393" y="47057"/>
                </a:cubicBezTo>
                <a:cubicBezTo>
                  <a:pt x="51620" y="46647"/>
                  <a:pt x="52848" y="45328"/>
                  <a:pt x="54304" y="43918"/>
                </a:cubicBezTo>
                <a:cubicBezTo>
                  <a:pt x="55895" y="42418"/>
                  <a:pt x="55804" y="42509"/>
                  <a:pt x="55668" y="42418"/>
                </a:cubicBezTo>
                <a:cubicBezTo>
                  <a:pt x="55662" y="42414"/>
                  <a:pt x="55655" y="42413"/>
                  <a:pt x="55646" y="42413"/>
                </a:cubicBezTo>
                <a:cubicBezTo>
                  <a:pt x="55305" y="42413"/>
                  <a:pt x="52679" y="44959"/>
                  <a:pt x="51393" y="46511"/>
                </a:cubicBezTo>
                <a:cubicBezTo>
                  <a:pt x="50620" y="47420"/>
                  <a:pt x="50529" y="47466"/>
                  <a:pt x="49983" y="47693"/>
                </a:cubicBezTo>
                <a:cubicBezTo>
                  <a:pt x="49760" y="47768"/>
                  <a:pt x="49537" y="47842"/>
                  <a:pt x="49463" y="47842"/>
                </a:cubicBezTo>
                <a:cubicBezTo>
                  <a:pt x="49446" y="47842"/>
                  <a:pt x="49437" y="47838"/>
                  <a:pt x="49437" y="47830"/>
                </a:cubicBezTo>
                <a:cubicBezTo>
                  <a:pt x="49437" y="47784"/>
                  <a:pt x="52030" y="44783"/>
                  <a:pt x="52621" y="44146"/>
                </a:cubicBezTo>
                <a:cubicBezTo>
                  <a:pt x="54577" y="42145"/>
                  <a:pt x="56850" y="40144"/>
                  <a:pt x="58806" y="38688"/>
                </a:cubicBezTo>
                <a:cubicBezTo>
                  <a:pt x="60034" y="37779"/>
                  <a:pt x="60216" y="37597"/>
                  <a:pt x="60125" y="37506"/>
                </a:cubicBezTo>
                <a:cubicBezTo>
                  <a:pt x="60124" y="37505"/>
                  <a:pt x="60123" y="37505"/>
                  <a:pt x="60121" y="37505"/>
                </a:cubicBezTo>
                <a:cubicBezTo>
                  <a:pt x="59975" y="37505"/>
                  <a:pt x="57563" y="39338"/>
                  <a:pt x="56305" y="40371"/>
                </a:cubicBezTo>
                <a:cubicBezTo>
                  <a:pt x="55486" y="41053"/>
                  <a:pt x="53985" y="42463"/>
                  <a:pt x="52757" y="43691"/>
                </a:cubicBezTo>
                <a:cubicBezTo>
                  <a:pt x="52348" y="44100"/>
                  <a:pt x="51393" y="45146"/>
                  <a:pt x="50574" y="46101"/>
                </a:cubicBezTo>
                <a:cubicBezTo>
                  <a:pt x="49756" y="47057"/>
                  <a:pt x="49028" y="47875"/>
                  <a:pt x="48982" y="47966"/>
                </a:cubicBezTo>
                <a:cubicBezTo>
                  <a:pt x="48949" y="47992"/>
                  <a:pt x="48928" y="48004"/>
                  <a:pt x="48917" y="48004"/>
                </a:cubicBezTo>
                <a:cubicBezTo>
                  <a:pt x="48733" y="48004"/>
                  <a:pt x="51568" y="44554"/>
                  <a:pt x="52985" y="43009"/>
                </a:cubicBezTo>
                <a:cubicBezTo>
                  <a:pt x="54167" y="41735"/>
                  <a:pt x="55850" y="40098"/>
                  <a:pt x="56669" y="39416"/>
                </a:cubicBezTo>
                <a:cubicBezTo>
                  <a:pt x="57533" y="38688"/>
                  <a:pt x="59079" y="37688"/>
                  <a:pt x="60216" y="37142"/>
                </a:cubicBezTo>
                <a:cubicBezTo>
                  <a:pt x="61080" y="36687"/>
                  <a:pt x="61353" y="36596"/>
                  <a:pt x="63036" y="36414"/>
                </a:cubicBezTo>
                <a:cubicBezTo>
                  <a:pt x="63904" y="36306"/>
                  <a:pt x="64368" y="36249"/>
                  <a:pt x="64621" y="36249"/>
                </a:cubicBezTo>
                <a:close/>
                <a:moveTo>
                  <a:pt x="12605" y="45025"/>
                </a:moveTo>
                <a:cubicBezTo>
                  <a:pt x="12760" y="45025"/>
                  <a:pt x="12902" y="45146"/>
                  <a:pt x="13326" y="45510"/>
                </a:cubicBezTo>
                <a:cubicBezTo>
                  <a:pt x="13690" y="45783"/>
                  <a:pt x="14554" y="46556"/>
                  <a:pt x="15191" y="47193"/>
                </a:cubicBezTo>
                <a:lnTo>
                  <a:pt x="16419" y="48330"/>
                </a:lnTo>
                <a:lnTo>
                  <a:pt x="16419" y="48330"/>
                </a:lnTo>
                <a:lnTo>
                  <a:pt x="15327" y="47693"/>
                </a:lnTo>
                <a:cubicBezTo>
                  <a:pt x="13963" y="46829"/>
                  <a:pt x="12007" y="45465"/>
                  <a:pt x="11962" y="45328"/>
                </a:cubicBezTo>
                <a:cubicBezTo>
                  <a:pt x="11962" y="45283"/>
                  <a:pt x="12144" y="45192"/>
                  <a:pt x="12326" y="45101"/>
                </a:cubicBezTo>
                <a:cubicBezTo>
                  <a:pt x="12447" y="45055"/>
                  <a:pt x="12528" y="45025"/>
                  <a:pt x="12605" y="45025"/>
                </a:cubicBezTo>
                <a:close/>
                <a:moveTo>
                  <a:pt x="45274" y="46988"/>
                </a:moveTo>
                <a:cubicBezTo>
                  <a:pt x="45304" y="46988"/>
                  <a:pt x="45065" y="47356"/>
                  <a:pt x="44616" y="48012"/>
                </a:cubicBezTo>
                <a:cubicBezTo>
                  <a:pt x="44025" y="48876"/>
                  <a:pt x="43343" y="49785"/>
                  <a:pt x="43116" y="50013"/>
                </a:cubicBezTo>
                <a:cubicBezTo>
                  <a:pt x="43011" y="50104"/>
                  <a:pt x="42947" y="50155"/>
                  <a:pt x="42929" y="50155"/>
                </a:cubicBezTo>
                <a:cubicBezTo>
                  <a:pt x="42883" y="50155"/>
                  <a:pt x="43111" y="49848"/>
                  <a:pt x="43661" y="49103"/>
                </a:cubicBezTo>
                <a:cubicBezTo>
                  <a:pt x="44253" y="48375"/>
                  <a:pt x="44889" y="47466"/>
                  <a:pt x="45162" y="47102"/>
                </a:cubicBezTo>
                <a:cubicBezTo>
                  <a:pt x="45228" y="47025"/>
                  <a:pt x="45265" y="46988"/>
                  <a:pt x="45274" y="46988"/>
                </a:cubicBezTo>
                <a:close/>
                <a:moveTo>
                  <a:pt x="61456" y="45433"/>
                </a:moveTo>
                <a:cubicBezTo>
                  <a:pt x="61767" y="45433"/>
                  <a:pt x="62126" y="45463"/>
                  <a:pt x="62672" y="45510"/>
                </a:cubicBezTo>
                <a:cubicBezTo>
                  <a:pt x="63536" y="45601"/>
                  <a:pt x="65446" y="45829"/>
                  <a:pt x="66902" y="46011"/>
                </a:cubicBezTo>
                <a:cubicBezTo>
                  <a:pt x="70151" y="46452"/>
                  <a:pt x="71383" y="46610"/>
                  <a:pt x="72128" y="46610"/>
                </a:cubicBezTo>
                <a:cubicBezTo>
                  <a:pt x="72228" y="46610"/>
                  <a:pt x="72319" y="46607"/>
                  <a:pt x="72405" y="46602"/>
                </a:cubicBezTo>
                <a:cubicBezTo>
                  <a:pt x="73269" y="46602"/>
                  <a:pt x="73360" y="46647"/>
                  <a:pt x="72859" y="46875"/>
                </a:cubicBezTo>
                <a:cubicBezTo>
                  <a:pt x="72496" y="47011"/>
                  <a:pt x="72450" y="47057"/>
                  <a:pt x="72541" y="47193"/>
                </a:cubicBezTo>
                <a:cubicBezTo>
                  <a:pt x="72587" y="47238"/>
                  <a:pt x="72814" y="47329"/>
                  <a:pt x="72996" y="47329"/>
                </a:cubicBezTo>
                <a:cubicBezTo>
                  <a:pt x="73587" y="47329"/>
                  <a:pt x="73678" y="47329"/>
                  <a:pt x="73542" y="47420"/>
                </a:cubicBezTo>
                <a:cubicBezTo>
                  <a:pt x="73496" y="47511"/>
                  <a:pt x="73132" y="47784"/>
                  <a:pt x="72723" y="48148"/>
                </a:cubicBezTo>
                <a:cubicBezTo>
                  <a:pt x="72359" y="48466"/>
                  <a:pt x="71722" y="48876"/>
                  <a:pt x="71404" y="49103"/>
                </a:cubicBezTo>
                <a:cubicBezTo>
                  <a:pt x="70858" y="49421"/>
                  <a:pt x="70631" y="49467"/>
                  <a:pt x="70085" y="49467"/>
                </a:cubicBezTo>
                <a:cubicBezTo>
                  <a:pt x="68766" y="49421"/>
                  <a:pt x="66629" y="49058"/>
                  <a:pt x="63945" y="48421"/>
                </a:cubicBezTo>
                <a:cubicBezTo>
                  <a:pt x="61290" y="47757"/>
                  <a:pt x="57514" y="46964"/>
                  <a:pt x="57062" y="46964"/>
                </a:cubicBezTo>
                <a:cubicBezTo>
                  <a:pt x="57050" y="46964"/>
                  <a:pt x="57040" y="46964"/>
                  <a:pt x="57032" y="46966"/>
                </a:cubicBezTo>
                <a:cubicBezTo>
                  <a:pt x="56623" y="47011"/>
                  <a:pt x="57123" y="47148"/>
                  <a:pt x="59170" y="47602"/>
                </a:cubicBezTo>
                <a:cubicBezTo>
                  <a:pt x="60352" y="47875"/>
                  <a:pt x="62445" y="48330"/>
                  <a:pt x="63763" y="48694"/>
                </a:cubicBezTo>
                <a:cubicBezTo>
                  <a:pt x="66174" y="49285"/>
                  <a:pt x="68448" y="49694"/>
                  <a:pt x="69676" y="49740"/>
                </a:cubicBezTo>
                <a:cubicBezTo>
                  <a:pt x="70085" y="49740"/>
                  <a:pt x="70403" y="49831"/>
                  <a:pt x="70631" y="49967"/>
                </a:cubicBezTo>
                <a:lnTo>
                  <a:pt x="70904" y="50195"/>
                </a:lnTo>
                <a:lnTo>
                  <a:pt x="70494" y="50240"/>
                </a:lnTo>
                <a:cubicBezTo>
                  <a:pt x="70446" y="50244"/>
                  <a:pt x="70395" y="50246"/>
                  <a:pt x="70338" y="50246"/>
                </a:cubicBezTo>
                <a:cubicBezTo>
                  <a:pt x="69696" y="50246"/>
                  <a:pt x="68433" y="50003"/>
                  <a:pt x="65173" y="49376"/>
                </a:cubicBezTo>
                <a:cubicBezTo>
                  <a:pt x="61762" y="48694"/>
                  <a:pt x="60807" y="48466"/>
                  <a:pt x="59306" y="48012"/>
                </a:cubicBezTo>
                <a:cubicBezTo>
                  <a:pt x="58761" y="47875"/>
                  <a:pt x="57624" y="47602"/>
                  <a:pt x="56805" y="47466"/>
                </a:cubicBezTo>
                <a:cubicBezTo>
                  <a:pt x="55986" y="47284"/>
                  <a:pt x="55213" y="47148"/>
                  <a:pt x="55122" y="47148"/>
                </a:cubicBezTo>
                <a:cubicBezTo>
                  <a:pt x="54940" y="47102"/>
                  <a:pt x="56532" y="46602"/>
                  <a:pt x="59215" y="45874"/>
                </a:cubicBezTo>
                <a:cubicBezTo>
                  <a:pt x="60440" y="45545"/>
                  <a:pt x="60861" y="45433"/>
                  <a:pt x="61456" y="45433"/>
                </a:cubicBezTo>
                <a:close/>
                <a:moveTo>
                  <a:pt x="26544" y="51359"/>
                </a:moveTo>
                <a:cubicBezTo>
                  <a:pt x="26554" y="51359"/>
                  <a:pt x="26561" y="51365"/>
                  <a:pt x="26561" y="51377"/>
                </a:cubicBezTo>
                <a:cubicBezTo>
                  <a:pt x="26561" y="51423"/>
                  <a:pt x="26515" y="51514"/>
                  <a:pt x="26424" y="51559"/>
                </a:cubicBezTo>
                <a:cubicBezTo>
                  <a:pt x="26412" y="51571"/>
                  <a:pt x="26403" y="51577"/>
                  <a:pt x="26398" y="51577"/>
                </a:cubicBezTo>
                <a:cubicBezTo>
                  <a:pt x="26382" y="51577"/>
                  <a:pt x="26391" y="51535"/>
                  <a:pt x="26424" y="51468"/>
                </a:cubicBezTo>
                <a:cubicBezTo>
                  <a:pt x="26458" y="51401"/>
                  <a:pt x="26515" y="51359"/>
                  <a:pt x="26544" y="51359"/>
                </a:cubicBezTo>
                <a:close/>
                <a:moveTo>
                  <a:pt x="5140" y="32139"/>
                </a:moveTo>
                <a:lnTo>
                  <a:pt x="6413" y="33413"/>
                </a:lnTo>
                <a:cubicBezTo>
                  <a:pt x="7096" y="34095"/>
                  <a:pt x="8051" y="35004"/>
                  <a:pt x="8551" y="35368"/>
                </a:cubicBezTo>
                <a:cubicBezTo>
                  <a:pt x="9006" y="35778"/>
                  <a:pt x="9779" y="36414"/>
                  <a:pt x="10234" y="36824"/>
                </a:cubicBezTo>
                <a:cubicBezTo>
                  <a:pt x="10643" y="37233"/>
                  <a:pt x="11325" y="37779"/>
                  <a:pt x="11644" y="38097"/>
                </a:cubicBezTo>
                <a:cubicBezTo>
                  <a:pt x="15373" y="41190"/>
                  <a:pt x="17010" y="42600"/>
                  <a:pt x="17647" y="43282"/>
                </a:cubicBezTo>
                <a:cubicBezTo>
                  <a:pt x="18602" y="44282"/>
                  <a:pt x="21376" y="47875"/>
                  <a:pt x="21240" y="47921"/>
                </a:cubicBezTo>
                <a:cubicBezTo>
                  <a:pt x="21194" y="47921"/>
                  <a:pt x="20785" y="47511"/>
                  <a:pt x="20330" y="47057"/>
                </a:cubicBezTo>
                <a:cubicBezTo>
                  <a:pt x="19724" y="46450"/>
                  <a:pt x="19442" y="46193"/>
                  <a:pt x="19355" y="46193"/>
                </a:cubicBezTo>
                <a:cubicBezTo>
                  <a:pt x="19324" y="46193"/>
                  <a:pt x="19318" y="46224"/>
                  <a:pt x="19330" y="46283"/>
                </a:cubicBezTo>
                <a:cubicBezTo>
                  <a:pt x="19330" y="46329"/>
                  <a:pt x="19830" y="46875"/>
                  <a:pt x="20421" y="47466"/>
                </a:cubicBezTo>
                <a:cubicBezTo>
                  <a:pt x="21786" y="48830"/>
                  <a:pt x="21695" y="48739"/>
                  <a:pt x="21876" y="49467"/>
                </a:cubicBezTo>
                <a:lnTo>
                  <a:pt x="22058" y="50104"/>
                </a:lnTo>
                <a:lnTo>
                  <a:pt x="21376" y="49240"/>
                </a:lnTo>
                <a:cubicBezTo>
                  <a:pt x="20763" y="48482"/>
                  <a:pt x="20550" y="48240"/>
                  <a:pt x="20443" y="48240"/>
                </a:cubicBezTo>
                <a:cubicBezTo>
                  <a:pt x="20415" y="48240"/>
                  <a:pt x="20394" y="48256"/>
                  <a:pt x="20376" y="48284"/>
                </a:cubicBezTo>
                <a:cubicBezTo>
                  <a:pt x="20330" y="48330"/>
                  <a:pt x="20376" y="48375"/>
                  <a:pt x="20421" y="48421"/>
                </a:cubicBezTo>
                <a:cubicBezTo>
                  <a:pt x="20512" y="48466"/>
                  <a:pt x="20876" y="48967"/>
                  <a:pt x="21331" y="49558"/>
                </a:cubicBezTo>
                <a:cubicBezTo>
                  <a:pt x="22331" y="50831"/>
                  <a:pt x="22286" y="50786"/>
                  <a:pt x="22240" y="50831"/>
                </a:cubicBezTo>
                <a:cubicBezTo>
                  <a:pt x="22195" y="50831"/>
                  <a:pt x="21604" y="50149"/>
                  <a:pt x="20967" y="49285"/>
                </a:cubicBezTo>
                <a:cubicBezTo>
                  <a:pt x="20285" y="48421"/>
                  <a:pt x="19739" y="47739"/>
                  <a:pt x="19693" y="47739"/>
                </a:cubicBezTo>
                <a:cubicBezTo>
                  <a:pt x="19557" y="47784"/>
                  <a:pt x="19784" y="48103"/>
                  <a:pt x="21012" y="49694"/>
                </a:cubicBezTo>
                <a:cubicBezTo>
                  <a:pt x="21695" y="50604"/>
                  <a:pt x="22331" y="51514"/>
                  <a:pt x="22377" y="51695"/>
                </a:cubicBezTo>
                <a:cubicBezTo>
                  <a:pt x="22445" y="51967"/>
                  <a:pt x="22386" y="52188"/>
                  <a:pt x="22295" y="52188"/>
                </a:cubicBezTo>
                <a:cubicBezTo>
                  <a:pt x="22264" y="52188"/>
                  <a:pt x="22229" y="52162"/>
                  <a:pt x="22195" y="52105"/>
                </a:cubicBezTo>
                <a:cubicBezTo>
                  <a:pt x="22104" y="52014"/>
                  <a:pt x="22013" y="51877"/>
                  <a:pt x="21876" y="51741"/>
                </a:cubicBezTo>
                <a:cubicBezTo>
                  <a:pt x="21786" y="51605"/>
                  <a:pt x="21695" y="51377"/>
                  <a:pt x="21649" y="51195"/>
                </a:cubicBezTo>
                <a:cubicBezTo>
                  <a:pt x="21604" y="50831"/>
                  <a:pt x="20649" y="49467"/>
                  <a:pt x="19966" y="48694"/>
                </a:cubicBezTo>
                <a:cubicBezTo>
                  <a:pt x="19346" y="48029"/>
                  <a:pt x="16180" y="45596"/>
                  <a:pt x="15932" y="45596"/>
                </a:cubicBezTo>
                <a:cubicBezTo>
                  <a:pt x="15926" y="45596"/>
                  <a:pt x="15921" y="45598"/>
                  <a:pt x="15919" y="45601"/>
                </a:cubicBezTo>
                <a:cubicBezTo>
                  <a:pt x="15873" y="45692"/>
                  <a:pt x="16510" y="46192"/>
                  <a:pt x="17556" y="46966"/>
                </a:cubicBezTo>
                <a:cubicBezTo>
                  <a:pt x="19330" y="48330"/>
                  <a:pt x="20057" y="49058"/>
                  <a:pt x="20785" y="50058"/>
                </a:cubicBezTo>
                <a:cubicBezTo>
                  <a:pt x="21160" y="50622"/>
                  <a:pt x="21474" y="51185"/>
                  <a:pt x="21418" y="51185"/>
                </a:cubicBezTo>
                <a:cubicBezTo>
                  <a:pt x="21406" y="51185"/>
                  <a:pt x="21378" y="51160"/>
                  <a:pt x="21331" y="51104"/>
                </a:cubicBezTo>
                <a:cubicBezTo>
                  <a:pt x="20967" y="50695"/>
                  <a:pt x="19330" y="49103"/>
                  <a:pt x="18693" y="48557"/>
                </a:cubicBezTo>
                <a:cubicBezTo>
                  <a:pt x="17962" y="47998"/>
                  <a:pt x="16824" y="47277"/>
                  <a:pt x="16626" y="47277"/>
                </a:cubicBezTo>
                <a:cubicBezTo>
                  <a:pt x="16614" y="47277"/>
                  <a:pt x="16606" y="47279"/>
                  <a:pt x="16601" y="47284"/>
                </a:cubicBezTo>
                <a:cubicBezTo>
                  <a:pt x="16555" y="47329"/>
                  <a:pt x="17101" y="47739"/>
                  <a:pt x="17783" y="48239"/>
                </a:cubicBezTo>
                <a:cubicBezTo>
                  <a:pt x="19148" y="49194"/>
                  <a:pt x="20057" y="50058"/>
                  <a:pt x="21422" y="51605"/>
                </a:cubicBezTo>
                <a:lnTo>
                  <a:pt x="22286" y="52560"/>
                </a:lnTo>
                <a:lnTo>
                  <a:pt x="20512" y="51423"/>
                </a:lnTo>
                <a:cubicBezTo>
                  <a:pt x="18920" y="50331"/>
                  <a:pt x="18738" y="50195"/>
                  <a:pt x="18238" y="49558"/>
                </a:cubicBezTo>
                <a:cubicBezTo>
                  <a:pt x="17601" y="48785"/>
                  <a:pt x="17010" y="48148"/>
                  <a:pt x="16191" y="47466"/>
                </a:cubicBezTo>
                <a:cubicBezTo>
                  <a:pt x="15919" y="47238"/>
                  <a:pt x="15282" y="46647"/>
                  <a:pt x="14827" y="46238"/>
                </a:cubicBezTo>
                <a:cubicBezTo>
                  <a:pt x="14327" y="45783"/>
                  <a:pt x="13736" y="45283"/>
                  <a:pt x="13417" y="45055"/>
                </a:cubicBezTo>
                <a:cubicBezTo>
                  <a:pt x="13144" y="44874"/>
                  <a:pt x="12871" y="44555"/>
                  <a:pt x="12781" y="44419"/>
                </a:cubicBezTo>
                <a:cubicBezTo>
                  <a:pt x="12644" y="44237"/>
                  <a:pt x="11825" y="43418"/>
                  <a:pt x="10779" y="42554"/>
                </a:cubicBezTo>
                <a:cubicBezTo>
                  <a:pt x="9824" y="41690"/>
                  <a:pt x="8824" y="40780"/>
                  <a:pt x="8596" y="40553"/>
                </a:cubicBezTo>
                <a:cubicBezTo>
                  <a:pt x="8051" y="40007"/>
                  <a:pt x="7323" y="38961"/>
                  <a:pt x="7232" y="38597"/>
                </a:cubicBezTo>
                <a:lnTo>
                  <a:pt x="7141" y="38279"/>
                </a:lnTo>
                <a:lnTo>
                  <a:pt x="7869" y="38370"/>
                </a:lnTo>
                <a:cubicBezTo>
                  <a:pt x="8207" y="38412"/>
                  <a:pt x="8497" y="38433"/>
                  <a:pt x="8743" y="38433"/>
                </a:cubicBezTo>
                <a:cubicBezTo>
                  <a:pt x="9291" y="38433"/>
                  <a:pt x="9622" y="38331"/>
                  <a:pt x="9779" y="38143"/>
                </a:cubicBezTo>
                <a:cubicBezTo>
                  <a:pt x="9870" y="38006"/>
                  <a:pt x="9915" y="37824"/>
                  <a:pt x="9915" y="37779"/>
                </a:cubicBezTo>
                <a:cubicBezTo>
                  <a:pt x="9870" y="37688"/>
                  <a:pt x="9051" y="36960"/>
                  <a:pt x="8096" y="36141"/>
                </a:cubicBezTo>
                <a:cubicBezTo>
                  <a:pt x="6004" y="34368"/>
                  <a:pt x="4867" y="33367"/>
                  <a:pt x="4685" y="33140"/>
                </a:cubicBezTo>
                <a:cubicBezTo>
                  <a:pt x="4594" y="33049"/>
                  <a:pt x="4640" y="32912"/>
                  <a:pt x="4867" y="32594"/>
                </a:cubicBezTo>
                <a:lnTo>
                  <a:pt x="5140" y="32139"/>
                </a:lnTo>
                <a:close/>
                <a:moveTo>
                  <a:pt x="16877" y="48754"/>
                </a:moveTo>
                <a:cubicBezTo>
                  <a:pt x="16903" y="48754"/>
                  <a:pt x="16931" y="48779"/>
                  <a:pt x="16965" y="48830"/>
                </a:cubicBezTo>
                <a:cubicBezTo>
                  <a:pt x="17010" y="48876"/>
                  <a:pt x="17192" y="49103"/>
                  <a:pt x="17328" y="49240"/>
                </a:cubicBezTo>
                <a:cubicBezTo>
                  <a:pt x="17556" y="49467"/>
                  <a:pt x="17601" y="49558"/>
                  <a:pt x="17510" y="49649"/>
                </a:cubicBezTo>
                <a:cubicBezTo>
                  <a:pt x="17419" y="49694"/>
                  <a:pt x="17465" y="49785"/>
                  <a:pt x="17783" y="50013"/>
                </a:cubicBezTo>
                <a:cubicBezTo>
                  <a:pt x="18011" y="50195"/>
                  <a:pt x="18329" y="50513"/>
                  <a:pt x="18511" y="50786"/>
                </a:cubicBezTo>
                <a:lnTo>
                  <a:pt x="18875" y="51241"/>
                </a:lnTo>
                <a:lnTo>
                  <a:pt x="18875" y="51241"/>
                </a:lnTo>
                <a:lnTo>
                  <a:pt x="18420" y="50968"/>
                </a:lnTo>
                <a:cubicBezTo>
                  <a:pt x="17809" y="50560"/>
                  <a:pt x="17198" y="50226"/>
                  <a:pt x="17044" y="50226"/>
                </a:cubicBezTo>
                <a:cubicBezTo>
                  <a:pt x="17027" y="50226"/>
                  <a:pt x="17015" y="50231"/>
                  <a:pt x="17010" y="50240"/>
                </a:cubicBezTo>
                <a:cubicBezTo>
                  <a:pt x="16965" y="50286"/>
                  <a:pt x="17465" y="50649"/>
                  <a:pt x="18147" y="51104"/>
                </a:cubicBezTo>
                <a:cubicBezTo>
                  <a:pt x="19239" y="51786"/>
                  <a:pt x="19375" y="51923"/>
                  <a:pt x="19602" y="52332"/>
                </a:cubicBezTo>
                <a:lnTo>
                  <a:pt x="19875" y="52787"/>
                </a:lnTo>
                <a:lnTo>
                  <a:pt x="18102" y="51468"/>
                </a:lnTo>
                <a:cubicBezTo>
                  <a:pt x="17147" y="50740"/>
                  <a:pt x="16191" y="50058"/>
                  <a:pt x="16055" y="49876"/>
                </a:cubicBezTo>
                <a:lnTo>
                  <a:pt x="15737" y="49603"/>
                </a:lnTo>
                <a:lnTo>
                  <a:pt x="16191" y="49421"/>
                </a:lnTo>
                <a:cubicBezTo>
                  <a:pt x="16419" y="49285"/>
                  <a:pt x="16646" y="49103"/>
                  <a:pt x="16737" y="48967"/>
                </a:cubicBezTo>
                <a:cubicBezTo>
                  <a:pt x="16794" y="48825"/>
                  <a:pt x="16833" y="48754"/>
                  <a:pt x="16877" y="48754"/>
                </a:cubicBezTo>
                <a:close/>
                <a:moveTo>
                  <a:pt x="59785" y="36910"/>
                </a:moveTo>
                <a:cubicBezTo>
                  <a:pt x="59797" y="36910"/>
                  <a:pt x="59804" y="36912"/>
                  <a:pt x="59807" y="36915"/>
                </a:cubicBezTo>
                <a:cubicBezTo>
                  <a:pt x="59807" y="36915"/>
                  <a:pt x="59579" y="37096"/>
                  <a:pt x="59261" y="37278"/>
                </a:cubicBezTo>
                <a:cubicBezTo>
                  <a:pt x="58306" y="37870"/>
                  <a:pt x="56805" y="38870"/>
                  <a:pt x="56123" y="39461"/>
                </a:cubicBezTo>
                <a:cubicBezTo>
                  <a:pt x="54486" y="40780"/>
                  <a:pt x="51984" y="43418"/>
                  <a:pt x="49574" y="46329"/>
                </a:cubicBezTo>
                <a:cubicBezTo>
                  <a:pt x="47800" y="48466"/>
                  <a:pt x="47845" y="48421"/>
                  <a:pt x="47391" y="48557"/>
                </a:cubicBezTo>
                <a:lnTo>
                  <a:pt x="46981" y="48694"/>
                </a:lnTo>
                <a:lnTo>
                  <a:pt x="47300" y="48284"/>
                </a:lnTo>
                <a:cubicBezTo>
                  <a:pt x="47482" y="48057"/>
                  <a:pt x="48573" y="46829"/>
                  <a:pt x="49665" y="45556"/>
                </a:cubicBezTo>
                <a:cubicBezTo>
                  <a:pt x="51771" y="43148"/>
                  <a:pt x="52090" y="42732"/>
                  <a:pt x="51926" y="42732"/>
                </a:cubicBezTo>
                <a:cubicBezTo>
                  <a:pt x="51917" y="42732"/>
                  <a:pt x="51906" y="42733"/>
                  <a:pt x="51893" y="42736"/>
                </a:cubicBezTo>
                <a:cubicBezTo>
                  <a:pt x="51802" y="42781"/>
                  <a:pt x="48755" y="46238"/>
                  <a:pt x="46981" y="48284"/>
                </a:cubicBezTo>
                <a:cubicBezTo>
                  <a:pt x="46618" y="48739"/>
                  <a:pt x="46390" y="48921"/>
                  <a:pt x="46117" y="49012"/>
                </a:cubicBezTo>
                <a:lnTo>
                  <a:pt x="45753" y="49149"/>
                </a:lnTo>
                <a:lnTo>
                  <a:pt x="46163" y="48603"/>
                </a:lnTo>
                <a:cubicBezTo>
                  <a:pt x="46390" y="48284"/>
                  <a:pt x="47618" y="46784"/>
                  <a:pt x="48892" y="45283"/>
                </a:cubicBezTo>
                <a:cubicBezTo>
                  <a:pt x="51389" y="42226"/>
                  <a:pt x="51481" y="42144"/>
                  <a:pt x="51291" y="42144"/>
                </a:cubicBezTo>
                <a:cubicBezTo>
                  <a:pt x="51280" y="42144"/>
                  <a:pt x="51269" y="42145"/>
                  <a:pt x="51256" y="42145"/>
                </a:cubicBezTo>
                <a:cubicBezTo>
                  <a:pt x="51120" y="42190"/>
                  <a:pt x="47254" y="46829"/>
                  <a:pt x="45890" y="48557"/>
                </a:cubicBezTo>
                <a:cubicBezTo>
                  <a:pt x="45435" y="49149"/>
                  <a:pt x="45253" y="49376"/>
                  <a:pt x="44935" y="49467"/>
                </a:cubicBezTo>
                <a:cubicBezTo>
                  <a:pt x="44768" y="49534"/>
                  <a:pt x="44651" y="49576"/>
                  <a:pt x="44599" y="49576"/>
                </a:cubicBezTo>
                <a:cubicBezTo>
                  <a:pt x="44581" y="49576"/>
                  <a:pt x="44571" y="49570"/>
                  <a:pt x="44571" y="49558"/>
                </a:cubicBezTo>
                <a:cubicBezTo>
                  <a:pt x="44616" y="49512"/>
                  <a:pt x="45435" y="48603"/>
                  <a:pt x="46390" y="47466"/>
                </a:cubicBezTo>
                <a:cubicBezTo>
                  <a:pt x="47899" y="45741"/>
                  <a:pt x="48223" y="45325"/>
                  <a:pt x="48059" y="45325"/>
                </a:cubicBezTo>
                <a:cubicBezTo>
                  <a:pt x="48050" y="45325"/>
                  <a:pt x="48039" y="45326"/>
                  <a:pt x="48027" y="45328"/>
                </a:cubicBezTo>
                <a:cubicBezTo>
                  <a:pt x="47982" y="45374"/>
                  <a:pt x="47072" y="46374"/>
                  <a:pt x="45981" y="47602"/>
                </a:cubicBezTo>
                <a:cubicBezTo>
                  <a:pt x="44889" y="48830"/>
                  <a:pt x="43980" y="49876"/>
                  <a:pt x="43934" y="49876"/>
                </a:cubicBezTo>
                <a:cubicBezTo>
                  <a:pt x="43889" y="49876"/>
                  <a:pt x="44207" y="49421"/>
                  <a:pt x="44662" y="48830"/>
                </a:cubicBezTo>
                <a:cubicBezTo>
                  <a:pt x="45071" y="48239"/>
                  <a:pt x="46208" y="46738"/>
                  <a:pt x="47118" y="45465"/>
                </a:cubicBezTo>
                <a:cubicBezTo>
                  <a:pt x="48528" y="43555"/>
                  <a:pt x="48801" y="43100"/>
                  <a:pt x="48801" y="42963"/>
                </a:cubicBezTo>
                <a:cubicBezTo>
                  <a:pt x="48755" y="42827"/>
                  <a:pt x="48664" y="42736"/>
                  <a:pt x="48573" y="42690"/>
                </a:cubicBezTo>
                <a:cubicBezTo>
                  <a:pt x="48437" y="42690"/>
                  <a:pt x="48209" y="42918"/>
                  <a:pt x="47163" y="44373"/>
                </a:cubicBezTo>
                <a:cubicBezTo>
                  <a:pt x="46254" y="45692"/>
                  <a:pt x="45935" y="46101"/>
                  <a:pt x="45753" y="46147"/>
                </a:cubicBezTo>
                <a:cubicBezTo>
                  <a:pt x="45571" y="46192"/>
                  <a:pt x="44071" y="48057"/>
                  <a:pt x="42797" y="49876"/>
                </a:cubicBezTo>
                <a:cubicBezTo>
                  <a:pt x="42342" y="50513"/>
                  <a:pt x="42206" y="50604"/>
                  <a:pt x="41660" y="50877"/>
                </a:cubicBezTo>
                <a:cubicBezTo>
                  <a:pt x="41353" y="51005"/>
                  <a:pt x="41190" y="51061"/>
                  <a:pt x="41114" y="51061"/>
                </a:cubicBezTo>
                <a:cubicBezTo>
                  <a:pt x="41055" y="51061"/>
                  <a:pt x="41049" y="51027"/>
                  <a:pt x="41069" y="50968"/>
                </a:cubicBezTo>
                <a:cubicBezTo>
                  <a:pt x="41069" y="50831"/>
                  <a:pt x="41842" y="49785"/>
                  <a:pt x="42706" y="48557"/>
                </a:cubicBezTo>
                <a:cubicBezTo>
                  <a:pt x="43798" y="47148"/>
                  <a:pt x="44344" y="46374"/>
                  <a:pt x="44253" y="46329"/>
                </a:cubicBezTo>
                <a:cubicBezTo>
                  <a:pt x="44251" y="46328"/>
                  <a:pt x="44250" y="46328"/>
                  <a:pt x="44248" y="46328"/>
                </a:cubicBezTo>
                <a:cubicBezTo>
                  <a:pt x="44049" y="46328"/>
                  <a:pt x="40660" y="50879"/>
                  <a:pt x="40705" y="51150"/>
                </a:cubicBezTo>
                <a:cubicBezTo>
                  <a:pt x="40705" y="51241"/>
                  <a:pt x="40523" y="51377"/>
                  <a:pt x="40250" y="51514"/>
                </a:cubicBezTo>
                <a:cubicBezTo>
                  <a:pt x="39990" y="51588"/>
                  <a:pt x="39821" y="51662"/>
                  <a:pt x="39743" y="51662"/>
                </a:cubicBezTo>
                <a:cubicBezTo>
                  <a:pt x="39726" y="51662"/>
                  <a:pt x="39713" y="51658"/>
                  <a:pt x="39705" y="51650"/>
                </a:cubicBezTo>
                <a:cubicBezTo>
                  <a:pt x="39705" y="51605"/>
                  <a:pt x="40432" y="50558"/>
                  <a:pt x="41296" y="49240"/>
                </a:cubicBezTo>
                <a:cubicBezTo>
                  <a:pt x="42206" y="47966"/>
                  <a:pt x="42888" y="46920"/>
                  <a:pt x="42888" y="46875"/>
                </a:cubicBezTo>
                <a:cubicBezTo>
                  <a:pt x="42884" y="46855"/>
                  <a:pt x="42874" y="46845"/>
                  <a:pt x="42859" y="46845"/>
                </a:cubicBezTo>
                <a:cubicBezTo>
                  <a:pt x="42696" y="46845"/>
                  <a:pt x="41909" y="47914"/>
                  <a:pt x="40705" y="49740"/>
                </a:cubicBezTo>
                <a:cubicBezTo>
                  <a:pt x="39477" y="51605"/>
                  <a:pt x="39113" y="52059"/>
                  <a:pt x="38886" y="52150"/>
                </a:cubicBezTo>
                <a:cubicBezTo>
                  <a:pt x="38824" y="52175"/>
                  <a:pt x="38778" y="52193"/>
                  <a:pt x="38753" y="52193"/>
                </a:cubicBezTo>
                <a:cubicBezTo>
                  <a:pt x="38686" y="52193"/>
                  <a:pt x="38758" y="52067"/>
                  <a:pt x="39022" y="51605"/>
                </a:cubicBezTo>
                <a:cubicBezTo>
                  <a:pt x="39204" y="51286"/>
                  <a:pt x="40068" y="50013"/>
                  <a:pt x="40887" y="48830"/>
                </a:cubicBezTo>
                <a:cubicBezTo>
                  <a:pt x="42193" y="46977"/>
                  <a:pt x="42679" y="46177"/>
                  <a:pt x="42527" y="46177"/>
                </a:cubicBezTo>
                <a:cubicBezTo>
                  <a:pt x="42515" y="46177"/>
                  <a:pt x="42499" y="46182"/>
                  <a:pt x="42479" y="46192"/>
                </a:cubicBezTo>
                <a:cubicBezTo>
                  <a:pt x="42433" y="46238"/>
                  <a:pt x="41387" y="47693"/>
                  <a:pt x="40250" y="49421"/>
                </a:cubicBezTo>
                <a:cubicBezTo>
                  <a:pt x="38249" y="52332"/>
                  <a:pt x="38067" y="52605"/>
                  <a:pt x="37749" y="52787"/>
                </a:cubicBezTo>
                <a:cubicBezTo>
                  <a:pt x="37670" y="52826"/>
                  <a:pt x="37608" y="52855"/>
                  <a:pt x="37574" y="52855"/>
                </a:cubicBezTo>
                <a:cubicBezTo>
                  <a:pt x="37449" y="52855"/>
                  <a:pt x="37681" y="52480"/>
                  <a:pt x="38750" y="50877"/>
                </a:cubicBezTo>
                <a:cubicBezTo>
                  <a:pt x="39523" y="49694"/>
                  <a:pt x="40705" y="47830"/>
                  <a:pt x="41387" y="46693"/>
                </a:cubicBezTo>
                <a:cubicBezTo>
                  <a:pt x="42297" y="45192"/>
                  <a:pt x="43025" y="44146"/>
                  <a:pt x="44025" y="42827"/>
                </a:cubicBezTo>
                <a:cubicBezTo>
                  <a:pt x="45363" y="40992"/>
                  <a:pt x="45769" y="40507"/>
                  <a:pt x="46000" y="40507"/>
                </a:cubicBezTo>
                <a:cubicBezTo>
                  <a:pt x="46044" y="40507"/>
                  <a:pt x="46081" y="40524"/>
                  <a:pt x="46117" y="40553"/>
                </a:cubicBezTo>
                <a:cubicBezTo>
                  <a:pt x="46169" y="40592"/>
                  <a:pt x="46213" y="40616"/>
                  <a:pt x="46282" y="40616"/>
                </a:cubicBezTo>
                <a:cubicBezTo>
                  <a:pt x="46454" y="40616"/>
                  <a:pt x="46778" y="40463"/>
                  <a:pt x="47755" y="40007"/>
                </a:cubicBezTo>
                <a:cubicBezTo>
                  <a:pt x="48801" y="39461"/>
                  <a:pt x="52393" y="37961"/>
                  <a:pt x="52712" y="37915"/>
                </a:cubicBezTo>
                <a:cubicBezTo>
                  <a:pt x="52720" y="37911"/>
                  <a:pt x="52725" y="37909"/>
                  <a:pt x="52727" y="37909"/>
                </a:cubicBezTo>
                <a:cubicBezTo>
                  <a:pt x="52755" y="37909"/>
                  <a:pt x="52498" y="38121"/>
                  <a:pt x="52166" y="38370"/>
                </a:cubicBezTo>
                <a:cubicBezTo>
                  <a:pt x="50847" y="39325"/>
                  <a:pt x="49892" y="40189"/>
                  <a:pt x="49164" y="41144"/>
                </a:cubicBezTo>
                <a:cubicBezTo>
                  <a:pt x="48437" y="42008"/>
                  <a:pt x="48437" y="42054"/>
                  <a:pt x="48619" y="42145"/>
                </a:cubicBezTo>
                <a:cubicBezTo>
                  <a:pt x="48645" y="42158"/>
                  <a:pt x="48673" y="42164"/>
                  <a:pt x="48705" y="42164"/>
                </a:cubicBezTo>
                <a:cubicBezTo>
                  <a:pt x="48893" y="42164"/>
                  <a:pt x="49177" y="41930"/>
                  <a:pt x="49528" y="41463"/>
                </a:cubicBezTo>
                <a:cubicBezTo>
                  <a:pt x="50665" y="39916"/>
                  <a:pt x="54122" y="37460"/>
                  <a:pt x="55668" y="37051"/>
                </a:cubicBezTo>
                <a:cubicBezTo>
                  <a:pt x="55858" y="36988"/>
                  <a:pt x="55970" y="36954"/>
                  <a:pt x="56026" y="36954"/>
                </a:cubicBezTo>
                <a:cubicBezTo>
                  <a:pt x="56090" y="36954"/>
                  <a:pt x="56081" y="36999"/>
                  <a:pt x="56032" y="37096"/>
                </a:cubicBezTo>
                <a:cubicBezTo>
                  <a:pt x="55986" y="37187"/>
                  <a:pt x="55895" y="37369"/>
                  <a:pt x="55895" y="37506"/>
                </a:cubicBezTo>
                <a:cubicBezTo>
                  <a:pt x="55895" y="37694"/>
                  <a:pt x="55993" y="37785"/>
                  <a:pt x="56243" y="37785"/>
                </a:cubicBezTo>
                <a:cubicBezTo>
                  <a:pt x="56478" y="37785"/>
                  <a:pt x="56847" y="37705"/>
                  <a:pt x="57396" y="37551"/>
                </a:cubicBezTo>
                <a:cubicBezTo>
                  <a:pt x="58588" y="37211"/>
                  <a:pt x="59620" y="36910"/>
                  <a:pt x="59785" y="36910"/>
                </a:cubicBezTo>
                <a:close/>
                <a:moveTo>
                  <a:pt x="54493" y="47426"/>
                </a:moveTo>
                <a:cubicBezTo>
                  <a:pt x="54645" y="47426"/>
                  <a:pt x="54793" y="47443"/>
                  <a:pt x="54986" y="47466"/>
                </a:cubicBezTo>
                <a:cubicBezTo>
                  <a:pt x="56305" y="47648"/>
                  <a:pt x="58988" y="48239"/>
                  <a:pt x="60216" y="48557"/>
                </a:cubicBezTo>
                <a:cubicBezTo>
                  <a:pt x="61398" y="48921"/>
                  <a:pt x="68175" y="50331"/>
                  <a:pt x="69312" y="50513"/>
                </a:cubicBezTo>
                <a:cubicBezTo>
                  <a:pt x="69676" y="50558"/>
                  <a:pt x="69994" y="50604"/>
                  <a:pt x="69994" y="50649"/>
                </a:cubicBezTo>
                <a:cubicBezTo>
                  <a:pt x="69994" y="50649"/>
                  <a:pt x="69539" y="50968"/>
                  <a:pt x="68994" y="51332"/>
                </a:cubicBezTo>
                <a:cubicBezTo>
                  <a:pt x="68448" y="51650"/>
                  <a:pt x="67402" y="52241"/>
                  <a:pt x="66674" y="52514"/>
                </a:cubicBezTo>
                <a:cubicBezTo>
                  <a:pt x="65992" y="52832"/>
                  <a:pt x="65355" y="53151"/>
                  <a:pt x="65264" y="53287"/>
                </a:cubicBezTo>
                <a:cubicBezTo>
                  <a:pt x="65238" y="53327"/>
                  <a:pt x="65188" y="53347"/>
                  <a:pt x="65088" y="53347"/>
                </a:cubicBezTo>
                <a:cubicBezTo>
                  <a:pt x="64845" y="53347"/>
                  <a:pt x="64306" y="53227"/>
                  <a:pt x="63081" y="52969"/>
                </a:cubicBezTo>
                <a:cubicBezTo>
                  <a:pt x="61944" y="52696"/>
                  <a:pt x="59943" y="52241"/>
                  <a:pt x="58670" y="51877"/>
                </a:cubicBezTo>
                <a:cubicBezTo>
                  <a:pt x="53803" y="50649"/>
                  <a:pt x="50074" y="49922"/>
                  <a:pt x="47982" y="49876"/>
                </a:cubicBezTo>
                <a:cubicBezTo>
                  <a:pt x="47436" y="49876"/>
                  <a:pt x="47027" y="49831"/>
                  <a:pt x="47163" y="49785"/>
                </a:cubicBezTo>
                <a:cubicBezTo>
                  <a:pt x="47482" y="49603"/>
                  <a:pt x="49301" y="49012"/>
                  <a:pt x="51666" y="48194"/>
                </a:cubicBezTo>
                <a:cubicBezTo>
                  <a:pt x="53542" y="47580"/>
                  <a:pt x="54036" y="47426"/>
                  <a:pt x="54493" y="47426"/>
                </a:cubicBezTo>
                <a:close/>
                <a:moveTo>
                  <a:pt x="19243" y="50874"/>
                </a:moveTo>
                <a:cubicBezTo>
                  <a:pt x="19306" y="50874"/>
                  <a:pt x="20012" y="51318"/>
                  <a:pt x="20967" y="51968"/>
                </a:cubicBezTo>
                <a:cubicBezTo>
                  <a:pt x="22695" y="53196"/>
                  <a:pt x="22695" y="53196"/>
                  <a:pt x="22604" y="53469"/>
                </a:cubicBezTo>
                <a:lnTo>
                  <a:pt x="22559" y="53697"/>
                </a:lnTo>
                <a:lnTo>
                  <a:pt x="21240" y="52832"/>
                </a:lnTo>
                <a:cubicBezTo>
                  <a:pt x="20239" y="52150"/>
                  <a:pt x="19875" y="51832"/>
                  <a:pt x="19602" y="51468"/>
                </a:cubicBezTo>
                <a:cubicBezTo>
                  <a:pt x="19421" y="51241"/>
                  <a:pt x="19284" y="50968"/>
                  <a:pt x="19239" y="50877"/>
                </a:cubicBezTo>
                <a:cubicBezTo>
                  <a:pt x="19239" y="50875"/>
                  <a:pt x="19240" y="50874"/>
                  <a:pt x="19243" y="50874"/>
                </a:cubicBezTo>
                <a:close/>
                <a:moveTo>
                  <a:pt x="30841" y="53471"/>
                </a:moveTo>
                <a:cubicBezTo>
                  <a:pt x="30851" y="53471"/>
                  <a:pt x="30850" y="53486"/>
                  <a:pt x="30836" y="53515"/>
                </a:cubicBezTo>
                <a:cubicBezTo>
                  <a:pt x="30791" y="53651"/>
                  <a:pt x="30654" y="53833"/>
                  <a:pt x="30563" y="53924"/>
                </a:cubicBezTo>
                <a:cubicBezTo>
                  <a:pt x="30540" y="53947"/>
                  <a:pt x="30525" y="53959"/>
                  <a:pt x="30519" y="53959"/>
                </a:cubicBezTo>
                <a:cubicBezTo>
                  <a:pt x="30502" y="53959"/>
                  <a:pt x="30553" y="53865"/>
                  <a:pt x="30654" y="53697"/>
                </a:cubicBezTo>
                <a:cubicBezTo>
                  <a:pt x="30747" y="53541"/>
                  <a:pt x="30819" y="53471"/>
                  <a:pt x="30841" y="53471"/>
                </a:cubicBezTo>
                <a:close/>
                <a:moveTo>
                  <a:pt x="21142" y="22220"/>
                </a:moveTo>
                <a:cubicBezTo>
                  <a:pt x="21193" y="22220"/>
                  <a:pt x="21274" y="22459"/>
                  <a:pt x="21422" y="22952"/>
                </a:cubicBezTo>
                <a:cubicBezTo>
                  <a:pt x="21513" y="23271"/>
                  <a:pt x="21740" y="24317"/>
                  <a:pt x="21967" y="25317"/>
                </a:cubicBezTo>
                <a:cubicBezTo>
                  <a:pt x="22331" y="27045"/>
                  <a:pt x="22331" y="27136"/>
                  <a:pt x="22104" y="28319"/>
                </a:cubicBezTo>
                <a:cubicBezTo>
                  <a:pt x="22013" y="28956"/>
                  <a:pt x="21967" y="29501"/>
                  <a:pt x="22013" y="29501"/>
                </a:cubicBezTo>
                <a:cubicBezTo>
                  <a:pt x="22018" y="29504"/>
                  <a:pt x="22023" y="29505"/>
                  <a:pt x="22028" y="29505"/>
                </a:cubicBezTo>
                <a:cubicBezTo>
                  <a:pt x="22114" y="29505"/>
                  <a:pt x="22200" y="29155"/>
                  <a:pt x="22286" y="28683"/>
                </a:cubicBezTo>
                <a:cubicBezTo>
                  <a:pt x="22329" y="28254"/>
                  <a:pt x="22412" y="27906"/>
                  <a:pt x="22421" y="27906"/>
                </a:cubicBezTo>
                <a:cubicBezTo>
                  <a:pt x="22422" y="27906"/>
                  <a:pt x="22422" y="27907"/>
                  <a:pt x="22422" y="27910"/>
                </a:cubicBezTo>
                <a:cubicBezTo>
                  <a:pt x="22468" y="27910"/>
                  <a:pt x="22559" y="28546"/>
                  <a:pt x="22695" y="29274"/>
                </a:cubicBezTo>
                <a:cubicBezTo>
                  <a:pt x="22786" y="30002"/>
                  <a:pt x="22923" y="30684"/>
                  <a:pt x="23013" y="30820"/>
                </a:cubicBezTo>
                <a:cubicBezTo>
                  <a:pt x="23082" y="30957"/>
                  <a:pt x="23207" y="31025"/>
                  <a:pt x="23355" y="31025"/>
                </a:cubicBezTo>
                <a:cubicBezTo>
                  <a:pt x="23502" y="31025"/>
                  <a:pt x="23673" y="30957"/>
                  <a:pt x="23832" y="30820"/>
                </a:cubicBezTo>
                <a:cubicBezTo>
                  <a:pt x="23969" y="30684"/>
                  <a:pt x="24105" y="30593"/>
                  <a:pt x="24196" y="30593"/>
                </a:cubicBezTo>
                <a:cubicBezTo>
                  <a:pt x="24332" y="30638"/>
                  <a:pt x="24969" y="32367"/>
                  <a:pt x="25242" y="33504"/>
                </a:cubicBezTo>
                <a:cubicBezTo>
                  <a:pt x="25378" y="34004"/>
                  <a:pt x="25378" y="34459"/>
                  <a:pt x="25333" y="34550"/>
                </a:cubicBezTo>
                <a:cubicBezTo>
                  <a:pt x="25242" y="34641"/>
                  <a:pt x="24878" y="35550"/>
                  <a:pt x="24469" y="36551"/>
                </a:cubicBezTo>
                <a:cubicBezTo>
                  <a:pt x="24060" y="37506"/>
                  <a:pt x="23332" y="39189"/>
                  <a:pt x="22877" y="40235"/>
                </a:cubicBezTo>
                <a:cubicBezTo>
                  <a:pt x="22422" y="41281"/>
                  <a:pt x="22058" y="42190"/>
                  <a:pt x="22058" y="42236"/>
                </a:cubicBezTo>
                <a:cubicBezTo>
                  <a:pt x="22065" y="42268"/>
                  <a:pt x="22076" y="42286"/>
                  <a:pt x="22093" y="42286"/>
                </a:cubicBezTo>
                <a:cubicBezTo>
                  <a:pt x="22196" y="42286"/>
                  <a:pt x="22513" y="41651"/>
                  <a:pt x="23332" y="39780"/>
                </a:cubicBezTo>
                <a:cubicBezTo>
                  <a:pt x="23923" y="38370"/>
                  <a:pt x="24651" y="36687"/>
                  <a:pt x="24924" y="36050"/>
                </a:cubicBezTo>
                <a:cubicBezTo>
                  <a:pt x="25197" y="35368"/>
                  <a:pt x="25469" y="34777"/>
                  <a:pt x="25515" y="34777"/>
                </a:cubicBezTo>
                <a:cubicBezTo>
                  <a:pt x="25651" y="34777"/>
                  <a:pt x="25788" y="36551"/>
                  <a:pt x="25742" y="38233"/>
                </a:cubicBezTo>
                <a:cubicBezTo>
                  <a:pt x="25742" y="39234"/>
                  <a:pt x="25742" y="40189"/>
                  <a:pt x="25788" y="40416"/>
                </a:cubicBezTo>
                <a:cubicBezTo>
                  <a:pt x="25829" y="40833"/>
                  <a:pt x="26062" y="41059"/>
                  <a:pt x="26450" y="41059"/>
                </a:cubicBezTo>
                <a:cubicBezTo>
                  <a:pt x="26486" y="41059"/>
                  <a:pt x="26523" y="41057"/>
                  <a:pt x="26561" y="41053"/>
                </a:cubicBezTo>
                <a:lnTo>
                  <a:pt x="26879" y="41008"/>
                </a:lnTo>
                <a:lnTo>
                  <a:pt x="27016" y="41917"/>
                </a:lnTo>
                <a:cubicBezTo>
                  <a:pt x="27152" y="43100"/>
                  <a:pt x="27107" y="44009"/>
                  <a:pt x="26788" y="46602"/>
                </a:cubicBezTo>
                <a:cubicBezTo>
                  <a:pt x="26606" y="47784"/>
                  <a:pt x="26515" y="48876"/>
                  <a:pt x="26515" y="49058"/>
                </a:cubicBezTo>
                <a:cubicBezTo>
                  <a:pt x="26515" y="49285"/>
                  <a:pt x="26152" y="50013"/>
                  <a:pt x="25333" y="51650"/>
                </a:cubicBezTo>
                <a:cubicBezTo>
                  <a:pt x="24651" y="52923"/>
                  <a:pt x="24105" y="53969"/>
                  <a:pt x="24060" y="53969"/>
                </a:cubicBezTo>
                <a:cubicBezTo>
                  <a:pt x="24060" y="53977"/>
                  <a:pt x="24057" y="53981"/>
                  <a:pt x="24052" y="53981"/>
                </a:cubicBezTo>
                <a:cubicBezTo>
                  <a:pt x="24031" y="53981"/>
                  <a:pt x="23969" y="53893"/>
                  <a:pt x="23969" y="53742"/>
                </a:cubicBezTo>
                <a:cubicBezTo>
                  <a:pt x="23878" y="53424"/>
                  <a:pt x="24014" y="53060"/>
                  <a:pt x="24878" y="51150"/>
                </a:cubicBezTo>
                <a:cubicBezTo>
                  <a:pt x="25424" y="49922"/>
                  <a:pt x="25924" y="48830"/>
                  <a:pt x="25924" y="48739"/>
                </a:cubicBezTo>
                <a:cubicBezTo>
                  <a:pt x="25924" y="48648"/>
                  <a:pt x="25913" y="48600"/>
                  <a:pt x="25886" y="48600"/>
                </a:cubicBezTo>
                <a:cubicBezTo>
                  <a:pt x="25794" y="48600"/>
                  <a:pt x="25515" y="49190"/>
                  <a:pt x="24878" y="50604"/>
                </a:cubicBezTo>
                <a:cubicBezTo>
                  <a:pt x="24378" y="51695"/>
                  <a:pt x="23969" y="52651"/>
                  <a:pt x="23878" y="52742"/>
                </a:cubicBezTo>
                <a:cubicBezTo>
                  <a:pt x="23868" y="52760"/>
                  <a:pt x="23859" y="52769"/>
                  <a:pt x="23850" y="52769"/>
                </a:cubicBezTo>
                <a:cubicBezTo>
                  <a:pt x="23812" y="52769"/>
                  <a:pt x="23768" y="52623"/>
                  <a:pt x="23696" y="52332"/>
                </a:cubicBezTo>
                <a:cubicBezTo>
                  <a:pt x="23650" y="51832"/>
                  <a:pt x="23650" y="51786"/>
                  <a:pt x="24378" y="50377"/>
                </a:cubicBezTo>
                <a:cubicBezTo>
                  <a:pt x="24787" y="49558"/>
                  <a:pt x="25106" y="48876"/>
                  <a:pt x="25106" y="48785"/>
                </a:cubicBezTo>
                <a:cubicBezTo>
                  <a:pt x="25083" y="48739"/>
                  <a:pt x="25060" y="48717"/>
                  <a:pt x="25037" y="48717"/>
                </a:cubicBezTo>
                <a:cubicBezTo>
                  <a:pt x="25015" y="48717"/>
                  <a:pt x="24992" y="48739"/>
                  <a:pt x="24969" y="48785"/>
                </a:cubicBezTo>
                <a:cubicBezTo>
                  <a:pt x="24833" y="49012"/>
                  <a:pt x="23741" y="51059"/>
                  <a:pt x="23650" y="51332"/>
                </a:cubicBezTo>
                <a:cubicBezTo>
                  <a:pt x="23629" y="51418"/>
                  <a:pt x="23607" y="51463"/>
                  <a:pt x="23591" y="51463"/>
                </a:cubicBezTo>
                <a:cubicBezTo>
                  <a:pt x="23572" y="51463"/>
                  <a:pt x="23559" y="51406"/>
                  <a:pt x="23559" y="51286"/>
                </a:cubicBezTo>
                <a:cubicBezTo>
                  <a:pt x="23514" y="51150"/>
                  <a:pt x="23787" y="50422"/>
                  <a:pt x="24332" y="49240"/>
                </a:cubicBezTo>
                <a:cubicBezTo>
                  <a:pt x="25061" y="47654"/>
                  <a:pt x="25224" y="47280"/>
                  <a:pt x="25088" y="47280"/>
                </a:cubicBezTo>
                <a:cubicBezTo>
                  <a:pt x="25080" y="47280"/>
                  <a:pt x="25071" y="47281"/>
                  <a:pt x="25060" y="47284"/>
                </a:cubicBezTo>
                <a:cubicBezTo>
                  <a:pt x="25015" y="47284"/>
                  <a:pt x="24651" y="48012"/>
                  <a:pt x="24287" y="48830"/>
                </a:cubicBezTo>
                <a:cubicBezTo>
                  <a:pt x="23634" y="50208"/>
                  <a:pt x="23444" y="50632"/>
                  <a:pt x="23371" y="50632"/>
                </a:cubicBezTo>
                <a:cubicBezTo>
                  <a:pt x="23352" y="50632"/>
                  <a:pt x="23341" y="50605"/>
                  <a:pt x="23332" y="50558"/>
                </a:cubicBezTo>
                <a:cubicBezTo>
                  <a:pt x="23332" y="50468"/>
                  <a:pt x="23741" y="49512"/>
                  <a:pt x="24241" y="48375"/>
                </a:cubicBezTo>
                <a:cubicBezTo>
                  <a:pt x="24787" y="47284"/>
                  <a:pt x="25197" y="46329"/>
                  <a:pt x="25197" y="46329"/>
                </a:cubicBezTo>
                <a:cubicBezTo>
                  <a:pt x="25188" y="46276"/>
                  <a:pt x="25172" y="46248"/>
                  <a:pt x="25148" y="46248"/>
                </a:cubicBezTo>
                <a:cubicBezTo>
                  <a:pt x="25049" y="46248"/>
                  <a:pt x="24808" y="46714"/>
                  <a:pt x="24332" y="47739"/>
                </a:cubicBezTo>
                <a:cubicBezTo>
                  <a:pt x="23923" y="48557"/>
                  <a:pt x="23559" y="49331"/>
                  <a:pt x="23468" y="49512"/>
                </a:cubicBezTo>
                <a:cubicBezTo>
                  <a:pt x="23464" y="49527"/>
                  <a:pt x="23460" y="49533"/>
                  <a:pt x="23457" y="49533"/>
                </a:cubicBezTo>
                <a:cubicBezTo>
                  <a:pt x="23434" y="49533"/>
                  <a:pt x="23487" y="49019"/>
                  <a:pt x="23650" y="48284"/>
                </a:cubicBezTo>
                <a:cubicBezTo>
                  <a:pt x="23787" y="47466"/>
                  <a:pt x="23969" y="46465"/>
                  <a:pt x="24014" y="46101"/>
                </a:cubicBezTo>
                <a:cubicBezTo>
                  <a:pt x="24060" y="45556"/>
                  <a:pt x="24196" y="45146"/>
                  <a:pt x="24924" y="43737"/>
                </a:cubicBezTo>
                <a:cubicBezTo>
                  <a:pt x="25879" y="41872"/>
                  <a:pt x="25924" y="41735"/>
                  <a:pt x="25788" y="41735"/>
                </a:cubicBezTo>
                <a:cubicBezTo>
                  <a:pt x="25697" y="41735"/>
                  <a:pt x="25333" y="42372"/>
                  <a:pt x="24969" y="43145"/>
                </a:cubicBezTo>
                <a:cubicBezTo>
                  <a:pt x="24605" y="43918"/>
                  <a:pt x="24241" y="44555"/>
                  <a:pt x="24241" y="44601"/>
                </a:cubicBezTo>
                <a:cubicBezTo>
                  <a:pt x="24240" y="44602"/>
                  <a:pt x="24239" y="44602"/>
                  <a:pt x="24237" y="44602"/>
                </a:cubicBezTo>
                <a:cubicBezTo>
                  <a:pt x="24114" y="44602"/>
                  <a:pt x="24562" y="40269"/>
                  <a:pt x="24787" y="39189"/>
                </a:cubicBezTo>
                <a:cubicBezTo>
                  <a:pt x="24878" y="38643"/>
                  <a:pt x="25151" y="37779"/>
                  <a:pt x="25333" y="37233"/>
                </a:cubicBezTo>
                <a:cubicBezTo>
                  <a:pt x="25644" y="36339"/>
                  <a:pt x="25689" y="36176"/>
                  <a:pt x="25554" y="36176"/>
                </a:cubicBezTo>
                <a:cubicBezTo>
                  <a:pt x="25531" y="36176"/>
                  <a:pt x="25502" y="36180"/>
                  <a:pt x="25469" y="36187"/>
                </a:cubicBezTo>
                <a:cubicBezTo>
                  <a:pt x="25106" y="36232"/>
                  <a:pt x="24514" y="38188"/>
                  <a:pt x="24196" y="40189"/>
                </a:cubicBezTo>
                <a:cubicBezTo>
                  <a:pt x="24105" y="40871"/>
                  <a:pt x="23923" y="42600"/>
                  <a:pt x="23787" y="44009"/>
                </a:cubicBezTo>
                <a:cubicBezTo>
                  <a:pt x="23650" y="45465"/>
                  <a:pt x="23468" y="46966"/>
                  <a:pt x="23377" y="47375"/>
                </a:cubicBezTo>
                <a:cubicBezTo>
                  <a:pt x="23152" y="48614"/>
                  <a:pt x="23051" y="49016"/>
                  <a:pt x="22997" y="49016"/>
                </a:cubicBezTo>
                <a:cubicBezTo>
                  <a:pt x="22985" y="49016"/>
                  <a:pt x="22976" y="48998"/>
                  <a:pt x="22968" y="48967"/>
                </a:cubicBezTo>
                <a:cubicBezTo>
                  <a:pt x="22513" y="47466"/>
                  <a:pt x="21967" y="45419"/>
                  <a:pt x="22013" y="45328"/>
                </a:cubicBezTo>
                <a:cubicBezTo>
                  <a:pt x="22195" y="45055"/>
                  <a:pt x="22832" y="42781"/>
                  <a:pt x="22741" y="42781"/>
                </a:cubicBezTo>
                <a:cubicBezTo>
                  <a:pt x="22604" y="42827"/>
                  <a:pt x="22195" y="44100"/>
                  <a:pt x="21967" y="44964"/>
                </a:cubicBezTo>
                <a:cubicBezTo>
                  <a:pt x="21962" y="44980"/>
                  <a:pt x="21956" y="44987"/>
                  <a:pt x="21947" y="44987"/>
                </a:cubicBezTo>
                <a:cubicBezTo>
                  <a:pt x="21881" y="44987"/>
                  <a:pt x="21715" y="44515"/>
                  <a:pt x="21513" y="43827"/>
                </a:cubicBezTo>
                <a:cubicBezTo>
                  <a:pt x="21194" y="42554"/>
                  <a:pt x="21149" y="42463"/>
                  <a:pt x="21376" y="42054"/>
                </a:cubicBezTo>
                <a:cubicBezTo>
                  <a:pt x="21967" y="40871"/>
                  <a:pt x="24423" y="34186"/>
                  <a:pt x="24287" y="34095"/>
                </a:cubicBezTo>
                <a:cubicBezTo>
                  <a:pt x="24276" y="34084"/>
                  <a:pt x="24264" y="34076"/>
                  <a:pt x="24252" y="34076"/>
                </a:cubicBezTo>
                <a:cubicBezTo>
                  <a:pt x="24164" y="34076"/>
                  <a:pt x="24015" y="34429"/>
                  <a:pt x="23377" y="36141"/>
                </a:cubicBezTo>
                <a:cubicBezTo>
                  <a:pt x="22695" y="38097"/>
                  <a:pt x="21149" y="42145"/>
                  <a:pt x="21058" y="42145"/>
                </a:cubicBezTo>
                <a:cubicBezTo>
                  <a:pt x="21058" y="42145"/>
                  <a:pt x="21012" y="42054"/>
                  <a:pt x="20967" y="41872"/>
                </a:cubicBezTo>
                <a:cubicBezTo>
                  <a:pt x="20876" y="41644"/>
                  <a:pt x="21058" y="41144"/>
                  <a:pt x="21604" y="39689"/>
                </a:cubicBezTo>
                <a:cubicBezTo>
                  <a:pt x="22286" y="37961"/>
                  <a:pt x="23696" y="33458"/>
                  <a:pt x="23741" y="33003"/>
                </a:cubicBezTo>
                <a:cubicBezTo>
                  <a:pt x="23741" y="32912"/>
                  <a:pt x="23696" y="32867"/>
                  <a:pt x="23650" y="32867"/>
                </a:cubicBezTo>
                <a:cubicBezTo>
                  <a:pt x="23605" y="32867"/>
                  <a:pt x="23332" y="33640"/>
                  <a:pt x="23059" y="34595"/>
                </a:cubicBezTo>
                <a:cubicBezTo>
                  <a:pt x="22650" y="36187"/>
                  <a:pt x="21331" y="39916"/>
                  <a:pt x="20921" y="40871"/>
                </a:cubicBezTo>
                <a:lnTo>
                  <a:pt x="20739" y="41235"/>
                </a:lnTo>
                <a:lnTo>
                  <a:pt x="20649" y="40962"/>
                </a:lnTo>
                <a:cubicBezTo>
                  <a:pt x="20558" y="40735"/>
                  <a:pt x="20649" y="40280"/>
                  <a:pt x="21058" y="39007"/>
                </a:cubicBezTo>
                <a:cubicBezTo>
                  <a:pt x="21331" y="38052"/>
                  <a:pt x="21695" y="36596"/>
                  <a:pt x="21922" y="35687"/>
                </a:cubicBezTo>
                <a:cubicBezTo>
                  <a:pt x="22104" y="34777"/>
                  <a:pt x="22422" y="33367"/>
                  <a:pt x="22650" y="32549"/>
                </a:cubicBezTo>
                <a:cubicBezTo>
                  <a:pt x="22912" y="31422"/>
                  <a:pt x="23020" y="30885"/>
                  <a:pt x="22922" y="30885"/>
                </a:cubicBezTo>
                <a:cubicBezTo>
                  <a:pt x="22901" y="30885"/>
                  <a:pt x="22871" y="30909"/>
                  <a:pt x="22832" y="30957"/>
                </a:cubicBezTo>
                <a:cubicBezTo>
                  <a:pt x="22741" y="31048"/>
                  <a:pt x="22013" y="34049"/>
                  <a:pt x="21649" y="35823"/>
                </a:cubicBezTo>
                <a:cubicBezTo>
                  <a:pt x="21331" y="37233"/>
                  <a:pt x="21149" y="38006"/>
                  <a:pt x="21103" y="38006"/>
                </a:cubicBezTo>
                <a:cubicBezTo>
                  <a:pt x="21058" y="37961"/>
                  <a:pt x="21103" y="37642"/>
                  <a:pt x="21103" y="37187"/>
                </a:cubicBezTo>
                <a:cubicBezTo>
                  <a:pt x="21194" y="35823"/>
                  <a:pt x="21194" y="34004"/>
                  <a:pt x="20967" y="30684"/>
                </a:cubicBezTo>
                <a:cubicBezTo>
                  <a:pt x="20739" y="26636"/>
                  <a:pt x="20785" y="25044"/>
                  <a:pt x="21149" y="23953"/>
                </a:cubicBezTo>
                <a:cubicBezTo>
                  <a:pt x="21285" y="23453"/>
                  <a:pt x="21376" y="23043"/>
                  <a:pt x="21331" y="22998"/>
                </a:cubicBezTo>
                <a:cubicBezTo>
                  <a:pt x="21315" y="22990"/>
                  <a:pt x="21301" y="22986"/>
                  <a:pt x="21287" y="22986"/>
                </a:cubicBezTo>
                <a:cubicBezTo>
                  <a:pt x="21223" y="22986"/>
                  <a:pt x="21179" y="23074"/>
                  <a:pt x="21103" y="23225"/>
                </a:cubicBezTo>
                <a:cubicBezTo>
                  <a:pt x="21051" y="23363"/>
                  <a:pt x="21019" y="23443"/>
                  <a:pt x="21004" y="23443"/>
                </a:cubicBezTo>
                <a:cubicBezTo>
                  <a:pt x="20980" y="23443"/>
                  <a:pt x="21001" y="23232"/>
                  <a:pt x="21058" y="22725"/>
                </a:cubicBezTo>
                <a:cubicBezTo>
                  <a:pt x="21079" y="22391"/>
                  <a:pt x="21100" y="22220"/>
                  <a:pt x="21142" y="22220"/>
                </a:cubicBezTo>
                <a:close/>
                <a:moveTo>
                  <a:pt x="20471" y="52648"/>
                </a:moveTo>
                <a:cubicBezTo>
                  <a:pt x="20549" y="52648"/>
                  <a:pt x="20859" y="52854"/>
                  <a:pt x="21604" y="53378"/>
                </a:cubicBezTo>
                <a:cubicBezTo>
                  <a:pt x="22695" y="54106"/>
                  <a:pt x="22877" y="54288"/>
                  <a:pt x="22923" y="54515"/>
                </a:cubicBezTo>
                <a:cubicBezTo>
                  <a:pt x="22968" y="54652"/>
                  <a:pt x="22968" y="54834"/>
                  <a:pt x="22968" y="54834"/>
                </a:cubicBezTo>
                <a:cubicBezTo>
                  <a:pt x="22965" y="54836"/>
                  <a:pt x="22961" y="54837"/>
                  <a:pt x="22956" y="54837"/>
                </a:cubicBezTo>
                <a:cubicBezTo>
                  <a:pt x="22865" y="54837"/>
                  <a:pt x="22389" y="54489"/>
                  <a:pt x="21831" y="54060"/>
                </a:cubicBezTo>
                <a:cubicBezTo>
                  <a:pt x="21103" y="53469"/>
                  <a:pt x="20694" y="53105"/>
                  <a:pt x="20558" y="52878"/>
                </a:cubicBezTo>
                <a:cubicBezTo>
                  <a:pt x="20468" y="52735"/>
                  <a:pt x="20421" y="52648"/>
                  <a:pt x="20471" y="52648"/>
                </a:cubicBezTo>
                <a:close/>
                <a:moveTo>
                  <a:pt x="19803" y="53042"/>
                </a:moveTo>
                <a:cubicBezTo>
                  <a:pt x="19836" y="53042"/>
                  <a:pt x="19912" y="53084"/>
                  <a:pt x="20012" y="53151"/>
                </a:cubicBezTo>
                <a:cubicBezTo>
                  <a:pt x="20148" y="53242"/>
                  <a:pt x="20467" y="53697"/>
                  <a:pt x="20739" y="54151"/>
                </a:cubicBezTo>
                <a:cubicBezTo>
                  <a:pt x="21012" y="54606"/>
                  <a:pt x="21240" y="55016"/>
                  <a:pt x="21240" y="55016"/>
                </a:cubicBezTo>
                <a:cubicBezTo>
                  <a:pt x="21194" y="55016"/>
                  <a:pt x="19784" y="53151"/>
                  <a:pt x="19784" y="53060"/>
                </a:cubicBezTo>
                <a:cubicBezTo>
                  <a:pt x="19784" y="53048"/>
                  <a:pt x="19791" y="53042"/>
                  <a:pt x="19803" y="53042"/>
                </a:cubicBezTo>
                <a:close/>
                <a:moveTo>
                  <a:pt x="26766" y="49569"/>
                </a:moveTo>
                <a:cubicBezTo>
                  <a:pt x="26811" y="49569"/>
                  <a:pt x="26857" y="49581"/>
                  <a:pt x="26879" y="49603"/>
                </a:cubicBezTo>
                <a:cubicBezTo>
                  <a:pt x="27016" y="49694"/>
                  <a:pt x="26879" y="50058"/>
                  <a:pt x="25833" y="52287"/>
                </a:cubicBezTo>
                <a:cubicBezTo>
                  <a:pt x="24743" y="54546"/>
                  <a:pt x="24286" y="55404"/>
                  <a:pt x="24234" y="55404"/>
                </a:cubicBezTo>
                <a:cubicBezTo>
                  <a:pt x="24226" y="55404"/>
                  <a:pt x="24228" y="55380"/>
                  <a:pt x="24241" y="55334"/>
                </a:cubicBezTo>
                <a:cubicBezTo>
                  <a:pt x="24241" y="55243"/>
                  <a:pt x="24241" y="55016"/>
                  <a:pt x="24196" y="54834"/>
                </a:cubicBezTo>
                <a:cubicBezTo>
                  <a:pt x="24128" y="54665"/>
                  <a:pt x="24136" y="54571"/>
                  <a:pt x="24163" y="54571"/>
                </a:cubicBezTo>
                <a:cubicBezTo>
                  <a:pt x="24172" y="54571"/>
                  <a:pt x="24184" y="54583"/>
                  <a:pt x="24196" y="54606"/>
                </a:cubicBezTo>
                <a:cubicBezTo>
                  <a:pt x="24246" y="54681"/>
                  <a:pt x="24296" y="54715"/>
                  <a:pt x="24339" y="54715"/>
                </a:cubicBezTo>
                <a:cubicBezTo>
                  <a:pt x="24373" y="54715"/>
                  <a:pt x="24403" y="54693"/>
                  <a:pt x="24423" y="54652"/>
                </a:cubicBezTo>
                <a:cubicBezTo>
                  <a:pt x="24469" y="54561"/>
                  <a:pt x="24469" y="54470"/>
                  <a:pt x="24378" y="54424"/>
                </a:cubicBezTo>
                <a:cubicBezTo>
                  <a:pt x="24287" y="54333"/>
                  <a:pt x="24287" y="54242"/>
                  <a:pt x="24287" y="54151"/>
                </a:cubicBezTo>
                <a:cubicBezTo>
                  <a:pt x="24332" y="54015"/>
                  <a:pt x="26561" y="49785"/>
                  <a:pt x="26652" y="49603"/>
                </a:cubicBezTo>
                <a:cubicBezTo>
                  <a:pt x="26675" y="49581"/>
                  <a:pt x="26720" y="49569"/>
                  <a:pt x="26766" y="49569"/>
                </a:cubicBezTo>
                <a:close/>
                <a:moveTo>
                  <a:pt x="44703" y="40732"/>
                </a:moveTo>
                <a:cubicBezTo>
                  <a:pt x="44706" y="40732"/>
                  <a:pt x="44707" y="40733"/>
                  <a:pt x="44707" y="40735"/>
                </a:cubicBezTo>
                <a:cubicBezTo>
                  <a:pt x="44707" y="40735"/>
                  <a:pt x="44162" y="41508"/>
                  <a:pt x="43479" y="42418"/>
                </a:cubicBezTo>
                <a:cubicBezTo>
                  <a:pt x="42524" y="43737"/>
                  <a:pt x="41933" y="44646"/>
                  <a:pt x="40751" y="46738"/>
                </a:cubicBezTo>
                <a:cubicBezTo>
                  <a:pt x="39887" y="48194"/>
                  <a:pt x="38613" y="50286"/>
                  <a:pt x="37885" y="51377"/>
                </a:cubicBezTo>
                <a:lnTo>
                  <a:pt x="36566" y="53333"/>
                </a:lnTo>
                <a:lnTo>
                  <a:pt x="35975" y="53651"/>
                </a:lnTo>
                <a:lnTo>
                  <a:pt x="35384" y="53924"/>
                </a:lnTo>
                <a:lnTo>
                  <a:pt x="35793" y="53242"/>
                </a:lnTo>
                <a:cubicBezTo>
                  <a:pt x="36021" y="52832"/>
                  <a:pt x="36612" y="51877"/>
                  <a:pt x="37112" y="51104"/>
                </a:cubicBezTo>
                <a:cubicBezTo>
                  <a:pt x="37613" y="50331"/>
                  <a:pt x="37976" y="49603"/>
                  <a:pt x="37976" y="49558"/>
                </a:cubicBezTo>
                <a:cubicBezTo>
                  <a:pt x="37975" y="49554"/>
                  <a:pt x="37972" y="49552"/>
                  <a:pt x="37968" y="49552"/>
                </a:cubicBezTo>
                <a:cubicBezTo>
                  <a:pt x="37842" y="49552"/>
                  <a:pt x="36445" y="51612"/>
                  <a:pt x="35475" y="53287"/>
                </a:cubicBezTo>
                <a:cubicBezTo>
                  <a:pt x="35066" y="54015"/>
                  <a:pt x="34929" y="54151"/>
                  <a:pt x="34611" y="54288"/>
                </a:cubicBezTo>
                <a:cubicBezTo>
                  <a:pt x="34498" y="54344"/>
                  <a:pt x="34421" y="54383"/>
                  <a:pt x="34399" y="54383"/>
                </a:cubicBezTo>
                <a:cubicBezTo>
                  <a:pt x="34386" y="54383"/>
                  <a:pt x="34394" y="54368"/>
                  <a:pt x="34429" y="54333"/>
                </a:cubicBezTo>
                <a:cubicBezTo>
                  <a:pt x="34929" y="53969"/>
                  <a:pt x="34975" y="53879"/>
                  <a:pt x="34884" y="53697"/>
                </a:cubicBezTo>
                <a:cubicBezTo>
                  <a:pt x="34850" y="53630"/>
                  <a:pt x="34768" y="53588"/>
                  <a:pt x="34709" y="53588"/>
                </a:cubicBezTo>
                <a:cubicBezTo>
                  <a:pt x="34687" y="53588"/>
                  <a:pt x="34669" y="53593"/>
                  <a:pt x="34656" y="53606"/>
                </a:cubicBezTo>
                <a:cubicBezTo>
                  <a:pt x="34655" y="53606"/>
                  <a:pt x="34653" y="53606"/>
                  <a:pt x="34652" y="53606"/>
                </a:cubicBezTo>
                <a:cubicBezTo>
                  <a:pt x="34547" y="53606"/>
                  <a:pt x="35620" y="51819"/>
                  <a:pt x="36339" y="50786"/>
                </a:cubicBezTo>
                <a:cubicBezTo>
                  <a:pt x="36566" y="50468"/>
                  <a:pt x="36703" y="50195"/>
                  <a:pt x="36657" y="50149"/>
                </a:cubicBezTo>
                <a:cubicBezTo>
                  <a:pt x="36612" y="50149"/>
                  <a:pt x="35930" y="51059"/>
                  <a:pt x="34838" y="52605"/>
                </a:cubicBezTo>
                <a:lnTo>
                  <a:pt x="33110" y="55106"/>
                </a:lnTo>
                <a:lnTo>
                  <a:pt x="32473" y="55425"/>
                </a:lnTo>
                <a:lnTo>
                  <a:pt x="31791" y="55743"/>
                </a:lnTo>
                <a:lnTo>
                  <a:pt x="32064" y="55379"/>
                </a:lnTo>
                <a:cubicBezTo>
                  <a:pt x="32191" y="55189"/>
                  <a:pt x="32273" y="55109"/>
                  <a:pt x="32343" y="55109"/>
                </a:cubicBezTo>
                <a:cubicBezTo>
                  <a:pt x="32373" y="55109"/>
                  <a:pt x="32400" y="55124"/>
                  <a:pt x="32428" y="55152"/>
                </a:cubicBezTo>
                <a:cubicBezTo>
                  <a:pt x="32452" y="55168"/>
                  <a:pt x="32476" y="55177"/>
                  <a:pt x="32503" y="55177"/>
                </a:cubicBezTo>
                <a:cubicBezTo>
                  <a:pt x="32629" y="55177"/>
                  <a:pt x="32820" y="54979"/>
                  <a:pt x="33383" y="54379"/>
                </a:cubicBezTo>
                <a:cubicBezTo>
                  <a:pt x="34202" y="53424"/>
                  <a:pt x="34338" y="53242"/>
                  <a:pt x="34111" y="53105"/>
                </a:cubicBezTo>
                <a:cubicBezTo>
                  <a:pt x="34093" y="53094"/>
                  <a:pt x="34073" y="53088"/>
                  <a:pt x="34050" y="53088"/>
                </a:cubicBezTo>
                <a:cubicBezTo>
                  <a:pt x="33892" y="53088"/>
                  <a:pt x="33604" y="53357"/>
                  <a:pt x="33246" y="53833"/>
                </a:cubicBezTo>
                <a:cubicBezTo>
                  <a:pt x="33171" y="53947"/>
                  <a:pt x="33127" y="54005"/>
                  <a:pt x="33117" y="54005"/>
                </a:cubicBezTo>
                <a:cubicBezTo>
                  <a:pt x="33104" y="54005"/>
                  <a:pt x="33159" y="53890"/>
                  <a:pt x="33292" y="53651"/>
                </a:cubicBezTo>
                <a:cubicBezTo>
                  <a:pt x="33428" y="53378"/>
                  <a:pt x="33656" y="52923"/>
                  <a:pt x="33838" y="52696"/>
                </a:cubicBezTo>
                <a:cubicBezTo>
                  <a:pt x="34065" y="52332"/>
                  <a:pt x="34111" y="52196"/>
                  <a:pt x="34020" y="52105"/>
                </a:cubicBezTo>
                <a:cubicBezTo>
                  <a:pt x="33974" y="52059"/>
                  <a:pt x="33883" y="52014"/>
                  <a:pt x="33929" y="52014"/>
                </a:cubicBezTo>
                <a:cubicBezTo>
                  <a:pt x="33929" y="52014"/>
                  <a:pt x="34474" y="51059"/>
                  <a:pt x="35111" y="49922"/>
                </a:cubicBezTo>
                <a:cubicBezTo>
                  <a:pt x="35748" y="48785"/>
                  <a:pt x="36748" y="47148"/>
                  <a:pt x="37340" y="46283"/>
                </a:cubicBezTo>
                <a:lnTo>
                  <a:pt x="38386" y="44692"/>
                </a:lnTo>
                <a:lnTo>
                  <a:pt x="39432" y="43873"/>
                </a:lnTo>
                <a:cubicBezTo>
                  <a:pt x="40023" y="43464"/>
                  <a:pt x="41478" y="42554"/>
                  <a:pt x="42615" y="41872"/>
                </a:cubicBezTo>
                <a:cubicBezTo>
                  <a:pt x="43708" y="41260"/>
                  <a:pt x="44632" y="40732"/>
                  <a:pt x="44703" y="40732"/>
                </a:cubicBezTo>
                <a:close/>
                <a:moveTo>
                  <a:pt x="34884" y="46602"/>
                </a:moveTo>
                <a:lnTo>
                  <a:pt x="34565" y="47193"/>
                </a:lnTo>
                <a:cubicBezTo>
                  <a:pt x="34429" y="47511"/>
                  <a:pt x="33383" y="49103"/>
                  <a:pt x="32246" y="50740"/>
                </a:cubicBezTo>
                <a:cubicBezTo>
                  <a:pt x="30936" y="52685"/>
                  <a:pt x="30293" y="53529"/>
                  <a:pt x="30209" y="53529"/>
                </a:cubicBezTo>
                <a:cubicBezTo>
                  <a:pt x="30202" y="53529"/>
                  <a:pt x="30199" y="53524"/>
                  <a:pt x="30199" y="53515"/>
                </a:cubicBezTo>
                <a:cubicBezTo>
                  <a:pt x="30199" y="53424"/>
                  <a:pt x="30609" y="52742"/>
                  <a:pt x="31245" y="51923"/>
                </a:cubicBezTo>
                <a:cubicBezTo>
                  <a:pt x="31928" y="50922"/>
                  <a:pt x="32200" y="50468"/>
                  <a:pt x="32155" y="50422"/>
                </a:cubicBezTo>
                <a:cubicBezTo>
                  <a:pt x="32148" y="50418"/>
                  <a:pt x="32141" y="50415"/>
                  <a:pt x="32133" y="50415"/>
                </a:cubicBezTo>
                <a:cubicBezTo>
                  <a:pt x="31962" y="50415"/>
                  <a:pt x="31350" y="51337"/>
                  <a:pt x="28880" y="55106"/>
                </a:cubicBezTo>
                <a:cubicBezTo>
                  <a:pt x="28437" y="55803"/>
                  <a:pt x="28180" y="56147"/>
                  <a:pt x="28118" y="56147"/>
                </a:cubicBezTo>
                <a:cubicBezTo>
                  <a:pt x="28047" y="56147"/>
                  <a:pt x="28236" y="55690"/>
                  <a:pt x="28698" y="54788"/>
                </a:cubicBezTo>
                <a:cubicBezTo>
                  <a:pt x="29881" y="52423"/>
                  <a:pt x="32428" y="49012"/>
                  <a:pt x="34383" y="47102"/>
                </a:cubicBezTo>
                <a:lnTo>
                  <a:pt x="34884" y="46602"/>
                </a:lnTo>
                <a:close/>
                <a:moveTo>
                  <a:pt x="26343" y="51763"/>
                </a:moveTo>
                <a:cubicBezTo>
                  <a:pt x="26361" y="51763"/>
                  <a:pt x="26344" y="51845"/>
                  <a:pt x="26288" y="52014"/>
                </a:cubicBezTo>
                <a:cubicBezTo>
                  <a:pt x="26243" y="52196"/>
                  <a:pt x="25788" y="53242"/>
                  <a:pt x="25333" y="54333"/>
                </a:cubicBezTo>
                <a:cubicBezTo>
                  <a:pt x="24833" y="55425"/>
                  <a:pt x="24378" y="56334"/>
                  <a:pt x="24378" y="56334"/>
                </a:cubicBezTo>
                <a:cubicBezTo>
                  <a:pt x="24372" y="56336"/>
                  <a:pt x="24367" y="56337"/>
                  <a:pt x="24362" y="56337"/>
                </a:cubicBezTo>
                <a:cubicBezTo>
                  <a:pt x="24211" y="56337"/>
                  <a:pt x="24449" y="55644"/>
                  <a:pt x="25242" y="53969"/>
                </a:cubicBezTo>
                <a:cubicBezTo>
                  <a:pt x="25893" y="52531"/>
                  <a:pt x="26286" y="51763"/>
                  <a:pt x="26343" y="51763"/>
                </a:cubicBezTo>
                <a:close/>
                <a:moveTo>
                  <a:pt x="21413" y="54230"/>
                </a:moveTo>
                <a:cubicBezTo>
                  <a:pt x="21466" y="54230"/>
                  <a:pt x="21689" y="54368"/>
                  <a:pt x="22149" y="54697"/>
                </a:cubicBezTo>
                <a:cubicBezTo>
                  <a:pt x="22604" y="55016"/>
                  <a:pt x="23013" y="55334"/>
                  <a:pt x="23013" y="55379"/>
                </a:cubicBezTo>
                <a:cubicBezTo>
                  <a:pt x="23059" y="55470"/>
                  <a:pt x="23104" y="55789"/>
                  <a:pt x="23150" y="56152"/>
                </a:cubicBezTo>
                <a:lnTo>
                  <a:pt x="23241" y="56789"/>
                </a:lnTo>
                <a:lnTo>
                  <a:pt x="23241" y="56789"/>
                </a:lnTo>
                <a:lnTo>
                  <a:pt x="22877" y="56107"/>
                </a:lnTo>
                <a:cubicBezTo>
                  <a:pt x="22468" y="55334"/>
                  <a:pt x="21876" y="54606"/>
                  <a:pt x="21649" y="54561"/>
                </a:cubicBezTo>
                <a:cubicBezTo>
                  <a:pt x="21558" y="54515"/>
                  <a:pt x="21467" y="54424"/>
                  <a:pt x="21422" y="54288"/>
                </a:cubicBezTo>
                <a:cubicBezTo>
                  <a:pt x="21396" y="54250"/>
                  <a:pt x="21392" y="54230"/>
                  <a:pt x="21413" y="54230"/>
                </a:cubicBezTo>
                <a:close/>
                <a:moveTo>
                  <a:pt x="27340" y="50283"/>
                </a:moveTo>
                <a:cubicBezTo>
                  <a:pt x="27403" y="50283"/>
                  <a:pt x="27499" y="50339"/>
                  <a:pt x="27652" y="50468"/>
                </a:cubicBezTo>
                <a:cubicBezTo>
                  <a:pt x="27971" y="50695"/>
                  <a:pt x="28016" y="50740"/>
                  <a:pt x="27925" y="51241"/>
                </a:cubicBezTo>
                <a:cubicBezTo>
                  <a:pt x="27880" y="51786"/>
                  <a:pt x="27880" y="51786"/>
                  <a:pt x="27561" y="51877"/>
                </a:cubicBezTo>
                <a:cubicBezTo>
                  <a:pt x="27152" y="52014"/>
                  <a:pt x="26925" y="52287"/>
                  <a:pt x="27016" y="52560"/>
                </a:cubicBezTo>
                <a:cubicBezTo>
                  <a:pt x="27016" y="52696"/>
                  <a:pt x="26879" y="53060"/>
                  <a:pt x="26470" y="53742"/>
                </a:cubicBezTo>
                <a:cubicBezTo>
                  <a:pt x="26106" y="54288"/>
                  <a:pt x="25560" y="55243"/>
                  <a:pt x="25197" y="55880"/>
                </a:cubicBezTo>
                <a:cubicBezTo>
                  <a:pt x="24833" y="56516"/>
                  <a:pt x="24514" y="57062"/>
                  <a:pt x="24469" y="57062"/>
                </a:cubicBezTo>
                <a:cubicBezTo>
                  <a:pt x="24463" y="57068"/>
                  <a:pt x="24457" y="57073"/>
                  <a:pt x="24455" y="57073"/>
                </a:cubicBezTo>
                <a:cubicBezTo>
                  <a:pt x="24439" y="57073"/>
                  <a:pt x="24539" y="56852"/>
                  <a:pt x="25287" y="55197"/>
                </a:cubicBezTo>
                <a:cubicBezTo>
                  <a:pt x="25788" y="54106"/>
                  <a:pt x="26970" y="51150"/>
                  <a:pt x="27243" y="50377"/>
                </a:cubicBezTo>
                <a:cubicBezTo>
                  <a:pt x="27263" y="50317"/>
                  <a:pt x="27291" y="50283"/>
                  <a:pt x="27340" y="50283"/>
                </a:cubicBezTo>
                <a:close/>
                <a:moveTo>
                  <a:pt x="29976" y="54605"/>
                </a:moveTo>
                <a:cubicBezTo>
                  <a:pt x="30038" y="54605"/>
                  <a:pt x="29324" y="55895"/>
                  <a:pt x="28698" y="56789"/>
                </a:cubicBezTo>
                <a:lnTo>
                  <a:pt x="28289" y="57335"/>
                </a:lnTo>
                <a:lnTo>
                  <a:pt x="28562" y="56698"/>
                </a:lnTo>
                <a:cubicBezTo>
                  <a:pt x="28880" y="55971"/>
                  <a:pt x="29790" y="54606"/>
                  <a:pt x="29972" y="54606"/>
                </a:cubicBezTo>
                <a:cubicBezTo>
                  <a:pt x="29973" y="54605"/>
                  <a:pt x="29975" y="54605"/>
                  <a:pt x="29976" y="54605"/>
                </a:cubicBezTo>
                <a:close/>
                <a:moveTo>
                  <a:pt x="37331" y="45675"/>
                </a:moveTo>
                <a:cubicBezTo>
                  <a:pt x="37388" y="45675"/>
                  <a:pt x="37298" y="45845"/>
                  <a:pt x="37067" y="46192"/>
                </a:cubicBezTo>
                <a:cubicBezTo>
                  <a:pt x="36839" y="46556"/>
                  <a:pt x="36248" y="47557"/>
                  <a:pt x="35702" y="48466"/>
                </a:cubicBezTo>
                <a:cubicBezTo>
                  <a:pt x="35202" y="49331"/>
                  <a:pt x="34247" y="50968"/>
                  <a:pt x="33610" y="52105"/>
                </a:cubicBezTo>
                <a:cubicBezTo>
                  <a:pt x="32746" y="53560"/>
                  <a:pt x="32246" y="54379"/>
                  <a:pt x="31700" y="55061"/>
                </a:cubicBezTo>
                <a:cubicBezTo>
                  <a:pt x="31154" y="55698"/>
                  <a:pt x="30972" y="56016"/>
                  <a:pt x="31018" y="56062"/>
                </a:cubicBezTo>
                <a:cubicBezTo>
                  <a:pt x="31109" y="56107"/>
                  <a:pt x="30881" y="56334"/>
                  <a:pt x="30427" y="56653"/>
                </a:cubicBezTo>
                <a:cubicBezTo>
                  <a:pt x="30356" y="56688"/>
                  <a:pt x="30313" y="56710"/>
                  <a:pt x="30292" y="56710"/>
                </a:cubicBezTo>
                <a:cubicBezTo>
                  <a:pt x="30258" y="56710"/>
                  <a:pt x="30280" y="56656"/>
                  <a:pt x="30336" y="56516"/>
                </a:cubicBezTo>
                <a:cubicBezTo>
                  <a:pt x="30381" y="56334"/>
                  <a:pt x="30745" y="55789"/>
                  <a:pt x="31154" y="55197"/>
                </a:cubicBezTo>
                <a:cubicBezTo>
                  <a:pt x="31655" y="54424"/>
                  <a:pt x="31837" y="54151"/>
                  <a:pt x="31746" y="54060"/>
                </a:cubicBezTo>
                <a:cubicBezTo>
                  <a:pt x="31700" y="53969"/>
                  <a:pt x="31928" y="53515"/>
                  <a:pt x="32610" y="52378"/>
                </a:cubicBezTo>
                <a:cubicBezTo>
                  <a:pt x="33155" y="51468"/>
                  <a:pt x="33474" y="50831"/>
                  <a:pt x="33428" y="50786"/>
                </a:cubicBezTo>
                <a:cubicBezTo>
                  <a:pt x="33425" y="50783"/>
                  <a:pt x="33420" y="50782"/>
                  <a:pt x="33415" y="50782"/>
                </a:cubicBezTo>
                <a:cubicBezTo>
                  <a:pt x="33242" y="50782"/>
                  <a:pt x="32353" y="52325"/>
                  <a:pt x="29790" y="56789"/>
                </a:cubicBezTo>
                <a:cubicBezTo>
                  <a:pt x="29654" y="57108"/>
                  <a:pt x="29472" y="57289"/>
                  <a:pt x="29290" y="57335"/>
                </a:cubicBezTo>
                <a:cubicBezTo>
                  <a:pt x="29266" y="57341"/>
                  <a:pt x="29246" y="57345"/>
                  <a:pt x="29230" y="57345"/>
                </a:cubicBezTo>
                <a:cubicBezTo>
                  <a:pt x="29128" y="57345"/>
                  <a:pt x="29225" y="57188"/>
                  <a:pt x="29699" y="56516"/>
                </a:cubicBezTo>
                <a:cubicBezTo>
                  <a:pt x="30381" y="55561"/>
                  <a:pt x="30654" y="55016"/>
                  <a:pt x="30518" y="54925"/>
                </a:cubicBezTo>
                <a:cubicBezTo>
                  <a:pt x="30515" y="54922"/>
                  <a:pt x="30511" y="54920"/>
                  <a:pt x="30507" y="54920"/>
                </a:cubicBezTo>
                <a:cubicBezTo>
                  <a:pt x="30443" y="54920"/>
                  <a:pt x="30227" y="55224"/>
                  <a:pt x="29972" y="55607"/>
                </a:cubicBezTo>
                <a:cubicBezTo>
                  <a:pt x="29741" y="55991"/>
                  <a:pt x="29626" y="56159"/>
                  <a:pt x="29610" y="56159"/>
                </a:cubicBezTo>
                <a:cubicBezTo>
                  <a:pt x="29598" y="56159"/>
                  <a:pt x="29645" y="56058"/>
                  <a:pt x="29744" y="55880"/>
                </a:cubicBezTo>
                <a:cubicBezTo>
                  <a:pt x="30017" y="55243"/>
                  <a:pt x="31609" y="52651"/>
                  <a:pt x="32382" y="51605"/>
                </a:cubicBezTo>
                <a:cubicBezTo>
                  <a:pt x="32701" y="51150"/>
                  <a:pt x="33065" y="50513"/>
                  <a:pt x="33201" y="50286"/>
                </a:cubicBezTo>
                <a:cubicBezTo>
                  <a:pt x="33292" y="50013"/>
                  <a:pt x="33838" y="49058"/>
                  <a:pt x="34383" y="48194"/>
                </a:cubicBezTo>
                <a:cubicBezTo>
                  <a:pt x="34929" y="47284"/>
                  <a:pt x="35475" y="46374"/>
                  <a:pt x="35566" y="46192"/>
                </a:cubicBezTo>
                <a:lnTo>
                  <a:pt x="35793" y="45829"/>
                </a:lnTo>
                <a:lnTo>
                  <a:pt x="35793" y="45829"/>
                </a:lnTo>
                <a:lnTo>
                  <a:pt x="35702" y="46192"/>
                </a:lnTo>
                <a:cubicBezTo>
                  <a:pt x="35702" y="46374"/>
                  <a:pt x="35657" y="46602"/>
                  <a:pt x="35702" y="46647"/>
                </a:cubicBezTo>
                <a:cubicBezTo>
                  <a:pt x="35724" y="46690"/>
                  <a:pt x="35765" y="46710"/>
                  <a:pt x="35822" y="46710"/>
                </a:cubicBezTo>
                <a:cubicBezTo>
                  <a:pt x="36009" y="46710"/>
                  <a:pt x="36365" y="46495"/>
                  <a:pt x="36748" y="46147"/>
                </a:cubicBezTo>
                <a:cubicBezTo>
                  <a:pt x="37084" y="45834"/>
                  <a:pt x="37276" y="45675"/>
                  <a:pt x="37331" y="45675"/>
                </a:cubicBezTo>
                <a:close/>
                <a:moveTo>
                  <a:pt x="22825" y="56721"/>
                </a:moveTo>
                <a:cubicBezTo>
                  <a:pt x="22837" y="56721"/>
                  <a:pt x="22855" y="56729"/>
                  <a:pt x="22877" y="56744"/>
                </a:cubicBezTo>
                <a:cubicBezTo>
                  <a:pt x="22923" y="56789"/>
                  <a:pt x="23013" y="57017"/>
                  <a:pt x="23150" y="57289"/>
                </a:cubicBezTo>
                <a:cubicBezTo>
                  <a:pt x="23314" y="57642"/>
                  <a:pt x="23370" y="57824"/>
                  <a:pt x="23341" y="57824"/>
                </a:cubicBezTo>
                <a:cubicBezTo>
                  <a:pt x="23314" y="57824"/>
                  <a:pt x="23213" y="57665"/>
                  <a:pt x="23059" y="57335"/>
                </a:cubicBezTo>
                <a:cubicBezTo>
                  <a:pt x="22831" y="56917"/>
                  <a:pt x="22762" y="56721"/>
                  <a:pt x="22825" y="56721"/>
                </a:cubicBezTo>
                <a:close/>
                <a:moveTo>
                  <a:pt x="47180" y="50277"/>
                </a:moveTo>
                <a:cubicBezTo>
                  <a:pt x="49409" y="50277"/>
                  <a:pt x="52808" y="50910"/>
                  <a:pt x="58124" y="52287"/>
                </a:cubicBezTo>
                <a:cubicBezTo>
                  <a:pt x="60489" y="52923"/>
                  <a:pt x="63763" y="53651"/>
                  <a:pt x="64946" y="53788"/>
                </a:cubicBezTo>
                <a:cubicBezTo>
                  <a:pt x="65446" y="53879"/>
                  <a:pt x="65856" y="53924"/>
                  <a:pt x="65856" y="53969"/>
                </a:cubicBezTo>
                <a:cubicBezTo>
                  <a:pt x="65901" y="54015"/>
                  <a:pt x="65537" y="54197"/>
                  <a:pt x="65082" y="54424"/>
                </a:cubicBezTo>
                <a:cubicBezTo>
                  <a:pt x="64582" y="54652"/>
                  <a:pt x="63991" y="54970"/>
                  <a:pt x="63718" y="55152"/>
                </a:cubicBezTo>
                <a:lnTo>
                  <a:pt x="63218" y="55470"/>
                </a:lnTo>
                <a:lnTo>
                  <a:pt x="60352" y="54970"/>
                </a:lnTo>
                <a:cubicBezTo>
                  <a:pt x="58806" y="54697"/>
                  <a:pt x="56623" y="54242"/>
                  <a:pt x="55532" y="53969"/>
                </a:cubicBezTo>
                <a:cubicBezTo>
                  <a:pt x="54440" y="53651"/>
                  <a:pt x="53485" y="53424"/>
                  <a:pt x="53485" y="53424"/>
                </a:cubicBezTo>
                <a:lnTo>
                  <a:pt x="53485" y="53424"/>
                </a:lnTo>
                <a:cubicBezTo>
                  <a:pt x="52939" y="53515"/>
                  <a:pt x="56032" y="54424"/>
                  <a:pt x="58351" y="54834"/>
                </a:cubicBezTo>
                <a:cubicBezTo>
                  <a:pt x="59034" y="54970"/>
                  <a:pt x="60307" y="55197"/>
                  <a:pt x="61171" y="55334"/>
                </a:cubicBezTo>
                <a:cubicBezTo>
                  <a:pt x="62035" y="55470"/>
                  <a:pt x="62763" y="55607"/>
                  <a:pt x="62763" y="55652"/>
                </a:cubicBezTo>
                <a:cubicBezTo>
                  <a:pt x="62808" y="55789"/>
                  <a:pt x="62308" y="56016"/>
                  <a:pt x="62035" y="56016"/>
                </a:cubicBezTo>
                <a:cubicBezTo>
                  <a:pt x="61080" y="55971"/>
                  <a:pt x="55122" y="54743"/>
                  <a:pt x="53667" y="54333"/>
                </a:cubicBezTo>
                <a:cubicBezTo>
                  <a:pt x="52299" y="53898"/>
                  <a:pt x="51887" y="53760"/>
                  <a:pt x="51793" y="53760"/>
                </a:cubicBezTo>
                <a:cubicBezTo>
                  <a:pt x="51749" y="53760"/>
                  <a:pt x="51773" y="53790"/>
                  <a:pt x="51802" y="53833"/>
                </a:cubicBezTo>
                <a:cubicBezTo>
                  <a:pt x="51893" y="54015"/>
                  <a:pt x="53258" y="54470"/>
                  <a:pt x="54577" y="54834"/>
                </a:cubicBezTo>
                <a:cubicBezTo>
                  <a:pt x="55122" y="54970"/>
                  <a:pt x="57078" y="55379"/>
                  <a:pt x="58897" y="55698"/>
                </a:cubicBezTo>
                <a:cubicBezTo>
                  <a:pt x="61444" y="56152"/>
                  <a:pt x="62217" y="56334"/>
                  <a:pt x="62354" y="56471"/>
                </a:cubicBezTo>
                <a:cubicBezTo>
                  <a:pt x="62535" y="56744"/>
                  <a:pt x="62490" y="56789"/>
                  <a:pt x="61944" y="56971"/>
                </a:cubicBezTo>
                <a:cubicBezTo>
                  <a:pt x="60898" y="57380"/>
                  <a:pt x="60443" y="57653"/>
                  <a:pt x="60398" y="57881"/>
                </a:cubicBezTo>
                <a:cubicBezTo>
                  <a:pt x="60398" y="58063"/>
                  <a:pt x="60352" y="58108"/>
                  <a:pt x="59943" y="58108"/>
                </a:cubicBezTo>
                <a:cubicBezTo>
                  <a:pt x="59877" y="58121"/>
                  <a:pt x="59794" y="58127"/>
                  <a:pt x="59704" y="58127"/>
                </a:cubicBezTo>
                <a:cubicBezTo>
                  <a:pt x="59488" y="58127"/>
                  <a:pt x="59226" y="58095"/>
                  <a:pt x="59034" y="58063"/>
                </a:cubicBezTo>
                <a:cubicBezTo>
                  <a:pt x="58397" y="57926"/>
                  <a:pt x="55532" y="57017"/>
                  <a:pt x="51848" y="55834"/>
                </a:cubicBezTo>
                <a:cubicBezTo>
                  <a:pt x="46254" y="53969"/>
                  <a:pt x="44935" y="53697"/>
                  <a:pt x="40432" y="53515"/>
                </a:cubicBezTo>
                <a:cubicBezTo>
                  <a:pt x="39659" y="53515"/>
                  <a:pt x="38931" y="53469"/>
                  <a:pt x="38840" y="53469"/>
                </a:cubicBezTo>
                <a:cubicBezTo>
                  <a:pt x="38568" y="53424"/>
                  <a:pt x="43116" y="51332"/>
                  <a:pt x="44935" y="50604"/>
                </a:cubicBezTo>
                <a:cubicBezTo>
                  <a:pt x="45513" y="50389"/>
                  <a:pt x="46243" y="50277"/>
                  <a:pt x="47180" y="50277"/>
                </a:cubicBezTo>
                <a:close/>
                <a:moveTo>
                  <a:pt x="28971" y="56789"/>
                </a:moveTo>
                <a:lnTo>
                  <a:pt x="28789" y="57335"/>
                </a:lnTo>
                <a:cubicBezTo>
                  <a:pt x="28653" y="57608"/>
                  <a:pt x="28471" y="57926"/>
                  <a:pt x="28380" y="58017"/>
                </a:cubicBezTo>
                <a:cubicBezTo>
                  <a:pt x="28294" y="58103"/>
                  <a:pt x="28249" y="58148"/>
                  <a:pt x="28230" y="58148"/>
                </a:cubicBezTo>
                <a:cubicBezTo>
                  <a:pt x="28208" y="58148"/>
                  <a:pt x="28220" y="58092"/>
                  <a:pt x="28244" y="57972"/>
                </a:cubicBezTo>
                <a:cubicBezTo>
                  <a:pt x="28244" y="57835"/>
                  <a:pt x="28426" y="57517"/>
                  <a:pt x="28653" y="57289"/>
                </a:cubicBezTo>
                <a:lnTo>
                  <a:pt x="28971" y="56789"/>
                </a:lnTo>
                <a:close/>
                <a:moveTo>
                  <a:pt x="28008" y="57247"/>
                </a:moveTo>
                <a:cubicBezTo>
                  <a:pt x="28035" y="57247"/>
                  <a:pt x="27993" y="57372"/>
                  <a:pt x="27880" y="57653"/>
                </a:cubicBezTo>
                <a:cubicBezTo>
                  <a:pt x="27743" y="57972"/>
                  <a:pt x="27652" y="58290"/>
                  <a:pt x="27607" y="58336"/>
                </a:cubicBezTo>
                <a:cubicBezTo>
                  <a:pt x="27601" y="58341"/>
                  <a:pt x="27596" y="58344"/>
                  <a:pt x="27592" y="58344"/>
                </a:cubicBezTo>
                <a:cubicBezTo>
                  <a:pt x="27562" y="58344"/>
                  <a:pt x="27567" y="58215"/>
                  <a:pt x="27607" y="58017"/>
                </a:cubicBezTo>
                <a:cubicBezTo>
                  <a:pt x="27652" y="57835"/>
                  <a:pt x="27789" y="57517"/>
                  <a:pt x="27880" y="57380"/>
                </a:cubicBezTo>
                <a:cubicBezTo>
                  <a:pt x="27949" y="57294"/>
                  <a:pt x="27992" y="57247"/>
                  <a:pt x="28008" y="57247"/>
                </a:cubicBezTo>
                <a:close/>
                <a:moveTo>
                  <a:pt x="27183" y="53100"/>
                </a:moveTo>
                <a:cubicBezTo>
                  <a:pt x="27189" y="53100"/>
                  <a:pt x="27194" y="53102"/>
                  <a:pt x="27198" y="53105"/>
                </a:cubicBezTo>
                <a:cubicBezTo>
                  <a:pt x="27243" y="53151"/>
                  <a:pt x="27243" y="53287"/>
                  <a:pt x="27152" y="53424"/>
                </a:cubicBezTo>
                <a:cubicBezTo>
                  <a:pt x="26925" y="53969"/>
                  <a:pt x="24833" y="58154"/>
                  <a:pt x="24696" y="58336"/>
                </a:cubicBezTo>
                <a:cubicBezTo>
                  <a:pt x="24663" y="58385"/>
                  <a:pt x="24636" y="58417"/>
                  <a:pt x="24612" y="58417"/>
                </a:cubicBezTo>
                <a:cubicBezTo>
                  <a:pt x="24572" y="58417"/>
                  <a:pt x="24543" y="58322"/>
                  <a:pt x="24514" y="58063"/>
                </a:cubicBezTo>
                <a:cubicBezTo>
                  <a:pt x="24469" y="57517"/>
                  <a:pt x="24332" y="57790"/>
                  <a:pt x="26743" y="53697"/>
                </a:cubicBezTo>
                <a:cubicBezTo>
                  <a:pt x="26951" y="53322"/>
                  <a:pt x="27121" y="53100"/>
                  <a:pt x="27183" y="53100"/>
                </a:cubicBezTo>
                <a:close/>
                <a:moveTo>
                  <a:pt x="25389" y="58577"/>
                </a:moveTo>
                <a:cubicBezTo>
                  <a:pt x="25400" y="58577"/>
                  <a:pt x="25395" y="58603"/>
                  <a:pt x="25378" y="58654"/>
                </a:cubicBezTo>
                <a:cubicBezTo>
                  <a:pt x="25333" y="58745"/>
                  <a:pt x="25197" y="58927"/>
                  <a:pt x="25106" y="59018"/>
                </a:cubicBezTo>
                <a:cubicBezTo>
                  <a:pt x="25082" y="59041"/>
                  <a:pt x="25068" y="59053"/>
                  <a:pt x="25062" y="59053"/>
                </a:cubicBezTo>
                <a:cubicBezTo>
                  <a:pt x="25044" y="59053"/>
                  <a:pt x="25095" y="58959"/>
                  <a:pt x="25197" y="58790"/>
                </a:cubicBezTo>
                <a:cubicBezTo>
                  <a:pt x="25310" y="58648"/>
                  <a:pt x="25371" y="58577"/>
                  <a:pt x="25389" y="58577"/>
                </a:cubicBezTo>
                <a:close/>
                <a:moveTo>
                  <a:pt x="24849" y="59516"/>
                </a:moveTo>
                <a:cubicBezTo>
                  <a:pt x="24853" y="59516"/>
                  <a:pt x="24849" y="59531"/>
                  <a:pt x="24833" y="59563"/>
                </a:cubicBezTo>
                <a:cubicBezTo>
                  <a:pt x="24833" y="59654"/>
                  <a:pt x="24742" y="59745"/>
                  <a:pt x="24696" y="59791"/>
                </a:cubicBezTo>
                <a:cubicBezTo>
                  <a:pt x="24673" y="59802"/>
                  <a:pt x="24659" y="59808"/>
                  <a:pt x="24652" y="59808"/>
                </a:cubicBezTo>
                <a:cubicBezTo>
                  <a:pt x="24631" y="59808"/>
                  <a:pt x="24673" y="59757"/>
                  <a:pt x="24742" y="59654"/>
                </a:cubicBezTo>
                <a:cubicBezTo>
                  <a:pt x="24800" y="59566"/>
                  <a:pt x="24840" y="59516"/>
                  <a:pt x="24849" y="59516"/>
                </a:cubicBezTo>
                <a:close/>
                <a:moveTo>
                  <a:pt x="25278" y="60182"/>
                </a:moveTo>
                <a:cubicBezTo>
                  <a:pt x="25284" y="60182"/>
                  <a:pt x="25287" y="60188"/>
                  <a:pt x="25287" y="60200"/>
                </a:cubicBezTo>
                <a:cubicBezTo>
                  <a:pt x="25287" y="60291"/>
                  <a:pt x="25242" y="60337"/>
                  <a:pt x="25197" y="60382"/>
                </a:cubicBezTo>
                <a:cubicBezTo>
                  <a:pt x="25163" y="60399"/>
                  <a:pt x="25142" y="60409"/>
                  <a:pt x="25131" y="60409"/>
                </a:cubicBezTo>
                <a:cubicBezTo>
                  <a:pt x="25112" y="60409"/>
                  <a:pt x="25122" y="60378"/>
                  <a:pt x="25151" y="60291"/>
                </a:cubicBezTo>
                <a:cubicBezTo>
                  <a:pt x="25218" y="60225"/>
                  <a:pt x="25260" y="60182"/>
                  <a:pt x="25278" y="60182"/>
                </a:cubicBezTo>
                <a:close/>
                <a:moveTo>
                  <a:pt x="27675" y="53206"/>
                </a:moveTo>
                <a:cubicBezTo>
                  <a:pt x="27698" y="53206"/>
                  <a:pt x="27698" y="53273"/>
                  <a:pt x="27698" y="53424"/>
                </a:cubicBezTo>
                <a:cubicBezTo>
                  <a:pt x="27698" y="53560"/>
                  <a:pt x="27607" y="54288"/>
                  <a:pt x="27516" y="55016"/>
                </a:cubicBezTo>
                <a:lnTo>
                  <a:pt x="27334" y="56380"/>
                </a:lnTo>
                <a:lnTo>
                  <a:pt x="26288" y="58017"/>
                </a:lnTo>
                <a:cubicBezTo>
                  <a:pt x="25742" y="58972"/>
                  <a:pt x="25151" y="59973"/>
                  <a:pt x="24969" y="60246"/>
                </a:cubicBezTo>
                <a:cubicBezTo>
                  <a:pt x="24792" y="60541"/>
                  <a:pt x="24711" y="60664"/>
                  <a:pt x="24675" y="60664"/>
                </a:cubicBezTo>
                <a:cubicBezTo>
                  <a:pt x="24656" y="60664"/>
                  <a:pt x="24651" y="60628"/>
                  <a:pt x="24651" y="60564"/>
                </a:cubicBezTo>
                <a:cubicBezTo>
                  <a:pt x="24651" y="60337"/>
                  <a:pt x="25697" y="58426"/>
                  <a:pt x="26288" y="57562"/>
                </a:cubicBezTo>
                <a:cubicBezTo>
                  <a:pt x="26697" y="57017"/>
                  <a:pt x="26925" y="56471"/>
                  <a:pt x="26834" y="56425"/>
                </a:cubicBezTo>
                <a:cubicBezTo>
                  <a:pt x="26831" y="56423"/>
                  <a:pt x="26828" y="56422"/>
                  <a:pt x="26824" y="56422"/>
                </a:cubicBezTo>
                <a:cubicBezTo>
                  <a:pt x="26757" y="56422"/>
                  <a:pt x="26497" y="56772"/>
                  <a:pt x="26197" y="57244"/>
                </a:cubicBezTo>
                <a:cubicBezTo>
                  <a:pt x="26038" y="57492"/>
                  <a:pt x="25954" y="57623"/>
                  <a:pt x="25946" y="57623"/>
                </a:cubicBezTo>
                <a:cubicBezTo>
                  <a:pt x="25934" y="57623"/>
                  <a:pt x="26109" y="57301"/>
                  <a:pt x="26470" y="56607"/>
                </a:cubicBezTo>
                <a:cubicBezTo>
                  <a:pt x="26970" y="55789"/>
                  <a:pt x="27334" y="55061"/>
                  <a:pt x="27334" y="54970"/>
                </a:cubicBezTo>
                <a:cubicBezTo>
                  <a:pt x="27329" y="54949"/>
                  <a:pt x="27319" y="54938"/>
                  <a:pt x="27303" y="54938"/>
                </a:cubicBezTo>
                <a:cubicBezTo>
                  <a:pt x="27187" y="54938"/>
                  <a:pt x="26774" y="55563"/>
                  <a:pt x="25970" y="56971"/>
                </a:cubicBezTo>
                <a:cubicBezTo>
                  <a:pt x="25560" y="57744"/>
                  <a:pt x="25106" y="58472"/>
                  <a:pt x="24969" y="58654"/>
                </a:cubicBezTo>
                <a:cubicBezTo>
                  <a:pt x="24964" y="58661"/>
                  <a:pt x="24962" y="58664"/>
                  <a:pt x="24960" y="58664"/>
                </a:cubicBezTo>
                <a:cubicBezTo>
                  <a:pt x="24915" y="58664"/>
                  <a:pt x="27340" y="53687"/>
                  <a:pt x="27561" y="53333"/>
                </a:cubicBezTo>
                <a:cubicBezTo>
                  <a:pt x="27623" y="53251"/>
                  <a:pt x="27657" y="53206"/>
                  <a:pt x="27675" y="53206"/>
                </a:cubicBezTo>
                <a:close/>
                <a:moveTo>
                  <a:pt x="27791" y="60943"/>
                </a:moveTo>
                <a:cubicBezTo>
                  <a:pt x="27885" y="60943"/>
                  <a:pt x="27839" y="60966"/>
                  <a:pt x="27652" y="61019"/>
                </a:cubicBezTo>
                <a:cubicBezTo>
                  <a:pt x="27607" y="61042"/>
                  <a:pt x="27539" y="61053"/>
                  <a:pt x="27459" y="61053"/>
                </a:cubicBezTo>
                <a:cubicBezTo>
                  <a:pt x="27380" y="61053"/>
                  <a:pt x="27289" y="61042"/>
                  <a:pt x="27198" y="61019"/>
                </a:cubicBezTo>
                <a:cubicBezTo>
                  <a:pt x="27061" y="61019"/>
                  <a:pt x="27152" y="60973"/>
                  <a:pt x="27380" y="60973"/>
                </a:cubicBezTo>
                <a:cubicBezTo>
                  <a:pt x="27587" y="60955"/>
                  <a:pt x="27724" y="60943"/>
                  <a:pt x="27791" y="60943"/>
                </a:cubicBezTo>
                <a:close/>
                <a:moveTo>
                  <a:pt x="25005" y="60820"/>
                </a:moveTo>
                <a:cubicBezTo>
                  <a:pt x="25012" y="60820"/>
                  <a:pt x="25015" y="60826"/>
                  <a:pt x="25015" y="60837"/>
                </a:cubicBezTo>
                <a:cubicBezTo>
                  <a:pt x="24969" y="60928"/>
                  <a:pt x="24878" y="61064"/>
                  <a:pt x="24787" y="61110"/>
                </a:cubicBezTo>
                <a:cubicBezTo>
                  <a:pt x="24772" y="61140"/>
                  <a:pt x="24762" y="61155"/>
                  <a:pt x="24759" y="61155"/>
                </a:cubicBezTo>
                <a:cubicBezTo>
                  <a:pt x="24752" y="61155"/>
                  <a:pt x="24772" y="61095"/>
                  <a:pt x="24833" y="60973"/>
                </a:cubicBezTo>
                <a:cubicBezTo>
                  <a:pt x="24935" y="60871"/>
                  <a:pt x="24986" y="60820"/>
                  <a:pt x="25005" y="60820"/>
                </a:cubicBezTo>
                <a:close/>
                <a:moveTo>
                  <a:pt x="39055" y="53840"/>
                </a:moveTo>
                <a:cubicBezTo>
                  <a:pt x="40444" y="53840"/>
                  <a:pt x="42644" y="54012"/>
                  <a:pt x="44389" y="54288"/>
                </a:cubicBezTo>
                <a:cubicBezTo>
                  <a:pt x="46117" y="54515"/>
                  <a:pt x="47300" y="54879"/>
                  <a:pt x="51166" y="56152"/>
                </a:cubicBezTo>
                <a:cubicBezTo>
                  <a:pt x="54986" y="57426"/>
                  <a:pt x="58260" y="58426"/>
                  <a:pt x="58761" y="58517"/>
                </a:cubicBezTo>
                <a:cubicBezTo>
                  <a:pt x="59306" y="58563"/>
                  <a:pt x="59306" y="58654"/>
                  <a:pt x="58624" y="58927"/>
                </a:cubicBezTo>
                <a:cubicBezTo>
                  <a:pt x="58260" y="59109"/>
                  <a:pt x="57396" y="59473"/>
                  <a:pt x="56714" y="59791"/>
                </a:cubicBezTo>
                <a:cubicBezTo>
                  <a:pt x="55395" y="60337"/>
                  <a:pt x="54986" y="60655"/>
                  <a:pt x="55168" y="60973"/>
                </a:cubicBezTo>
                <a:cubicBezTo>
                  <a:pt x="55213" y="61110"/>
                  <a:pt x="55031" y="61201"/>
                  <a:pt x="54122" y="61337"/>
                </a:cubicBezTo>
                <a:cubicBezTo>
                  <a:pt x="53485" y="61474"/>
                  <a:pt x="52803" y="61565"/>
                  <a:pt x="52530" y="61565"/>
                </a:cubicBezTo>
                <a:cubicBezTo>
                  <a:pt x="52030" y="61565"/>
                  <a:pt x="48710" y="60564"/>
                  <a:pt x="46208" y="59700"/>
                </a:cubicBezTo>
                <a:cubicBezTo>
                  <a:pt x="43479" y="58699"/>
                  <a:pt x="38295" y="57289"/>
                  <a:pt x="36521" y="57017"/>
                </a:cubicBezTo>
                <a:cubicBezTo>
                  <a:pt x="35962" y="56910"/>
                  <a:pt x="35168" y="56866"/>
                  <a:pt x="34396" y="56866"/>
                </a:cubicBezTo>
                <a:cubicBezTo>
                  <a:pt x="33851" y="56866"/>
                  <a:pt x="33316" y="56888"/>
                  <a:pt x="32883" y="56926"/>
                </a:cubicBezTo>
                <a:cubicBezTo>
                  <a:pt x="32632" y="56948"/>
                  <a:pt x="32405" y="56960"/>
                  <a:pt x="32246" y="56960"/>
                </a:cubicBezTo>
                <a:cubicBezTo>
                  <a:pt x="32087" y="56960"/>
                  <a:pt x="31996" y="56948"/>
                  <a:pt x="32018" y="56926"/>
                </a:cubicBezTo>
                <a:cubicBezTo>
                  <a:pt x="32064" y="56880"/>
                  <a:pt x="32428" y="56698"/>
                  <a:pt x="32837" y="56471"/>
                </a:cubicBezTo>
                <a:cubicBezTo>
                  <a:pt x="33519" y="56107"/>
                  <a:pt x="33747" y="56062"/>
                  <a:pt x="35066" y="56062"/>
                </a:cubicBezTo>
                <a:cubicBezTo>
                  <a:pt x="35376" y="56051"/>
                  <a:pt x="35659" y="56044"/>
                  <a:pt x="35931" y="56044"/>
                </a:cubicBezTo>
                <a:cubicBezTo>
                  <a:pt x="38059" y="56044"/>
                  <a:pt x="39562" y="56494"/>
                  <a:pt x="48391" y="59518"/>
                </a:cubicBezTo>
                <a:cubicBezTo>
                  <a:pt x="49896" y="60041"/>
                  <a:pt x="50554" y="60235"/>
                  <a:pt x="50787" y="60235"/>
                </a:cubicBezTo>
                <a:cubicBezTo>
                  <a:pt x="50879" y="60235"/>
                  <a:pt x="50905" y="60206"/>
                  <a:pt x="50893" y="60155"/>
                </a:cubicBezTo>
                <a:cubicBezTo>
                  <a:pt x="50893" y="60155"/>
                  <a:pt x="50119" y="59836"/>
                  <a:pt x="49164" y="59518"/>
                </a:cubicBezTo>
                <a:cubicBezTo>
                  <a:pt x="48255" y="59200"/>
                  <a:pt x="45981" y="58472"/>
                  <a:pt x="44162" y="57835"/>
                </a:cubicBezTo>
                <a:cubicBezTo>
                  <a:pt x="39136" y="56132"/>
                  <a:pt x="37700" y="55784"/>
                  <a:pt x="35745" y="55784"/>
                </a:cubicBezTo>
                <a:cubicBezTo>
                  <a:pt x="35613" y="55784"/>
                  <a:pt x="35477" y="55786"/>
                  <a:pt x="35339" y="55789"/>
                </a:cubicBezTo>
                <a:cubicBezTo>
                  <a:pt x="34975" y="55811"/>
                  <a:pt x="34668" y="55823"/>
                  <a:pt x="34452" y="55823"/>
                </a:cubicBezTo>
                <a:cubicBezTo>
                  <a:pt x="34236" y="55823"/>
                  <a:pt x="34111" y="55811"/>
                  <a:pt x="34111" y="55789"/>
                </a:cubicBezTo>
                <a:cubicBezTo>
                  <a:pt x="34156" y="55743"/>
                  <a:pt x="34429" y="55607"/>
                  <a:pt x="34702" y="55470"/>
                </a:cubicBezTo>
                <a:cubicBezTo>
                  <a:pt x="35042" y="55337"/>
                  <a:pt x="35508" y="55271"/>
                  <a:pt x="36082" y="55271"/>
                </a:cubicBezTo>
                <a:cubicBezTo>
                  <a:pt x="37658" y="55271"/>
                  <a:pt x="40042" y="55765"/>
                  <a:pt x="42843" y="56698"/>
                </a:cubicBezTo>
                <a:cubicBezTo>
                  <a:pt x="43863" y="57048"/>
                  <a:pt x="44435" y="57211"/>
                  <a:pt x="44618" y="57211"/>
                </a:cubicBezTo>
                <a:cubicBezTo>
                  <a:pt x="44721" y="57211"/>
                  <a:pt x="44702" y="57160"/>
                  <a:pt x="44571" y="57062"/>
                </a:cubicBezTo>
                <a:cubicBezTo>
                  <a:pt x="44344" y="56880"/>
                  <a:pt x="41160" y="55880"/>
                  <a:pt x="40023" y="55607"/>
                </a:cubicBezTo>
                <a:cubicBezTo>
                  <a:pt x="38840" y="55334"/>
                  <a:pt x="37112" y="55106"/>
                  <a:pt x="36339" y="55061"/>
                </a:cubicBezTo>
                <a:cubicBezTo>
                  <a:pt x="36021" y="55061"/>
                  <a:pt x="35748" y="55016"/>
                  <a:pt x="35748" y="55016"/>
                </a:cubicBezTo>
                <a:cubicBezTo>
                  <a:pt x="35748" y="54970"/>
                  <a:pt x="36021" y="54834"/>
                  <a:pt x="36385" y="54652"/>
                </a:cubicBezTo>
                <a:cubicBezTo>
                  <a:pt x="36694" y="54509"/>
                  <a:pt x="36854" y="54441"/>
                  <a:pt x="37228" y="54441"/>
                </a:cubicBezTo>
                <a:cubicBezTo>
                  <a:pt x="37570" y="54441"/>
                  <a:pt x="38091" y="54498"/>
                  <a:pt x="39068" y="54606"/>
                </a:cubicBezTo>
                <a:cubicBezTo>
                  <a:pt x="39966" y="54718"/>
                  <a:pt x="40772" y="54800"/>
                  <a:pt x="41054" y="54800"/>
                </a:cubicBezTo>
                <a:cubicBezTo>
                  <a:pt x="41115" y="54800"/>
                  <a:pt x="41152" y="54796"/>
                  <a:pt x="41160" y="54788"/>
                </a:cubicBezTo>
                <a:cubicBezTo>
                  <a:pt x="41160" y="54743"/>
                  <a:pt x="41114" y="54697"/>
                  <a:pt x="41024" y="54652"/>
                </a:cubicBezTo>
                <a:cubicBezTo>
                  <a:pt x="40796" y="54606"/>
                  <a:pt x="38022" y="54242"/>
                  <a:pt x="37613" y="54242"/>
                </a:cubicBezTo>
                <a:cubicBezTo>
                  <a:pt x="37294" y="54197"/>
                  <a:pt x="37294" y="54197"/>
                  <a:pt x="37749" y="53969"/>
                </a:cubicBezTo>
                <a:cubicBezTo>
                  <a:pt x="37898" y="53880"/>
                  <a:pt x="38381" y="53840"/>
                  <a:pt x="39055" y="53840"/>
                </a:cubicBezTo>
                <a:close/>
                <a:moveTo>
                  <a:pt x="27803" y="60184"/>
                </a:moveTo>
                <a:cubicBezTo>
                  <a:pt x="28779" y="60184"/>
                  <a:pt x="32426" y="60844"/>
                  <a:pt x="34429" y="61428"/>
                </a:cubicBezTo>
                <a:cubicBezTo>
                  <a:pt x="35501" y="61726"/>
                  <a:pt x="36007" y="61907"/>
                  <a:pt x="35821" y="61907"/>
                </a:cubicBezTo>
                <a:cubicBezTo>
                  <a:pt x="35723" y="61907"/>
                  <a:pt x="35432" y="61856"/>
                  <a:pt x="34929" y="61747"/>
                </a:cubicBezTo>
                <a:cubicBezTo>
                  <a:pt x="32246" y="61064"/>
                  <a:pt x="30290" y="60791"/>
                  <a:pt x="28426" y="60746"/>
                </a:cubicBezTo>
                <a:lnTo>
                  <a:pt x="26970" y="60700"/>
                </a:lnTo>
                <a:lnTo>
                  <a:pt x="27198" y="60473"/>
                </a:lnTo>
                <a:cubicBezTo>
                  <a:pt x="27334" y="60337"/>
                  <a:pt x="27516" y="60200"/>
                  <a:pt x="27607" y="60200"/>
                </a:cubicBezTo>
                <a:cubicBezTo>
                  <a:pt x="27648" y="60189"/>
                  <a:pt x="27715" y="60184"/>
                  <a:pt x="27803" y="60184"/>
                </a:cubicBezTo>
                <a:close/>
                <a:moveTo>
                  <a:pt x="28777" y="59189"/>
                </a:moveTo>
                <a:cubicBezTo>
                  <a:pt x="29452" y="59189"/>
                  <a:pt x="32353" y="59635"/>
                  <a:pt x="33565" y="59927"/>
                </a:cubicBezTo>
                <a:cubicBezTo>
                  <a:pt x="35066" y="60337"/>
                  <a:pt x="36885" y="60882"/>
                  <a:pt x="38750" y="61565"/>
                </a:cubicBezTo>
                <a:cubicBezTo>
                  <a:pt x="40114" y="62110"/>
                  <a:pt x="40478" y="62247"/>
                  <a:pt x="40114" y="62247"/>
                </a:cubicBezTo>
                <a:cubicBezTo>
                  <a:pt x="39977" y="62201"/>
                  <a:pt x="38386" y="61747"/>
                  <a:pt x="36566" y="61201"/>
                </a:cubicBezTo>
                <a:cubicBezTo>
                  <a:pt x="32473" y="59927"/>
                  <a:pt x="30927" y="59563"/>
                  <a:pt x="29517" y="59518"/>
                </a:cubicBezTo>
                <a:cubicBezTo>
                  <a:pt x="28517" y="59473"/>
                  <a:pt x="28244" y="59382"/>
                  <a:pt x="28653" y="59200"/>
                </a:cubicBezTo>
                <a:cubicBezTo>
                  <a:pt x="28675" y="59192"/>
                  <a:pt x="28717" y="59189"/>
                  <a:pt x="28777" y="59189"/>
                </a:cubicBezTo>
                <a:close/>
                <a:moveTo>
                  <a:pt x="29484" y="58643"/>
                </a:moveTo>
                <a:cubicBezTo>
                  <a:pt x="30309" y="58643"/>
                  <a:pt x="34831" y="59741"/>
                  <a:pt x="37112" y="60473"/>
                </a:cubicBezTo>
                <a:cubicBezTo>
                  <a:pt x="38750" y="61019"/>
                  <a:pt x="41569" y="62110"/>
                  <a:pt x="41842" y="62292"/>
                </a:cubicBezTo>
                <a:cubicBezTo>
                  <a:pt x="42024" y="62429"/>
                  <a:pt x="42024" y="62429"/>
                  <a:pt x="41751" y="62429"/>
                </a:cubicBezTo>
                <a:cubicBezTo>
                  <a:pt x="41478" y="62429"/>
                  <a:pt x="41296" y="62383"/>
                  <a:pt x="39250" y="61565"/>
                </a:cubicBezTo>
                <a:cubicBezTo>
                  <a:pt x="36157" y="60337"/>
                  <a:pt x="32746" y="59382"/>
                  <a:pt x="30336" y="59109"/>
                </a:cubicBezTo>
                <a:cubicBezTo>
                  <a:pt x="29108" y="58972"/>
                  <a:pt x="28835" y="58836"/>
                  <a:pt x="29381" y="58654"/>
                </a:cubicBezTo>
                <a:cubicBezTo>
                  <a:pt x="29403" y="58647"/>
                  <a:pt x="29437" y="58643"/>
                  <a:pt x="29484" y="58643"/>
                </a:cubicBezTo>
                <a:close/>
                <a:moveTo>
                  <a:pt x="30132" y="58366"/>
                </a:moveTo>
                <a:cubicBezTo>
                  <a:pt x="31021" y="58366"/>
                  <a:pt x="34631" y="59111"/>
                  <a:pt x="36566" y="59700"/>
                </a:cubicBezTo>
                <a:cubicBezTo>
                  <a:pt x="38477" y="60291"/>
                  <a:pt x="42661" y="61974"/>
                  <a:pt x="43297" y="62383"/>
                </a:cubicBezTo>
                <a:lnTo>
                  <a:pt x="43525" y="62520"/>
                </a:lnTo>
                <a:lnTo>
                  <a:pt x="43252" y="62520"/>
                </a:lnTo>
                <a:cubicBezTo>
                  <a:pt x="43070" y="62520"/>
                  <a:pt x="42524" y="62338"/>
                  <a:pt x="41979" y="62110"/>
                </a:cubicBezTo>
                <a:cubicBezTo>
                  <a:pt x="38886" y="60746"/>
                  <a:pt x="35429" y="59654"/>
                  <a:pt x="31973" y="58927"/>
                </a:cubicBezTo>
                <a:cubicBezTo>
                  <a:pt x="30791" y="58654"/>
                  <a:pt x="29835" y="58426"/>
                  <a:pt x="29972" y="58381"/>
                </a:cubicBezTo>
                <a:cubicBezTo>
                  <a:pt x="30006" y="58371"/>
                  <a:pt x="30060" y="58366"/>
                  <a:pt x="30132" y="58366"/>
                </a:cubicBezTo>
                <a:close/>
                <a:moveTo>
                  <a:pt x="34359" y="57436"/>
                </a:moveTo>
                <a:cubicBezTo>
                  <a:pt x="35254" y="57436"/>
                  <a:pt x="36159" y="57503"/>
                  <a:pt x="36885" y="57653"/>
                </a:cubicBezTo>
                <a:cubicBezTo>
                  <a:pt x="38886" y="58017"/>
                  <a:pt x="43570" y="59336"/>
                  <a:pt x="46527" y="60337"/>
                </a:cubicBezTo>
                <a:cubicBezTo>
                  <a:pt x="47527" y="60700"/>
                  <a:pt x="48892" y="61110"/>
                  <a:pt x="49528" y="61292"/>
                </a:cubicBezTo>
                <a:cubicBezTo>
                  <a:pt x="50938" y="61656"/>
                  <a:pt x="50847" y="61610"/>
                  <a:pt x="50711" y="61656"/>
                </a:cubicBezTo>
                <a:cubicBezTo>
                  <a:pt x="50665" y="61701"/>
                  <a:pt x="50301" y="61701"/>
                  <a:pt x="49892" y="61701"/>
                </a:cubicBezTo>
                <a:cubicBezTo>
                  <a:pt x="49073" y="61701"/>
                  <a:pt x="48755" y="61883"/>
                  <a:pt x="48892" y="62201"/>
                </a:cubicBezTo>
                <a:cubicBezTo>
                  <a:pt x="48937" y="62338"/>
                  <a:pt x="48937" y="62383"/>
                  <a:pt x="48801" y="62383"/>
                </a:cubicBezTo>
                <a:cubicBezTo>
                  <a:pt x="48710" y="62383"/>
                  <a:pt x="47527" y="61974"/>
                  <a:pt x="46163" y="61428"/>
                </a:cubicBezTo>
                <a:cubicBezTo>
                  <a:pt x="44905" y="60951"/>
                  <a:pt x="43730" y="60515"/>
                  <a:pt x="43505" y="60515"/>
                </a:cubicBezTo>
                <a:cubicBezTo>
                  <a:pt x="43494" y="60515"/>
                  <a:pt x="43486" y="60516"/>
                  <a:pt x="43479" y="60519"/>
                </a:cubicBezTo>
                <a:cubicBezTo>
                  <a:pt x="43252" y="60519"/>
                  <a:pt x="43252" y="60519"/>
                  <a:pt x="43479" y="60610"/>
                </a:cubicBezTo>
                <a:cubicBezTo>
                  <a:pt x="43616" y="60700"/>
                  <a:pt x="44662" y="61110"/>
                  <a:pt x="45799" y="61519"/>
                </a:cubicBezTo>
                <a:cubicBezTo>
                  <a:pt x="46936" y="61974"/>
                  <a:pt x="47891" y="62383"/>
                  <a:pt x="47936" y="62429"/>
                </a:cubicBezTo>
                <a:cubicBezTo>
                  <a:pt x="48027" y="62520"/>
                  <a:pt x="46754" y="62611"/>
                  <a:pt x="45390" y="62611"/>
                </a:cubicBezTo>
                <a:lnTo>
                  <a:pt x="44298" y="62611"/>
                </a:lnTo>
                <a:lnTo>
                  <a:pt x="42752" y="61883"/>
                </a:lnTo>
                <a:cubicBezTo>
                  <a:pt x="38659" y="60018"/>
                  <a:pt x="35066" y="58881"/>
                  <a:pt x="31518" y="58336"/>
                </a:cubicBezTo>
                <a:cubicBezTo>
                  <a:pt x="30745" y="58245"/>
                  <a:pt x="30108" y="58154"/>
                  <a:pt x="30154" y="58108"/>
                </a:cubicBezTo>
                <a:cubicBezTo>
                  <a:pt x="30207" y="58002"/>
                  <a:pt x="30385" y="57957"/>
                  <a:pt x="30652" y="57957"/>
                </a:cubicBezTo>
                <a:cubicBezTo>
                  <a:pt x="30840" y="57957"/>
                  <a:pt x="31073" y="57979"/>
                  <a:pt x="31336" y="58017"/>
                </a:cubicBezTo>
                <a:cubicBezTo>
                  <a:pt x="35930" y="58836"/>
                  <a:pt x="40250" y="60109"/>
                  <a:pt x="43798" y="61747"/>
                </a:cubicBezTo>
                <a:cubicBezTo>
                  <a:pt x="44287" y="61950"/>
                  <a:pt x="44702" y="62117"/>
                  <a:pt x="44784" y="62117"/>
                </a:cubicBezTo>
                <a:cubicBezTo>
                  <a:pt x="44793" y="62117"/>
                  <a:pt x="44798" y="62115"/>
                  <a:pt x="44798" y="62110"/>
                </a:cubicBezTo>
                <a:cubicBezTo>
                  <a:pt x="44889" y="61974"/>
                  <a:pt x="44571" y="61792"/>
                  <a:pt x="42797" y="61064"/>
                </a:cubicBezTo>
                <a:cubicBezTo>
                  <a:pt x="39750" y="59745"/>
                  <a:pt x="36748" y="58836"/>
                  <a:pt x="33019" y="58108"/>
                </a:cubicBezTo>
                <a:lnTo>
                  <a:pt x="31154" y="57744"/>
                </a:lnTo>
                <a:lnTo>
                  <a:pt x="32291" y="57562"/>
                </a:lnTo>
                <a:cubicBezTo>
                  <a:pt x="32905" y="57481"/>
                  <a:pt x="33628" y="57436"/>
                  <a:pt x="34359" y="57436"/>
                </a:cubicBezTo>
                <a:close/>
                <a:moveTo>
                  <a:pt x="28647" y="59853"/>
                </a:moveTo>
                <a:cubicBezTo>
                  <a:pt x="29286" y="59853"/>
                  <a:pt x="30571" y="59967"/>
                  <a:pt x="31245" y="60109"/>
                </a:cubicBezTo>
                <a:cubicBezTo>
                  <a:pt x="32200" y="60337"/>
                  <a:pt x="38568" y="62201"/>
                  <a:pt x="38795" y="62338"/>
                </a:cubicBezTo>
                <a:cubicBezTo>
                  <a:pt x="38840" y="62383"/>
                  <a:pt x="38886" y="62520"/>
                  <a:pt x="38840" y="62611"/>
                </a:cubicBezTo>
                <a:cubicBezTo>
                  <a:pt x="38820" y="62692"/>
                  <a:pt x="38781" y="62737"/>
                  <a:pt x="38703" y="62737"/>
                </a:cubicBezTo>
                <a:cubicBezTo>
                  <a:pt x="38608" y="62737"/>
                  <a:pt x="38454" y="62670"/>
                  <a:pt x="38204" y="62520"/>
                </a:cubicBezTo>
                <a:cubicBezTo>
                  <a:pt x="36839" y="61792"/>
                  <a:pt x="32746" y="60655"/>
                  <a:pt x="29835" y="60200"/>
                </a:cubicBezTo>
                <a:cubicBezTo>
                  <a:pt x="28926" y="60064"/>
                  <a:pt x="28244" y="59927"/>
                  <a:pt x="28289" y="59882"/>
                </a:cubicBezTo>
                <a:cubicBezTo>
                  <a:pt x="28339" y="59862"/>
                  <a:pt x="28468" y="59853"/>
                  <a:pt x="28647" y="59853"/>
                </a:cubicBezTo>
                <a:close/>
                <a:moveTo>
                  <a:pt x="10458" y="1"/>
                </a:moveTo>
                <a:cubicBezTo>
                  <a:pt x="10408" y="1"/>
                  <a:pt x="10362" y="12"/>
                  <a:pt x="10325" y="30"/>
                </a:cubicBezTo>
                <a:cubicBezTo>
                  <a:pt x="10006" y="258"/>
                  <a:pt x="6959" y="5488"/>
                  <a:pt x="6231" y="7080"/>
                </a:cubicBezTo>
                <a:cubicBezTo>
                  <a:pt x="5777" y="8080"/>
                  <a:pt x="5595" y="8399"/>
                  <a:pt x="5458" y="8444"/>
                </a:cubicBezTo>
                <a:cubicBezTo>
                  <a:pt x="5140" y="8581"/>
                  <a:pt x="4594" y="10081"/>
                  <a:pt x="4003" y="12401"/>
                </a:cubicBezTo>
                <a:cubicBezTo>
                  <a:pt x="3730" y="13356"/>
                  <a:pt x="3412" y="14584"/>
                  <a:pt x="3275" y="15084"/>
                </a:cubicBezTo>
                <a:lnTo>
                  <a:pt x="3002" y="15994"/>
                </a:lnTo>
                <a:lnTo>
                  <a:pt x="2775" y="15494"/>
                </a:lnTo>
                <a:cubicBezTo>
                  <a:pt x="2638" y="15175"/>
                  <a:pt x="2457" y="14948"/>
                  <a:pt x="2275" y="14857"/>
                </a:cubicBezTo>
                <a:cubicBezTo>
                  <a:pt x="2188" y="14805"/>
                  <a:pt x="2128" y="14773"/>
                  <a:pt x="2074" y="14773"/>
                </a:cubicBezTo>
                <a:cubicBezTo>
                  <a:pt x="1986" y="14773"/>
                  <a:pt x="1915" y="14859"/>
                  <a:pt x="1774" y="15084"/>
                </a:cubicBezTo>
                <a:cubicBezTo>
                  <a:pt x="1320" y="15766"/>
                  <a:pt x="956" y="18268"/>
                  <a:pt x="865" y="21770"/>
                </a:cubicBezTo>
                <a:cubicBezTo>
                  <a:pt x="819" y="22952"/>
                  <a:pt x="774" y="23043"/>
                  <a:pt x="501" y="23271"/>
                </a:cubicBezTo>
                <a:cubicBezTo>
                  <a:pt x="1" y="23634"/>
                  <a:pt x="1" y="24135"/>
                  <a:pt x="683" y="25908"/>
                </a:cubicBezTo>
                <a:cubicBezTo>
                  <a:pt x="1183" y="27136"/>
                  <a:pt x="1501" y="27773"/>
                  <a:pt x="2320" y="29138"/>
                </a:cubicBezTo>
                <a:lnTo>
                  <a:pt x="2911" y="30093"/>
                </a:lnTo>
                <a:lnTo>
                  <a:pt x="2502" y="30229"/>
                </a:lnTo>
                <a:cubicBezTo>
                  <a:pt x="2275" y="30320"/>
                  <a:pt x="2002" y="30456"/>
                  <a:pt x="1956" y="30547"/>
                </a:cubicBezTo>
                <a:cubicBezTo>
                  <a:pt x="1774" y="30911"/>
                  <a:pt x="2275" y="31639"/>
                  <a:pt x="3594" y="32912"/>
                </a:cubicBezTo>
                <a:cubicBezTo>
                  <a:pt x="4640" y="33958"/>
                  <a:pt x="8233" y="37187"/>
                  <a:pt x="8824" y="37597"/>
                </a:cubicBezTo>
                <a:cubicBezTo>
                  <a:pt x="9006" y="37718"/>
                  <a:pt x="8965" y="37779"/>
                  <a:pt x="8595" y="37779"/>
                </a:cubicBezTo>
                <a:cubicBezTo>
                  <a:pt x="8409" y="37779"/>
                  <a:pt x="8142" y="37764"/>
                  <a:pt x="7778" y="37733"/>
                </a:cubicBezTo>
                <a:cubicBezTo>
                  <a:pt x="7614" y="37717"/>
                  <a:pt x="7468" y="37708"/>
                  <a:pt x="7337" y="37708"/>
                </a:cubicBezTo>
                <a:cubicBezTo>
                  <a:pt x="6373" y="37708"/>
                  <a:pt x="6278" y="38169"/>
                  <a:pt x="6959" y="39370"/>
                </a:cubicBezTo>
                <a:cubicBezTo>
                  <a:pt x="7505" y="40371"/>
                  <a:pt x="8005" y="40962"/>
                  <a:pt x="9324" y="42099"/>
                </a:cubicBezTo>
                <a:cubicBezTo>
                  <a:pt x="11962" y="44464"/>
                  <a:pt x="11962" y="44464"/>
                  <a:pt x="11734" y="44555"/>
                </a:cubicBezTo>
                <a:cubicBezTo>
                  <a:pt x="11280" y="44692"/>
                  <a:pt x="11143" y="45010"/>
                  <a:pt x="11371" y="45419"/>
                </a:cubicBezTo>
                <a:cubicBezTo>
                  <a:pt x="11507" y="45738"/>
                  <a:pt x="11780" y="45920"/>
                  <a:pt x="13736" y="47284"/>
                </a:cubicBezTo>
                <a:lnTo>
                  <a:pt x="15919" y="48785"/>
                </a:lnTo>
                <a:lnTo>
                  <a:pt x="15600" y="48967"/>
                </a:lnTo>
                <a:cubicBezTo>
                  <a:pt x="15418" y="49058"/>
                  <a:pt x="15236" y="49194"/>
                  <a:pt x="15145" y="49285"/>
                </a:cubicBezTo>
                <a:cubicBezTo>
                  <a:pt x="14918" y="49649"/>
                  <a:pt x="15100" y="49831"/>
                  <a:pt x="16464" y="50922"/>
                </a:cubicBezTo>
                <a:cubicBezTo>
                  <a:pt x="18693" y="52651"/>
                  <a:pt x="19602" y="53697"/>
                  <a:pt x="21194" y="56289"/>
                </a:cubicBezTo>
                <a:cubicBezTo>
                  <a:pt x="22286" y="58154"/>
                  <a:pt x="22695" y="59154"/>
                  <a:pt x="23013" y="60837"/>
                </a:cubicBezTo>
                <a:lnTo>
                  <a:pt x="23241" y="62110"/>
                </a:lnTo>
                <a:lnTo>
                  <a:pt x="22786" y="62156"/>
                </a:lnTo>
                <a:cubicBezTo>
                  <a:pt x="21967" y="62247"/>
                  <a:pt x="21422" y="62702"/>
                  <a:pt x="21285" y="63429"/>
                </a:cubicBezTo>
                <a:cubicBezTo>
                  <a:pt x="21285" y="63611"/>
                  <a:pt x="21376" y="64111"/>
                  <a:pt x="21513" y="64566"/>
                </a:cubicBezTo>
                <a:cubicBezTo>
                  <a:pt x="21649" y="65021"/>
                  <a:pt x="21740" y="65521"/>
                  <a:pt x="21740" y="65794"/>
                </a:cubicBezTo>
                <a:cubicBezTo>
                  <a:pt x="21695" y="66022"/>
                  <a:pt x="21695" y="66294"/>
                  <a:pt x="21695" y="66385"/>
                </a:cubicBezTo>
                <a:cubicBezTo>
                  <a:pt x="21740" y="66476"/>
                  <a:pt x="21422" y="67431"/>
                  <a:pt x="21012" y="68523"/>
                </a:cubicBezTo>
                <a:cubicBezTo>
                  <a:pt x="19830" y="71434"/>
                  <a:pt x="19102" y="73480"/>
                  <a:pt x="19148" y="73708"/>
                </a:cubicBezTo>
                <a:cubicBezTo>
                  <a:pt x="19148" y="73844"/>
                  <a:pt x="19102" y="73981"/>
                  <a:pt x="19011" y="74026"/>
                </a:cubicBezTo>
                <a:cubicBezTo>
                  <a:pt x="18920" y="74117"/>
                  <a:pt x="18920" y="74208"/>
                  <a:pt x="18920" y="74299"/>
                </a:cubicBezTo>
                <a:cubicBezTo>
                  <a:pt x="18985" y="74429"/>
                  <a:pt x="19518" y="74536"/>
                  <a:pt x="19898" y="74536"/>
                </a:cubicBezTo>
                <a:cubicBezTo>
                  <a:pt x="20048" y="74536"/>
                  <a:pt x="20175" y="74520"/>
                  <a:pt x="20239" y="74481"/>
                </a:cubicBezTo>
                <a:cubicBezTo>
                  <a:pt x="20376" y="74390"/>
                  <a:pt x="20558" y="74299"/>
                  <a:pt x="20694" y="74253"/>
                </a:cubicBezTo>
                <a:cubicBezTo>
                  <a:pt x="20876" y="74208"/>
                  <a:pt x="20967" y="74026"/>
                  <a:pt x="21149" y="73344"/>
                </a:cubicBezTo>
                <a:cubicBezTo>
                  <a:pt x="21876" y="71024"/>
                  <a:pt x="22786" y="68978"/>
                  <a:pt x="24196" y="66658"/>
                </a:cubicBezTo>
                <a:cubicBezTo>
                  <a:pt x="24969" y="65385"/>
                  <a:pt x="25606" y="64202"/>
                  <a:pt x="26652" y="61974"/>
                </a:cubicBezTo>
                <a:cubicBezTo>
                  <a:pt x="26788" y="61701"/>
                  <a:pt x="26879" y="61656"/>
                  <a:pt x="27652" y="61610"/>
                </a:cubicBezTo>
                <a:cubicBezTo>
                  <a:pt x="28005" y="61587"/>
                  <a:pt x="28370" y="61575"/>
                  <a:pt x="28743" y="61575"/>
                </a:cubicBezTo>
                <a:cubicBezTo>
                  <a:pt x="29816" y="61575"/>
                  <a:pt x="30963" y="61669"/>
                  <a:pt x="32109" y="61837"/>
                </a:cubicBezTo>
                <a:cubicBezTo>
                  <a:pt x="33792" y="62065"/>
                  <a:pt x="34611" y="62247"/>
                  <a:pt x="37203" y="63065"/>
                </a:cubicBezTo>
                <a:cubicBezTo>
                  <a:pt x="38354" y="63408"/>
                  <a:pt x="38965" y="63580"/>
                  <a:pt x="39283" y="63580"/>
                </a:cubicBezTo>
                <a:cubicBezTo>
                  <a:pt x="39556" y="63580"/>
                  <a:pt x="39614" y="63454"/>
                  <a:pt x="39614" y="63202"/>
                </a:cubicBezTo>
                <a:cubicBezTo>
                  <a:pt x="39614" y="63008"/>
                  <a:pt x="39614" y="62952"/>
                  <a:pt x="39793" y="62952"/>
                </a:cubicBezTo>
                <a:cubicBezTo>
                  <a:pt x="39866" y="62952"/>
                  <a:pt x="39969" y="62961"/>
                  <a:pt x="40114" y="62974"/>
                </a:cubicBezTo>
                <a:cubicBezTo>
                  <a:pt x="40341" y="62974"/>
                  <a:pt x="40933" y="63020"/>
                  <a:pt x="41433" y="63065"/>
                </a:cubicBezTo>
                <a:cubicBezTo>
                  <a:pt x="41888" y="63156"/>
                  <a:pt x="42661" y="63202"/>
                  <a:pt x="43116" y="63202"/>
                </a:cubicBezTo>
                <a:cubicBezTo>
                  <a:pt x="43570" y="63247"/>
                  <a:pt x="44025" y="63293"/>
                  <a:pt x="44162" y="63338"/>
                </a:cubicBezTo>
                <a:cubicBezTo>
                  <a:pt x="44230" y="63361"/>
                  <a:pt x="44298" y="63372"/>
                  <a:pt x="44355" y="63372"/>
                </a:cubicBezTo>
                <a:cubicBezTo>
                  <a:pt x="44412" y="63372"/>
                  <a:pt x="44457" y="63361"/>
                  <a:pt x="44480" y="63338"/>
                </a:cubicBezTo>
                <a:cubicBezTo>
                  <a:pt x="44480" y="63293"/>
                  <a:pt x="44935" y="63293"/>
                  <a:pt x="45481" y="63293"/>
                </a:cubicBezTo>
                <a:cubicBezTo>
                  <a:pt x="45981" y="63293"/>
                  <a:pt x="47118" y="63247"/>
                  <a:pt x="48027" y="63156"/>
                </a:cubicBezTo>
                <a:cubicBezTo>
                  <a:pt x="48528" y="63111"/>
                  <a:pt x="48937" y="63088"/>
                  <a:pt x="49238" y="63088"/>
                </a:cubicBezTo>
                <a:cubicBezTo>
                  <a:pt x="49540" y="63088"/>
                  <a:pt x="49733" y="63111"/>
                  <a:pt x="49801" y="63156"/>
                </a:cubicBezTo>
                <a:cubicBezTo>
                  <a:pt x="49912" y="63193"/>
                  <a:pt x="50022" y="63260"/>
                  <a:pt x="50084" y="63260"/>
                </a:cubicBezTo>
                <a:cubicBezTo>
                  <a:pt x="50099" y="63260"/>
                  <a:pt x="50111" y="63256"/>
                  <a:pt x="50119" y="63247"/>
                </a:cubicBezTo>
                <a:cubicBezTo>
                  <a:pt x="50210" y="63202"/>
                  <a:pt x="50165" y="63111"/>
                  <a:pt x="50029" y="63020"/>
                </a:cubicBezTo>
                <a:cubicBezTo>
                  <a:pt x="49892" y="62929"/>
                  <a:pt x="49847" y="62838"/>
                  <a:pt x="49938" y="62838"/>
                </a:cubicBezTo>
                <a:cubicBezTo>
                  <a:pt x="49983" y="62793"/>
                  <a:pt x="50029" y="62656"/>
                  <a:pt x="50029" y="62565"/>
                </a:cubicBezTo>
                <a:cubicBezTo>
                  <a:pt x="50029" y="62383"/>
                  <a:pt x="50074" y="62338"/>
                  <a:pt x="50301" y="62338"/>
                </a:cubicBezTo>
                <a:cubicBezTo>
                  <a:pt x="51939" y="62338"/>
                  <a:pt x="55304" y="61837"/>
                  <a:pt x="55986" y="61519"/>
                </a:cubicBezTo>
                <a:cubicBezTo>
                  <a:pt x="56259" y="61383"/>
                  <a:pt x="56305" y="61019"/>
                  <a:pt x="56077" y="60837"/>
                </a:cubicBezTo>
                <a:cubicBezTo>
                  <a:pt x="55941" y="60746"/>
                  <a:pt x="55941" y="60700"/>
                  <a:pt x="56441" y="60519"/>
                </a:cubicBezTo>
                <a:cubicBezTo>
                  <a:pt x="56714" y="60428"/>
                  <a:pt x="57851" y="59927"/>
                  <a:pt x="58988" y="59427"/>
                </a:cubicBezTo>
                <a:cubicBezTo>
                  <a:pt x="62035" y="58017"/>
                  <a:pt x="62172" y="57926"/>
                  <a:pt x="62035" y="57562"/>
                </a:cubicBezTo>
                <a:cubicBezTo>
                  <a:pt x="61944" y="57426"/>
                  <a:pt x="61990" y="57380"/>
                  <a:pt x="62354" y="57153"/>
                </a:cubicBezTo>
                <a:cubicBezTo>
                  <a:pt x="62854" y="56926"/>
                  <a:pt x="63127" y="56607"/>
                  <a:pt x="62945" y="56471"/>
                </a:cubicBezTo>
                <a:cubicBezTo>
                  <a:pt x="62620" y="56268"/>
                  <a:pt x="63200" y="55813"/>
                  <a:pt x="63748" y="55813"/>
                </a:cubicBezTo>
                <a:cubicBezTo>
                  <a:pt x="63815" y="55813"/>
                  <a:pt x="63881" y="55819"/>
                  <a:pt x="63945" y="55834"/>
                </a:cubicBezTo>
                <a:cubicBezTo>
                  <a:pt x="63999" y="55847"/>
                  <a:pt x="64056" y="55853"/>
                  <a:pt x="64111" y="55853"/>
                </a:cubicBezTo>
                <a:cubicBezTo>
                  <a:pt x="64245" y="55853"/>
                  <a:pt x="64368" y="55821"/>
                  <a:pt x="64400" y="55789"/>
                </a:cubicBezTo>
                <a:cubicBezTo>
                  <a:pt x="64446" y="55743"/>
                  <a:pt x="64400" y="55698"/>
                  <a:pt x="64309" y="55652"/>
                </a:cubicBezTo>
                <a:cubicBezTo>
                  <a:pt x="64218" y="55652"/>
                  <a:pt x="64036" y="55607"/>
                  <a:pt x="63945" y="55561"/>
                </a:cubicBezTo>
                <a:cubicBezTo>
                  <a:pt x="63763" y="55516"/>
                  <a:pt x="64719" y="54970"/>
                  <a:pt x="66083" y="54333"/>
                </a:cubicBezTo>
                <a:cubicBezTo>
                  <a:pt x="67129" y="53879"/>
                  <a:pt x="67311" y="53560"/>
                  <a:pt x="66583" y="53469"/>
                </a:cubicBezTo>
                <a:cubicBezTo>
                  <a:pt x="66401" y="53424"/>
                  <a:pt x="66174" y="53378"/>
                  <a:pt x="66128" y="53333"/>
                </a:cubicBezTo>
                <a:cubicBezTo>
                  <a:pt x="66083" y="53333"/>
                  <a:pt x="66492" y="53105"/>
                  <a:pt x="67038" y="52832"/>
                </a:cubicBezTo>
                <a:cubicBezTo>
                  <a:pt x="68039" y="52423"/>
                  <a:pt x="71086" y="50558"/>
                  <a:pt x="71495" y="50149"/>
                </a:cubicBezTo>
                <a:cubicBezTo>
                  <a:pt x="71677" y="50013"/>
                  <a:pt x="71677" y="49922"/>
                  <a:pt x="71540" y="49785"/>
                </a:cubicBezTo>
                <a:lnTo>
                  <a:pt x="71404" y="49649"/>
                </a:lnTo>
                <a:lnTo>
                  <a:pt x="71904" y="49285"/>
                </a:lnTo>
                <a:cubicBezTo>
                  <a:pt x="72223" y="49058"/>
                  <a:pt x="72814" y="48557"/>
                  <a:pt x="73314" y="48148"/>
                </a:cubicBezTo>
                <a:cubicBezTo>
                  <a:pt x="74042" y="47511"/>
                  <a:pt x="74178" y="47375"/>
                  <a:pt x="74133" y="47193"/>
                </a:cubicBezTo>
                <a:cubicBezTo>
                  <a:pt x="74087" y="47011"/>
                  <a:pt x="74042" y="46966"/>
                  <a:pt x="73814" y="46920"/>
                </a:cubicBezTo>
                <a:cubicBezTo>
                  <a:pt x="73678" y="46920"/>
                  <a:pt x="73587" y="46875"/>
                  <a:pt x="73633" y="46829"/>
                </a:cubicBezTo>
                <a:cubicBezTo>
                  <a:pt x="73633" y="46829"/>
                  <a:pt x="74178" y="46420"/>
                  <a:pt x="74815" y="45920"/>
                </a:cubicBezTo>
                <a:cubicBezTo>
                  <a:pt x="75588" y="45374"/>
                  <a:pt x="76088" y="44919"/>
                  <a:pt x="76361" y="44555"/>
                </a:cubicBezTo>
                <a:lnTo>
                  <a:pt x="76725" y="44055"/>
                </a:lnTo>
                <a:lnTo>
                  <a:pt x="76407" y="43827"/>
                </a:lnTo>
                <a:lnTo>
                  <a:pt x="76043" y="43646"/>
                </a:lnTo>
                <a:lnTo>
                  <a:pt x="76771" y="43100"/>
                </a:lnTo>
                <a:cubicBezTo>
                  <a:pt x="77135" y="42827"/>
                  <a:pt x="77999" y="42099"/>
                  <a:pt x="78635" y="41508"/>
                </a:cubicBezTo>
                <a:cubicBezTo>
                  <a:pt x="80682" y="39689"/>
                  <a:pt x="80955" y="39325"/>
                  <a:pt x="80500" y="39007"/>
                </a:cubicBezTo>
                <a:cubicBezTo>
                  <a:pt x="80364" y="38961"/>
                  <a:pt x="79909" y="38825"/>
                  <a:pt x="79454" y="38688"/>
                </a:cubicBezTo>
                <a:cubicBezTo>
                  <a:pt x="78999" y="38597"/>
                  <a:pt x="77498" y="38279"/>
                  <a:pt x="76134" y="37915"/>
                </a:cubicBezTo>
                <a:cubicBezTo>
                  <a:pt x="72814" y="37142"/>
                  <a:pt x="70267" y="36733"/>
                  <a:pt x="67766" y="36596"/>
                </a:cubicBezTo>
                <a:cubicBezTo>
                  <a:pt x="65492" y="36505"/>
                  <a:pt x="65310" y="36460"/>
                  <a:pt x="65355" y="36187"/>
                </a:cubicBezTo>
                <a:cubicBezTo>
                  <a:pt x="65355" y="36050"/>
                  <a:pt x="65310" y="35914"/>
                  <a:pt x="65219" y="35869"/>
                </a:cubicBezTo>
                <a:cubicBezTo>
                  <a:pt x="65155" y="35826"/>
                  <a:pt x="64987" y="35807"/>
                  <a:pt x="64740" y="35807"/>
                </a:cubicBezTo>
                <a:cubicBezTo>
                  <a:pt x="63400" y="35807"/>
                  <a:pt x="59740" y="36377"/>
                  <a:pt x="57897" y="36915"/>
                </a:cubicBezTo>
                <a:lnTo>
                  <a:pt x="56487" y="37369"/>
                </a:lnTo>
                <a:lnTo>
                  <a:pt x="56532" y="36960"/>
                </a:lnTo>
                <a:cubicBezTo>
                  <a:pt x="56532" y="36596"/>
                  <a:pt x="56487" y="36551"/>
                  <a:pt x="56305" y="36551"/>
                </a:cubicBezTo>
                <a:cubicBezTo>
                  <a:pt x="56268" y="36545"/>
                  <a:pt x="56225" y="36543"/>
                  <a:pt x="56177" y="36543"/>
                </a:cubicBezTo>
                <a:cubicBezTo>
                  <a:pt x="55027" y="36543"/>
                  <a:pt x="50675" y="38067"/>
                  <a:pt x="47664" y="39507"/>
                </a:cubicBezTo>
                <a:cubicBezTo>
                  <a:pt x="47077" y="39800"/>
                  <a:pt x="46748" y="39930"/>
                  <a:pt x="46624" y="39930"/>
                </a:cubicBezTo>
                <a:cubicBezTo>
                  <a:pt x="46576" y="39930"/>
                  <a:pt x="46559" y="39909"/>
                  <a:pt x="46572" y="39871"/>
                </a:cubicBezTo>
                <a:cubicBezTo>
                  <a:pt x="46742" y="39497"/>
                  <a:pt x="46658" y="39225"/>
                  <a:pt x="46415" y="39225"/>
                </a:cubicBezTo>
                <a:cubicBezTo>
                  <a:pt x="46333" y="39225"/>
                  <a:pt x="46232" y="39256"/>
                  <a:pt x="46117" y="39325"/>
                </a:cubicBezTo>
                <a:cubicBezTo>
                  <a:pt x="45981" y="39416"/>
                  <a:pt x="44662" y="40189"/>
                  <a:pt x="43161" y="41008"/>
                </a:cubicBezTo>
                <a:cubicBezTo>
                  <a:pt x="40296" y="42645"/>
                  <a:pt x="39477" y="43191"/>
                  <a:pt x="37522" y="44874"/>
                </a:cubicBezTo>
                <a:lnTo>
                  <a:pt x="36248" y="45920"/>
                </a:lnTo>
                <a:lnTo>
                  <a:pt x="36248" y="45556"/>
                </a:lnTo>
                <a:lnTo>
                  <a:pt x="36248" y="45192"/>
                </a:lnTo>
                <a:lnTo>
                  <a:pt x="35930" y="45283"/>
                </a:lnTo>
                <a:cubicBezTo>
                  <a:pt x="35293" y="45419"/>
                  <a:pt x="33246" y="47420"/>
                  <a:pt x="31427" y="49740"/>
                </a:cubicBezTo>
                <a:cubicBezTo>
                  <a:pt x="30472" y="50922"/>
                  <a:pt x="29017" y="53105"/>
                  <a:pt x="28517" y="54151"/>
                </a:cubicBezTo>
                <a:lnTo>
                  <a:pt x="28289" y="54606"/>
                </a:lnTo>
                <a:lnTo>
                  <a:pt x="28380" y="53606"/>
                </a:lnTo>
                <a:cubicBezTo>
                  <a:pt x="28653" y="50377"/>
                  <a:pt x="28653" y="49649"/>
                  <a:pt x="28562" y="49285"/>
                </a:cubicBezTo>
                <a:cubicBezTo>
                  <a:pt x="28462" y="48884"/>
                  <a:pt x="28337" y="48728"/>
                  <a:pt x="28061" y="48728"/>
                </a:cubicBezTo>
                <a:cubicBezTo>
                  <a:pt x="27962" y="48728"/>
                  <a:pt x="27842" y="48749"/>
                  <a:pt x="27698" y="48785"/>
                </a:cubicBezTo>
                <a:lnTo>
                  <a:pt x="27198" y="48921"/>
                </a:lnTo>
                <a:lnTo>
                  <a:pt x="27380" y="47602"/>
                </a:lnTo>
                <a:cubicBezTo>
                  <a:pt x="27789" y="43827"/>
                  <a:pt x="27834" y="42918"/>
                  <a:pt x="27607" y="41417"/>
                </a:cubicBezTo>
                <a:cubicBezTo>
                  <a:pt x="27479" y="40649"/>
                  <a:pt x="27231" y="40321"/>
                  <a:pt x="26787" y="40321"/>
                </a:cubicBezTo>
                <a:cubicBezTo>
                  <a:pt x="26758" y="40321"/>
                  <a:pt x="26728" y="40323"/>
                  <a:pt x="26697" y="40326"/>
                </a:cubicBezTo>
                <a:cubicBezTo>
                  <a:pt x="26648" y="40334"/>
                  <a:pt x="26608" y="40345"/>
                  <a:pt x="26575" y="40345"/>
                </a:cubicBezTo>
                <a:cubicBezTo>
                  <a:pt x="26424" y="40345"/>
                  <a:pt x="26424" y="40114"/>
                  <a:pt x="26424" y="38324"/>
                </a:cubicBezTo>
                <a:cubicBezTo>
                  <a:pt x="26424" y="35914"/>
                  <a:pt x="25970" y="33458"/>
                  <a:pt x="25106" y="31184"/>
                </a:cubicBezTo>
                <a:cubicBezTo>
                  <a:pt x="24787" y="30365"/>
                  <a:pt x="24651" y="30093"/>
                  <a:pt x="24423" y="29956"/>
                </a:cubicBezTo>
                <a:cubicBezTo>
                  <a:pt x="24324" y="29897"/>
                  <a:pt x="24251" y="29863"/>
                  <a:pt x="24177" y="29863"/>
                </a:cubicBezTo>
                <a:cubicBezTo>
                  <a:pt x="24082" y="29863"/>
                  <a:pt x="23986" y="29919"/>
                  <a:pt x="23832" y="30047"/>
                </a:cubicBezTo>
                <a:cubicBezTo>
                  <a:pt x="23721" y="30121"/>
                  <a:pt x="23579" y="30196"/>
                  <a:pt x="23531" y="30196"/>
                </a:cubicBezTo>
                <a:cubicBezTo>
                  <a:pt x="23520" y="30196"/>
                  <a:pt x="23514" y="30192"/>
                  <a:pt x="23514" y="30184"/>
                </a:cubicBezTo>
                <a:cubicBezTo>
                  <a:pt x="23468" y="30184"/>
                  <a:pt x="23377" y="29774"/>
                  <a:pt x="23332" y="29228"/>
                </a:cubicBezTo>
                <a:cubicBezTo>
                  <a:pt x="23195" y="28001"/>
                  <a:pt x="22149" y="23134"/>
                  <a:pt x="21786" y="22179"/>
                </a:cubicBezTo>
                <a:cubicBezTo>
                  <a:pt x="21473" y="21336"/>
                  <a:pt x="21139" y="20921"/>
                  <a:pt x="20769" y="20921"/>
                </a:cubicBezTo>
                <a:cubicBezTo>
                  <a:pt x="20601" y="20921"/>
                  <a:pt x="20424" y="21008"/>
                  <a:pt x="20239" y="21179"/>
                </a:cubicBezTo>
                <a:cubicBezTo>
                  <a:pt x="20137" y="21266"/>
                  <a:pt x="20072" y="21335"/>
                  <a:pt x="20017" y="21335"/>
                </a:cubicBezTo>
                <a:cubicBezTo>
                  <a:pt x="19903" y="21335"/>
                  <a:pt x="19834" y="21030"/>
                  <a:pt x="19557" y="19951"/>
                </a:cubicBezTo>
                <a:cubicBezTo>
                  <a:pt x="19148" y="18632"/>
                  <a:pt x="18056" y="15948"/>
                  <a:pt x="17738" y="15766"/>
                </a:cubicBezTo>
                <a:cubicBezTo>
                  <a:pt x="17671" y="15700"/>
                  <a:pt x="17556" y="15658"/>
                  <a:pt x="17445" y="15658"/>
                </a:cubicBezTo>
                <a:cubicBezTo>
                  <a:pt x="17405" y="15658"/>
                  <a:pt x="17365" y="15663"/>
                  <a:pt x="17328" y="15676"/>
                </a:cubicBezTo>
                <a:cubicBezTo>
                  <a:pt x="17316" y="15680"/>
                  <a:pt x="17304" y="15682"/>
                  <a:pt x="17292" y="15682"/>
                </a:cubicBezTo>
                <a:cubicBezTo>
                  <a:pt x="17174" y="15682"/>
                  <a:pt x="17076" y="15456"/>
                  <a:pt x="16828" y="14629"/>
                </a:cubicBezTo>
                <a:cubicBezTo>
                  <a:pt x="16101" y="12219"/>
                  <a:pt x="15236" y="10309"/>
                  <a:pt x="14054" y="8490"/>
                </a:cubicBezTo>
                <a:cubicBezTo>
                  <a:pt x="13736" y="7989"/>
                  <a:pt x="13144" y="6943"/>
                  <a:pt x="12735" y="6125"/>
                </a:cubicBezTo>
                <a:cubicBezTo>
                  <a:pt x="11962" y="4578"/>
                  <a:pt x="10643" y="1486"/>
                  <a:pt x="10643" y="1213"/>
                </a:cubicBezTo>
                <a:cubicBezTo>
                  <a:pt x="10688" y="1122"/>
                  <a:pt x="10734" y="895"/>
                  <a:pt x="10779" y="667"/>
                </a:cubicBezTo>
                <a:cubicBezTo>
                  <a:pt x="10870" y="303"/>
                  <a:pt x="10825" y="212"/>
                  <a:pt x="10688" y="76"/>
                </a:cubicBezTo>
                <a:cubicBezTo>
                  <a:pt x="10609" y="23"/>
                  <a:pt x="10529" y="1"/>
                  <a:pt x="1045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body" idx="1"/>
          </p:nvPr>
        </p:nvSpPr>
        <p:spPr>
          <a:xfrm>
            <a:off x="1262825" y="3665950"/>
            <a:ext cx="2982000" cy="791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accent3"/>
              </a:buClr>
              <a:buSzPts val="1400"/>
              <a:buChar char="●"/>
              <a:defRPr sz="1400">
                <a:solidFill>
                  <a:schemeClr val="accent3"/>
                </a:solidFill>
              </a:defRPr>
            </a:lvl1pPr>
            <a:lvl2pPr marL="914400" lvl="1" indent="-304800">
              <a:lnSpc>
                <a:spcPct val="100000"/>
              </a:lnSpc>
              <a:spcBef>
                <a:spcPts val="0"/>
              </a:spcBef>
              <a:spcAft>
                <a:spcPts val="0"/>
              </a:spcAft>
              <a:buClr>
                <a:schemeClr val="accent3"/>
              </a:buClr>
              <a:buSzPts val="1200"/>
              <a:buChar char="○"/>
              <a:defRPr sz="1200">
                <a:solidFill>
                  <a:schemeClr val="accent3"/>
                </a:solidFill>
              </a:defRPr>
            </a:lvl2pPr>
            <a:lvl3pPr marL="1371600" lvl="2" indent="-304800">
              <a:lnSpc>
                <a:spcPct val="100000"/>
              </a:lnSpc>
              <a:spcBef>
                <a:spcPts val="0"/>
              </a:spcBef>
              <a:spcAft>
                <a:spcPts val="0"/>
              </a:spcAft>
              <a:buClr>
                <a:schemeClr val="accent3"/>
              </a:buClr>
              <a:buSzPts val="1200"/>
              <a:buChar char="■"/>
              <a:defRPr sz="1200">
                <a:solidFill>
                  <a:schemeClr val="accent3"/>
                </a:solidFill>
              </a:defRPr>
            </a:lvl3pPr>
            <a:lvl4pPr marL="1828800" lvl="3" indent="-304800">
              <a:lnSpc>
                <a:spcPct val="100000"/>
              </a:lnSpc>
              <a:spcBef>
                <a:spcPts val="0"/>
              </a:spcBef>
              <a:spcAft>
                <a:spcPts val="0"/>
              </a:spcAft>
              <a:buClr>
                <a:schemeClr val="accent3"/>
              </a:buClr>
              <a:buSzPts val="1200"/>
              <a:buChar char="●"/>
              <a:defRPr sz="1200">
                <a:solidFill>
                  <a:schemeClr val="accent3"/>
                </a:solidFill>
              </a:defRPr>
            </a:lvl4pPr>
            <a:lvl5pPr marL="2286000" lvl="4" indent="-304800">
              <a:lnSpc>
                <a:spcPct val="100000"/>
              </a:lnSpc>
              <a:spcBef>
                <a:spcPts val="0"/>
              </a:spcBef>
              <a:spcAft>
                <a:spcPts val="0"/>
              </a:spcAft>
              <a:buClr>
                <a:schemeClr val="accent3"/>
              </a:buClr>
              <a:buSzPts val="1200"/>
              <a:buChar char="○"/>
              <a:defRPr sz="1200">
                <a:solidFill>
                  <a:schemeClr val="accent3"/>
                </a:solidFill>
              </a:defRPr>
            </a:lvl5pPr>
            <a:lvl6pPr marL="2743200" lvl="5" indent="-304800">
              <a:lnSpc>
                <a:spcPct val="100000"/>
              </a:lnSpc>
              <a:spcBef>
                <a:spcPts val="0"/>
              </a:spcBef>
              <a:spcAft>
                <a:spcPts val="0"/>
              </a:spcAft>
              <a:buClr>
                <a:schemeClr val="accent3"/>
              </a:buClr>
              <a:buSzPts val="1200"/>
              <a:buChar char="■"/>
              <a:defRPr sz="1200">
                <a:solidFill>
                  <a:schemeClr val="accent3"/>
                </a:solidFill>
              </a:defRPr>
            </a:lvl6pPr>
            <a:lvl7pPr marL="3200400" lvl="6" indent="-304800">
              <a:lnSpc>
                <a:spcPct val="100000"/>
              </a:lnSpc>
              <a:spcBef>
                <a:spcPts val="0"/>
              </a:spcBef>
              <a:spcAft>
                <a:spcPts val="0"/>
              </a:spcAft>
              <a:buClr>
                <a:schemeClr val="accent3"/>
              </a:buClr>
              <a:buSzPts val="1200"/>
              <a:buChar char="●"/>
              <a:defRPr sz="1200">
                <a:solidFill>
                  <a:schemeClr val="accent3"/>
                </a:solidFill>
              </a:defRPr>
            </a:lvl7pPr>
            <a:lvl8pPr marL="3657600" lvl="7" indent="-304800">
              <a:lnSpc>
                <a:spcPct val="100000"/>
              </a:lnSpc>
              <a:spcBef>
                <a:spcPts val="0"/>
              </a:spcBef>
              <a:spcAft>
                <a:spcPts val="0"/>
              </a:spcAft>
              <a:buClr>
                <a:schemeClr val="accent3"/>
              </a:buClr>
              <a:buSzPts val="1200"/>
              <a:buChar char="○"/>
              <a:defRPr sz="1200">
                <a:solidFill>
                  <a:schemeClr val="accent3"/>
                </a:solidFill>
              </a:defRPr>
            </a:lvl8pPr>
            <a:lvl9pPr marL="4114800" lvl="8" indent="-304800">
              <a:lnSpc>
                <a:spcPct val="100000"/>
              </a:lnSpc>
              <a:spcBef>
                <a:spcPts val="0"/>
              </a:spcBef>
              <a:spcAft>
                <a:spcPts val="0"/>
              </a:spcAft>
              <a:buClr>
                <a:schemeClr val="accent3"/>
              </a:buClr>
              <a:buSzPts val="1200"/>
              <a:buChar char="■"/>
              <a:defRPr sz="1200">
                <a:solidFill>
                  <a:schemeClr val="accent3"/>
                </a:solidFill>
              </a:defRPr>
            </a:lvl9pPr>
          </a:lstStyle>
          <a:p>
            <a:endParaRPr/>
          </a:p>
        </p:txBody>
      </p:sp>
      <p:sp>
        <p:nvSpPr>
          <p:cNvPr id="25" name="Google Shape;25;p5"/>
          <p:cNvSpPr txBox="1">
            <a:spLocks noGrp="1"/>
          </p:cNvSpPr>
          <p:nvPr>
            <p:ph type="body" idx="2"/>
          </p:nvPr>
        </p:nvSpPr>
        <p:spPr>
          <a:xfrm>
            <a:off x="4899048" y="3665950"/>
            <a:ext cx="2982000" cy="791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accent3"/>
              </a:buClr>
              <a:buSzPts val="1400"/>
              <a:buChar char="●"/>
              <a:defRPr sz="1400">
                <a:solidFill>
                  <a:schemeClr val="lt2"/>
                </a:solidFill>
              </a:defRPr>
            </a:lvl1pPr>
            <a:lvl2pPr marL="914400" lvl="1" indent="-304800">
              <a:lnSpc>
                <a:spcPct val="100000"/>
              </a:lnSpc>
              <a:spcBef>
                <a:spcPts val="0"/>
              </a:spcBef>
              <a:spcAft>
                <a:spcPts val="0"/>
              </a:spcAft>
              <a:buClr>
                <a:schemeClr val="accent3"/>
              </a:buClr>
              <a:buSzPts val="1200"/>
              <a:buChar char="○"/>
              <a:defRPr sz="1200">
                <a:solidFill>
                  <a:schemeClr val="accent3"/>
                </a:solidFill>
              </a:defRPr>
            </a:lvl2pPr>
            <a:lvl3pPr marL="1371600" lvl="2" indent="-304800">
              <a:lnSpc>
                <a:spcPct val="100000"/>
              </a:lnSpc>
              <a:spcBef>
                <a:spcPts val="0"/>
              </a:spcBef>
              <a:spcAft>
                <a:spcPts val="0"/>
              </a:spcAft>
              <a:buClr>
                <a:schemeClr val="accent3"/>
              </a:buClr>
              <a:buSzPts val="1200"/>
              <a:buChar char="■"/>
              <a:defRPr sz="1200">
                <a:solidFill>
                  <a:schemeClr val="accent3"/>
                </a:solidFill>
              </a:defRPr>
            </a:lvl3pPr>
            <a:lvl4pPr marL="1828800" lvl="3" indent="-304800">
              <a:lnSpc>
                <a:spcPct val="100000"/>
              </a:lnSpc>
              <a:spcBef>
                <a:spcPts val="0"/>
              </a:spcBef>
              <a:spcAft>
                <a:spcPts val="0"/>
              </a:spcAft>
              <a:buClr>
                <a:schemeClr val="accent3"/>
              </a:buClr>
              <a:buSzPts val="1200"/>
              <a:buChar char="●"/>
              <a:defRPr sz="1200">
                <a:solidFill>
                  <a:schemeClr val="accent3"/>
                </a:solidFill>
              </a:defRPr>
            </a:lvl4pPr>
            <a:lvl5pPr marL="2286000" lvl="4" indent="-304800">
              <a:lnSpc>
                <a:spcPct val="100000"/>
              </a:lnSpc>
              <a:spcBef>
                <a:spcPts val="0"/>
              </a:spcBef>
              <a:spcAft>
                <a:spcPts val="0"/>
              </a:spcAft>
              <a:buClr>
                <a:schemeClr val="accent3"/>
              </a:buClr>
              <a:buSzPts val="1200"/>
              <a:buChar char="○"/>
              <a:defRPr sz="1200">
                <a:solidFill>
                  <a:schemeClr val="accent3"/>
                </a:solidFill>
              </a:defRPr>
            </a:lvl5pPr>
            <a:lvl6pPr marL="2743200" lvl="5" indent="-304800">
              <a:lnSpc>
                <a:spcPct val="100000"/>
              </a:lnSpc>
              <a:spcBef>
                <a:spcPts val="0"/>
              </a:spcBef>
              <a:spcAft>
                <a:spcPts val="0"/>
              </a:spcAft>
              <a:buClr>
                <a:schemeClr val="accent3"/>
              </a:buClr>
              <a:buSzPts val="1200"/>
              <a:buChar char="■"/>
              <a:defRPr sz="1200">
                <a:solidFill>
                  <a:schemeClr val="accent3"/>
                </a:solidFill>
              </a:defRPr>
            </a:lvl6pPr>
            <a:lvl7pPr marL="3200400" lvl="6" indent="-304800">
              <a:lnSpc>
                <a:spcPct val="100000"/>
              </a:lnSpc>
              <a:spcBef>
                <a:spcPts val="0"/>
              </a:spcBef>
              <a:spcAft>
                <a:spcPts val="0"/>
              </a:spcAft>
              <a:buClr>
                <a:schemeClr val="accent3"/>
              </a:buClr>
              <a:buSzPts val="1200"/>
              <a:buChar char="●"/>
              <a:defRPr sz="1200">
                <a:solidFill>
                  <a:schemeClr val="accent3"/>
                </a:solidFill>
              </a:defRPr>
            </a:lvl7pPr>
            <a:lvl8pPr marL="3657600" lvl="7" indent="-304800">
              <a:lnSpc>
                <a:spcPct val="100000"/>
              </a:lnSpc>
              <a:spcBef>
                <a:spcPts val="0"/>
              </a:spcBef>
              <a:spcAft>
                <a:spcPts val="0"/>
              </a:spcAft>
              <a:buClr>
                <a:schemeClr val="accent3"/>
              </a:buClr>
              <a:buSzPts val="1200"/>
              <a:buChar char="○"/>
              <a:defRPr sz="1200">
                <a:solidFill>
                  <a:schemeClr val="accent3"/>
                </a:solidFill>
              </a:defRPr>
            </a:lvl8pPr>
            <a:lvl9pPr marL="4114800" lvl="8" indent="-304800">
              <a:lnSpc>
                <a:spcPct val="100000"/>
              </a:lnSpc>
              <a:spcBef>
                <a:spcPts val="0"/>
              </a:spcBef>
              <a:spcAft>
                <a:spcPts val="0"/>
              </a:spcAft>
              <a:buClr>
                <a:schemeClr val="accent3"/>
              </a:buClr>
              <a:buSzPts val="1200"/>
              <a:buChar char="■"/>
              <a:defRPr sz="1200">
                <a:solidFill>
                  <a:schemeClr val="accent3"/>
                </a:solidFill>
              </a:defRPr>
            </a:lvl9pPr>
          </a:lstStyle>
          <a:p>
            <a:endParaRPr/>
          </a:p>
        </p:txBody>
      </p:sp>
      <p:sp>
        <p:nvSpPr>
          <p:cNvPr id="26" name="Google Shape;26;p5"/>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rtl="0">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
        <p:nvSpPr>
          <p:cNvPr id="27" name="Google Shape;27;p5"/>
          <p:cNvSpPr txBox="1">
            <a:spLocks noGrp="1"/>
          </p:cNvSpPr>
          <p:nvPr>
            <p:ph type="subTitle" idx="3"/>
          </p:nvPr>
        </p:nvSpPr>
        <p:spPr>
          <a:xfrm>
            <a:off x="1262825" y="3395451"/>
            <a:ext cx="2982000" cy="393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1600"/>
              <a:buNone/>
              <a:defRPr sz="1600">
                <a:solidFill>
                  <a:schemeClr val="accent1"/>
                </a:solidFill>
                <a:latin typeface="Quattrocento"/>
                <a:ea typeface="Quattrocento"/>
                <a:cs typeface="Quattrocento"/>
                <a:sym typeface="Quattrocento"/>
              </a:defRPr>
            </a:lvl1pPr>
            <a:lvl2pPr lvl="1" algn="ctr">
              <a:lnSpc>
                <a:spcPct val="100000"/>
              </a:lnSpc>
              <a:spcBef>
                <a:spcPts val="0"/>
              </a:spcBef>
              <a:spcAft>
                <a:spcPts val="0"/>
              </a:spcAft>
              <a:buClr>
                <a:srgbClr val="FFFFFF"/>
              </a:buClr>
              <a:buSzPts val="1600"/>
              <a:buNone/>
              <a:defRPr sz="1600">
                <a:solidFill>
                  <a:srgbClr val="FFFFFF"/>
                </a:solidFill>
              </a:defRPr>
            </a:lvl2pPr>
            <a:lvl3pPr lvl="2" algn="ctr">
              <a:lnSpc>
                <a:spcPct val="100000"/>
              </a:lnSpc>
              <a:spcBef>
                <a:spcPts val="0"/>
              </a:spcBef>
              <a:spcAft>
                <a:spcPts val="0"/>
              </a:spcAft>
              <a:buClr>
                <a:srgbClr val="FFFFFF"/>
              </a:buClr>
              <a:buSzPts val="1600"/>
              <a:buNone/>
              <a:defRPr sz="1600">
                <a:solidFill>
                  <a:srgbClr val="FFFFFF"/>
                </a:solidFill>
              </a:defRPr>
            </a:lvl3pPr>
            <a:lvl4pPr lvl="3" algn="ctr">
              <a:lnSpc>
                <a:spcPct val="100000"/>
              </a:lnSpc>
              <a:spcBef>
                <a:spcPts val="0"/>
              </a:spcBef>
              <a:spcAft>
                <a:spcPts val="0"/>
              </a:spcAft>
              <a:buClr>
                <a:srgbClr val="FFFFFF"/>
              </a:buClr>
              <a:buSzPts val="1600"/>
              <a:buNone/>
              <a:defRPr sz="1600">
                <a:solidFill>
                  <a:srgbClr val="FFFFFF"/>
                </a:solidFill>
              </a:defRPr>
            </a:lvl4pPr>
            <a:lvl5pPr lvl="4" algn="ctr">
              <a:lnSpc>
                <a:spcPct val="100000"/>
              </a:lnSpc>
              <a:spcBef>
                <a:spcPts val="0"/>
              </a:spcBef>
              <a:spcAft>
                <a:spcPts val="0"/>
              </a:spcAft>
              <a:buClr>
                <a:srgbClr val="FFFFFF"/>
              </a:buClr>
              <a:buSzPts val="1600"/>
              <a:buNone/>
              <a:defRPr sz="1600">
                <a:solidFill>
                  <a:srgbClr val="FFFFFF"/>
                </a:solidFill>
              </a:defRPr>
            </a:lvl5pPr>
            <a:lvl6pPr lvl="5" algn="ctr">
              <a:lnSpc>
                <a:spcPct val="100000"/>
              </a:lnSpc>
              <a:spcBef>
                <a:spcPts val="0"/>
              </a:spcBef>
              <a:spcAft>
                <a:spcPts val="0"/>
              </a:spcAft>
              <a:buClr>
                <a:srgbClr val="FFFFFF"/>
              </a:buClr>
              <a:buSzPts val="1600"/>
              <a:buNone/>
              <a:defRPr sz="1600">
                <a:solidFill>
                  <a:srgbClr val="FFFFFF"/>
                </a:solidFill>
              </a:defRPr>
            </a:lvl6pPr>
            <a:lvl7pPr lvl="6" algn="ctr">
              <a:lnSpc>
                <a:spcPct val="100000"/>
              </a:lnSpc>
              <a:spcBef>
                <a:spcPts val="0"/>
              </a:spcBef>
              <a:spcAft>
                <a:spcPts val="0"/>
              </a:spcAft>
              <a:buClr>
                <a:srgbClr val="FFFFFF"/>
              </a:buClr>
              <a:buSzPts val="1600"/>
              <a:buNone/>
              <a:defRPr sz="1600">
                <a:solidFill>
                  <a:srgbClr val="FFFFFF"/>
                </a:solidFill>
              </a:defRPr>
            </a:lvl7pPr>
            <a:lvl8pPr lvl="7" algn="ctr">
              <a:lnSpc>
                <a:spcPct val="100000"/>
              </a:lnSpc>
              <a:spcBef>
                <a:spcPts val="0"/>
              </a:spcBef>
              <a:spcAft>
                <a:spcPts val="0"/>
              </a:spcAft>
              <a:buClr>
                <a:srgbClr val="FFFFFF"/>
              </a:buClr>
              <a:buSzPts val="1600"/>
              <a:buNone/>
              <a:defRPr sz="1600">
                <a:solidFill>
                  <a:srgbClr val="FFFFFF"/>
                </a:solidFill>
              </a:defRPr>
            </a:lvl8pPr>
            <a:lvl9pPr lvl="8" algn="ctr">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8" name="Google Shape;28;p5"/>
          <p:cNvSpPr txBox="1">
            <a:spLocks noGrp="1"/>
          </p:cNvSpPr>
          <p:nvPr>
            <p:ph type="subTitle" idx="4"/>
          </p:nvPr>
        </p:nvSpPr>
        <p:spPr>
          <a:xfrm>
            <a:off x="4899050" y="3395451"/>
            <a:ext cx="29820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600"/>
              <a:buNone/>
              <a:defRPr sz="1600">
                <a:solidFill>
                  <a:schemeClr val="accent1"/>
                </a:solidFill>
                <a:latin typeface="Quattrocento"/>
                <a:ea typeface="Quattrocento"/>
                <a:cs typeface="Quattrocento"/>
                <a:sym typeface="Quattrocento"/>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500"/>
              <a:buNone/>
              <a:defRPr sz="3000">
                <a:solidFill>
                  <a:schemeClr val="accent3"/>
                </a:solidFill>
              </a:defRPr>
            </a:lvl1pPr>
            <a:lvl2pPr lvl="1" rtl="0">
              <a:spcBef>
                <a:spcPts val="0"/>
              </a:spcBef>
              <a:spcAft>
                <a:spcPts val="0"/>
              </a:spcAft>
              <a:buSzPts val="2800"/>
              <a:buNone/>
              <a:defRPr>
                <a:latin typeface="Work Sans Light"/>
                <a:ea typeface="Work Sans Light"/>
                <a:cs typeface="Work Sans Light"/>
                <a:sym typeface="Work Sans Light"/>
              </a:defRPr>
            </a:lvl2pPr>
            <a:lvl3pPr lvl="2" rtl="0">
              <a:spcBef>
                <a:spcPts val="0"/>
              </a:spcBef>
              <a:spcAft>
                <a:spcPts val="0"/>
              </a:spcAft>
              <a:buSzPts val="2800"/>
              <a:buNone/>
              <a:defRPr>
                <a:latin typeface="Work Sans Light"/>
                <a:ea typeface="Work Sans Light"/>
                <a:cs typeface="Work Sans Light"/>
                <a:sym typeface="Work Sans Light"/>
              </a:defRPr>
            </a:lvl3pPr>
            <a:lvl4pPr lvl="3" rtl="0">
              <a:spcBef>
                <a:spcPts val="0"/>
              </a:spcBef>
              <a:spcAft>
                <a:spcPts val="0"/>
              </a:spcAft>
              <a:buSzPts val="2800"/>
              <a:buNone/>
              <a:defRPr>
                <a:latin typeface="Work Sans Light"/>
                <a:ea typeface="Work Sans Light"/>
                <a:cs typeface="Work Sans Light"/>
                <a:sym typeface="Work Sans Light"/>
              </a:defRPr>
            </a:lvl4pPr>
            <a:lvl5pPr lvl="4" rtl="0">
              <a:spcBef>
                <a:spcPts val="0"/>
              </a:spcBef>
              <a:spcAft>
                <a:spcPts val="0"/>
              </a:spcAft>
              <a:buSzPts val="2800"/>
              <a:buNone/>
              <a:defRPr>
                <a:latin typeface="Work Sans Light"/>
                <a:ea typeface="Work Sans Light"/>
                <a:cs typeface="Work Sans Light"/>
                <a:sym typeface="Work Sans Light"/>
              </a:defRPr>
            </a:lvl5pPr>
            <a:lvl6pPr lvl="5" rtl="0">
              <a:spcBef>
                <a:spcPts val="0"/>
              </a:spcBef>
              <a:spcAft>
                <a:spcPts val="0"/>
              </a:spcAft>
              <a:buSzPts val="2800"/>
              <a:buNone/>
              <a:defRPr>
                <a:latin typeface="Work Sans Light"/>
                <a:ea typeface="Work Sans Light"/>
                <a:cs typeface="Work Sans Light"/>
                <a:sym typeface="Work Sans Light"/>
              </a:defRPr>
            </a:lvl6pPr>
            <a:lvl7pPr lvl="6" rtl="0">
              <a:spcBef>
                <a:spcPts val="0"/>
              </a:spcBef>
              <a:spcAft>
                <a:spcPts val="0"/>
              </a:spcAft>
              <a:buSzPts val="2800"/>
              <a:buNone/>
              <a:defRPr>
                <a:latin typeface="Work Sans Light"/>
                <a:ea typeface="Work Sans Light"/>
                <a:cs typeface="Work Sans Light"/>
                <a:sym typeface="Work Sans Light"/>
              </a:defRPr>
            </a:lvl7pPr>
            <a:lvl8pPr lvl="7" rtl="0">
              <a:spcBef>
                <a:spcPts val="0"/>
              </a:spcBef>
              <a:spcAft>
                <a:spcPts val="0"/>
              </a:spcAft>
              <a:buSzPts val="2800"/>
              <a:buNone/>
              <a:defRPr>
                <a:latin typeface="Work Sans Light"/>
                <a:ea typeface="Work Sans Light"/>
                <a:cs typeface="Work Sans Light"/>
                <a:sym typeface="Work Sans Light"/>
              </a:defRPr>
            </a:lvl8pPr>
            <a:lvl9pPr lvl="8" rtl="0">
              <a:spcBef>
                <a:spcPts val="0"/>
              </a:spcBef>
              <a:spcAft>
                <a:spcPts val="0"/>
              </a:spcAft>
              <a:buSzPts val="2800"/>
              <a:buNone/>
              <a:defRPr>
                <a:latin typeface="Work Sans Light"/>
                <a:ea typeface="Work Sans Light"/>
                <a:cs typeface="Work Sans Light"/>
                <a:sym typeface="Work Sans Light"/>
              </a:defRPr>
            </a:lvl9pPr>
          </a:lstStyle>
          <a:p>
            <a:endParaRPr/>
          </a:p>
        </p:txBody>
      </p:sp>
      <p:grpSp>
        <p:nvGrpSpPr>
          <p:cNvPr id="31" name="Google Shape;31;p6"/>
          <p:cNvGrpSpPr/>
          <p:nvPr/>
        </p:nvGrpSpPr>
        <p:grpSpPr>
          <a:xfrm>
            <a:off x="5822289" y="3643934"/>
            <a:ext cx="3321718" cy="1499622"/>
            <a:chOff x="5085900" y="2272400"/>
            <a:chExt cx="2376900" cy="1073075"/>
          </a:xfrm>
        </p:grpSpPr>
        <p:sp>
          <p:nvSpPr>
            <p:cNvPr id="32" name="Google Shape;32;p6"/>
            <p:cNvSpPr/>
            <p:nvPr/>
          </p:nvSpPr>
          <p:spPr>
            <a:xfrm>
              <a:off x="6540125" y="3336950"/>
              <a:ext cx="46600" cy="8525"/>
            </a:xfrm>
            <a:custGeom>
              <a:avLst/>
              <a:gdLst/>
              <a:ahLst/>
              <a:cxnLst/>
              <a:rect l="l" t="t" r="r" b="b"/>
              <a:pathLst>
                <a:path w="1864" h="341" extrusionOk="0">
                  <a:moveTo>
                    <a:pt x="1613" y="0"/>
                  </a:moveTo>
                  <a:cubicBezTo>
                    <a:pt x="1377" y="0"/>
                    <a:pt x="811" y="120"/>
                    <a:pt x="0" y="341"/>
                  </a:cubicBezTo>
                  <a:lnTo>
                    <a:pt x="1183" y="341"/>
                  </a:lnTo>
                  <a:cubicBezTo>
                    <a:pt x="1834" y="134"/>
                    <a:pt x="1864" y="75"/>
                    <a:pt x="1716" y="15"/>
                  </a:cubicBezTo>
                  <a:cubicBezTo>
                    <a:pt x="1696" y="5"/>
                    <a:pt x="1661" y="0"/>
                    <a:pt x="16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6953400" y="3323650"/>
              <a:ext cx="42900" cy="21825"/>
            </a:xfrm>
            <a:custGeom>
              <a:avLst/>
              <a:gdLst/>
              <a:ahLst/>
              <a:cxnLst/>
              <a:rect l="l" t="t" r="r" b="b"/>
              <a:pathLst>
                <a:path w="1716" h="873" extrusionOk="0">
                  <a:moveTo>
                    <a:pt x="1572" y="0"/>
                  </a:moveTo>
                  <a:cubicBezTo>
                    <a:pt x="1400" y="0"/>
                    <a:pt x="1017" y="197"/>
                    <a:pt x="237" y="695"/>
                  </a:cubicBezTo>
                  <a:cubicBezTo>
                    <a:pt x="148" y="754"/>
                    <a:pt x="60" y="814"/>
                    <a:pt x="0" y="873"/>
                  </a:cubicBezTo>
                  <a:lnTo>
                    <a:pt x="562" y="873"/>
                  </a:lnTo>
                  <a:cubicBezTo>
                    <a:pt x="947" y="607"/>
                    <a:pt x="1302" y="400"/>
                    <a:pt x="1509" y="311"/>
                  </a:cubicBezTo>
                  <a:cubicBezTo>
                    <a:pt x="1627" y="281"/>
                    <a:pt x="1716" y="163"/>
                    <a:pt x="1686" y="74"/>
                  </a:cubicBezTo>
                  <a:cubicBezTo>
                    <a:pt x="1670" y="27"/>
                    <a:pt x="1635"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7015500" y="3304000"/>
              <a:ext cx="72475" cy="41475"/>
            </a:xfrm>
            <a:custGeom>
              <a:avLst/>
              <a:gdLst/>
              <a:ahLst/>
              <a:cxnLst/>
              <a:rect l="l" t="t" r="r" b="b"/>
              <a:pathLst>
                <a:path w="2899" h="1659" extrusionOk="0">
                  <a:moveTo>
                    <a:pt x="2680" y="0"/>
                  </a:moveTo>
                  <a:cubicBezTo>
                    <a:pt x="2483" y="0"/>
                    <a:pt x="721" y="1111"/>
                    <a:pt x="1" y="1659"/>
                  </a:cubicBezTo>
                  <a:lnTo>
                    <a:pt x="503" y="1659"/>
                  </a:lnTo>
                  <a:cubicBezTo>
                    <a:pt x="740" y="1511"/>
                    <a:pt x="1006" y="1333"/>
                    <a:pt x="1331" y="1126"/>
                  </a:cubicBezTo>
                  <a:cubicBezTo>
                    <a:pt x="2692" y="269"/>
                    <a:pt x="2899" y="91"/>
                    <a:pt x="2692" y="3"/>
                  </a:cubicBezTo>
                  <a:cubicBezTo>
                    <a:pt x="2689" y="1"/>
                    <a:pt x="2685" y="0"/>
                    <a:pt x="2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589375" y="3263950"/>
              <a:ext cx="114275" cy="81525"/>
            </a:xfrm>
            <a:custGeom>
              <a:avLst/>
              <a:gdLst/>
              <a:ahLst/>
              <a:cxnLst/>
              <a:rect l="l" t="t" r="r" b="b"/>
              <a:pathLst>
                <a:path w="4571" h="3261" extrusionOk="0">
                  <a:moveTo>
                    <a:pt x="4363" y="1"/>
                  </a:moveTo>
                  <a:cubicBezTo>
                    <a:pt x="4336" y="1"/>
                    <a:pt x="4291" y="13"/>
                    <a:pt x="4229" y="37"/>
                  </a:cubicBezTo>
                  <a:cubicBezTo>
                    <a:pt x="3963" y="126"/>
                    <a:pt x="1686" y="1900"/>
                    <a:pt x="0" y="3261"/>
                  </a:cubicBezTo>
                  <a:lnTo>
                    <a:pt x="562" y="3261"/>
                  </a:lnTo>
                  <a:cubicBezTo>
                    <a:pt x="799" y="3054"/>
                    <a:pt x="1095" y="2817"/>
                    <a:pt x="1361" y="2610"/>
                  </a:cubicBezTo>
                  <a:cubicBezTo>
                    <a:pt x="3740" y="728"/>
                    <a:pt x="4571" y="1"/>
                    <a:pt x="4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5453350" y="3082250"/>
              <a:ext cx="304600" cy="263225"/>
            </a:xfrm>
            <a:custGeom>
              <a:avLst/>
              <a:gdLst/>
              <a:ahLst/>
              <a:cxnLst/>
              <a:rect l="l" t="t" r="r" b="b"/>
              <a:pathLst>
                <a:path w="12184" h="10529" extrusionOk="0">
                  <a:moveTo>
                    <a:pt x="11946" y="1"/>
                  </a:moveTo>
                  <a:cubicBezTo>
                    <a:pt x="11825" y="1"/>
                    <a:pt x="8821" y="2593"/>
                    <a:pt x="5146" y="5915"/>
                  </a:cubicBezTo>
                  <a:cubicBezTo>
                    <a:pt x="2957" y="7897"/>
                    <a:pt x="1272" y="9405"/>
                    <a:pt x="0" y="10529"/>
                  </a:cubicBezTo>
                  <a:lnTo>
                    <a:pt x="473" y="10529"/>
                  </a:lnTo>
                  <a:lnTo>
                    <a:pt x="4850" y="6625"/>
                  </a:lnTo>
                  <a:lnTo>
                    <a:pt x="5974" y="6359"/>
                  </a:lnTo>
                  <a:cubicBezTo>
                    <a:pt x="9966" y="5354"/>
                    <a:pt x="11119" y="5058"/>
                    <a:pt x="11149" y="4969"/>
                  </a:cubicBezTo>
                  <a:cubicBezTo>
                    <a:pt x="11191" y="4886"/>
                    <a:pt x="11133" y="4843"/>
                    <a:pt x="10964" y="4843"/>
                  </a:cubicBezTo>
                  <a:cubicBezTo>
                    <a:pt x="10652" y="4843"/>
                    <a:pt x="9962" y="4988"/>
                    <a:pt x="8813" y="5294"/>
                  </a:cubicBezTo>
                  <a:cubicBezTo>
                    <a:pt x="6726" y="5858"/>
                    <a:pt x="5870" y="6076"/>
                    <a:pt x="5615" y="6076"/>
                  </a:cubicBezTo>
                  <a:cubicBezTo>
                    <a:pt x="5468" y="6076"/>
                    <a:pt x="5519" y="6004"/>
                    <a:pt x="5648" y="5886"/>
                  </a:cubicBezTo>
                  <a:cubicBezTo>
                    <a:pt x="5974" y="5620"/>
                    <a:pt x="9079" y="4585"/>
                    <a:pt x="10232" y="4407"/>
                  </a:cubicBezTo>
                  <a:cubicBezTo>
                    <a:pt x="10617" y="4318"/>
                    <a:pt x="10883" y="4230"/>
                    <a:pt x="10853" y="4141"/>
                  </a:cubicBezTo>
                  <a:cubicBezTo>
                    <a:pt x="10822" y="4079"/>
                    <a:pt x="10769" y="4042"/>
                    <a:pt x="10630" y="4042"/>
                  </a:cubicBezTo>
                  <a:cubicBezTo>
                    <a:pt x="10372" y="4042"/>
                    <a:pt x="9815" y="4169"/>
                    <a:pt x="8546" y="4496"/>
                  </a:cubicBezTo>
                  <a:lnTo>
                    <a:pt x="6713" y="4969"/>
                  </a:lnTo>
                  <a:lnTo>
                    <a:pt x="6713" y="4969"/>
                  </a:lnTo>
                  <a:lnTo>
                    <a:pt x="9286" y="2692"/>
                  </a:lnTo>
                  <a:cubicBezTo>
                    <a:pt x="11859" y="415"/>
                    <a:pt x="12184" y="90"/>
                    <a:pt x="11947" y="1"/>
                  </a:cubicBezTo>
                  <a:cubicBezTo>
                    <a:pt x="11947" y="1"/>
                    <a:pt x="11946" y="1"/>
                    <a:pt x="11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45600" y="3217525"/>
              <a:ext cx="192250" cy="127950"/>
            </a:xfrm>
            <a:custGeom>
              <a:avLst/>
              <a:gdLst/>
              <a:ahLst/>
              <a:cxnLst/>
              <a:rect l="l" t="t" r="r" b="b"/>
              <a:pathLst>
                <a:path w="7690" h="5118" extrusionOk="0">
                  <a:moveTo>
                    <a:pt x="7534" y="0"/>
                  </a:moveTo>
                  <a:cubicBezTo>
                    <a:pt x="7448" y="0"/>
                    <a:pt x="6961" y="403"/>
                    <a:pt x="6447" y="889"/>
                  </a:cubicBezTo>
                  <a:lnTo>
                    <a:pt x="5471" y="1806"/>
                  </a:lnTo>
                  <a:lnTo>
                    <a:pt x="3845" y="2131"/>
                  </a:lnTo>
                  <a:cubicBezTo>
                    <a:pt x="2928" y="2308"/>
                    <a:pt x="2159" y="2515"/>
                    <a:pt x="2100" y="2574"/>
                  </a:cubicBezTo>
                  <a:cubicBezTo>
                    <a:pt x="2022" y="2665"/>
                    <a:pt x="2092" y="2710"/>
                    <a:pt x="2301" y="2710"/>
                  </a:cubicBezTo>
                  <a:cubicBezTo>
                    <a:pt x="2570" y="2710"/>
                    <a:pt x="3070" y="2635"/>
                    <a:pt x="3785" y="2486"/>
                  </a:cubicBezTo>
                  <a:lnTo>
                    <a:pt x="4939" y="2249"/>
                  </a:lnTo>
                  <a:lnTo>
                    <a:pt x="4613" y="2634"/>
                  </a:lnTo>
                  <a:cubicBezTo>
                    <a:pt x="4288" y="2988"/>
                    <a:pt x="4052" y="3077"/>
                    <a:pt x="2307" y="3462"/>
                  </a:cubicBezTo>
                  <a:cubicBezTo>
                    <a:pt x="118" y="3964"/>
                    <a:pt x="0" y="3994"/>
                    <a:pt x="59" y="4171"/>
                  </a:cubicBezTo>
                  <a:cubicBezTo>
                    <a:pt x="65" y="4183"/>
                    <a:pt x="100" y="4189"/>
                    <a:pt x="158" y="4189"/>
                  </a:cubicBezTo>
                  <a:cubicBezTo>
                    <a:pt x="384" y="4189"/>
                    <a:pt x="968" y="4100"/>
                    <a:pt x="1627" y="3935"/>
                  </a:cubicBezTo>
                  <a:cubicBezTo>
                    <a:pt x="2548" y="3718"/>
                    <a:pt x="3066" y="3607"/>
                    <a:pt x="3303" y="3607"/>
                  </a:cubicBezTo>
                  <a:cubicBezTo>
                    <a:pt x="3582" y="3607"/>
                    <a:pt x="3469" y="3762"/>
                    <a:pt x="3164" y="4083"/>
                  </a:cubicBezTo>
                  <a:cubicBezTo>
                    <a:pt x="2750" y="4526"/>
                    <a:pt x="2543" y="4645"/>
                    <a:pt x="1508" y="4911"/>
                  </a:cubicBezTo>
                  <a:cubicBezTo>
                    <a:pt x="1242" y="4999"/>
                    <a:pt x="1035" y="5059"/>
                    <a:pt x="858" y="5118"/>
                  </a:cubicBezTo>
                  <a:lnTo>
                    <a:pt x="2662" y="5118"/>
                  </a:lnTo>
                  <a:cubicBezTo>
                    <a:pt x="2721" y="5088"/>
                    <a:pt x="2750" y="5059"/>
                    <a:pt x="2750" y="5059"/>
                  </a:cubicBezTo>
                  <a:cubicBezTo>
                    <a:pt x="2898" y="4999"/>
                    <a:pt x="3017" y="4881"/>
                    <a:pt x="3017" y="4822"/>
                  </a:cubicBezTo>
                  <a:cubicBezTo>
                    <a:pt x="3046" y="4467"/>
                    <a:pt x="4229" y="3491"/>
                    <a:pt x="4998" y="3195"/>
                  </a:cubicBezTo>
                  <a:cubicBezTo>
                    <a:pt x="5442" y="3048"/>
                    <a:pt x="5767" y="2841"/>
                    <a:pt x="5737" y="2752"/>
                  </a:cubicBezTo>
                  <a:cubicBezTo>
                    <a:pt x="5721" y="2719"/>
                    <a:pt x="5651" y="2696"/>
                    <a:pt x="5558" y="2696"/>
                  </a:cubicBezTo>
                  <a:cubicBezTo>
                    <a:pt x="5481" y="2696"/>
                    <a:pt x="5387" y="2712"/>
                    <a:pt x="5294" y="2752"/>
                  </a:cubicBezTo>
                  <a:lnTo>
                    <a:pt x="4880" y="2900"/>
                  </a:lnTo>
                  <a:lnTo>
                    <a:pt x="4880" y="2900"/>
                  </a:lnTo>
                  <a:lnTo>
                    <a:pt x="5175" y="2545"/>
                  </a:lnTo>
                  <a:cubicBezTo>
                    <a:pt x="5353" y="2308"/>
                    <a:pt x="5678" y="2131"/>
                    <a:pt x="6270" y="1983"/>
                  </a:cubicBezTo>
                  <a:cubicBezTo>
                    <a:pt x="6802" y="1865"/>
                    <a:pt x="7038" y="1746"/>
                    <a:pt x="7009" y="1628"/>
                  </a:cubicBezTo>
                  <a:cubicBezTo>
                    <a:pt x="6994" y="1584"/>
                    <a:pt x="6935" y="1562"/>
                    <a:pt x="6850" y="1562"/>
                  </a:cubicBezTo>
                  <a:cubicBezTo>
                    <a:pt x="6765" y="1562"/>
                    <a:pt x="6654" y="1584"/>
                    <a:pt x="6536" y="1628"/>
                  </a:cubicBezTo>
                  <a:cubicBezTo>
                    <a:pt x="6430" y="1668"/>
                    <a:pt x="6353" y="1688"/>
                    <a:pt x="6304" y="1688"/>
                  </a:cubicBezTo>
                  <a:cubicBezTo>
                    <a:pt x="6135" y="1688"/>
                    <a:pt x="6316" y="1440"/>
                    <a:pt x="6891" y="889"/>
                  </a:cubicBezTo>
                  <a:cubicBezTo>
                    <a:pt x="7512" y="327"/>
                    <a:pt x="7689" y="61"/>
                    <a:pt x="7541" y="2"/>
                  </a:cubicBezTo>
                  <a:cubicBezTo>
                    <a:pt x="7539" y="1"/>
                    <a:pt x="7537" y="0"/>
                    <a:pt x="7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7070200" y="3292900"/>
              <a:ext cx="392600" cy="52575"/>
            </a:xfrm>
            <a:custGeom>
              <a:avLst/>
              <a:gdLst/>
              <a:ahLst/>
              <a:cxnLst/>
              <a:rect l="l" t="t" r="r" b="b"/>
              <a:pathLst>
                <a:path w="15704" h="2103" extrusionOk="0">
                  <a:moveTo>
                    <a:pt x="10727" y="1"/>
                  </a:moveTo>
                  <a:cubicBezTo>
                    <a:pt x="10642" y="1"/>
                    <a:pt x="10049" y="256"/>
                    <a:pt x="9375" y="565"/>
                  </a:cubicBezTo>
                  <a:cubicBezTo>
                    <a:pt x="8518" y="979"/>
                    <a:pt x="7897" y="1186"/>
                    <a:pt x="7453" y="1216"/>
                  </a:cubicBezTo>
                  <a:lnTo>
                    <a:pt x="6803" y="1245"/>
                  </a:lnTo>
                  <a:lnTo>
                    <a:pt x="6803" y="1245"/>
                  </a:lnTo>
                  <a:lnTo>
                    <a:pt x="7749" y="772"/>
                  </a:lnTo>
                  <a:cubicBezTo>
                    <a:pt x="8281" y="506"/>
                    <a:pt x="8666" y="240"/>
                    <a:pt x="8636" y="151"/>
                  </a:cubicBezTo>
                  <a:cubicBezTo>
                    <a:pt x="8621" y="113"/>
                    <a:pt x="8594" y="90"/>
                    <a:pt x="8538" y="90"/>
                  </a:cubicBezTo>
                  <a:cubicBezTo>
                    <a:pt x="8378" y="90"/>
                    <a:pt x="7981" y="275"/>
                    <a:pt x="6950" y="802"/>
                  </a:cubicBezTo>
                  <a:cubicBezTo>
                    <a:pt x="6122" y="1216"/>
                    <a:pt x="5620" y="1393"/>
                    <a:pt x="4939" y="1482"/>
                  </a:cubicBezTo>
                  <a:lnTo>
                    <a:pt x="4082" y="1600"/>
                  </a:lnTo>
                  <a:lnTo>
                    <a:pt x="5176" y="1068"/>
                  </a:lnTo>
                  <a:cubicBezTo>
                    <a:pt x="5767" y="772"/>
                    <a:pt x="6300" y="447"/>
                    <a:pt x="6300" y="358"/>
                  </a:cubicBezTo>
                  <a:cubicBezTo>
                    <a:pt x="6312" y="323"/>
                    <a:pt x="6291" y="305"/>
                    <a:pt x="6238" y="305"/>
                  </a:cubicBezTo>
                  <a:cubicBezTo>
                    <a:pt x="6025" y="305"/>
                    <a:pt x="5296" y="594"/>
                    <a:pt x="4111" y="1186"/>
                  </a:cubicBezTo>
                  <a:cubicBezTo>
                    <a:pt x="3283" y="1600"/>
                    <a:pt x="2751" y="1748"/>
                    <a:pt x="1864" y="1866"/>
                  </a:cubicBezTo>
                  <a:lnTo>
                    <a:pt x="711" y="2014"/>
                  </a:lnTo>
                  <a:lnTo>
                    <a:pt x="1687" y="1423"/>
                  </a:lnTo>
                  <a:cubicBezTo>
                    <a:pt x="2692" y="831"/>
                    <a:pt x="3076" y="506"/>
                    <a:pt x="2869" y="417"/>
                  </a:cubicBezTo>
                  <a:cubicBezTo>
                    <a:pt x="2867" y="416"/>
                    <a:pt x="2864" y="415"/>
                    <a:pt x="2859" y="415"/>
                  </a:cubicBezTo>
                  <a:cubicBezTo>
                    <a:pt x="2660" y="415"/>
                    <a:pt x="529" y="1753"/>
                    <a:pt x="326" y="1984"/>
                  </a:cubicBezTo>
                  <a:cubicBezTo>
                    <a:pt x="297" y="2014"/>
                    <a:pt x="178" y="2044"/>
                    <a:pt x="1" y="2103"/>
                  </a:cubicBezTo>
                  <a:lnTo>
                    <a:pt x="7571" y="2103"/>
                  </a:lnTo>
                  <a:cubicBezTo>
                    <a:pt x="8015" y="2014"/>
                    <a:pt x="8902" y="1896"/>
                    <a:pt x="9967" y="1777"/>
                  </a:cubicBezTo>
                  <a:cubicBezTo>
                    <a:pt x="11327" y="1630"/>
                    <a:pt x="13752" y="1334"/>
                    <a:pt x="15704" y="1068"/>
                  </a:cubicBezTo>
                  <a:lnTo>
                    <a:pt x="15704" y="299"/>
                  </a:lnTo>
                  <a:cubicBezTo>
                    <a:pt x="13868" y="518"/>
                    <a:pt x="12362" y="686"/>
                    <a:pt x="12104" y="686"/>
                  </a:cubicBezTo>
                  <a:cubicBezTo>
                    <a:pt x="12083" y="686"/>
                    <a:pt x="12071" y="685"/>
                    <a:pt x="12066" y="683"/>
                  </a:cubicBezTo>
                  <a:cubicBezTo>
                    <a:pt x="12007" y="654"/>
                    <a:pt x="12155" y="535"/>
                    <a:pt x="12421" y="447"/>
                  </a:cubicBezTo>
                  <a:cubicBezTo>
                    <a:pt x="12658" y="358"/>
                    <a:pt x="12865" y="210"/>
                    <a:pt x="12835" y="121"/>
                  </a:cubicBezTo>
                  <a:cubicBezTo>
                    <a:pt x="12813" y="77"/>
                    <a:pt x="12761" y="57"/>
                    <a:pt x="12687" y="57"/>
                  </a:cubicBezTo>
                  <a:cubicBezTo>
                    <a:pt x="12463" y="57"/>
                    <a:pt x="12045" y="246"/>
                    <a:pt x="11712" y="535"/>
                  </a:cubicBezTo>
                  <a:cubicBezTo>
                    <a:pt x="11475" y="742"/>
                    <a:pt x="11091" y="861"/>
                    <a:pt x="10322" y="949"/>
                  </a:cubicBezTo>
                  <a:lnTo>
                    <a:pt x="9227" y="1038"/>
                  </a:lnTo>
                  <a:lnTo>
                    <a:pt x="9967" y="683"/>
                  </a:lnTo>
                  <a:cubicBezTo>
                    <a:pt x="10647" y="358"/>
                    <a:pt x="10943" y="92"/>
                    <a:pt x="10736" y="3"/>
                  </a:cubicBezTo>
                  <a:cubicBezTo>
                    <a:pt x="10734" y="2"/>
                    <a:pt x="10731" y="1"/>
                    <a:pt x="10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5085900" y="2272400"/>
              <a:ext cx="2376900" cy="1073075"/>
            </a:xfrm>
            <a:custGeom>
              <a:avLst/>
              <a:gdLst/>
              <a:ahLst/>
              <a:cxnLst/>
              <a:rect l="l" t="t" r="r" b="b"/>
              <a:pathLst>
                <a:path w="95076" h="42923" extrusionOk="0">
                  <a:moveTo>
                    <a:pt x="84785" y="2409"/>
                  </a:moveTo>
                  <a:lnTo>
                    <a:pt x="84903" y="3089"/>
                  </a:lnTo>
                  <a:cubicBezTo>
                    <a:pt x="84992" y="3473"/>
                    <a:pt x="85021" y="4449"/>
                    <a:pt x="84992" y="5247"/>
                  </a:cubicBezTo>
                  <a:cubicBezTo>
                    <a:pt x="84932" y="6874"/>
                    <a:pt x="84873" y="7051"/>
                    <a:pt x="84371" y="7377"/>
                  </a:cubicBezTo>
                  <a:cubicBezTo>
                    <a:pt x="84223" y="7480"/>
                    <a:pt x="84134" y="7532"/>
                    <a:pt x="84082" y="7532"/>
                  </a:cubicBezTo>
                  <a:cubicBezTo>
                    <a:pt x="84031" y="7532"/>
                    <a:pt x="84016" y="7480"/>
                    <a:pt x="84016" y="7377"/>
                  </a:cubicBezTo>
                  <a:cubicBezTo>
                    <a:pt x="84016" y="7256"/>
                    <a:pt x="84004" y="7188"/>
                    <a:pt x="83952" y="7188"/>
                  </a:cubicBezTo>
                  <a:cubicBezTo>
                    <a:pt x="83865" y="7188"/>
                    <a:pt x="83664" y="7384"/>
                    <a:pt x="83217" y="7850"/>
                  </a:cubicBezTo>
                  <a:cubicBezTo>
                    <a:pt x="82893" y="8206"/>
                    <a:pt x="82719" y="8362"/>
                    <a:pt x="82675" y="8362"/>
                  </a:cubicBezTo>
                  <a:cubicBezTo>
                    <a:pt x="82598" y="8362"/>
                    <a:pt x="82913" y="7894"/>
                    <a:pt x="83513" y="7199"/>
                  </a:cubicBezTo>
                  <a:cubicBezTo>
                    <a:pt x="83957" y="6697"/>
                    <a:pt x="84252" y="6253"/>
                    <a:pt x="84193" y="6194"/>
                  </a:cubicBezTo>
                  <a:cubicBezTo>
                    <a:pt x="84184" y="6185"/>
                    <a:pt x="84172" y="6181"/>
                    <a:pt x="84156" y="6181"/>
                  </a:cubicBezTo>
                  <a:cubicBezTo>
                    <a:pt x="84065" y="6181"/>
                    <a:pt x="83871" y="6318"/>
                    <a:pt x="83720" y="6519"/>
                  </a:cubicBezTo>
                  <a:cubicBezTo>
                    <a:pt x="83591" y="6659"/>
                    <a:pt x="83509" y="6740"/>
                    <a:pt x="83475" y="6740"/>
                  </a:cubicBezTo>
                  <a:cubicBezTo>
                    <a:pt x="83416" y="6740"/>
                    <a:pt x="83505" y="6490"/>
                    <a:pt x="83750" y="5868"/>
                  </a:cubicBezTo>
                  <a:cubicBezTo>
                    <a:pt x="83986" y="5277"/>
                    <a:pt x="84311" y="4272"/>
                    <a:pt x="84459" y="3621"/>
                  </a:cubicBezTo>
                  <a:lnTo>
                    <a:pt x="84785" y="2409"/>
                  </a:lnTo>
                  <a:close/>
                  <a:moveTo>
                    <a:pt x="84726" y="7605"/>
                  </a:moveTo>
                  <a:cubicBezTo>
                    <a:pt x="84892" y="7605"/>
                    <a:pt x="84902" y="7891"/>
                    <a:pt x="84814" y="8678"/>
                  </a:cubicBezTo>
                  <a:cubicBezTo>
                    <a:pt x="84755" y="9210"/>
                    <a:pt x="84637" y="9535"/>
                    <a:pt x="84489" y="9535"/>
                  </a:cubicBezTo>
                  <a:cubicBezTo>
                    <a:pt x="84341" y="9535"/>
                    <a:pt x="84104" y="9654"/>
                    <a:pt x="83927" y="9831"/>
                  </a:cubicBezTo>
                  <a:cubicBezTo>
                    <a:pt x="83772" y="9967"/>
                    <a:pt x="83667" y="10039"/>
                    <a:pt x="83606" y="10039"/>
                  </a:cubicBezTo>
                  <a:cubicBezTo>
                    <a:pt x="83573" y="10039"/>
                    <a:pt x="83553" y="10020"/>
                    <a:pt x="83543" y="9979"/>
                  </a:cubicBezTo>
                  <a:cubicBezTo>
                    <a:pt x="83520" y="9946"/>
                    <a:pt x="83482" y="9929"/>
                    <a:pt x="83426" y="9929"/>
                  </a:cubicBezTo>
                  <a:cubicBezTo>
                    <a:pt x="83334" y="9929"/>
                    <a:pt x="83195" y="9975"/>
                    <a:pt x="83010" y="10068"/>
                  </a:cubicBezTo>
                  <a:cubicBezTo>
                    <a:pt x="82909" y="10132"/>
                    <a:pt x="82845" y="10168"/>
                    <a:pt x="82822" y="10168"/>
                  </a:cubicBezTo>
                  <a:cubicBezTo>
                    <a:pt x="82771" y="10168"/>
                    <a:pt x="82919" y="9993"/>
                    <a:pt x="83306" y="9565"/>
                  </a:cubicBezTo>
                  <a:cubicBezTo>
                    <a:pt x="83690" y="9151"/>
                    <a:pt x="84016" y="8737"/>
                    <a:pt x="84016" y="8648"/>
                  </a:cubicBezTo>
                  <a:cubicBezTo>
                    <a:pt x="84016" y="8565"/>
                    <a:pt x="84010" y="8513"/>
                    <a:pt x="83970" y="8513"/>
                  </a:cubicBezTo>
                  <a:cubicBezTo>
                    <a:pt x="83882" y="8513"/>
                    <a:pt x="83631" y="8758"/>
                    <a:pt x="82922" y="9447"/>
                  </a:cubicBezTo>
                  <a:cubicBezTo>
                    <a:pt x="82395" y="9974"/>
                    <a:pt x="82035" y="10237"/>
                    <a:pt x="81867" y="10237"/>
                  </a:cubicBezTo>
                  <a:cubicBezTo>
                    <a:pt x="81770" y="10237"/>
                    <a:pt x="81736" y="10151"/>
                    <a:pt x="81768" y="9979"/>
                  </a:cubicBezTo>
                  <a:cubicBezTo>
                    <a:pt x="81827" y="9713"/>
                    <a:pt x="82862" y="8737"/>
                    <a:pt x="83572" y="8293"/>
                  </a:cubicBezTo>
                  <a:cubicBezTo>
                    <a:pt x="83927" y="8086"/>
                    <a:pt x="84311" y="7820"/>
                    <a:pt x="84489" y="7702"/>
                  </a:cubicBezTo>
                  <a:cubicBezTo>
                    <a:pt x="84589" y="7640"/>
                    <a:pt x="84667" y="7605"/>
                    <a:pt x="84726" y="7605"/>
                  </a:cubicBezTo>
                  <a:close/>
                  <a:moveTo>
                    <a:pt x="84522" y="9795"/>
                  </a:moveTo>
                  <a:cubicBezTo>
                    <a:pt x="84660" y="9795"/>
                    <a:pt x="84601" y="10228"/>
                    <a:pt x="84104" y="12463"/>
                  </a:cubicBezTo>
                  <a:cubicBezTo>
                    <a:pt x="83424" y="15716"/>
                    <a:pt x="83247" y="16367"/>
                    <a:pt x="82981" y="16485"/>
                  </a:cubicBezTo>
                  <a:cubicBezTo>
                    <a:pt x="81484" y="17201"/>
                    <a:pt x="80910" y="17471"/>
                    <a:pt x="80792" y="17471"/>
                  </a:cubicBezTo>
                  <a:cubicBezTo>
                    <a:pt x="80749" y="17471"/>
                    <a:pt x="80767" y="17435"/>
                    <a:pt x="80822" y="17372"/>
                  </a:cubicBezTo>
                  <a:cubicBezTo>
                    <a:pt x="80970" y="17224"/>
                    <a:pt x="81266" y="17047"/>
                    <a:pt x="81473" y="16958"/>
                  </a:cubicBezTo>
                  <a:cubicBezTo>
                    <a:pt x="81709" y="16869"/>
                    <a:pt x="81827" y="16751"/>
                    <a:pt x="81768" y="16692"/>
                  </a:cubicBezTo>
                  <a:cubicBezTo>
                    <a:pt x="81620" y="16603"/>
                    <a:pt x="82034" y="16248"/>
                    <a:pt x="82567" y="16041"/>
                  </a:cubicBezTo>
                  <a:cubicBezTo>
                    <a:pt x="82744" y="15982"/>
                    <a:pt x="82862" y="15864"/>
                    <a:pt x="82833" y="15775"/>
                  </a:cubicBezTo>
                  <a:cubicBezTo>
                    <a:pt x="82818" y="15723"/>
                    <a:pt x="82779" y="15696"/>
                    <a:pt x="82708" y="15696"/>
                  </a:cubicBezTo>
                  <a:cubicBezTo>
                    <a:pt x="82495" y="15696"/>
                    <a:pt x="81990" y="15945"/>
                    <a:pt x="80970" y="16544"/>
                  </a:cubicBezTo>
                  <a:cubicBezTo>
                    <a:pt x="80352" y="16937"/>
                    <a:pt x="79761" y="17197"/>
                    <a:pt x="79576" y="17197"/>
                  </a:cubicBezTo>
                  <a:cubicBezTo>
                    <a:pt x="79567" y="17197"/>
                    <a:pt x="79558" y="17196"/>
                    <a:pt x="79550" y="17195"/>
                  </a:cubicBezTo>
                  <a:cubicBezTo>
                    <a:pt x="79107" y="17106"/>
                    <a:pt x="79402" y="16899"/>
                    <a:pt x="81443" y="15775"/>
                  </a:cubicBezTo>
                  <a:cubicBezTo>
                    <a:pt x="82508" y="15213"/>
                    <a:pt x="83424" y="14622"/>
                    <a:pt x="83454" y="14533"/>
                  </a:cubicBezTo>
                  <a:cubicBezTo>
                    <a:pt x="83488" y="14456"/>
                    <a:pt x="83485" y="14413"/>
                    <a:pt x="83425" y="14413"/>
                  </a:cubicBezTo>
                  <a:cubicBezTo>
                    <a:pt x="83277" y="14413"/>
                    <a:pt x="82791" y="14665"/>
                    <a:pt x="81680" y="15273"/>
                  </a:cubicBezTo>
                  <a:cubicBezTo>
                    <a:pt x="80972" y="15669"/>
                    <a:pt x="80372" y="15984"/>
                    <a:pt x="80271" y="15984"/>
                  </a:cubicBezTo>
                  <a:cubicBezTo>
                    <a:pt x="80266" y="15984"/>
                    <a:pt x="80263" y="15983"/>
                    <a:pt x="80260" y="15982"/>
                  </a:cubicBezTo>
                  <a:cubicBezTo>
                    <a:pt x="80112" y="15923"/>
                    <a:pt x="80970" y="15006"/>
                    <a:pt x="81443" y="14711"/>
                  </a:cubicBezTo>
                  <a:cubicBezTo>
                    <a:pt x="82951" y="13764"/>
                    <a:pt x="83720" y="13232"/>
                    <a:pt x="83690" y="13114"/>
                  </a:cubicBezTo>
                  <a:cubicBezTo>
                    <a:pt x="83685" y="13104"/>
                    <a:pt x="83668" y="13099"/>
                    <a:pt x="83640" y="13099"/>
                  </a:cubicBezTo>
                  <a:cubicBezTo>
                    <a:pt x="83507" y="13099"/>
                    <a:pt x="83131" y="13213"/>
                    <a:pt x="82715" y="13409"/>
                  </a:cubicBezTo>
                  <a:cubicBezTo>
                    <a:pt x="82182" y="13616"/>
                    <a:pt x="81768" y="13764"/>
                    <a:pt x="81739" y="13764"/>
                  </a:cubicBezTo>
                  <a:cubicBezTo>
                    <a:pt x="81739" y="13705"/>
                    <a:pt x="82774" y="12877"/>
                    <a:pt x="83543" y="12345"/>
                  </a:cubicBezTo>
                  <a:cubicBezTo>
                    <a:pt x="83927" y="12079"/>
                    <a:pt x="84075" y="11901"/>
                    <a:pt x="83927" y="11842"/>
                  </a:cubicBezTo>
                  <a:cubicBezTo>
                    <a:pt x="83896" y="11827"/>
                    <a:pt x="83862" y="11819"/>
                    <a:pt x="83824" y="11819"/>
                  </a:cubicBezTo>
                  <a:cubicBezTo>
                    <a:pt x="83715" y="11819"/>
                    <a:pt x="83578" y="11880"/>
                    <a:pt x="83424" y="11990"/>
                  </a:cubicBezTo>
                  <a:cubicBezTo>
                    <a:pt x="83276" y="12138"/>
                    <a:pt x="82951" y="12374"/>
                    <a:pt x="82744" y="12522"/>
                  </a:cubicBezTo>
                  <a:cubicBezTo>
                    <a:pt x="82572" y="12637"/>
                    <a:pt x="82476" y="12696"/>
                    <a:pt x="82434" y="12696"/>
                  </a:cubicBezTo>
                  <a:cubicBezTo>
                    <a:pt x="82388" y="12696"/>
                    <a:pt x="82403" y="12630"/>
                    <a:pt x="82448" y="12493"/>
                  </a:cubicBezTo>
                  <a:cubicBezTo>
                    <a:pt x="82508" y="12315"/>
                    <a:pt x="82951" y="11901"/>
                    <a:pt x="83454" y="11517"/>
                  </a:cubicBezTo>
                  <a:cubicBezTo>
                    <a:pt x="83957" y="11132"/>
                    <a:pt x="84341" y="10778"/>
                    <a:pt x="84311" y="10689"/>
                  </a:cubicBezTo>
                  <a:cubicBezTo>
                    <a:pt x="84284" y="10634"/>
                    <a:pt x="84251" y="10605"/>
                    <a:pt x="84201" y="10605"/>
                  </a:cubicBezTo>
                  <a:cubicBezTo>
                    <a:pt x="84087" y="10605"/>
                    <a:pt x="83884" y="10754"/>
                    <a:pt x="83454" y="11103"/>
                  </a:cubicBezTo>
                  <a:cubicBezTo>
                    <a:pt x="83133" y="11373"/>
                    <a:pt x="82899" y="11508"/>
                    <a:pt x="82790" y="11508"/>
                  </a:cubicBezTo>
                  <a:cubicBezTo>
                    <a:pt x="82709" y="11508"/>
                    <a:pt x="82698" y="11432"/>
                    <a:pt x="82774" y="11280"/>
                  </a:cubicBezTo>
                  <a:cubicBezTo>
                    <a:pt x="82862" y="11073"/>
                    <a:pt x="84252" y="9890"/>
                    <a:pt x="84489" y="9802"/>
                  </a:cubicBezTo>
                  <a:cubicBezTo>
                    <a:pt x="84501" y="9798"/>
                    <a:pt x="84512" y="9795"/>
                    <a:pt x="84522" y="9795"/>
                  </a:cubicBezTo>
                  <a:close/>
                  <a:moveTo>
                    <a:pt x="83099" y="16810"/>
                  </a:moveTo>
                  <a:lnTo>
                    <a:pt x="82981" y="17283"/>
                  </a:lnTo>
                  <a:cubicBezTo>
                    <a:pt x="82892" y="17727"/>
                    <a:pt x="82774" y="17816"/>
                    <a:pt x="82094" y="18052"/>
                  </a:cubicBezTo>
                  <a:cubicBezTo>
                    <a:pt x="81680" y="18230"/>
                    <a:pt x="81118" y="18466"/>
                    <a:pt x="80851" y="18614"/>
                  </a:cubicBezTo>
                  <a:lnTo>
                    <a:pt x="80408" y="18910"/>
                  </a:lnTo>
                  <a:lnTo>
                    <a:pt x="80615" y="18407"/>
                  </a:lnTo>
                  <a:cubicBezTo>
                    <a:pt x="80822" y="17964"/>
                    <a:pt x="81029" y="17816"/>
                    <a:pt x="81975" y="17343"/>
                  </a:cubicBezTo>
                  <a:lnTo>
                    <a:pt x="83099" y="16810"/>
                  </a:lnTo>
                  <a:close/>
                  <a:moveTo>
                    <a:pt x="82653" y="18233"/>
                  </a:moveTo>
                  <a:cubicBezTo>
                    <a:pt x="82730" y="18233"/>
                    <a:pt x="82716" y="18300"/>
                    <a:pt x="82655" y="18437"/>
                  </a:cubicBezTo>
                  <a:cubicBezTo>
                    <a:pt x="82537" y="18644"/>
                    <a:pt x="82064" y="18939"/>
                    <a:pt x="81088" y="19383"/>
                  </a:cubicBezTo>
                  <a:cubicBezTo>
                    <a:pt x="80311" y="19733"/>
                    <a:pt x="79942" y="19878"/>
                    <a:pt x="79806" y="19878"/>
                  </a:cubicBezTo>
                  <a:cubicBezTo>
                    <a:pt x="79735" y="19878"/>
                    <a:pt x="79727" y="19839"/>
                    <a:pt x="79757" y="19768"/>
                  </a:cubicBezTo>
                  <a:cubicBezTo>
                    <a:pt x="79876" y="19501"/>
                    <a:pt x="80999" y="18851"/>
                    <a:pt x="82153" y="18407"/>
                  </a:cubicBezTo>
                  <a:cubicBezTo>
                    <a:pt x="82425" y="18292"/>
                    <a:pt x="82580" y="18233"/>
                    <a:pt x="82653" y="18233"/>
                  </a:cubicBezTo>
                  <a:close/>
                  <a:moveTo>
                    <a:pt x="82301" y="19265"/>
                  </a:moveTo>
                  <a:lnTo>
                    <a:pt x="82064" y="19708"/>
                  </a:lnTo>
                  <a:cubicBezTo>
                    <a:pt x="81887" y="20152"/>
                    <a:pt x="81709" y="20241"/>
                    <a:pt x="80083" y="20862"/>
                  </a:cubicBezTo>
                  <a:cubicBezTo>
                    <a:pt x="79097" y="21256"/>
                    <a:pt x="78650" y="21414"/>
                    <a:pt x="78505" y="21414"/>
                  </a:cubicBezTo>
                  <a:cubicBezTo>
                    <a:pt x="78433" y="21414"/>
                    <a:pt x="78436" y="21374"/>
                    <a:pt x="78486" y="21305"/>
                  </a:cubicBezTo>
                  <a:cubicBezTo>
                    <a:pt x="78781" y="20832"/>
                    <a:pt x="79521" y="20389"/>
                    <a:pt x="80940" y="19797"/>
                  </a:cubicBezTo>
                  <a:lnTo>
                    <a:pt x="82301" y="19265"/>
                  </a:lnTo>
                  <a:close/>
                  <a:moveTo>
                    <a:pt x="79323" y="24843"/>
                  </a:moveTo>
                  <a:cubicBezTo>
                    <a:pt x="79336" y="24843"/>
                    <a:pt x="79343" y="24846"/>
                    <a:pt x="79343" y="24854"/>
                  </a:cubicBezTo>
                  <a:cubicBezTo>
                    <a:pt x="79314" y="24884"/>
                    <a:pt x="78781" y="25298"/>
                    <a:pt x="78160" y="25712"/>
                  </a:cubicBezTo>
                  <a:cubicBezTo>
                    <a:pt x="77539" y="26155"/>
                    <a:pt x="76918" y="26569"/>
                    <a:pt x="76771" y="26687"/>
                  </a:cubicBezTo>
                  <a:cubicBezTo>
                    <a:pt x="76745" y="26703"/>
                    <a:pt x="76725" y="26710"/>
                    <a:pt x="76712" y="26710"/>
                  </a:cubicBezTo>
                  <a:cubicBezTo>
                    <a:pt x="76650" y="26710"/>
                    <a:pt x="76728" y="26547"/>
                    <a:pt x="76948" y="26303"/>
                  </a:cubicBezTo>
                  <a:cubicBezTo>
                    <a:pt x="77244" y="25919"/>
                    <a:pt x="77717" y="25564"/>
                    <a:pt x="78397" y="25238"/>
                  </a:cubicBezTo>
                  <a:cubicBezTo>
                    <a:pt x="78860" y="25007"/>
                    <a:pt x="79233" y="24843"/>
                    <a:pt x="79323" y="24843"/>
                  </a:cubicBezTo>
                  <a:close/>
                  <a:moveTo>
                    <a:pt x="75691" y="29875"/>
                  </a:moveTo>
                  <a:cubicBezTo>
                    <a:pt x="75916" y="29875"/>
                    <a:pt x="75578" y="30159"/>
                    <a:pt x="74819" y="30561"/>
                  </a:cubicBezTo>
                  <a:cubicBezTo>
                    <a:pt x="74498" y="30745"/>
                    <a:pt x="74213" y="30857"/>
                    <a:pt x="74059" y="30857"/>
                  </a:cubicBezTo>
                  <a:cubicBezTo>
                    <a:pt x="74015" y="30857"/>
                    <a:pt x="73981" y="30848"/>
                    <a:pt x="73961" y="30828"/>
                  </a:cubicBezTo>
                  <a:cubicBezTo>
                    <a:pt x="73784" y="30709"/>
                    <a:pt x="74434" y="30295"/>
                    <a:pt x="75292" y="29970"/>
                  </a:cubicBezTo>
                  <a:cubicBezTo>
                    <a:pt x="75487" y="29905"/>
                    <a:pt x="75619" y="29875"/>
                    <a:pt x="75691" y="29875"/>
                  </a:cubicBezTo>
                  <a:close/>
                  <a:moveTo>
                    <a:pt x="73996" y="33014"/>
                  </a:moveTo>
                  <a:cubicBezTo>
                    <a:pt x="74063" y="33014"/>
                    <a:pt x="73884" y="33142"/>
                    <a:pt x="73399" y="33460"/>
                  </a:cubicBezTo>
                  <a:cubicBezTo>
                    <a:pt x="72956" y="33755"/>
                    <a:pt x="72542" y="33992"/>
                    <a:pt x="72453" y="34021"/>
                  </a:cubicBezTo>
                  <a:cubicBezTo>
                    <a:pt x="72416" y="34033"/>
                    <a:pt x="72389" y="34038"/>
                    <a:pt x="72370" y="34038"/>
                  </a:cubicBezTo>
                  <a:cubicBezTo>
                    <a:pt x="72157" y="34038"/>
                    <a:pt x="73173" y="33298"/>
                    <a:pt x="73636" y="33134"/>
                  </a:cubicBezTo>
                  <a:cubicBezTo>
                    <a:pt x="73832" y="33058"/>
                    <a:pt x="73956" y="33014"/>
                    <a:pt x="73996" y="33014"/>
                  </a:cubicBezTo>
                  <a:close/>
                  <a:moveTo>
                    <a:pt x="51848" y="35116"/>
                  </a:moveTo>
                  <a:cubicBezTo>
                    <a:pt x="52078" y="35116"/>
                    <a:pt x="52418" y="35145"/>
                    <a:pt x="52846" y="35204"/>
                  </a:cubicBezTo>
                  <a:cubicBezTo>
                    <a:pt x="53615" y="35293"/>
                    <a:pt x="54236" y="35411"/>
                    <a:pt x="54207" y="35470"/>
                  </a:cubicBezTo>
                  <a:cubicBezTo>
                    <a:pt x="54195" y="35483"/>
                    <a:pt x="54091" y="35490"/>
                    <a:pt x="53921" y="35490"/>
                  </a:cubicBezTo>
                  <a:cubicBezTo>
                    <a:pt x="53681" y="35490"/>
                    <a:pt x="53309" y="35476"/>
                    <a:pt x="52876" y="35441"/>
                  </a:cubicBezTo>
                  <a:cubicBezTo>
                    <a:pt x="52166" y="35411"/>
                    <a:pt x="51545" y="35293"/>
                    <a:pt x="51516" y="35204"/>
                  </a:cubicBezTo>
                  <a:cubicBezTo>
                    <a:pt x="51501" y="35145"/>
                    <a:pt x="51619" y="35116"/>
                    <a:pt x="51848" y="35116"/>
                  </a:cubicBezTo>
                  <a:close/>
                  <a:moveTo>
                    <a:pt x="51885" y="35724"/>
                  </a:moveTo>
                  <a:cubicBezTo>
                    <a:pt x="52061" y="35724"/>
                    <a:pt x="52245" y="35728"/>
                    <a:pt x="52432" y="35737"/>
                  </a:cubicBezTo>
                  <a:cubicBezTo>
                    <a:pt x="53763" y="35855"/>
                    <a:pt x="53822" y="35855"/>
                    <a:pt x="53467" y="36121"/>
                  </a:cubicBezTo>
                  <a:cubicBezTo>
                    <a:pt x="53270" y="36279"/>
                    <a:pt x="53060" y="36344"/>
                    <a:pt x="52591" y="36344"/>
                  </a:cubicBezTo>
                  <a:cubicBezTo>
                    <a:pt x="52357" y="36344"/>
                    <a:pt x="52058" y="36328"/>
                    <a:pt x="51664" y="36298"/>
                  </a:cubicBezTo>
                  <a:cubicBezTo>
                    <a:pt x="50895" y="36239"/>
                    <a:pt x="50214" y="36151"/>
                    <a:pt x="50185" y="36091"/>
                  </a:cubicBezTo>
                  <a:cubicBezTo>
                    <a:pt x="50084" y="35865"/>
                    <a:pt x="50864" y="35724"/>
                    <a:pt x="51885" y="35724"/>
                  </a:cubicBezTo>
                  <a:close/>
                  <a:moveTo>
                    <a:pt x="49907" y="36487"/>
                  </a:moveTo>
                  <a:cubicBezTo>
                    <a:pt x="50132" y="36487"/>
                    <a:pt x="50407" y="36503"/>
                    <a:pt x="50747" y="36535"/>
                  </a:cubicBezTo>
                  <a:cubicBezTo>
                    <a:pt x="52018" y="36683"/>
                    <a:pt x="52344" y="36860"/>
                    <a:pt x="51664" y="37067"/>
                  </a:cubicBezTo>
                  <a:cubicBezTo>
                    <a:pt x="51584" y="37094"/>
                    <a:pt x="51396" y="37109"/>
                    <a:pt x="51147" y="37109"/>
                  </a:cubicBezTo>
                  <a:cubicBezTo>
                    <a:pt x="50842" y="37109"/>
                    <a:pt x="50444" y="37087"/>
                    <a:pt x="50037" y="37038"/>
                  </a:cubicBezTo>
                  <a:cubicBezTo>
                    <a:pt x="48854" y="36890"/>
                    <a:pt x="48765" y="36860"/>
                    <a:pt x="49091" y="36653"/>
                  </a:cubicBezTo>
                  <a:cubicBezTo>
                    <a:pt x="49261" y="36540"/>
                    <a:pt x="49505" y="36487"/>
                    <a:pt x="49907" y="36487"/>
                  </a:cubicBezTo>
                  <a:close/>
                  <a:moveTo>
                    <a:pt x="48708" y="37273"/>
                  </a:moveTo>
                  <a:cubicBezTo>
                    <a:pt x="48932" y="37273"/>
                    <a:pt x="49166" y="37283"/>
                    <a:pt x="49386" y="37304"/>
                  </a:cubicBezTo>
                  <a:cubicBezTo>
                    <a:pt x="50451" y="37422"/>
                    <a:pt x="50510" y="37452"/>
                    <a:pt x="50126" y="37629"/>
                  </a:cubicBezTo>
                  <a:cubicBezTo>
                    <a:pt x="49959" y="37713"/>
                    <a:pt x="49708" y="37749"/>
                    <a:pt x="49383" y="37749"/>
                  </a:cubicBezTo>
                  <a:cubicBezTo>
                    <a:pt x="49131" y="37749"/>
                    <a:pt x="48835" y="37727"/>
                    <a:pt x="48499" y="37688"/>
                  </a:cubicBezTo>
                  <a:cubicBezTo>
                    <a:pt x="47376" y="37570"/>
                    <a:pt x="47316" y="37541"/>
                    <a:pt x="47760" y="37363"/>
                  </a:cubicBezTo>
                  <a:cubicBezTo>
                    <a:pt x="47932" y="37306"/>
                    <a:pt x="48301" y="37273"/>
                    <a:pt x="48708" y="37273"/>
                  </a:cubicBezTo>
                  <a:close/>
                  <a:moveTo>
                    <a:pt x="47164" y="37957"/>
                  </a:moveTo>
                  <a:cubicBezTo>
                    <a:pt x="47339" y="37957"/>
                    <a:pt x="47539" y="37965"/>
                    <a:pt x="47760" y="37984"/>
                  </a:cubicBezTo>
                  <a:cubicBezTo>
                    <a:pt x="48647" y="38073"/>
                    <a:pt x="48736" y="38102"/>
                    <a:pt x="48440" y="38250"/>
                  </a:cubicBezTo>
                  <a:cubicBezTo>
                    <a:pt x="48302" y="38329"/>
                    <a:pt x="47993" y="38369"/>
                    <a:pt x="47654" y="38369"/>
                  </a:cubicBezTo>
                  <a:cubicBezTo>
                    <a:pt x="47484" y="38369"/>
                    <a:pt x="47307" y="38359"/>
                    <a:pt x="47139" y="38339"/>
                  </a:cubicBezTo>
                  <a:cubicBezTo>
                    <a:pt x="46020" y="38190"/>
                    <a:pt x="46239" y="37957"/>
                    <a:pt x="47164" y="37957"/>
                  </a:cubicBezTo>
                  <a:close/>
                  <a:moveTo>
                    <a:pt x="41217" y="37999"/>
                  </a:moveTo>
                  <a:cubicBezTo>
                    <a:pt x="41579" y="37999"/>
                    <a:pt x="42097" y="38043"/>
                    <a:pt x="42821" y="38132"/>
                  </a:cubicBezTo>
                  <a:cubicBezTo>
                    <a:pt x="44803" y="38369"/>
                    <a:pt x="44803" y="38369"/>
                    <a:pt x="44241" y="38635"/>
                  </a:cubicBezTo>
                  <a:cubicBezTo>
                    <a:pt x="44004" y="38738"/>
                    <a:pt x="43790" y="38790"/>
                    <a:pt x="43461" y="38790"/>
                  </a:cubicBezTo>
                  <a:cubicBezTo>
                    <a:pt x="43132" y="38790"/>
                    <a:pt x="42688" y="38738"/>
                    <a:pt x="41993" y="38635"/>
                  </a:cubicBezTo>
                  <a:cubicBezTo>
                    <a:pt x="40544" y="38398"/>
                    <a:pt x="40308" y="38309"/>
                    <a:pt x="40544" y="38132"/>
                  </a:cubicBezTo>
                  <a:cubicBezTo>
                    <a:pt x="40648" y="38043"/>
                    <a:pt x="40855" y="37999"/>
                    <a:pt x="41217" y="37999"/>
                  </a:cubicBezTo>
                  <a:close/>
                  <a:moveTo>
                    <a:pt x="46352" y="38528"/>
                  </a:moveTo>
                  <a:cubicBezTo>
                    <a:pt x="46665" y="38528"/>
                    <a:pt x="46907" y="38560"/>
                    <a:pt x="46932" y="38635"/>
                  </a:cubicBezTo>
                  <a:cubicBezTo>
                    <a:pt x="46932" y="38664"/>
                    <a:pt x="46459" y="38842"/>
                    <a:pt x="45867" y="39078"/>
                  </a:cubicBezTo>
                  <a:cubicBezTo>
                    <a:pt x="45306" y="39283"/>
                    <a:pt x="45018" y="39379"/>
                    <a:pt x="44847" y="39379"/>
                  </a:cubicBezTo>
                  <a:cubicBezTo>
                    <a:pt x="44721" y="39379"/>
                    <a:pt x="44658" y="39327"/>
                    <a:pt x="44596" y="39226"/>
                  </a:cubicBezTo>
                  <a:cubicBezTo>
                    <a:pt x="44418" y="38990"/>
                    <a:pt x="44477" y="38930"/>
                    <a:pt x="45039" y="38694"/>
                  </a:cubicBezTo>
                  <a:cubicBezTo>
                    <a:pt x="45349" y="38591"/>
                    <a:pt x="45918" y="38528"/>
                    <a:pt x="46352" y="38528"/>
                  </a:cubicBezTo>
                  <a:close/>
                  <a:moveTo>
                    <a:pt x="40064" y="38712"/>
                  </a:moveTo>
                  <a:cubicBezTo>
                    <a:pt x="40392" y="38712"/>
                    <a:pt x="40843" y="38764"/>
                    <a:pt x="41550" y="38871"/>
                  </a:cubicBezTo>
                  <a:lnTo>
                    <a:pt x="43176" y="39137"/>
                  </a:lnTo>
                  <a:lnTo>
                    <a:pt x="42644" y="39404"/>
                  </a:lnTo>
                  <a:cubicBezTo>
                    <a:pt x="42444" y="39504"/>
                    <a:pt x="42244" y="39555"/>
                    <a:pt x="41937" y="39555"/>
                  </a:cubicBezTo>
                  <a:cubicBezTo>
                    <a:pt x="41609" y="39555"/>
                    <a:pt x="41158" y="39496"/>
                    <a:pt x="40456" y="39374"/>
                  </a:cubicBezTo>
                  <a:lnTo>
                    <a:pt x="38829" y="39108"/>
                  </a:lnTo>
                  <a:lnTo>
                    <a:pt x="39361" y="38842"/>
                  </a:lnTo>
                  <a:cubicBezTo>
                    <a:pt x="39560" y="38756"/>
                    <a:pt x="39759" y="38712"/>
                    <a:pt x="40064" y="38712"/>
                  </a:cubicBezTo>
                  <a:close/>
                  <a:moveTo>
                    <a:pt x="44221" y="39376"/>
                  </a:moveTo>
                  <a:cubicBezTo>
                    <a:pt x="44436" y="39376"/>
                    <a:pt x="44576" y="39414"/>
                    <a:pt x="44537" y="39492"/>
                  </a:cubicBezTo>
                  <a:cubicBezTo>
                    <a:pt x="44537" y="39522"/>
                    <a:pt x="44093" y="39670"/>
                    <a:pt x="43561" y="39818"/>
                  </a:cubicBezTo>
                  <a:cubicBezTo>
                    <a:pt x="43216" y="39906"/>
                    <a:pt x="42963" y="39946"/>
                    <a:pt x="42814" y="39946"/>
                  </a:cubicBezTo>
                  <a:cubicBezTo>
                    <a:pt x="42516" y="39946"/>
                    <a:pt x="42634" y="39788"/>
                    <a:pt x="43265" y="39551"/>
                  </a:cubicBezTo>
                  <a:cubicBezTo>
                    <a:pt x="43562" y="39436"/>
                    <a:pt x="43950" y="39376"/>
                    <a:pt x="44221" y="39376"/>
                  </a:cubicBezTo>
                  <a:close/>
                  <a:moveTo>
                    <a:pt x="47603" y="39991"/>
                  </a:moveTo>
                  <a:cubicBezTo>
                    <a:pt x="47641" y="39991"/>
                    <a:pt x="47637" y="40013"/>
                    <a:pt x="47583" y="40054"/>
                  </a:cubicBezTo>
                  <a:cubicBezTo>
                    <a:pt x="47464" y="40143"/>
                    <a:pt x="47228" y="40232"/>
                    <a:pt x="47080" y="40232"/>
                  </a:cubicBezTo>
                  <a:cubicBezTo>
                    <a:pt x="47060" y="40236"/>
                    <a:pt x="47044" y="40237"/>
                    <a:pt x="47033" y="40237"/>
                  </a:cubicBezTo>
                  <a:cubicBezTo>
                    <a:pt x="46959" y="40237"/>
                    <a:pt x="47060" y="40161"/>
                    <a:pt x="47316" y="40084"/>
                  </a:cubicBezTo>
                  <a:cubicBezTo>
                    <a:pt x="47459" y="40020"/>
                    <a:pt x="47559" y="39991"/>
                    <a:pt x="47603" y="39991"/>
                  </a:cubicBezTo>
                  <a:close/>
                  <a:moveTo>
                    <a:pt x="70400" y="38872"/>
                  </a:moveTo>
                  <a:cubicBezTo>
                    <a:pt x="70595" y="38872"/>
                    <a:pt x="70176" y="39165"/>
                    <a:pt x="69200" y="39729"/>
                  </a:cubicBezTo>
                  <a:cubicBezTo>
                    <a:pt x="68549" y="40069"/>
                    <a:pt x="68006" y="40381"/>
                    <a:pt x="67909" y="40381"/>
                  </a:cubicBezTo>
                  <a:cubicBezTo>
                    <a:pt x="67905" y="40381"/>
                    <a:pt x="67901" y="40381"/>
                    <a:pt x="67899" y="40379"/>
                  </a:cubicBezTo>
                  <a:cubicBezTo>
                    <a:pt x="67780" y="40320"/>
                    <a:pt x="69407" y="39197"/>
                    <a:pt x="69939" y="38990"/>
                  </a:cubicBezTo>
                  <a:cubicBezTo>
                    <a:pt x="70176" y="38911"/>
                    <a:pt x="70329" y="38872"/>
                    <a:pt x="70400" y="38872"/>
                  </a:cubicBezTo>
                  <a:close/>
                  <a:moveTo>
                    <a:pt x="38541" y="39481"/>
                  </a:moveTo>
                  <a:cubicBezTo>
                    <a:pt x="39008" y="39481"/>
                    <a:pt x="39794" y="39574"/>
                    <a:pt x="40810" y="39758"/>
                  </a:cubicBezTo>
                  <a:lnTo>
                    <a:pt x="41638" y="39906"/>
                  </a:lnTo>
                  <a:lnTo>
                    <a:pt x="40722" y="40379"/>
                  </a:lnTo>
                  <a:cubicBezTo>
                    <a:pt x="40219" y="40646"/>
                    <a:pt x="39480" y="40912"/>
                    <a:pt x="39125" y="41000"/>
                  </a:cubicBezTo>
                  <a:cubicBezTo>
                    <a:pt x="38877" y="41058"/>
                    <a:pt x="38604" y="41090"/>
                    <a:pt x="38394" y="41090"/>
                  </a:cubicBezTo>
                  <a:cubicBezTo>
                    <a:pt x="38278" y="41090"/>
                    <a:pt x="38182" y="41081"/>
                    <a:pt x="38119" y="41060"/>
                  </a:cubicBezTo>
                  <a:cubicBezTo>
                    <a:pt x="37972" y="41000"/>
                    <a:pt x="37439" y="40882"/>
                    <a:pt x="36936" y="40793"/>
                  </a:cubicBezTo>
                  <a:lnTo>
                    <a:pt x="36049" y="40646"/>
                  </a:lnTo>
                  <a:lnTo>
                    <a:pt x="36700" y="40350"/>
                  </a:lnTo>
                  <a:cubicBezTo>
                    <a:pt x="37055" y="40192"/>
                    <a:pt x="37344" y="40113"/>
                    <a:pt x="37795" y="40113"/>
                  </a:cubicBezTo>
                  <a:cubicBezTo>
                    <a:pt x="38021" y="40113"/>
                    <a:pt x="38287" y="40133"/>
                    <a:pt x="38622" y="40172"/>
                  </a:cubicBezTo>
                  <a:cubicBezTo>
                    <a:pt x="38949" y="40207"/>
                    <a:pt x="39206" y="40224"/>
                    <a:pt x="39395" y="40224"/>
                  </a:cubicBezTo>
                  <a:cubicBezTo>
                    <a:pt x="39684" y="40224"/>
                    <a:pt x="39811" y="40185"/>
                    <a:pt x="39775" y="40113"/>
                  </a:cubicBezTo>
                  <a:cubicBezTo>
                    <a:pt x="39746" y="39995"/>
                    <a:pt x="39332" y="39877"/>
                    <a:pt x="38829" y="39847"/>
                  </a:cubicBezTo>
                  <a:cubicBezTo>
                    <a:pt x="38326" y="39788"/>
                    <a:pt x="38001" y="39699"/>
                    <a:pt x="38060" y="39581"/>
                  </a:cubicBezTo>
                  <a:cubicBezTo>
                    <a:pt x="38094" y="39514"/>
                    <a:pt x="38260" y="39481"/>
                    <a:pt x="38541" y="39481"/>
                  </a:cubicBezTo>
                  <a:close/>
                  <a:moveTo>
                    <a:pt x="48056" y="40468"/>
                  </a:moveTo>
                  <a:lnTo>
                    <a:pt x="47287" y="40882"/>
                  </a:lnTo>
                  <a:cubicBezTo>
                    <a:pt x="46873" y="41119"/>
                    <a:pt x="46370" y="41296"/>
                    <a:pt x="46193" y="41296"/>
                  </a:cubicBezTo>
                  <a:cubicBezTo>
                    <a:pt x="45956" y="41296"/>
                    <a:pt x="46193" y="41148"/>
                    <a:pt x="46932" y="40882"/>
                  </a:cubicBezTo>
                  <a:lnTo>
                    <a:pt x="48056" y="40468"/>
                  </a:lnTo>
                  <a:close/>
                  <a:moveTo>
                    <a:pt x="45139" y="41222"/>
                  </a:moveTo>
                  <a:cubicBezTo>
                    <a:pt x="45180" y="41222"/>
                    <a:pt x="45202" y="41237"/>
                    <a:pt x="45187" y="41267"/>
                  </a:cubicBezTo>
                  <a:cubicBezTo>
                    <a:pt x="45158" y="41326"/>
                    <a:pt x="45039" y="41385"/>
                    <a:pt x="44921" y="41385"/>
                  </a:cubicBezTo>
                  <a:cubicBezTo>
                    <a:pt x="44773" y="41385"/>
                    <a:pt x="44803" y="41355"/>
                    <a:pt x="44980" y="41267"/>
                  </a:cubicBezTo>
                  <a:cubicBezTo>
                    <a:pt x="45039" y="41237"/>
                    <a:pt x="45098" y="41222"/>
                    <a:pt x="45139" y="41222"/>
                  </a:cubicBezTo>
                  <a:close/>
                  <a:moveTo>
                    <a:pt x="44202" y="41047"/>
                  </a:moveTo>
                  <a:cubicBezTo>
                    <a:pt x="44276" y="41047"/>
                    <a:pt x="44315" y="41060"/>
                    <a:pt x="44300" y="41089"/>
                  </a:cubicBezTo>
                  <a:cubicBezTo>
                    <a:pt x="44270" y="41119"/>
                    <a:pt x="43886" y="41237"/>
                    <a:pt x="43413" y="41326"/>
                  </a:cubicBezTo>
                  <a:cubicBezTo>
                    <a:pt x="43102" y="41396"/>
                    <a:pt x="42920" y="41433"/>
                    <a:pt x="42856" y="41433"/>
                  </a:cubicBezTo>
                  <a:cubicBezTo>
                    <a:pt x="42785" y="41433"/>
                    <a:pt x="42857" y="41389"/>
                    <a:pt x="43058" y="41296"/>
                  </a:cubicBezTo>
                  <a:cubicBezTo>
                    <a:pt x="43435" y="41163"/>
                    <a:pt x="43978" y="41047"/>
                    <a:pt x="44202" y="41047"/>
                  </a:cubicBezTo>
                  <a:close/>
                  <a:moveTo>
                    <a:pt x="73232" y="41210"/>
                  </a:moveTo>
                  <a:cubicBezTo>
                    <a:pt x="73506" y="41210"/>
                    <a:pt x="73704" y="41236"/>
                    <a:pt x="73725" y="41296"/>
                  </a:cubicBezTo>
                  <a:cubicBezTo>
                    <a:pt x="73754" y="41385"/>
                    <a:pt x="73577" y="41503"/>
                    <a:pt x="73311" y="41622"/>
                  </a:cubicBezTo>
                  <a:cubicBezTo>
                    <a:pt x="73111" y="41688"/>
                    <a:pt x="72728" y="41721"/>
                    <a:pt x="72337" y="41721"/>
                  </a:cubicBezTo>
                  <a:cubicBezTo>
                    <a:pt x="72207" y="41721"/>
                    <a:pt x="72076" y="41718"/>
                    <a:pt x="71950" y="41710"/>
                  </a:cubicBezTo>
                  <a:cubicBezTo>
                    <a:pt x="71122" y="41622"/>
                    <a:pt x="71093" y="41622"/>
                    <a:pt x="71536" y="41444"/>
                  </a:cubicBezTo>
                  <a:cubicBezTo>
                    <a:pt x="71887" y="41308"/>
                    <a:pt x="72701" y="41210"/>
                    <a:pt x="73232" y="41210"/>
                  </a:cubicBezTo>
                  <a:close/>
                  <a:moveTo>
                    <a:pt x="35646" y="41027"/>
                  </a:moveTo>
                  <a:cubicBezTo>
                    <a:pt x="35887" y="41027"/>
                    <a:pt x="36188" y="41062"/>
                    <a:pt x="36641" y="41119"/>
                  </a:cubicBezTo>
                  <a:cubicBezTo>
                    <a:pt x="37321" y="41178"/>
                    <a:pt x="37853" y="41296"/>
                    <a:pt x="37853" y="41326"/>
                  </a:cubicBezTo>
                  <a:cubicBezTo>
                    <a:pt x="37824" y="41355"/>
                    <a:pt x="37114" y="41562"/>
                    <a:pt x="36256" y="41769"/>
                  </a:cubicBezTo>
                  <a:cubicBezTo>
                    <a:pt x="35544" y="41958"/>
                    <a:pt x="35040" y="42057"/>
                    <a:pt x="34796" y="42057"/>
                  </a:cubicBezTo>
                  <a:cubicBezTo>
                    <a:pt x="34695" y="42057"/>
                    <a:pt x="34638" y="42040"/>
                    <a:pt x="34630" y="42006"/>
                  </a:cubicBezTo>
                  <a:cubicBezTo>
                    <a:pt x="34571" y="41917"/>
                    <a:pt x="34364" y="41829"/>
                    <a:pt x="34157" y="41799"/>
                  </a:cubicBezTo>
                  <a:cubicBezTo>
                    <a:pt x="33831" y="41769"/>
                    <a:pt x="33891" y="41710"/>
                    <a:pt x="34571" y="41355"/>
                  </a:cubicBezTo>
                  <a:cubicBezTo>
                    <a:pt x="35027" y="41118"/>
                    <a:pt x="35258" y="41027"/>
                    <a:pt x="35646" y="41027"/>
                  </a:cubicBezTo>
                  <a:close/>
                  <a:moveTo>
                    <a:pt x="44999" y="41825"/>
                  </a:moveTo>
                  <a:cubicBezTo>
                    <a:pt x="45021" y="41825"/>
                    <a:pt x="44997" y="41844"/>
                    <a:pt x="44921" y="41888"/>
                  </a:cubicBezTo>
                  <a:cubicBezTo>
                    <a:pt x="44714" y="42006"/>
                    <a:pt x="44359" y="42154"/>
                    <a:pt x="44123" y="42183"/>
                  </a:cubicBezTo>
                  <a:cubicBezTo>
                    <a:pt x="44073" y="42196"/>
                    <a:pt x="44042" y="42202"/>
                    <a:pt x="44027" y="42202"/>
                  </a:cubicBezTo>
                  <a:cubicBezTo>
                    <a:pt x="43972" y="42202"/>
                    <a:pt x="44156" y="42117"/>
                    <a:pt x="44507" y="41976"/>
                  </a:cubicBezTo>
                  <a:cubicBezTo>
                    <a:pt x="44788" y="41883"/>
                    <a:pt x="44962" y="41825"/>
                    <a:pt x="44999" y="41825"/>
                  </a:cubicBezTo>
                  <a:close/>
                  <a:moveTo>
                    <a:pt x="71520" y="42040"/>
                  </a:moveTo>
                  <a:cubicBezTo>
                    <a:pt x="72067" y="42040"/>
                    <a:pt x="72564" y="42113"/>
                    <a:pt x="72423" y="42213"/>
                  </a:cubicBezTo>
                  <a:cubicBezTo>
                    <a:pt x="72364" y="42302"/>
                    <a:pt x="71921" y="42361"/>
                    <a:pt x="71477" y="42361"/>
                  </a:cubicBezTo>
                  <a:cubicBezTo>
                    <a:pt x="70501" y="42361"/>
                    <a:pt x="70087" y="42213"/>
                    <a:pt x="70767" y="42095"/>
                  </a:cubicBezTo>
                  <a:cubicBezTo>
                    <a:pt x="70987" y="42056"/>
                    <a:pt x="71259" y="42040"/>
                    <a:pt x="71520" y="42040"/>
                  </a:cubicBezTo>
                  <a:close/>
                  <a:moveTo>
                    <a:pt x="81680" y="20507"/>
                  </a:moveTo>
                  <a:lnTo>
                    <a:pt x="81384" y="21187"/>
                  </a:lnTo>
                  <a:cubicBezTo>
                    <a:pt x="81236" y="21571"/>
                    <a:pt x="81088" y="22045"/>
                    <a:pt x="81059" y="22281"/>
                  </a:cubicBezTo>
                  <a:cubicBezTo>
                    <a:pt x="81029" y="22606"/>
                    <a:pt x="81118" y="22754"/>
                    <a:pt x="81591" y="23139"/>
                  </a:cubicBezTo>
                  <a:lnTo>
                    <a:pt x="82153" y="23612"/>
                  </a:lnTo>
                  <a:lnTo>
                    <a:pt x="81532" y="24854"/>
                  </a:lnTo>
                  <a:cubicBezTo>
                    <a:pt x="81177" y="25534"/>
                    <a:pt x="80378" y="26806"/>
                    <a:pt x="79728" y="27663"/>
                  </a:cubicBezTo>
                  <a:cubicBezTo>
                    <a:pt x="77924" y="30059"/>
                    <a:pt x="77983" y="29940"/>
                    <a:pt x="78308" y="30473"/>
                  </a:cubicBezTo>
                  <a:cubicBezTo>
                    <a:pt x="78545" y="30916"/>
                    <a:pt x="78545" y="31005"/>
                    <a:pt x="78072" y="31715"/>
                  </a:cubicBezTo>
                  <a:cubicBezTo>
                    <a:pt x="77806" y="32129"/>
                    <a:pt x="76741" y="33371"/>
                    <a:pt x="75706" y="34495"/>
                  </a:cubicBezTo>
                  <a:cubicBezTo>
                    <a:pt x="74671" y="35618"/>
                    <a:pt x="73843" y="36683"/>
                    <a:pt x="73843" y="36831"/>
                  </a:cubicBezTo>
                  <a:cubicBezTo>
                    <a:pt x="73843" y="36979"/>
                    <a:pt x="73932" y="37304"/>
                    <a:pt x="74020" y="37600"/>
                  </a:cubicBezTo>
                  <a:cubicBezTo>
                    <a:pt x="74198" y="38014"/>
                    <a:pt x="74139" y="38162"/>
                    <a:pt x="73754" y="38576"/>
                  </a:cubicBezTo>
                  <a:cubicBezTo>
                    <a:pt x="72778" y="39640"/>
                    <a:pt x="71181" y="40764"/>
                    <a:pt x="70442" y="40941"/>
                  </a:cubicBezTo>
                  <a:cubicBezTo>
                    <a:pt x="70028" y="41030"/>
                    <a:pt x="69170" y="41385"/>
                    <a:pt x="68461" y="41710"/>
                  </a:cubicBezTo>
                  <a:cubicBezTo>
                    <a:pt x="67825" y="42002"/>
                    <a:pt x="67283" y="42222"/>
                    <a:pt x="67135" y="42222"/>
                  </a:cubicBezTo>
                  <a:cubicBezTo>
                    <a:pt x="67118" y="42222"/>
                    <a:pt x="67106" y="42219"/>
                    <a:pt x="67100" y="42213"/>
                  </a:cubicBezTo>
                  <a:cubicBezTo>
                    <a:pt x="67079" y="42192"/>
                    <a:pt x="67032" y="42182"/>
                    <a:pt x="66969" y="42182"/>
                  </a:cubicBezTo>
                  <a:cubicBezTo>
                    <a:pt x="66853" y="42182"/>
                    <a:pt x="66681" y="42215"/>
                    <a:pt x="66509" y="42272"/>
                  </a:cubicBezTo>
                  <a:cubicBezTo>
                    <a:pt x="66491" y="42278"/>
                    <a:pt x="66479" y="42281"/>
                    <a:pt x="66473" y="42281"/>
                  </a:cubicBezTo>
                  <a:cubicBezTo>
                    <a:pt x="66383" y="42281"/>
                    <a:pt x="67382" y="41716"/>
                    <a:pt x="68845" y="40971"/>
                  </a:cubicBezTo>
                  <a:cubicBezTo>
                    <a:pt x="70383" y="40172"/>
                    <a:pt x="71654" y="39463"/>
                    <a:pt x="71684" y="39433"/>
                  </a:cubicBezTo>
                  <a:cubicBezTo>
                    <a:pt x="71718" y="39366"/>
                    <a:pt x="71707" y="39329"/>
                    <a:pt x="71638" y="39329"/>
                  </a:cubicBezTo>
                  <a:cubicBezTo>
                    <a:pt x="71403" y="39329"/>
                    <a:pt x="70492" y="39755"/>
                    <a:pt x="68342" y="40853"/>
                  </a:cubicBezTo>
                  <a:cubicBezTo>
                    <a:pt x="66627" y="41740"/>
                    <a:pt x="65208" y="42420"/>
                    <a:pt x="65149" y="42420"/>
                  </a:cubicBezTo>
                  <a:cubicBezTo>
                    <a:pt x="65030" y="42361"/>
                    <a:pt x="66391" y="41562"/>
                    <a:pt x="67928" y="40764"/>
                  </a:cubicBezTo>
                  <a:cubicBezTo>
                    <a:pt x="69791" y="39788"/>
                    <a:pt x="72808" y="37925"/>
                    <a:pt x="72749" y="37777"/>
                  </a:cubicBezTo>
                  <a:cubicBezTo>
                    <a:pt x="72730" y="37730"/>
                    <a:pt x="72696" y="37704"/>
                    <a:pt x="72637" y="37704"/>
                  </a:cubicBezTo>
                  <a:cubicBezTo>
                    <a:pt x="72514" y="37704"/>
                    <a:pt x="72283" y="37821"/>
                    <a:pt x="71861" y="38102"/>
                  </a:cubicBezTo>
                  <a:cubicBezTo>
                    <a:pt x="71623" y="38262"/>
                    <a:pt x="71337" y="38373"/>
                    <a:pt x="71216" y="38373"/>
                  </a:cubicBezTo>
                  <a:cubicBezTo>
                    <a:pt x="71202" y="38373"/>
                    <a:pt x="71190" y="38372"/>
                    <a:pt x="71181" y="38369"/>
                  </a:cubicBezTo>
                  <a:cubicBezTo>
                    <a:pt x="71150" y="38348"/>
                    <a:pt x="71092" y="38338"/>
                    <a:pt x="71018" y="38338"/>
                  </a:cubicBezTo>
                  <a:cubicBezTo>
                    <a:pt x="70883" y="38338"/>
                    <a:pt x="70692" y="38370"/>
                    <a:pt x="70501" y="38428"/>
                  </a:cubicBezTo>
                  <a:cubicBezTo>
                    <a:pt x="70414" y="38451"/>
                    <a:pt x="70348" y="38465"/>
                    <a:pt x="70308" y="38465"/>
                  </a:cubicBezTo>
                  <a:cubicBezTo>
                    <a:pt x="70144" y="38465"/>
                    <a:pt x="70403" y="38230"/>
                    <a:pt x="71329" y="37422"/>
                  </a:cubicBezTo>
                  <a:cubicBezTo>
                    <a:pt x="72361" y="36543"/>
                    <a:pt x="72899" y="35948"/>
                    <a:pt x="72752" y="35948"/>
                  </a:cubicBezTo>
                  <a:cubicBezTo>
                    <a:pt x="72671" y="35948"/>
                    <a:pt x="72385" y="36127"/>
                    <a:pt x="71861" y="36535"/>
                  </a:cubicBezTo>
                  <a:cubicBezTo>
                    <a:pt x="71783" y="36591"/>
                    <a:pt x="71725" y="36622"/>
                    <a:pt x="71678" y="36622"/>
                  </a:cubicBezTo>
                  <a:cubicBezTo>
                    <a:pt x="71601" y="36622"/>
                    <a:pt x="71550" y="36541"/>
                    <a:pt x="71477" y="36358"/>
                  </a:cubicBezTo>
                  <a:cubicBezTo>
                    <a:pt x="71388" y="36151"/>
                    <a:pt x="71329" y="35973"/>
                    <a:pt x="71329" y="35973"/>
                  </a:cubicBezTo>
                  <a:cubicBezTo>
                    <a:pt x="71329" y="35973"/>
                    <a:pt x="72453" y="35323"/>
                    <a:pt x="73872" y="34524"/>
                  </a:cubicBezTo>
                  <a:cubicBezTo>
                    <a:pt x="75262" y="33755"/>
                    <a:pt x="76416" y="33075"/>
                    <a:pt x="76445" y="32986"/>
                  </a:cubicBezTo>
                  <a:cubicBezTo>
                    <a:pt x="76496" y="32901"/>
                    <a:pt x="76496" y="32855"/>
                    <a:pt x="76430" y="32855"/>
                  </a:cubicBezTo>
                  <a:cubicBezTo>
                    <a:pt x="76267" y="32855"/>
                    <a:pt x="75709" y="33133"/>
                    <a:pt x="74553" y="33785"/>
                  </a:cubicBezTo>
                  <a:cubicBezTo>
                    <a:pt x="73577" y="34317"/>
                    <a:pt x="72335" y="34909"/>
                    <a:pt x="71802" y="35086"/>
                  </a:cubicBezTo>
                  <a:lnTo>
                    <a:pt x="70797" y="35411"/>
                  </a:lnTo>
                  <a:lnTo>
                    <a:pt x="71211" y="34997"/>
                  </a:lnTo>
                  <a:cubicBezTo>
                    <a:pt x="71641" y="34567"/>
                    <a:pt x="72088" y="34207"/>
                    <a:pt x="72182" y="34207"/>
                  </a:cubicBezTo>
                  <a:cubicBezTo>
                    <a:pt x="72210" y="34207"/>
                    <a:pt x="72206" y="34241"/>
                    <a:pt x="72157" y="34317"/>
                  </a:cubicBezTo>
                  <a:cubicBezTo>
                    <a:pt x="72068" y="34435"/>
                    <a:pt x="72039" y="34554"/>
                    <a:pt x="72098" y="34583"/>
                  </a:cubicBezTo>
                  <a:cubicBezTo>
                    <a:pt x="72099" y="34584"/>
                    <a:pt x="72101" y="34584"/>
                    <a:pt x="72103" y="34584"/>
                  </a:cubicBezTo>
                  <a:cubicBezTo>
                    <a:pt x="72337" y="34584"/>
                    <a:pt x="77304" y="31417"/>
                    <a:pt x="77421" y="31212"/>
                  </a:cubicBezTo>
                  <a:cubicBezTo>
                    <a:pt x="77458" y="31129"/>
                    <a:pt x="77443" y="31087"/>
                    <a:pt x="77375" y="31087"/>
                  </a:cubicBezTo>
                  <a:cubicBezTo>
                    <a:pt x="77225" y="31087"/>
                    <a:pt x="76813" y="31296"/>
                    <a:pt x="76120" y="31744"/>
                  </a:cubicBezTo>
                  <a:cubicBezTo>
                    <a:pt x="75458" y="32142"/>
                    <a:pt x="74351" y="32555"/>
                    <a:pt x="74041" y="32555"/>
                  </a:cubicBezTo>
                  <a:cubicBezTo>
                    <a:pt x="73936" y="32555"/>
                    <a:pt x="73922" y="32507"/>
                    <a:pt x="74050" y="32395"/>
                  </a:cubicBezTo>
                  <a:cubicBezTo>
                    <a:pt x="74227" y="32277"/>
                    <a:pt x="74375" y="31951"/>
                    <a:pt x="74405" y="31685"/>
                  </a:cubicBezTo>
                  <a:cubicBezTo>
                    <a:pt x="74464" y="31271"/>
                    <a:pt x="74612" y="31123"/>
                    <a:pt x="75469" y="30591"/>
                  </a:cubicBezTo>
                  <a:cubicBezTo>
                    <a:pt x="76356" y="30029"/>
                    <a:pt x="76445" y="29940"/>
                    <a:pt x="76297" y="29674"/>
                  </a:cubicBezTo>
                  <a:cubicBezTo>
                    <a:pt x="76149" y="29379"/>
                    <a:pt x="76238" y="29319"/>
                    <a:pt x="77332" y="28698"/>
                  </a:cubicBezTo>
                  <a:cubicBezTo>
                    <a:pt x="78427" y="28107"/>
                    <a:pt x="78900" y="27722"/>
                    <a:pt x="78693" y="27634"/>
                  </a:cubicBezTo>
                  <a:lnTo>
                    <a:pt x="78693" y="27634"/>
                  </a:lnTo>
                  <a:cubicBezTo>
                    <a:pt x="78663" y="27634"/>
                    <a:pt x="77746" y="28107"/>
                    <a:pt x="76682" y="28728"/>
                  </a:cubicBezTo>
                  <a:cubicBezTo>
                    <a:pt x="74956" y="29711"/>
                    <a:pt x="74166" y="30113"/>
                    <a:pt x="73919" y="30113"/>
                  </a:cubicBezTo>
                  <a:cubicBezTo>
                    <a:pt x="73832" y="30113"/>
                    <a:pt x="73812" y="30063"/>
                    <a:pt x="73843" y="29970"/>
                  </a:cubicBezTo>
                  <a:cubicBezTo>
                    <a:pt x="73902" y="29822"/>
                    <a:pt x="74079" y="29645"/>
                    <a:pt x="74257" y="29586"/>
                  </a:cubicBezTo>
                  <a:cubicBezTo>
                    <a:pt x="74878" y="29349"/>
                    <a:pt x="79018" y="26687"/>
                    <a:pt x="78988" y="26569"/>
                  </a:cubicBezTo>
                  <a:cubicBezTo>
                    <a:pt x="78969" y="26523"/>
                    <a:pt x="78937" y="26496"/>
                    <a:pt x="78878" y="26496"/>
                  </a:cubicBezTo>
                  <a:cubicBezTo>
                    <a:pt x="78672" y="26496"/>
                    <a:pt x="78132" y="26823"/>
                    <a:pt x="76593" y="27811"/>
                  </a:cubicBezTo>
                  <a:cubicBezTo>
                    <a:pt x="75614" y="28416"/>
                    <a:pt x="74776" y="28936"/>
                    <a:pt x="74705" y="28936"/>
                  </a:cubicBezTo>
                  <a:cubicBezTo>
                    <a:pt x="74703" y="28936"/>
                    <a:pt x="74701" y="28936"/>
                    <a:pt x="74700" y="28935"/>
                  </a:cubicBezTo>
                  <a:cubicBezTo>
                    <a:pt x="74671" y="28935"/>
                    <a:pt x="74967" y="28610"/>
                    <a:pt x="75321" y="28225"/>
                  </a:cubicBezTo>
                  <a:cubicBezTo>
                    <a:pt x="75913" y="27604"/>
                    <a:pt x="76268" y="27397"/>
                    <a:pt x="78042" y="26599"/>
                  </a:cubicBezTo>
                  <a:cubicBezTo>
                    <a:pt x="79166" y="26096"/>
                    <a:pt x="80112" y="25682"/>
                    <a:pt x="80201" y="25652"/>
                  </a:cubicBezTo>
                  <a:cubicBezTo>
                    <a:pt x="80260" y="25623"/>
                    <a:pt x="80230" y="25534"/>
                    <a:pt x="80142" y="25475"/>
                  </a:cubicBezTo>
                  <a:cubicBezTo>
                    <a:pt x="80122" y="25456"/>
                    <a:pt x="80089" y="25446"/>
                    <a:pt x="80042" y="25446"/>
                  </a:cubicBezTo>
                  <a:cubicBezTo>
                    <a:pt x="79874" y="25446"/>
                    <a:pt x="79533" y="25569"/>
                    <a:pt x="79048" y="25800"/>
                  </a:cubicBezTo>
                  <a:cubicBezTo>
                    <a:pt x="78566" y="26026"/>
                    <a:pt x="78330" y="26137"/>
                    <a:pt x="78280" y="26137"/>
                  </a:cubicBezTo>
                  <a:cubicBezTo>
                    <a:pt x="78231" y="26137"/>
                    <a:pt x="78357" y="26033"/>
                    <a:pt x="78604" y="25830"/>
                  </a:cubicBezTo>
                  <a:cubicBezTo>
                    <a:pt x="78900" y="25593"/>
                    <a:pt x="79225" y="25357"/>
                    <a:pt x="79373" y="25298"/>
                  </a:cubicBezTo>
                  <a:cubicBezTo>
                    <a:pt x="79491" y="25238"/>
                    <a:pt x="79669" y="25061"/>
                    <a:pt x="79728" y="24913"/>
                  </a:cubicBezTo>
                  <a:cubicBezTo>
                    <a:pt x="79816" y="24765"/>
                    <a:pt x="79964" y="24558"/>
                    <a:pt x="80112" y="24470"/>
                  </a:cubicBezTo>
                  <a:cubicBezTo>
                    <a:pt x="80260" y="24381"/>
                    <a:pt x="80378" y="24233"/>
                    <a:pt x="80378" y="24115"/>
                  </a:cubicBezTo>
                  <a:cubicBezTo>
                    <a:pt x="80363" y="24037"/>
                    <a:pt x="80331" y="24000"/>
                    <a:pt x="80273" y="24000"/>
                  </a:cubicBezTo>
                  <a:cubicBezTo>
                    <a:pt x="80222" y="24000"/>
                    <a:pt x="80151" y="24029"/>
                    <a:pt x="80053" y="24085"/>
                  </a:cubicBezTo>
                  <a:cubicBezTo>
                    <a:pt x="79876" y="24203"/>
                    <a:pt x="79225" y="24529"/>
                    <a:pt x="78604" y="24795"/>
                  </a:cubicBezTo>
                  <a:cubicBezTo>
                    <a:pt x="77998" y="25079"/>
                    <a:pt x="77708" y="25205"/>
                    <a:pt x="77561" y="25205"/>
                  </a:cubicBezTo>
                  <a:cubicBezTo>
                    <a:pt x="77479" y="25205"/>
                    <a:pt x="77442" y="25165"/>
                    <a:pt x="77421" y="25091"/>
                  </a:cubicBezTo>
                  <a:cubicBezTo>
                    <a:pt x="77362" y="24972"/>
                    <a:pt x="77362" y="24854"/>
                    <a:pt x="77362" y="24854"/>
                  </a:cubicBezTo>
                  <a:cubicBezTo>
                    <a:pt x="77392" y="24824"/>
                    <a:pt x="78042" y="24529"/>
                    <a:pt x="78811" y="24144"/>
                  </a:cubicBezTo>
                  <a:cubicBezTo>
                    <a:pt x="80112" y="23523"/>
                    <a:pt x="80437" y="23316"/>
                    <a:pt x="80230" y="23227"/>
                  </a:cubicBezTo>
                  <a:cubicBezTo>
                    <a:pt x="80227" y="23226"/>
                    <a:pt x="80223" y="23225"/>
                    <a:pt x="80217" y="23225"/>
                  </a:cubicBezTo>
                  <a:cubicBezTo>
                    <a:pt x="80102" y="23225"/>
                    <a:pt x="79451" y="23484"/>
                    <a:pt x="78693" y="23849"/>
                  </a:cubicBezTo>
                  <a:cubicBezTo>
                    <a:pt x="77804" y="24264"/>
                    <a:pt x="77471" y="24414"/>
                    <a:pt x="77208" y="24414"/>
                  </a:cubicBezTo>
                  <a:cubicBezTo>
                    <a:pt x="77059" y="24414"/>
                    <a:pt x="76933" y="24367"/>
                    <a:pt x="76741" y="24292"/>
                  </a:cubicBezTo>
                  <a:cubicBezTo>
                    <a:pt x="76445" y="24144"/>
                    <a:pt x="76209" y="23996"/>
                    <a:pt x="76238" y="23967"/>
                  </a:cubicBezTo>
                  <a:cubicBezTo>
                    <a:pt x="76268" y="23908"/>
                    <a:pt x="76800" y="23671"/>
                    <a:pt x="77421" y="23405"/>
                  </a:cubicBezTo>
                  <a:cubicBezTo>
                    <a:pt x="79728" y="22370"/>
                    <a:pt x="81029" y="21719"/>
                    <a:pt x="80940" y="21601"/>
                  </a:cubicBezTo>
                  <a:cubicBezTo>
                    <a:pt x="80932" y="21590"/>
                    <a:pt x="80912" y="21584"/>
                    <a:pt x="80882" y="21584"/>
                  </a:cubicBezTo>
                  <a:cubicBezTo>
                    <a:pt x="80596" y="21584"/>
                    <a:pt x="79371" y="22079"/>
                    <a:pt x="78220" y="22695"/>
                  </a:cubicBezTo>
                  <a:cubicBezTo>
                    <a:pt x="77717" y="22991"/>
                    <a:pt x="77125" y="23257"/>
                    <a:pt x="76948" y="23346"/>
                  </a:cubicBezTo>
                  <a:cubicBezTo>
                    <a:pt x="76813" y="23394"/>
                    <a:pt x="76725" y="23416"/>
                    <a:pt x="76680" y="23416"/>
                  </a:cubicBezTo>
                  <a:cubicBezTo>
                    <a:pt x="76312" y="23416"/>
                    <a:pt x="78767" y="21922"/>
                    <a:pt x="80822" y="20921"/>
                  </a:cubicBezTo>
                  <a:lnTo>
                    <a:pt x="81680" y="20507"/>
                  </a:lnTo>
                  <a:close/>
                  <a:moveTo>
                    <a:pt x="33715" y="42058"/>
                  </a:moveTo>
                  <a:cubicBezTo>
                    <a:pt x="33757" y="42058"/>
                    <a:pt x="33795" y="42060"/>
                    <a:pt x="33831" y="42065"/>
                  </a:cubicBezTo>
                  <a:cubicBezTo>
                    <a:pt x="34393" y="42124"/>
                    <a:pt x="34186" y="42272"/>
                    <a:pt x="33063" y="42568"/>
                  </a:cubicBezTo>
                  <a:cubicBezTo>
                    <a:pt x="32643" y="42669"/>
                    <a:pt x="32385" y="42722"/>
                    <a:pt x="32273" y="42722"/>
                  </a:cubicBezTo>
                  <a:cubicBezTo>
                    <a:pt x="32188" y="42722"/>
                    <a:pt x="32187" y="42691"/>
                    <a:pt x="32264" y="42627"/>
                  </a:cubicBezTo>
                  <a:cubicBezTo>
                    <a:pt x="32588" y="42330"/>
                    <a:pt x="33282" y="42058"/>
                    <a:pt x="33715" y="42058"/>
                  </a:cubicBezTo>
                  <a:close/>
                  <a:moveTo>
                    <a:pt x="41354" y="41845"/>
                  </a:moveTo>
                  <a:cubicBezTo>
                    <a:pt x="41446" y="41845"/>
                    <a:pt x="41280" y="41933"/>
                    <a:pt x="40929" y="42095"/>
                  </a:cubicBezTo>
                  <a:cubicBezTo>
                    <a:pt x="40331" y="42370"/>
                    <a:pt x="40139" y="42512"/>
                    <a:pt x="40339" y="42512"/>
                  </a:cubicBezTo>
                  <a:cubicBezTo>
                    <a:pt x="40506" y="42512"/>
                    <a:pt x="40941" y="42414"/>
                    <a:pt x="41638" y="42213"/>
                  </a:cubicBezTo>
                  <a:cubicBezTo>
                    <a:pt x="42521" y="41979"/>
                    <a:pt x="43063" y="41860"/>
                    <a:pt x="43246" y="41860"/>
                  </a:cubicBezTo>
                  <a:cubicBezTo>
                    <a:pt x="43455" y="41860"/>
                    <a:pt x="43195" y="42016"/>
                    <a:pt x="42437" y="42331"/>
                  </a:cubicBezTo>
                  <a:cubicBezTo>
                    <a:pt x="41343" y="42775"/>
                    <a:pt x="41047" y="42834"/>
                    <a:pt x="39509" y="42864"/>
                  </a:cubicBezTo>
                  <a:cubicBezTo>
                    <a:pt x="38533" y="42864"/>
                    <a:pt x="37794" y="42864"/>
                    <a:pt x="37824" y="42834"/>
                  </a:cubicBezTo>
                  <a:cubicBezTo>
                    <a:pt x="37824" y="42804"/>
                    <a:pt x="38711" y="42538"/>
                    <a:pt x="39805" y="42243"/>
                  </a:cubicBezTo>
                  <a:cubicBezTo>
                    <a:pt x="40769" y="41969"/>
                    <a:pt x="41244" y="41845"/>
                    <a:pt x="41354" y="41845"/>
                  </a:cubicBezTo>
                  <a:close/>
                  <a:moveTo>
                    <a:pt x="84863" y="0"/>
                  </a:moveTo>
                  <a:cubicBezTo>
                    <a:pt x="84829" y="0"/>
                    <a:pt x="84792" y="5"/>
                    <a:pt x="84755" y="13"/>
                  </a:cubicBezTo>
                  <a:cubicBezTo>
                    <a:pt x="84578" y="43"/>
                    <a:pt x="83631" y="1226"/>
                    <a:pt x="82360" y="3000"/>
                  </a:cubicBezTo>
                  <a:cubicBezTo>
                    <a:pt x="81206" y="4597"/>
                    <a:pt x="79609" y="6726"/>
                    <a:pt x="78841" y="7732"/>
                  </a:cubicBezTo>
                  <a:cubicBezTo>
                    <a:pt x="78042" y="8707"/>
                    <a:pt x="76978" y="10097"/>
                    <a:pt x="76475" y="10807"/>
                  </a:cubicBezTo>
                  <a:cubicBezTo>
                    <a:pt x="75144" y="12611"/>
                    <a:pt x="69939" y="18851"/>
                    <a:pt x="66450" y="22843"/>
                  </a:cubicBezTo>
                  <a:cubicBezTo>
                    <a:pt x="62812" y="26983"/>
                    <a:pt x="59678" y="30325"/>
                    <a:pt x="57075" y="32809"/>
                  </a:cubicBezTo>
                  <a:lnTo>
                    <a:pt x="55094" y="34672"/>
                  </a:lnTo>
                  <a:lnTo>
                    <a:pt x="54029" y="34524"/>
                  </a:lnTo>
                  <a:cubicBezTo>
                    <a:pt x="51516" y="34169"/>
                    <a:pt x="50954" y="34021"/>
                    <a:pt x="50717" y="33607"/>
                  </a:cubicBezTo>
                  <a:cubicBezTo>
                    <a:pt x="50510" y="33282"/>
                    <a:pt x="50067" y="33134"/>
                    <a:pt x="48026" y="32720"/>
                  </a:cubicBezTo>
                  <a:cubicBezTo>
                    <a:pt x="45601" y="32247"/>
                    <a:pt x="45601" y="32247"/>
                    <a:pt x="45601" y="31774"/>
                  </a:cubicBezTo>
                  <a:cubicBezTo>
                    <a:pt x="45601" y="31094"/>
                    <a:pt x="45305" y="31005"/>
                    <a:pt x="42437" y="30621"/>
                  </a:cubicBezTo>
                  <a:cubicBezTo>
                    <a:pt x="39716" y="30266"/>
                    <a:pt x="39361" y="30147"/>
                    <a:pt x="39361" y="29733"/>
                  </a:cubicBezTo>
                  <a:cubicBezTo>
                    <a:pt x="39361" y="29556"/>
                    <a:pt x="39184" y="29319"/>
                    <a:pt x="39007" y="29172"/>
                  </a:cubicBezTo>
                  <a:cubicBezTo>
                    <a:pt x="38499" y="28805"/>
                    <a:pt x="36431" y="28519"/>
                    <a:pt x="34060" y="28519"/>
                  </a:cubicBezTo>
                  <a:cubicBezTo>
                    <a:pt x="33945" y="28519"/>
                    <a:pt x="33829" y="28520"/>
                    <a:pt x="33713" y="28521"/>
                  </a:cubicBezTo>
                  <a:cubicBezTo>
                    <a:pt x="30992" y="28521"/>
                    <a:pt x="30371" y="28462"/>
                    <a:pt x="30431" y="28225"/>
                  </a:cubicBezTo>
                  <a:cubicBezTo>
                    <a:pt x="30497" y="27894"/>
                    <a:pt x="29876" y="27720"/>
                    <a:pt x="28978" y="27720"/>
                  </a:cubicBezTo>
                  <a:cubicBezTo>
                    <a:pt x="28275" y="27720"/>
                    <a:pt x="27401" y="27827"/>
                    <a:pt x="26557" y="28048"/>
                  </a:cubicBezTo>
                  <a:cubicBezTo>
                    <a:pt x="26083" y="28181"/>
                    <a:pt x="25802" y="28247"/>
                    <a:pt x="25614" y="28247"/>
                  </a:cubicBezTo>
                  <a:cubicBezTo>
                    <a:pt x="25425" y="28247"/>
                    <a:pt x="25329" y="28181"/>
                    <a:pt x="25226" y="28048"/>
                  </a:cubicBezTo>
                  <a:cubicBezTo>
                    <a:pt x="25094" y="27894"/>
                    <a:pt x="24950" y="27810"/>
                    <a:pt x="24711" y="27810"/>
                  </a:cubicBezTo>
                  <a:cubicBezTo>
                    <a:pt x="24305" y="27810"/>
                    <a:pt x="23626" y="28052"/>
                    <a:pt x="22269" y="28610"/>
                  </a:cubicBezTo>
                  <a:lnTo>
                    <a:pt x="20406" y="29379"/>
                  </a:lnTo>
                  <a:lnTo>
                    <a:pt x="20110" y="28965"/>
                  </a:lnTo>
                  <a:lnTo>
                    <a:pt x="19814" y="28580"/>
                  </a:lnTo>
                  <a:lnTo>
                    <a:pt x="18720" y="29024"/>
                  </a:lnTo>
                  <a:cubicBezTo>
                    <a:pt x="17774" y="29408"/>
                    <a:pt x="15704" y="30532"/>
                    <a:pt x="14846" y="31094"/>
                  </a:cubicBezTo>
                  <a:cubicBezTo>
                    <a:pt x="14742" y="31168"/>
                    <a:pt x="14661" y="31205"/>
                    <a:pt x="14598" y="31205"/>
                  </a:cubicBezTo>
                  <a:cubicBezTo>
                    <a:pt x="14535" y="31205"/>
                    <a:pt x="14491" y="31168"/>
                    <a:pt x="14461" y="31094"/>
                  </a:cubicBezTo>
                  <a:cubicBezTo>
                    <a:pt x="14432" y="30975"/>
                    <a:pt x="14254" y="30828"/>
                    <a:pt x="14107" y="30768"/>
                  </a:cubicBezTo>
                  <a:cubicBezTo>
                    <a:pt x="14077" y="30757"/>
                    <a:pt x="14046" y="30751"/>
                    <a:pt x="14011" y="30751"/>
                  </a:cubicBezTo>
                  <a:cubicBezTo>
                    <a:pt x="13766" y="30751"/>
                    <a:pt x="13346" y="31049"/>
                    <a:pt x="12155" y="31981"/>
                  </a:cubicBezTo>
                  <a:cubicBezTo>
                    <a:pt x="11268" y="32691"/>
                    <a:pt x="10026" y="33785"/>
                    <a:pt x="9405" y="34376"/>
                  </a:cubicBezTo>
                  <a:cubicBezTo>
                    <a:pt x="8624" y="35133"/>
                    <a:pt x="8373" y="35360"/>
                    <a:pt x="8153" y="35360"/>
                  </a:cubicBezTo>
                  <a:cubicBezTo>
                    <a:pt x="8097" y="35360"/>
                    <a:pt x="8044" y="35346"/>
                    <a:pt x="7985" y="35323"/>
                  </a:cubicBezTo>
                  <a:cubicBezTo>
                    <a:pt x="7887" y="35274"/>
                    <a:pt x="7763" y="35252"/>
                    <a:pt x="7646" y="35252"/>
                  </a:cubicBezTo>
                  <a:cubicBezTo>
                    <a:pt x="7550" y="35252"/>
                    <a:pt x="7460" y="35266"/>
                    <a:pt x="7394" y="35293"/>
                  </a:cubicBezTo>
                  <a:cubicBezTo>
                    <a:pt x="6980" y="35441"/>
                    <a:pt x="5324" y="37422"/>
                    <a:pt x="3815" y="39611"/>
                  </a:cubicBezTo>
                  <a:cubicBezTo>
                    <a:pt x="2802" y="41085"/>
                    <a:pt x="2488" y="41500"/>
                    <a:pt x="2301" y="41500"/>
                  </a:cubicBezTo>
                  <a:cubicBezTo>
                    <a:pt x="2248" y="41500"/>
                    <a:pt x="2205" y="41467"/>
                    <a:pt x="2159" y="41415"/>
                  </a:cubicBezTo>
                  <a:cubicBezTo>
                    <a:pt x="2041" y="41296"/>
                    <a:pt x="1804" y="41178"/>
                    <a:pt x="1686" y="41178"/>
                  </a:cubicBezTo>
                  <a:cubicBezTo>
                    <a:pt x="1420" y="41178"/>
                    <a:pt x="769" y="41858"/>
                    <a:pt x="1" y="42923"/>
                  </a:cubicBezTo>
                  <a:lnTo>
                    <a:pt x="976" y="42923"/>
                  </a:lnTo>
                  <a:cubicBezTo>
                    <a:pt x="1213" y="42597"/>
                    <a:pt x="1390" y="42361"/>
                    <a:pt x="1450" y="42361"/>
                  </a:cubicBezTo>
                  <a:cubicBezTo>
                    <a:pt x="1452" y="42359"/>
                    <a:pt x="1454" y="42358"/>
                    <a:pt x="1456" y="42358"/>
                  </a:cubicBezTo>
                  <a:cubicBezTo>
                    <a:pt x="1490" y="42358"/>
                    <a:pt x="1570" y="42553"/>
                    <a:pt x="1597" y="42775"/>
                  </a:cubicBezTo>
                  <a:cubicBezTo>
                    <a:pt x="1627" y="42834"/>
                    <a:pt x="1627" y="42864"/>
                    <a:pt x="1657" y="42923"/>
                  </a:cubicBezTo>
                  <a:lnTo>
                    <a:pt x="2544" y="42923"/>
                  </a:lnTo>
                  <a:cubicBezTo>
                    <a:pt x="2721" y="42686"/>
                    <a:pt x="3520" y="41592"/>
                    <a:pt x="4348" y="40350"/>
                  </a:cubicBezTo>
                  <a:cubicBezTo>
                    <a:pt x="5649" y="38428"/>
                    <a:pt x="7246" y="36358"/>
                    <a:pt x="7423" y="36269"/>
                  </a:cubicBezTo>
                  <a:cubicBezTo>
                    <a:pt x="7453" y="36269"/>
                    <a:pt x="7571" y="36387"/>
                    <a:pt x="7660" y="36535"/>
                  </a:cubicBezTo>
                  <a:cubicBezTo>
                    <a:pt x="7746" y="36650"/>
                    <a:pt x="7826" y="36715"/>
                    <a:pt x="7930" y="36715"/>
                  </a:cubicBezTo>
                  <a:cubicBezTo>
                    <a:pt x="8149" y="36715"/>
                    <a:pt x="8477" y="36428"/>
                    <a:pt x="9198" y="35707"/>
                  </a:cubicBezTo>
                  <a:cubicBezTo>
                    <a:pt x="10203" y="34731"/>
                    <a:pt x="13486" y="31863"/>
                    <a:pt x="13722" y="31774"/>
                  </a:cubicBezTo>
                  <a:cubicBezTo>
                    <a:pt x="13737" y="31769"/>
                    <a:pt x="13753" y="31766"/>
                    <a:pt x="13768" y="31766"/>
                  </a:cubicBezTo>
                  <a:cubicBezTo>
                    <a:pt x="13840" y="31766"/>
                    <a:pt x="13905" y="31824"/>
                    <a:pt x="13929" y="31922"/>
                  </a:cubicBezTo>
                  <a:cubicBezTo>
                    <a:pt x="13978" y="32038"/>
                    <a:pt x="14067" y="32100"/>
                    <a:pt x="14217" y="32100"/>
                  </a:cubicBezTo>
                  <a:cubicBezTo>
                    <a:pt x="14524" y="32100"/>
                    <a:pt x="15084" y="31838"/>
                    <a:pt x="16058" y="31242"/>
                  </a:cubicBezTo>
                  <a:cubicBezTo>
                    <a:pt x="16857" y="30768"/>
                    <a:pt x="17892" y="30177"/>
                    <a:pt x="18424" y="29940"/>
                  </a:cubicBezTo>
                  <a:lnTo>
                    <a:pt x="19370" y="29467"/>
                  </a:lnTo>
                  <a:lnTo>
                    <a:pt x="19577" y="29852"/>
                  </a:lnTo>
                  <a:lnTo>
                    <a:pt x="19784" y="30266"/>
                  </a:lnTo>
                  <a:lnTo>
                    <a:pt x="22150" y="29349"/>
                  </a:lnTo>
                  <a:cubicBezTo>
                    <a:pt x="23643" y="28775"/>
                    <a:pt x="24207" y="28560"/>
                    <a:pt x="24451" y="28560"/>
                  </a:cubicBezTo>
                  <a:cubicBezTo>
                    <a:pt x="24584" y="28560"/>
                    <a:pt x="24622" y="28624"/>
                    <a:pt x="24664" y="28728"/>
                  </a:cubicBezTo>
                  <a:cubicBezTo>
                    <a:pt x="24723" y="28905"/>
                    <a:pt x="24864" y="28994"/>
                    <a:pt x="25193" y="28994"/>
                  </a:cubicBezTo>
                  <a:cubicBezTo>
                    <a:pt x="25522" y="28994"/>
                    <a:pt x="26039" y="28905"/>
                    <a:pt x="26852" y="28728"/>
                  </a:cubicBezTo>
                  <a:cubicBezTo>
                    <a:pt x="27900" y="28466"/>
                    <a:pt x="28622" y="28340"/>
                    <a:pt x="29092" y="28340"/>
                  </a:cubicBezTo>
                  <a:cubicBezTo>
                    <a:pt x="29472" y="28340"/>
                    <a:pt x="29688" y="28422"/>
                    <a:pt x="29780" y="28580"/>
                  </a:cubicBezTo>
                  <a:cubicBezTo>
                    <a:pt x="30017" y="29083"/>
                    <a:pt x="30549" y="29172"/>
                    <a:pt x="32826" y="29201"/>
                  </a:cubicBezTo>
                  <a:cubicBezTo>
                    <a:pt x="35724" y="29201"/>
                    <a:pt x="36404" y="29260"/>
                    <a:pt x="37558" y="29497"/>
                  </a:cubicBezTo>
                  <a:cubicBezTo>
                    <a:pt x="38386" y="29674"/>
                    <a:pt x="38563" y="29763"/>
                    <a:pt x="38622" y="30088"/>
                  </a:cubicBezTo>
                  <a:cubicBezTo>
                    <a:pt x="38711" y="30650"/>
                    <a:pt x="39421" y="30975"/>
                    <a:pt x="41017" y="31182"/>
                  </a:cubicBezTo>
                  <a:cubicBezTo>
                    <a:pt x="41816" y="31271"/>
                    <a:pt x="42999" y="31449"/>
                    <a:pt x="43679" y="31537"/>
                  </a:cubicBezTo>
                  <a:cubicBezTo>
                    <a:pt x="44862" y="31744"/>
                    <a:pt x="44891" y="31774"/>
                    <a:pt x="44773" y="32188"/>
                  </a:cubicBezTo>
                  <a:cubicBezTo>
                    <a:pt x="44655" y="32750"/>
                    <a:pt x="44832" y="32839"/>
                    <a:pt x="47583" y="33400"/>
                  </a:cubicBezTo>
                  <a:cubicBezTo>
                    <a:pt x="49593" y="33814"/>
                    <a:pt x="49978" y="33933"/>
                    <a:pt x="50126" y="34288"/>
                  </a:cubicBezTo>
                  <a:cubicBezTo>
                    <a:pt x="50244" y="34524"/>
                    <a:pt x="50510" y="34731"/>
                    <a:pt x="50836" y="34790"/>
                  </a:cubicBezTo>
                  <a:cubicBezTo>
                    <a:pt x="51338" y="34938"/>
                    <a:pt x="51338" y="34938"/>
                    <a:pt x="51013" y="35116"/>
                  </a:cubicBezTo>
                  <a:cubicBezTo>
                    <a:pt x="50931" y="35157"/>
                    <a:pt x="50644" y="35179"/>
                    <a:pt x="50234" y="35179"/>
                  </a:cubicBezTo>
                  <a:cubicBezTo>
                    <a:pt x="49761" y="35179"/>
                    <a:pt x="49122" y="35149"/>
                    <a:pt x="48440" y="35086"/>
                  </a:cubicBezTo>
                  <a:cubicBezTo>
                    <a:pt x="47706" y="35014"/>
                    <a:pt x="47037" y="34975"/>
                    <a:pt x="46610" y="34975"/>
                  </a:cubicBezTo>
                  <a:cubicBezTo>
                    <a:pt x="46332" y="34975"/>
                    <a:pt x="46157" y="34992"/>
                    <a:pt x="46134" y="35027"/>
                  </a:cubicBezTo>
                  <a:cubicBezTo>
                    <a:pt x="46104" y="35145"/>
                    <a:pt x="46134" y="35204"/>
                    <a:pt x="46252" y="35204"/>
                  </a:cubicBezTo>
                  <a:cubicBezTo>
                    <a:pt x="46341" y="35204"/>
                    <a:pt x="47257" y="35293"/>
                    <a:pt x="48322" y="35382"/>
                  </a:cubicBezTo>
                  <a:cubicBezTo>
                    <a:pt x="50067" y="35530"/>
                    <a:pt x="50214" y="35589"/>
                    <a:pt x="49889" y="35825"/>
                  </a:cubicBezTo>
                  <a:cubicBezTo>
                    <a:pt x="49746" y="35925"/>
                    <a:pt x="49548" y="35977"/>
                    <a:pt x="49158" y="35977"/>
                  </a:cubicBezTo>
                  <a:cubicBezTo>
                    <a:pt x="48740" y="35977"/>
                    <a:pt x="48104" y="35918"/>
                    <a:pt x="47080" y="35796"/>
                  </a:cubicBezTo>
                  <a:cubicBezTo>
                    <a:pt x="45861" y="35663"/>
                    <a:pt x="44833" y="35555"/>
                    <a:pt x="44589" y="35555"/>
                  </a:cubicBezTo>
                  <a:cubicBezTo>
                    <a:pt x="44561" y="35555"/>
                    <a:pt x="44543" y="35556"/>
                    <a:pt x="44537" y="35559"/>
                  </a:cubicBezTo>
                  <a:cubicBezTo>
                    <a:pt x="44477" y="35559"/>
                    <a:pt x="44477" y="35648"/>
                    <a:pt x="44507" y="35737"/>
                  </a:cubicBezTo>
                  <a:cubicBezTo>
                    <a:pt x="44537" y="35796"/>
                    <a:pt x="45542" y="35973"/>
                    <a:pt x="46725" y="36121"/>
                  </a:cubicBezTo>
                  <a:cubicBezTo>
                    <a:pt x="48765" y="36358"/>
                    <a:pt x="48825" y="36387"/>
                    <a:pt x="48351" y="36624"/>
                  </a:cubicBezTo>
                  <a:cubicBezTo>
                    <a:pt x="48135" y="36717"/>
                    <a:pt x="47886" y="36761"/>
                    <a:pt x="47504" y="36761"/>
                  </a:cubicBezTo>
                  <a:cubicBezTo>
                    <a:pt x="47155" y="36761"/>
                    <a:pt x="46694" y="36724"/>
                    <a:pt x="46045" y="36653"/>
                  </a:cubicBezTo>
                  <a:cubicBezTo>
                    <a:pt x="45235" y="36571"/>
                    <a:pt x="44725" y="36527"/>
                    <a:pt x="44419" y="36527"/>
                  </a:cubicBezTo>
                  <a:cubicBezTo>
                    <a:pt x="44066" y="36527"/>
                    <a:pt x="43986" y="36586"/>
                    <a:pt x="44034" y="36712"/>
                  </a:cubicBezTo>
                  <a:cubicBezTo>
                    <a:pt x="44063" y="36772"/>
                    <a:pt x="44832" y="36890"/>
                    <a:pt x="45779" y="36979"/>
                  </a:cubicBezTo>
                  <a:cubicBezTo>
                    <a:pt x="47257" y="37097"/>
                    <a:pt x="47405" y="37156"/>
                    <a:pt x="46962" y="37304"/>
                  </a:cubicBezTo>
                  <a:cubicBezTo>
                    <a:pt x="46815" y="37371"/>
                    <a:pt x="46590" y="37401"/>
                    <a:pt x="46288" y="37401"/>
                  </a:cubicBezTo>
                  <a:cubicBezTo>
                    <a:pt x="45919" y="37401"/>
                    <a:pt x="45434" y="37356"/>
                    <a:pt x="44832" y="37274"/>
                  </a:cubicBezTo>
                  <a:cubicBezTo>
                    <a:pt x="43960" y="37156"/>
                    <a:pt x="43502" y="37097"/>
                    <a:pt x="43272" y="37097"/>
                  </a:cubicBezTo>
                  <a:cubicBezTo>
                    <a:pt x="43043" y="37097"/>
                    <a:pt x="43043" y="37156"/>
                    <a:pt x="43088" y="37274"/>
                  </a:cubicBezTo>
                  <a:cubicBezTo>
                    <a:pt x="43117" y="37334"/>
                    <a:pt x="43768" y="37481"/>
                    <a:pt x="44566" y="37600"/>
                  </a:cubicBezTo>
                  <a:cubicBezTo>
                    <a:pt x="46105" y="37805"/>
                    <a:pt x="46106" y="37982"/>
                    <a:pt x="45172" y="37982"/>
                  </a:cubicBezTo>
                  <a:cubicBezTo>
                    <a:pt x="44760" y="37982"/>
                    <a:pt x="44166" y="37947"/>
                    <a:pt x="43442" y="37866"/>
                  </a:cubicBezTo>
                  <a:cubicBezTo>
                    <a:pt x="41698" y="37659"/>
                    <a:pt x="41491" y="37629"/>
                    <a:pt x="41786" y="37393"/>
                  </a:cubicBezTo>
                  <a:cubicBezTo>
                    <a:pt x="41964" y="37274"/>
                    <a:pt x="42289" y="37067"/>
                    <a:pt x="42496" y="36979"/>
                  </a:cubicBezTo>
                  <a:cubicBezTo>
                    <a:pt x="42733" y="36890"/>
                    <a:pt x="42910" y="36742"/>
                    <a:pt x="42940" y="36624"/>
                  </a:cubicBezTo>
                  <a:cubicBezTo>
                    <a:pt x="42950" y="36574"/>
                    <a:pt x="42930" y="36548"/>
                    <a:pt x="42875" y="36548"/>
                  </a:cubicBezTo>
                  <a:cubicBezTo>
                    <a:pt x="42766" y="36548"/>
                    <a:pt x="42516" y="36653"/>
                    <a:pt x="42082" y="36890"/>
                  </a:cubicBezTo>
                  <a:cubicBezTo>
                    <a:pt x="41579" y="37127"/>
                    <a:pt x="41047" y="37422"/>
                    <a:pt x="40870" y="37511"/>
                  </a:cubicBezTo>
                  <a:cubicBezTo>
                    <a:pt x="40692" y="37570"/>
                    <a:pt x="40515" y="37718"/>
                    <a:pt x="40485" y="37807"/>
                  </a:cubicBezTo>
                  <a:cubicBezTo>
                    <a:pt x="40366" y="38020"/>
                    <a:pt x="39829" y="38158"/>
                    <a:pt x="39193" y="38158"/>
                  </a:cubicBezTo>
                  <a:cubicBezTo>
                    <a:pt x="39036" y="38158"/>
                    <a:pt x="38874" y="38149"/>
                    <a:pt x="38711" y="38132"/>
                  </a:cubicBezTo>
                  <a:cubicBezTo>
                    <a:pt x="38434" y="38097"/>
                    <a:pt x="38167" y="38083"/>
                    <a:pt x="37975" y="38083"/>
                  </a:cubicBezTo>
                  <a:cubicBezTo>
                    <a:pt x="37840" y="38083"/>
                    <a:pt x="37742" y="38090"/>
                    <a:pt x="37705" y="38102"/>
                  </a:cubicBezTo>
                  <a:cubicBezTo>
                    <a:pt x="37351" y="38221"/>
                    <a:pt x="37676" y="38398"/>
                    <a:pt x="38356" y="38457"/>
                  </a:cubicBezTo>
                  <a:lnTo>
                    <a:pt x="39095" y="38546"/>
                  </a:lnTo>
                  <a:lnTo>
                    <a:pt x="38740" y="38783"/>
                  </a:lnTo>
                  <a:cubicBezTo>
                    <a:pt x="38559" y="38910"/>
                    <a:pt x="38310" y="38970"/>
                    <a:pt x="37815" y="38970"/>
                  </a:cubicBezTo>
                  <a:cubicBezTo>
                    <a:pt x="37505" y="38970"/>
                    <a:pt x="37099" y="38946"/>
                    <a:pt x="36552" y="38901"/>
                  </a:cubicBezTo>
                  <a:cubicBezTo>
                    <a:pt x="35369" y="38812"/>
                    <a:pt x="34837" y="38723"/>
                    <a:pt x="35014" y="38605"/>
                  </a:cubicBezTo>
                  <a:cubicBezTo>
                    <a:pt x="35340" y="38428"/>
                    <a:pt x="35362" y="38339"/>
                    <a:pt x="35059" y="38339"/>
                  </a:cubicBezTo>
                  <a:cubicBezTo>
                    <a:pt x="34756" y="38339"/>
                    <a:pt x="34127" y="38428"/>
                    <a:pt x="33151" y="38605"/>
                  </a:cubicBezTo>
                  <a:cubicBezTo>
                    <a:pt x="32251" y="38767"/>
                    <a:pt x="31712" y="38842"/>
                    <a:pt x="31482" y="38842"/>
                  </a:cubicBezTo>
                  <a:cubicBezTo>
                    <a:pt x="31334" y="38842"/>
                    <a:pt x="31314" y="38811"/>
                    <a:pt x="31406" y="38753"/>
                  </a:cubicBezTo>
                  <a:cubicBezTo>
                    <a:pt x="31673" y="38546"/>
                    <a:pt x="35458" y="37688"/>
                    <a:pt x="36789" y="37511"/>
                  </a:cubicBezTo>
                  <a:cubicBezTo>
                    <a:pt x="37055" y="37481"/>
                    <a:pt x="37114" y="37422"/>
                    <a:pt x="37025" y="37304"/>
                  </a:cubicBezTo>
                  <a:cubicBezTo>
                    <a:pt x="37003" y="37281"/>
                    <a:pt x="36934" y="37270"/>
                    <a:pt x="36822" y="37270"/>
                  </a:cubicBezTo>
                  <a:cubicBezTo>
                    <a:pt x="36498" y="37270"/>
                    <a:pt x="35813" y="37364"/>
                    <a:pt x="34866" y="37541"/>
                  </a:cubicBezTo>
                  <a:cubicBezTo>
                    <a:pt x="34052" y="37717"/>
                    <a:pt x="33385" y="37811"/>
                    <a:pt x="33134" y="37811"/>
                  </a:cubicBezTo>
                  <a:cubicBezTo>
                    <a:pt x="33047" y="37811"/>
                    <a:pt x="33010" y="37800"/>
                    <a:pt x="33033" y="37777"/>
                  </a:cubicBezTo>
                  <a:cubicBezTo>
                    <a:pt x="33151" y="37688"/>
                    <a:pt x="34334" y="37393"/>
                    <a:pt x="35635" y="37097"/>
                  </a:cubicBezTo>
                  <a:cubicBezTo>
                    <a:pt x="36966" y="36801"/>
                    <a:pt x="38060" y="36535"/>
                    <a:pt x="38060" y="36505"/>
                  </a:cubicBezTo>
                  <a:cubicBezTo>
                    <a:pt x="38124" y="36403"/>
                    <a:pt x="38049" y="36350"/>
                    <a:pt x="37833" y="36350"/>
                  </a:cubicBezTo>
                  <a:cubicBezTo>
                    <a:pt x="37550" y="36350"/>
                    <a:pt x="37026" y="36440"/>
                    <a:pt x="36256" y="36624"/>
                  </a:cubicBezTo>
                  <a:cubicBezTo>
                    <a:pt x="35399" y="36831"/>
                    <a:pt x="34600" y="36979"/>
                    <a:pt x="34512" y="36979"/>
                  </a:cubicBezTo>
                  <a:cubicBezTo>
                    <a:pt x="34423" y="36949"/>
                    <a:pt x="35133" y="36417"/>
                    <a:pt x="36138" y="35737"/>
                  </a:cubicBezTo>
                  <a:cubicBezTo>
                    <a:pt x="37114" y="35086"/>
                    <a:pt x="37912" y="34495"/>
                    <a:pt x="37942" y="34435"/>
                  </a:cubicBezTo>
                  <a:cubicBezTo>
                    <a:pt x="37991" y="34337"/>
                    <a:pt x="37990" y="34284"/>
                    <a:pt x="37927" y="34284"/>
                  </a:cubicBezTo>
                  <a:cubicBezTo>
                    <a:pt x="37762" y="34284"/>
                    <a:pt x="37177" y="34639"/>
                    <a:pt x="35961" y="35470"/>
                  </a:cubicBezTo>
                  <a:cubicBezTo>
                    <a:pt x="33329" y="37245"/>
                    <a:pt x="30608" y="38901"/>
                    <a:pt x="29750" y="39197"/>
                  </a:cubicBezTo>
                  <a:cubicBezTo>
                    <a:pt x="29336" y="39374"/>
                    <a:pt x="28982" y="39551"/>
                    <a:pt x="28982" y="39670"/>
                  </a:cubicBezTo>
                  <a:cubicBezTo>
                    <a:pt x="28952" y="39758"/>
                    <a:pt x="28627" y="39965"/>
                    <a:pt x="28272" y="40084"/>
                  </a:cubicBezTo>
                  <a:cubicBezTo>
                    <a:pt x="27917" y="40202"/>
                    <a:pt x="27532" y="40439"/>
                    <a:pt x="27414" y="40557"/>
                  </a:cubicBezTo>
                  <a:cubicBezTo>
                    <a:pt x="27296" y="40675"/>
                    <a:pt x="26616" y="41178"/>
                    <a:pt x="25847" y="41651"/>
                  </a:cubicBezTo>
                  <a:cubicBezTo>
                    <a:pt x="25433" y="41917"/>
                    <a:pt x="24782" y="42390"/>
                    <a:pt x="24072" y="42923"/>
                  </a:cubicBezTo>
                  <a:lnTo>
                    <a:pt x="24605" y="42923"/>
                  </a:lnTo>
                  <a:cubicBezTo>
                    <a:pt x="24901" y="42686"/>
                    <a:pt x="25226" y="42450"/>
                    <a:pt x="25492" y="42272"/>
                  </a:cubicBezTo>
                  <a:cubicBezTo>
                    <a:pt x="27473" y="40882"/>
                    <a:pt x="28775" y="40291"/>
                    <a:pt x="30726" y="39936"/>
                  </a:cubicBezTo>
                  <a:cubicBezTo>
                    <a:pt x="32146" y="39640"/>
                    <a:pt x="32560" y="39492"/>
                    <a:pt x="32264" y="39344"/>
                  </a:cubicBezTo>
                  <a:cubicBezTo>
                    <a:pt x="32252" y="39341"/>
                    <a:pt x="32232" y="39339"/>
                    <a:pt x="32204" y="39339"/>
                  </a:cubicBezTo>
                  <a:cubicBezTo>
                    <a:pt x="32018" y="39339"/>
                    <a:pt x="31494" y="39419"/>
                    <a:pt x="30904" y="39522"/>
                  </a:cubicBezTo>
                  <a:cubicBezTo>
                    <a:pt x="30479" y="39614"/>
                    <a:pt x="30169" y="39660"/>
                    <a:pt x="30047" y="39660"/>
                  </a:cubicBezTo>
                  <a:cubicBezTo>
                    <a:pt x="29974" y="39660"/>
                    <a:pt x="29968" y="39644"/>
                    <a:pt x="30046" y="39611"/>
                  </a:cubicBezTo>
                  <a:cubicBezTo>
                    <a:pt x="30709" y="39330"/>
                    <a:pt x="33548" y="38830"/>
                    <a:pt x="34318" y="38830"/>
                  </a:cubicBezTo>
                  <a:cubicBezTo>
                    <a:pt x="34441" y="38830"/>
                    <a:pt x="34512" y="38843"/>
                    <a:pt x="34512" y="38871"/>
                  </a:cubicBezTo>
                  <a:cubicBezTo>
                    <a:pt x="34512" y="38990"/>
                    <a:pt x="35162" y="39108"/>
                    <a:pt x="36108" y="39197"/>
                  </a:cubicBezTo>
                  <a:cubicBezTo>
                    <a:pt x="37986" y="39367"/>
                    <a:pt x="37813" y="39618"/>
                    <a:pt x="36368" y="39618"/>
                  </a:cubicBezTo>
                  <a:cubicBezTo>
                    <a:pt x="36061" y="39618"/>
                    <a:pt x="35696" y="39607"/>
                    <a:pt x="35280" y="39581"/>
                  </a:cubicBezTo>
                  <a:cubicBezTo>
                    <a:pt x="34822" y="39551"/>
                    <a:pt x="34441" y="39538"/>
                    <a:pt x="34142" y="39538"/>
                  </a:cubicBezTo>
                  <a:cubicBezTo>
                    <a:pt x="32973" y="39538"/>
                    <a:pt x="33071" y="39735"/>
                    <a:pt x="34837" y="39877"/>
                  </a:cubicBezTo>
                  <a:lnTo>
                    <a:pt x="36463" y="39995"/>
                  </a:lnTo>
                  <a:lnTo>
                    <a:pt x="35961" y="40320"/>
                  </a:lnTo>
                  <a:cubicBezTo>
                    <a:pt x="35644" y="40501"/>
                    <a:pt x="35380" y="40578"/>
                    <a:pt x="34930" y="40578"/>
                  </a:cubicBezTo>
                  <a:cubicBezTo>
                    <a:pt x="34791" y="40578"/>
                    <a:pt x="34634" y="40571"/>
                    <a:pt x="34452" y="40557"/>
                  </a:cubicBezTo>
                  <a:cubicBezTo>
                    <a:pt x="34095" y="40526"/>
                    <a:pt x="33836" y="40510"/>
                    <a:pt x="33655" y="40510"/>
                  </a:cubicBezTo>
                  <a:cubicBezTo>
                    <a:pt x="33310" y="40510"/>
                    <a:pt x="33241" y="40569"/>
                    <a:pt x="33299" y="40705"/>
                  </a:cubicBezTo>
                  <a:cubicBezTo>
                    <a:pt x="33329" y="40793"/>
                    <a:pt x="33565" y="40853"/>
                    <a:pt x="33861" y="40853"/>
                  </a:cubicBezTo>
                  <a:cubicBezTo>
                    <a:pt x="34600" y="40882"/>
                    <a:pt x="34541" y="41119"/>
                    <a:pt x="33743" y="41415"/>
                  </a:cubicBezTo>
                  <a:cubicBezTo>
                    <a:pt x="33356" y="41543"/>
                    <a:pt x="32768" y="41627"/>
                    <a:pt x="32095" y="41627"/>
                  </a:cubicBezTo>
                  <a:cubicBezTo>
                    <a:pt x="31996" y="41627"/>
                    <a:pt x="31894" y="41625"/>
                    <a:pt x="31791" y="41622"/>
                  </a:cubicBezTo>
                  <a:cubicBezTo>
                    <a:pt x="31592" y="41613"/>
                    <a:pt x="31395" y="41609"/>
                    <a:pt x="31213" y="41609"/>
                  </a:cubicBezTo>
                  <a:cubicBezTo>
                    <a:pt x="30775" y="41609"/>
                    <a:pt x="30425" y="41630"/>
                    <a:pt x="30342" y="41651"/>
                  </a:cubicBezTo>
                  <a:cubicBezTo>
                    <a:pt x="29928" y="41829"/>
                    <a:pt x="30401" y="41947"/>
                    <a:pt x="31406" y="41947"/>
                  </a:cubicBezTo>
                  <a:cubicBezTo>
                    <a:pt x="32589" y="41947"/>
                    <a:pt x="32560" y="42095"/>
                    <a:pt x="31288" y="42745"/>
                  </a:cubicBezTo>
                  <a:cubicBezTo>
                    <a:pt x="31199" y="42775"/>
                    <a:pt x="31052" y="42834"/>
                    <a:pt x="30815" y="42923"/>
                  </a:cubicBezTo>
                  <a:lnTo>
                    <a:pt x="47523" y="42923"/>
                  </a:lnTo>
                  <a:cubicBezTo>
                    <a:pt x="48913" y="41829"/>
                    <a:pt x="49357" y="41533"/>
                    <a:pt x="49623" y="41533"/>
                  </a:cubicBezTo>
                  <a:cubicBezTo>
                    <a:pt x="49860" y="41533"/>
                    <a:pt x="50629" y="41326"/>
                    <a:pt x="51338" y="41060"/>
                  </a:cubicBezTo>
                  <a:cubicBezTo>
                    <a:pt x="52846" y="40498"/>
                    <a:pt x="54650" y="40054"/>
                    <a:pt x="56809" y="39729"/>
                  </a:cubicBezTo>
                  <a:cubicBezTo>
                    <a:pt x="57667" y="39581"/>
                    <a:pt x="58436" y="39463"/>
                    <a:pt x="58465" y="39463"/>
                  </a:cubicBezTo>
                  <a:cubicBezTo>
                    <a:pt x="58524" y="39463"/>
                    <a:pt x="58554" y="39404"/>
                    <a:pt x="58554" y="39285"/>
                  </a:cubicBezTo>
                  <a:cubicBezTo>
                    <a:pt x="58559" y="39233"/>
                    <a:pt x="58455" y="39209"/>
                    <a:pt x="58268" y="39209"/>
                  </a:cubicBezTo>
                  <a:cubicBezTo>
                    <a:pt x="57300" y="39209"/>
                    <a:pt x="54090" y="39853"/>
                    <a:pt x="52107" y="40498"/>
                  </a:cubicBezTo>
                  <a:cubicBezTo>
                    <a:pt x="51008" y="40846"/>
                    <a:pt x="50079" y="41097"/>
                    <a:pt x="49893" y="41097"/>
                  </a:cubicBezTo>
                  <a:cubicBezTo>
                    <a:pt x="49874" y="41097"/>
                    <a:pt x="49862" y="41095"/>
                    <a:pt x="49860" y="41089"/>
                  </a:cubicBezTo>
                  <a:cubicBezTo>
                    <a:pt x="49830" y="41030"/>
                    <a:pt x="50451" y="40498"/>
                    <a:pt x="51220" y="39877"/>
                  </a:cubicBezTo>
                  <a:lnTo>
                    <a:pt x="52580" y="38753"/>
                  </a:lnTo>
                  <a:lnTo>
                    <a:pt x="61068" y="35559"/>
                  </a:lnTo>
                  <a:cubicBezTo>
                    <a:pt x="65740" y="33785"/>
                    <a:pt x="69555" y="32306"/>
                    <a:pt x="69525" y="32247"/>
                  </a:cubicBezTo>
                  <a:cubicBezTo>
                    <a:pt x="69515" y="32220"/>
                    <a:pt x="69478" y="32207"/>
                    <a:pt x="69411" y="32207"/>
                  </a:cubicBezTo>
                  <a:cubicBezTo>
                    <a:pt x="68880" y="32207"/>
                    <a:pt x="66466" y="33069"/>
                    <a:pt x="60535" y="35352"/>
                  </a:cubicBezTo>
                  <a:lnTo>
                    <a:pt x="53379" y="38132"/>
                  </a:lnTo>
                  <a:lnTo>
                    <a:pt x="55183" y="36476"/>
                  </a:lnTo>
                  <a:cubicBezTo>
                    <a:pt x="56188" y="35559"/>
                    <a:pt x="57460" y="34347"/>
                    <a:pt x="58022" y="33785"/>
                  </a:cubicBezTo>
                  <a:lnTo>
                    <a:pt x="59086" y="32779"/>
                  </a:lnTo>
                  <a:lnTo>
                    <a:pt x="62990" y="31242"/>
                  </a:lnTo>
                  <a:cubicBezTo>
                    <a:pt x="65149" y="30414"/>
                    <a:pt x="66893" y="29645"/>
                    <a:pt x="66864" y="29586"/>
                  </a:cubicBezTo>
                  <a:cubicBezTo>
                    <a:pt x="66861" y="29579"/>
                    <a:pt x="66850" y="29575"/>
                    <a:pt x="66830" y="29575"/>
                  </a:cubicBezTo>
                  <a:cubicBezTo>
                    <a:pt x="66591" y="29575"/>
                    <a:pt x="65121" y="30054"/>
                    <a:pt x="63374" y="30709"/>
                  </a:cubicBezTo>
                  <a:lnTo>
                    <a:pt x="59944" y="31951"/>
                  </a:lnTo>
                  <a:lnTo>
                    <a:pt x="60979" y="30887"/>
                  </a:lnTo>
                  <a:cubicBezTo>
                    <a:pt x="61984" y="29852"/>
                    <a:pt x="62043" y="29822"/>
                    <a:pt x="65119" y="28284"/>
                  </a:cubicBezTo>
                  <a:cubicBezTo>
                    <a:pt x="66834" y="27456"/>
                    <a:pt x="69437" y="26214"/>
                    <a:pt x="70886" y="25564"/>
                  </a:cubicBezTo>
                  <a:cubicBezTo>
                    <a:pt x="72364" y="24913"/>
                    <a:pt x="73606" y="24292"/>
                    <a:pt x="73636" y="24174"/>
                  </a:cubicBezTo>
                  <a:cubicBezTo>
                    <a:pt x="73646" y="24156"/>
                    <a:pt x="73636" y="24147"/>
                    <a:pt x="73609" y="24147"/>
                  </a:cubicBezTo>
                  <a:cubicBezTo>
                    <a:pt x="73143" y="24147"/>
                    <a:pt x="67489" y="26674"/>
                    <a:pt x="64025" y="28462"/>
                  </a:cubicBezTo>
                  <a:cubicBezTo>
                    <a:pt x="63433" y="28787"/>
                    <a:pt x="62901" y="29024"/>
                    <a:pt x="62871" y="29024"/>
                  </a:cubicBezTo>
                  <a:cubicBezTo>
                    <a:pt x="62842" y="29024"/>
                    <a:pt x="63818" y="27900"/>
                    <a:pt x="65030" y="26540"/>
                  </a:cubicBezTo>
                  <a:lnTo>
                    <a:pt x="67219" y="24085"/>
                  </a:lnTo>
                  <a:lnTo>
                    <a:pt x="69230" y="23168"/>
                  </a:lnTo>
                  <a:cubicBezTo>
                    <a:pt x="71566" y="22074"/>
                    <a:pt x="71891" y="21926"/>
                    <a:pt x="71802" y="21719"/>
                  </a:cubicBezTo>
                  <a:cubicBezTo>
                    <a:pt x="71790" y="21670"/>
                    <a:pt x="71752" y="21646"/>
                    <a:pt x="71694" y="21646"/>
                  </a:cubicBezTo>
                  <a:cubicBezTo>
                    <a:pt x="71614" y="21646"/>
                    <a:pt x="71497" y="21692"/>
                    <a:pt x="71359" y="21778"/>
                  </a:cubicBezTo>
                  <a:cubicBezTo>
                    <a:pt x="71152" y="21897"/>
                    <a:pt x="70294" y="22311"/>
                    <a:pt x="69407" y="22695"/>
                  </a:cubicBezTo>
                  <a:lnTo>
                    <a:pt x="67810" y="23375"/>
                  </a:lnTo>
                  <a:lnTo>
                    <a:pt x="68756" y="22311"/>
                  </a:lnTo>
                  <a:cubicBezTo>
                    <a:pt x="69466" y="21483"/>
                    <a:pt x="69910" y="21098"/>
                    <a:pt x="70531" y="20803"/>
                  </a:cubicBezTo>
                  <a:cubicBezTo>
                    <a:pt x="72897" y="19620"/>
                    <a:pt x="77066" y="17343"/>
                    <a:pt x="77007" y="17254"/>
                  </a:cubicBezTo>
                  <a:cubicBezTo>
                    <a:pt x="76995" y="17211"/>
                    <a:pt x="76966" y="17186"/>
                    <a:pt x="76904" y="17186"/>
                  </a:cubicBezTo>
                  <a:cubicBezTo>
                    <a:pt x="76668" y="17186"/>
                    <a:pt x="75956" y="17549"/>
                    <a:pt x="73872" y="18673"/>
                  </a:cubicBezTo>
                  <a:cubicBezTo>
                    <a:pt x="71517" y="19963"/>
                    <a:pt x="70465" y="20482"/>
                    <a:pt x="70362" y="20482"/>
                  </a:cubicBezTo>
                  <a:cubicBezTo>
                    <a:pt x="70356" y="20482"/>
                    <a:pt x="70353" y="20480"/>
                    <a:pt x="70353" y="20477"/>
                  </a:cubicBezTo>
                  <a:cubicBezTo>
                    <a:pt x="70324" y="20418"/>
                    <a:pt x="73104" y="17017"/>
                    <a:pt x="73488" y="16692"/>
                  </a:cubicBezTo>
                  <a:cubicBezTo>
                    <a:pt x="73725" y="16485"/>
                    <a:pt x="74464" y="16041"/>
                    <a:pt x="75174" y="15716"/>
                  </a:cubicBezTo>
                  <a:cubicBezTo>
                    <a:pt x="75913" y="15391"/>
                    <a:pt x="76504" y="15006"/>
                    <a:pt x="76563" y="14888"/>
                  </a:cubicBezTo>
                  <a:cubicBezTo>
                    <a:pt x="76579" y="14857"/>
                    <a:pt x="76566" y="14840"/>
                    <a:pt x="76520" y="14840"/>
                  </a:cubicBezTo>
                  <a:cubicBezTo>
                    <a:pt x="76395" y="14840"/>
                    <a:pt x="76024" y="14968"/>
                    <a:pt x="75351" y="15273"/>
                  </a:cubicBezTo>
                  <a:lnTo>
                    <a:pt x="74079" y="15864"/>
                  </a:lnTo>
                  <a:lnTo>
                    <a:pt x="74760" y="15036"/>
                  </a:lnTo>
                  <a:cubicBezTo>
                    <a:pt x="75381" y="14267"/>
                    <a:pt x="75647" y="14090"/>
                    <a:pt x="77096" y="13380"/>
                  </a:cubicBezTo>
                  <a:cubicBezTo>
                    <a:pt x="79669" y="12138"/>
                    <a:pt x="79935" y="11990"/>
                    <a:pt x="79876" y="11842"/>
                  </a:cubicBezTo>
                  <a:cubicBezTo>
                    <a:pt x="79858" y="11807"/>
                    <a:pt x="79822" y="11790"/>
                    <a:pt x="79767" y="11790"/>
                  </a:cubicBezTo>
                  <a:cubicBezTo>
                    <a:pt x="79637" y="11790"/>
                    <a:pt x="79400" y="11883"/>
                    <a:pt x="79048" y="12049"/>
                  </a:cubicBezTo>
                  <a:cubicBezTo>
                    <a:pt x="78663" y="12256"/>
                    <a:pt x="77806" y="12641"/>
                    <a:pt x="77185" y="12936"/>
                  </a:cubicBezTo>
                  <a:lnTo>
                    <a:pt x="76031" y="13469"/>
                  </a:lnTo>
                  <a:lnTo>
                    <a:pt x="77539" y="11458"/>
                  </a:lnTo>
                  <a:cubicBezTo>
                    <a:pt x="78367" y="10363"/>
                    <a:pt x="79994" y="8146"/>
                    <a:pt x="81147" y="6549"/>
                  </a:cubicBezTo>
                  <a:cubicBezTo>
                    <a:pt x="82301" y="4952"/>
                    <a:pt x="83395" y="3444"/>
                    <a:pt x="83572" y="3177"/>
                  </a:cubicBezTo>
                  <a:cubicBezTo>
                    <a:pt x="83659" y="3063"/>
                    <a:pt x="83719" y="3011"/>
                    <a:pt x="83756" y="3011"/>
                  </a:cubicBezTo>
                  <a:cubicBezTo>
                    <a:pt x="83998" y="3011"/>
                    <a:pt x="83253" y="5227"/>
                    <a:pt x="82330" y="7022"/>
                  </a:cubicBezTo>
                  <a:cubicBezTo>
                    <a:pt x="81827" y="8086"/>
                    <a:pt x="81206" y="9151"/>
                    <a:pt x="80970" y="9388"/>
                  </a:cubicBezTo>
                  <a:cubicBezTo>
                    <a:pt x="80585" y="9802"/>
                    <a:pt x="80556" y="9890"/>
                    <a:pt x="80792" y="10363"/>
                  </a:cubicBezTo>
                  <a:cubicBezTo>
                    <a:pt x="80940" y="10689"/>
                    <a:pt x="81236" y="10985"/>
                    <a:pt x="81561" y="11132"/>
                  </a:cubicBezTo>
                  <a:lnTo>
                    <a:pt x="82123" y="11399"/>
                  </a:lnTo>
                  <a:lnTo>
                    <a:pt x="81650" y="12286"/>
                  </a:lnTo>
                  <a:cubicBezTo>
                    <a:pt x="81147" y="13262"/>
                    <a:pt x="80349" y="14415"/>
                    <a:pt x="79077" y="16012"/>
                  </a:cubicBezTo>
                  <a:cubicBezTo>
                    <a:pt x="78634" y="16574"/>
                    <a:pt x="78249" y="17136"/>
                    <a:pt x="78249" y="17254"/>
                  </a:cubicBezTo>
                  <a:cubicBezTo>
                    <a:pt x="78249" y="17684"/>
                    <a:pt x="78615" y="18064"/>
                    <a:pt x="79036" y="18064"/>
                  </a:cubicBezTo>
                  <a:cubicBezTo>
                    <a:pt x="79079" y="18064"/>
                    <a:pt x="79122" y="18060"/>
                    <a:pt x="79166" y="18052"/>
                  </a:cubicBezTo>
                  <a:cubicBezTo>
                    <a:pt x="79275" y="18036"/>
                    <a:pt x="79368" y="18026"/>
                    <a:pt x="79445" y="18026"/>
                  </a:cubicBezTo>
                  <a:cubicBezTo>
                    <a:pt x="80062" y="18026"/>
                    <a:pt x="79638" y="18631"/>
                    <a:pt x="77510" y="21128"/>
                  </a:cubicBezTo>
                  <a:cubicBezTo>
                    <a:pt x="76504" y="22311"/>
                    <a:pt x="75558" y="23434"/>
                    <a:pt x="75410" y="23641"/>
                  </a:cubicBezTo>
                  <a:cubicBezTo>
                    <a:pt x="75114" y="24085"/>
                    <a:pt x="75233" y="24410"/>
                    <a:pt x="75795" y="24706"/>
                  </a:cubicBezTo>
                  <a:lnTo>
                    <a:pt x="76238" y="24913"/>
                  </a:lnTo>
                  <a:lnTo>
                    <a:pt x="75883" y="25150"/>
                  </a:lnTo>
                  <a:cubicBezTo>
                    <a:pt x="75524" y="25396"/>
                    <a:pt x="75491" y="25569"/>
                    <a:pt x="75669" y="25569"/>
                  </a:cubicBezTo>
                  <a:cubicBezTo>
                    <a:pt x="75769" y="25569"/>
                    <a:pt x="75936" y="25514"/>
                    <a:pt x="76149" y="25386"/>
                  </a:cubicBezTo>
                  <a:lnTo>
                    <a:pt x="76652" y="25091"/>
                  </a:lnTo>
                  <a:lnTo>
                    <a:pt x="76652" y="25091"/>
                  </a:lnTo>
                  <a:lnTo>
                    <a:pt x="76504" y="25505"/>
                  </a:lnTo>
                  <a:cubicBezTo>
                    <a:pt x="76416" y="25712"/>
                    <a:pt x="76179" y="25948"/>
                    <a:pt x="75972" y="26037"/>
                  </a:cubicBezTo>
                  <a:cubicBezTo>
                    <a:pt x="75795" y="26096"/>
                    <a:pt x="75676" y="26244"/>
                    <a:pt x="75706" y="26362"/>
                  </a:cubicBezTo>
                  <a:cubicBezTo>
                    <a:pt x="75735" y="26451"/>
                    <a:pt x="75233" y="27131"/>
                    <a:pt x="74553" y="27841"/>
                  </a:cubicBezTo>
                  <a:cubicBezTo>
                    <a:pt x="72867" y="29615"/>
                    <a:pt x="72453" y="30236"/>
                    <a:pt x="72660" y="30798"/>
                  </a:cubicBezTo>
                  <a:cubicBezTo>
                    <a:pt x="72749" y="31035"/>
                    <a:pt x="72897" y="31242"/>
                    <a:pt x="73015" y="31242"/>
                  </a:cubicBezTo>
                  <a:cubicBezTo>
                    <a:pt x="73399" y="31330"/>
                    <a:pt x="73251" y="31537"/>
                    <a:pt x="72571" y="31892"/>
                  </a:cubicBezTo>
                  <a:cubicBezTo>
                    <a:pt x="72187" y="32099"/>
                    <a:pt x="71891" y="32336"/>
                    <a:pt x="71921" y="32424"/>
                  </a:cubicBezTo>
                  <a:cubicBezTo>
                    <a:pt x="71945" y="32464"/>
                    <a:pt x="71986" y="32485"/>
                    <a:pt x="72046" y="32485"/>
                  </a:cubicBezTo>
                  <a:cubicBezTo>
                    <a:pt x="72208" y="32485"/>
                    <a:pt x="72510" y="32334"/>
                    <a:pt x="72985" y="32010"/>
                  </a:cubicBezTo>
                  <a:cubicBezTo>
                    <a:pt x="73236" y="31849"/>
                    <a:pt x="73384" y="31775"/>
                    <a:pt x="73438" y="31775"/>
                  </a:cubicBezTo>
                  <a:cubicBezTo>
                    <a:pt x="73564" y="31775"/>
                    <a:pt x="73195" y="32170"/>
                    <a:pt x="72453" y="32809"/>
                  </a:cubicBezTo>
                  <a:cubicBezTo>
                    <a:pt x="70738" y="34228"/>
                    <a:pt x="69969" y="34968"/>
                    <a:pt x="69910" y="35204"/>
                  </a:cubicBezTo>
                  <a:cubicBezTo>
                    <a:pt x="69880" y="35323"/>
                    <a:pt x="69939" y="35618"/>
                    <a:pt x="70028" y="35825"/>
                  </a:cubicBezTo>
                  <a:cubicBezTo>
                    <a:pt x="70146" y="36180"/>
                    <a:pt x="70117" y="36269"/>
                    <a:pt x="69732" y="36387"/>
                  </a:cubicBezTo>
                  <a:cubicBezTo>
                    <a:pt x="69496" y="36476"/>
                    <a:pt x="69289" y="36653"/>
                    <a:pt x="69259" y="36742"/>
                  </a:cubicBezTo>
                  <a:cubicBezTo>
                    <a:pt x="69259" y="36791"/>
                    <a:pt x="69300" y="36815"/>
                    <a:pt x="69378" y="36815"/>
                  </a:cubicBezTo>
                  <a:cubicBezTo>
                    <a:pt x="69488" y="36815"/>
                    <a:pt x="69669" y="36769"/>
                    <a:pt x="69910" y="36683"/>
                  </a:cubicBezTo>
                  <a:cubicBezTo>
                    <a:pt x="70173" y="36573"/>
                    <a:pt x="70436" y="36512"/>
                    <a:pt x="70591" y="36512"/>
                  </a:cubicBezTo>
                  <a:cubicBezTo>
                    <a:pt x="70645" y="36512"/>
                    <a:pt x="70685" y="36520"/>
                    <a:pt x="70708" y="36535"/>
                  </a:cubicBezTo>
                  <a:cubicBezTo>
                    <a:pt x="71063" y="36831"/>
                    <a:pt x="67928" y="39433"/>
                    <a:pt x="64114" y="42006"/>
                  </a:cubicBezTo>
                  <a:cubicBezTo>
                    <a:pt x="63670" y="42302"/>
                    <a:pt x="63226" y="42627"/>
                    <a:pt x="62842" y="42923"/>
                  </a:cubicBezTo>
                  <a:lnTo>
                    <a:pt x="66627" y="42923"/>
                  </a:lnTo>
                  <a:cubicBezTo>
                    <a:pt x="66686" y="42893"/>
                    <a:pt x="66716" y="42893"/>
                    <a:pt x="66775" y="42864"/>
                  </a:cubicBezTo>
                  <a:cubicBezTo>
                    <a:pt x="67662" y="42450"/>
                    <a:pt x="68845" y="41917"/>
                    <a:pt x="69377" y="41651"/>
                  </a:cubicBezTo>
                  <a:cubicBezTo>
                    <a:pt x="69829" y="41432"/>
                    <a:pt x="70147" y="41327"/>
                    <a:pt x="70280" y="41327"/>
                  </a:cubicBezTo>
                  <a:cubicBezTo>
                    <a:pt x="70435" y="41327"/>
                    <a:pt x="70339" y="41469"/>
                    <a:pt x="69910" y="41740"/>
                  </a:cubicBezTo>
                  <a:cubicBezTo>
                    <a:pt x="69584" y="41947"/>
                    <a:pt x="69259" y="42479"/>
                    <a:pt x="69141" y="42923"/>
                  </a:cubicBezTo>
                  <a:lnTo>
                    <a:pt x="70146" y="42923"/>
                  </a:lnTo>
                  <a:cubicBezTo>
                    <a:pt x="70028" y="42893"/>
                    <a:pt x="69939" y="42864"/>
                    <a:pt x="69939" y="42834"/>
                  </a:cubicBezTo>
                  <a:cubicBezTo>
                    <a:pt x="69910" y="42745"/>
                    <a:pt x="69969" y="42686"/>
                    <a:pt x="70087" y="42686"/>
                  </a:cubicBezTo>
                  <a:cubicBezTo>
                    <a:pt x="70205" y="42686"/>
                    <a:pt x="70590" y="42657"/>
                    <a:pt x="70945" y="42657"/>
                  </a:cubicBezTo>
                  <a:cubicBezTo>
                    <a:pt x="71625" y="42657"/>
                    <a:pt x="71477" y="42834"/>
                    <a:pt x="70945" y="42923"/>
                  </a:cubicBezTo>
                  <a:lnTo>
                    <a:pt x="72157" y="42923"/>
                  </a:lnTo>
                  <a:cubicBezTo>
                    <a:pt x="72098" y="42893"/>
                    <a:pt x="72068" y="42864"/>
                    <a:pt x="72098" y="42834"/>
                  </a:cubicBezTo>
                  <a:cubicBezTo>
                    <a:pt x="72157" y="42745"/>
                    <a:pt x="72483" y="42686"/>
                    <a:pt x="72837" y="42686"/>
                  </a:cubicBezTo>
                  <a:cubicBezTo>
                    <a:pt x="73000" y="42701"/>
                    <a:pt x="73170" y="42708"/>
                    <a:pt x="73307" y="42708"/>
                  </a:cubicBezTo>
                  <a:cubicBezTo>
                    <a:pt x="73444" y="42708"/>
                    <a:pt x="73547" y="42701"/>
                    <a:pt x="73577" y="42686"/>
                  </a:cubicBezTo>
                  <a:cubicBezTo>
                    <a:pt x="73843" y="42568"/>
                    <a:pt x="73636" y="42390"/>
                    <a:pt x="73251" y="42361"/>
                  </a:cubicBezTo>
                  <a:cubicBezTo>
                    <a:pt x="72926" y="42331"/>
                    <a:pt x="73044" y="42213"/>
                    <a:pt x="74168" y="41474"/>
                  </a:cubicBezTo>
                  <a:cubicBezTo>
                    <a:pt x="74878" y="40971"/>
                    <a:pt x="75469" y="40527"/>
                    <a:pt x="75440" y="40468"/>
                  </a:cubicBezTo>
                  <a:cubicBezTo>
                    <a:pt x="75418" y="40404"/>
                    <a:pt x="75397" y="40367"/>
                    <a:pt x="75346" y="40367"/>
                  </a:cubicBezTo>
                  <a:cubicBezTo>
                    <a:pt x="75256" y="40367"/>
                    <a:pt x="75075" y="40481"/>
                    <a:pt x="74641" y="40764"/>
                  </a:cubicBezTo>
                  <a:cubicBezTo>
                    <a:pt x="74366" y="40955"/>
                    <a:pt x="74182" y="41039"/>
                    <a:pt x="74056" y="41039"/>
                  </a:cubicBezTo>
                  <a:cubicBezTo>
                    <a:pt x="74006" y="41039"/>
                    <a:pt x="73965" y="41026"/>
                    <a:pt x="73932" y="41000"/>
                  </a:cubicBezTo>
                  <a:cubicBezTo>
                    <a:pt x="73834" y="40927"/>
                    <a:pt x="73597" y="40875"/>
                    <a:pt x="73351" y="40875"/>
                  </a:cubicBezTo>
                  <a:cubicBezTo>
                    <a:pt x="73298" y="40875"/>
                    <a:pt x="73245" y="40877"/>
                    <a:pt x="73192" y="40882"/>
                  </a:cubicBezTo>
                  <a:cubicBezTo>
                    <a:pt x="72690" y="40882"/>
                    <a:pt x="72749" y="40853"/>
                    <a:pt x="73932" y="40291"/>
                  </a:cubicBezTo>
                  <a:cubicBezTo>
                    <a:pt x="74671" y="39965"/>
                    <a:pt x="75735" y="39492"/>
                    <a:pt x="76327" y="39197"/>
                  </a:cubicBezTo>
                  <a:cubicBezTo>
                    <a:pt x="76911" y="38928"/>
                    <a:pt x="77183" y="38803"/>
                    <a:pt x="77319" y="38803"/>
                  </a:cubicBezTo>
                  <a:cubicBezTo>
                    <a:pt x="77438" y="38803"/>
                    <a:pt x="77453" y="38899"/>
                    <a:pt x="77480" y="39078"/>
                  </a:cubicBezTo>
                  <a:cubicBezTo>
                    <a:pt x="77498" y="39377"/>
                    <a:pt x="77693" y="39530"/>
                    <a:pt x="78054" y="39530"/>
                  </a:cubicBezTo>
                  <a:cubicBezTo>
                    <a:pt x="78300" y="39530"/>
                    <a:pt x="78622" y="39459"/>
                    <a:pt x="79018" y="39315"/>
                  </a:cubicBezTo>
                  <a:cubicBezTo>
                    <a:pt x="79846" y="39019"/>
                    <a:pt x="82094" y="38428"/>
                    <a:pt x="82803" y="38339"/>
                  </a:cubicBezTo>
                  <a:cubicBezTo>
                    <a:pt x="82909" y="38323"/>
                    <a:pt x="82985" y="38311"/>
                    <a:pt x="83038" y="38311"/>
                  </a:cubicBezTo>
                  <a:cubicBezTo>
                    <a:pt x="83177" y="38311"/>
                    <a:pt x="83147" y="38393"/>
                    <a:pt x="83040" y="38694"/>
                  </a:cubicBezTo>
                  <a:cubicBezTo>
                    <a:pt x="82892" y="39078"/>
                    <a:pt x="82892" y="39078"/>
                    <a:pt x="83306" y="39226"/>
                  </a:cubicBezTo>
                  <a:cubicBezTo>
                    <a:pt x="83382" y="39255"/>
                    <a:pt x="83552" y="39268"/>
                    <a:pt x="83787" y="39268"/>
                  </a:cubicBezTo>
                  <a:cubicBezTo>
                    <a:pt x="84285" y="39268"/>
                    <a:pt x="85075" y="39208"/>
                    <a:pt x="85879" y="39108"/>
                  </a:cubicBezTo>
                  <a:cubicBezTo>
                    <a:pt x="87392" y="38927"/>
                    <a:pt x="88055" y="38847"/>
                    <a:pt x="88344" y="38847"/>
                  </a:cubicBezTo>
                  <a:cubicBezTo>
                    <a:pt x="88576" y="38847"/>
                    <a:pt x="88570" y="38898"/>
                    <a:pt x="88570" y="38990"/>
                  </a:cubicBezTo>
                  <a:cubicBezTo>
                    <a:pt x="88570" y="39463"/>
                    <a:pt x="89132" y="39581"/>
                    <a:pt x="91438" y="39729"/>
                  </a:cubicBezTo>
                  <a:cubicBezTo>
                    <a:pt x="92355" y="39788"/>
                    <a:pt x="93745" y="39877"/>
                    <a:pt x="95076" y="40025"/>
                  </a:cubicBezTo>
                  <a:lnTo>
                    <a:pt x="95076" y="39285"/>
                  </a:lnTo>
                  <a:cubicBezTo>
                    <a:pt x="94218" y="39226"/>
                    <a:pt x="92651" y="39137"/>
                    <a:pt x="91498" y="39108"/>
                  </a:cubicBezTo>
                  <a:cubicBezTo>
                    <a:pt x="89516" y="39019"/>
                    <a:pt x="89368" y="39019"/>
                    <a:pt x="89280" y="38635"/>
                  </a:cubicBezTo>
                  <a:cubicBezTo>
                    <a:pt x="89215" y="38342"/>
                    <a:pt x="89131" y="38210"/>
                    <a:pt x="88626" y="38210"/>
                  </a:cubicBezTo>
                  <a:cubicBezTo>
                    <a:pt x="88213" y="38210"/>
                    <a:pt x="87519" y="38298"/>
                    <a:pt x="86322" y="38457"/>
                  </a:cubicBezTo>
                  <a:cubicBezTo>
                    <a:pt x="85241" y="38586"/>
                    <a:pt x="84294" y="38670"/>
                    <a:pt x="84009" y="38670"/>
                  </a:cubicBezTo>
                  <a:cubicBezTo>
                    <a:pt x="83966" y="38670"/>
                    <a:pt x="83938" y="38668"/>
                    <a:pt x="83927" y="38664"/>
                  </a:cubicBezTo>
                  <a:cubicBezTo>
                    <a:pt x="83838" y="38635"/>
                    <a:pt x="83779" y="38428"/>
                    <a:pt x="83809" y="38221"/>
                  </a:cubicBezTo>
                  <a:cubicBezTo>
                    <a:pt x="83894" y="37824"/>
                    <a:pt x="83680" y="37624"/>
                    <a:pt x="83117" y="37624"/>
                  </a:cubicBezTo>
                  <a:cubicBezTo>
                    <a:pt x="82503" y="37624"/>
                    <a:pt x="81475" y="37861"/>
                    <a:pt x="79964" y="38339"/>
                  </a:cubicBezTo>
                  <a:lnTo>
                    <a:pt x="78190" y="38901"/>
                  </a:lnTo>
                  <a:lnTo>
                    <a:pt x="78042" y="38487"/>
                  </a:lnTo>
                  <a:cubicBezTo>
                    <a:pt x="77955" y="38250"/>
                    <a:pt x="77852" y="38118"/>
                    <a:pt x="77611" y="38118"/>
                  </a:cubicBezTo>
                  <a:cubicBezTo>
                    <a:pt x="77281" y="38118"/>
                    <a:pt x="76691" y="38366"/>
                    <a:pt x="75528" y="38930"/>
                  </a:cubicBezTo>
                  <a:cubicBezTo>
                    <a:pt x="74348" y="39480"/>
                    <a:pt x="73804" y="39738"/>
                    <a:pt x="73675" y="39738"/>
                  </a:cubicBezTo>
                  <a:cubicBezTo>
                    <a:pt x="73567" y="39738"/>
                    <a:pt x="73744" y="39561"/>
                    <a:pt x="74079" y="39226"/>
                  </a:cubicBezTo>
                  <a:cubicBezTo>
                    <a:pt x="74760" y="38546"/>
                    <a:pt x="75026" y="37807"/>
                    <a:pt x="74760" y="37393"/>
                  </a:cubicBezTo>
                  <a:cubicBezTo>
                    <a:pt x="74493" y="37038"/>
                    <a:pt x="74671" y="36772"/>
                    <a:pt x="76356" y="34879"/>
                  </a:cubicBezTo>
                  <a:cubicBezTo>
                    <a:pt x="78781" y="32070"/>
                    <a:pt x="79373" y="31182"/>
                    <a:pt x="79136" y="30443"/>
                  </a:cubicBezTo>
                  <a:cubicBezTo>
                    <a:pt x="79018" y="30118"/>
                    <a:pt x="79195" y="29763"/>
                    <a:pt x="80319" y="28255"/>
                  </a:cubicBezTo>
                  <a:cubicBezTo>
                    <a:pt x="81768" y="26214"/>
                    <a:pt x="82833" y="24115"/>
                    <a:pt x="82774" y="23434"/>
                  </a:cubicBezTo>
                  <a:cubicBezTo>
                    <a:pt x="82744" y="23139"/>
                    <a:pt x="82567" y="22873"/>
                    <a:pt x="82301" y="22636"/>
                  </a:cubicBezTo>
                  <a:lnTo>
                    <a:pt x="81916" y="22311"/>
                  </a:lnTo>
                  <a:lnTo>
                    <a:pt x="82715" y="20536"/>
                  </a:lnTo>
                  <a:cubicBezTo>
                    <a:pt x="83543" y="18762"/>
                    <a:pt x="84223" y="16337"/>
                    <a:pt x="84992" y="12434"/>
                  </a:cubicBezTo>
                  <a:cubicBezTo>
                    <a:pt x="85731" y="8737"/>
                    <a:pt x="85968" y="4390"/>
                    <a:pt x="85554" y="2379"/>
                  </a:cubicBezTo>
                  <a:cubicBezTo>
                    <a:pt x="85406" y="1728"/>
                    <a:pt x="85317" y="1048"/>
                    <a:pt x="85347" y="841"/>
                  </a:cubicBezTo>
                  <a:cubicBezTo>
                    <a:pt x="85400" y="361"/>
                    <a:pt x="85188" y="0"/>
                    <a:pt x="84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6"/>
          <p:cNvGrpSpPr/>
          <p:nvPr/>
        </p:nvGrpSpPr>
        <p:grpSpPr>
          <a:xfrm>
            <a:off x="93" y="2652849"/>
            <a:ext cx="3339732" cy="2482369"/>
            <a:chOff x="1983150" y="2608350"/>
            <a:chExt cx="2108550" cy="1567350"/>
          </a:xfrm>
        </p:grpSpPr>
        <p:sp>
          <p:nvSpPr>
            <p:cNvPr id="41" name="Google Shape;41;p6"/>
            <p:cNvSpPr/>
            <p:nvPr/>
          </p:nvSpPr>
          <p:spPr>
            <a:xfrm>
              <a:off x="2102175" y="4149875"/>
              <a:ext cx="24425" cy="25825"/>
            </a:xfrm>
            <a:custGeom>
              <a:avLst/>
              <a:gdLst/>
              <a:ahLst/>
              <a:cxnLst/>
              <a:rect l="l" t="t" r="r" b="b"/>
              <a:pathLst>
                <a:path w="977" h="1033" extrusionOk="0">
                  <a:moveTo>
                    <a:pt x="927" y="1"/>
                  </a:moveTo>
                  <a:cubicBezTo>
                    <a:pt x="898" y="1"/>
                    <a:pt x="855" y="30"/>
                    <a:pt x="799" y="86"/>
                  </a:cubicBezTo>
                  <a:cubicBezTo>
                    <a:pt x="711" y="175"/>
                    <a:pt x="385" y="559"/>
                    <a:pt x="1" y="1033"/>
                  </a:cubicBezTo>
                  <a:lnTo>
                    <a:pt x="356" y="1033"/>
                  </a:lnTo>
                  <a:cubicBezTo>
                    <a:pt x="740" y="530"/>
                    <a:pt x="977" y="175"/>
                    <a:pt x="977" y="116"/>
                  </a:cubicBezTo>
                  <a:cubicBezTo>
                    <a:pt x="977" y="38"/>
                    <a:pt x="960"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3813675" y="4131875"/>
              <a:ext cx="95400" cy="43825"/>
            </a:xfrm>
            <a:custGeom>
              <a:avLst/>
              <a:gdLst/>
              <a:ahLst/>
              <a:cxnLst/>
              <a:rect l="l" t="t" r="r" b="b"/>
              <a:pathLst>
                <a:path w="3816" h="1753" extrusionOk="0">
                  <a:moveTo>
                    <a:pt x="3670" y="1"/>
                  </a:moveTo>
                  <a:cubicBezTo>
                    <a:pt x="3440" y="1"/>
                    <a:pt x="1958" y="718"/>
                    <a:pt x="1" y="1753"/>
                  </a:cubicBezTo>
                  <a:lnTo>
                    <a:pt x="651" y="1753"/>
                  </a:lnTo>
                  <a:cubicBezTo>
                    <a:pt x="1332" y="1398"/>
                    <a:pt x="1982" y="1072"/>
                    <a:pt x="2396" y="865"/>
                  </a:cubicBezTo>
                  <a:cubicBezTo>
                    <a:pt x="3550" y="333"/>
                    <a:pt x="3816" y="156"/>
                    <a:pt x="3697" y="8"/>
                  </a:cubicBezTo>
                  <a:cubicBezTo>
                    <a:pt x="3693" y="3"/>
                    <a:pt x="3683" y="1"/>
                    <a:pt x="3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079275" y="4100275"/>
              <a:ext cx="62850" cy="75425"/>
            </a:xfrm>
            <a:custGeom>
              <a:avLst/>
              <a:gdLst/>
              <a:ahLst/>
              <a:cxnLst/>
              <a:rect l="l" t="t" r="r" b="b"/>
              <a:pathLst>
                <a:path w="2514" h="3017" extrusionOk="0">
                  <a:moveTo>
                    <a:pt x="2277" y="0"/>
                  </a:moveTo>
                  <a:cubicBezTo>
                    <a:pt x="2218" y="0"/>
                    <a:pt x="1538" y="887"/>
                    <a:pt x="739" y="1952"/>
                  </a:cubicBezTo>
                  <a:cubicBezTo>
                    <a:pt x="444" y="2396"/>
                    <a:pt x="207" y="2721"/>
                    <a:pt x="0" y="3017"/>
                  </a:cubicBezTo>
                  <a:lnTo>
                    <a:pt x="384" y="3017"/>
                  </a:lnTo>
                  <a:cubicBezTo>
                    <a:pt x="473" y="2869"/>
                    <a:pt x="591" y="2721"/>
                    <a:pt x="710" y="2543"/>
                  </a:cubicBezTo>
                  <a:cubicBezTo>
                    <a:pt x="2248" y="414"/>
                    <a:pt x="2514" y="0"/>
                    <a:pt x="2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3144600" y="4133225"/>
              <a:ext cx="85050" cy="42475"/>
            </a:xfrm>
            <a:custGeom>
              <a:avLst/>
              <a:gdLst/>
              <a:ahLst/>
              <a:cxnLst/>
              <a:rect l="l" t="t" r="r" b="b"/>
              <a:pathLst>
                <a:path w="3402" h="1699" extrusionOk="0">
                  <a:moveTo>
                    <a:pt x="3035" y="1"/>
                  </a:moveTo>
                  <a:cubicBezTo>
                    <a:pt x="2771" y="1"/>
                    <a:pt x="1489" y="734"/>
                    <a:pt x="1" y="1699"/>
                  </a:cubicBezTo>
                  <a:lnTo>
                    <a:pt x="918" y="1699"/>
                  </a:lnTo>
                  <a:cubicBezTo>
                    <a:pt x="3402" y="102"/>
                    <a:pt x="3254" y="220"/>
                    <a:pt x="3076" y="13"/>
                  </a:cubicBezTo>
                  <a:cubicBezTo>
                    <a:pt x="3068" y="5"/>
                    <a:pt x="3054" y="1"/>
                    <a:pt x="3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3256250" y="4156450"/>
              <a:ext cx="40675" cy="19250"/>
            </a:xfrm>
            <a:custGeom>
              <a:avLst/>
              <a:gdLst/>
              <a:ahLst/>
              <a:cxnLst/>
              <a:rect l="l" t="t" r="r" b="b"/>
              <a:pathLst>
                <a:path w="1627" h="770" extrusionOk="0">
                  <a:moveTo>
                    <a:pt x="1331" y="1"/>
                  </a:moveTo>
                  <a:cubicBezTo>
                    <a:pt x="1272" y="1"/>
                    <a:pt x="740" y="296"/>
                    <a:pt x="0" y="770"/>
                  </a:cubicBezTo>
                  <a:lnTo>
                    <a:pt x="592" y="770"/>
                  </a:lnTo>
                  <a:cubicBezTo>
                    <a:pt x="1390" y="267"/>
                    <a:pt x="1627" y="1"/>
                    <a:pt x="1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3750850" y="4114875"/>
              <a:ext cx="155500" cy="60825"/>
            </a:xfrm>
            <a:custGeom>
              <a:avLst/>
              <a:gdLst/>
              <a:ahLst/>
              <a:cxnLst/>
              <a:rect l="l" t="t" r="r" b="b"/>
              <a:pathLst>
                <a:path w="6220" h="2433" extrusionOk="0">
                  <a:moveTo>
                    <a:pt x="6098" y="0"/>
                  </a:moveTo>
                  <a:cubicBezTo>
                    <a:pt x="5874" y="0"/>
                    <a:pt x="5265" y="204"/>
                    <a:pt x="3845" y="747"/>
                  </a:cubicBezTo>
                  <a:cubicBezTo>
                    <a:pt x="2514" y="1279"/>
                    <a:pt x="1272" y="1812"/>
                    <a:pt x="0" y="2433"/>
                  </a:cubicBezTo>
                  <a:lnTo>
                    <a:pt x="769" y="2433"/>
                  </a:lnTo>
                  <a:cubicBezTo>
                    <a:pt x="1154" y="2255"/>
                    <a:pt x="1538" y="2078"/>
                    <a:pt x="1834" y="1930"/>
                  </a:cubicBezTo>
                  <a:cubicBezTo>
                    <a:pt x="2543" y="1605"/>
                    <a:pt x="3815" y="1072"/>
                    <a:pt x="4673" y="777"/>
                  </a:cubicBezTo>
                  <a:cubicBezTo>
                    <a:pt x="5530" y="451"/>
                    <a:pt x="6210" y="156"/>
                    <a:pt x="6210" y="96"/>
                  </a:cubicBezTo>
                  <a:cubicBezTo>
                    <a:pt x="6219" y="36"/>
                    <a:pt x="6192" y="0"/>
                    <a:pt x="6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133975" y="4151250"/>
              <a:ext cx="21700" cy="24450"/>
            </a:xfrm>
            <a:custGeom>
              <a:avLst/>
              <a:gdLst/>
              <a:ahLst/>
              <a:cxnLst/>
              <a:rect l="l" t="t" r="r" b="b"/>
              <a:pathLst>
                <a:path w="868" h="978" extrusionOk="0">
                  <a:moveTo>
                    <a:pt x="826" y="1"/>
                  </a:moveTo>
                  <a:cubicBezTo>
                    <a:pt x="740" y="1"/>
                    <a:pt x="477" y="302"/>
                    <a:pt x="0" y="978"/>
                  </a:cubicBezTo>
                  <a:lnTo>
                    <a:pt x="355" y="978"/>
                  </a:lnTo>
                  <a:cubicBezTo>
                    <a:pt x="651" y="534"/>
                    <a:pt x="828" y="268"/>
                    <a:pt x="828" y="209"/>
                  </a:cubicBezTo>
                  <a:cubicBezTo>
                    <a:pt x="867" y="73"/>
                    <a:pt x="868"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1983150" y="2608350"/>
              <a:ext cx="278750" cy="1567350"/>
            </a:xfrm>
            <a:custGeom>
              <a:avLst/>
              <a:gdLst/>
              <a:ahLst/>
              <a:cxnLst/>
              <a:rect l="l" t="t" r="r" b="b"/>
              <a:pathLst>
                <a:path w="11150" h="62694" extrusionOk="0">
                  <a:moveTo>
                    <a:pt x="4674" y="31725"/>
                  </a:moveTo>
                  <a:lnTo>
                    <a:pt x="4674" y="31725"/>
                  </a:lnTo>
                  <a:cubicBezTo>
                    <a:pt x="4674" y="31725"/>
                    <a:pt x="4674" y="31727"/>
                    <a:pt x="4673" y="31731"/>
                  </a:cubicBezTo>
                  <a:cubicBezTo>
                    <a:pt x="4673" y="31850"/>
                    <a:pt x="4555" y="32796"/>
                    <a:pt x="4377" y="33890"/>
                  </a:cubicBezTo>
                  <a:cubicBezTo>
                    <a:pt x="4229" y="34955"/>
                    <a:pt x="4022" y="35871"/>
                    <a:pt x="3904" y="35960"/>
                  </a:cubicBezTo>
                  <a:cubicBezTo>
                    <a:pt x="3697" y="36078"/>
                    <a:pt x="2751" y="39065"/>
                    <a:pt x="1716" y="42851"/>
                  </a:cubicBezTo>
                  <a:cubicBezTo>
                    <a:pt x="1391" y="44093"/>
                    <a:pt x="1095" y="45128"/>
                    <a:pt x="1065" y="45128"/>
                  </a:cubicBezTo>
                  <a:cubicBezTo>
                    <a:pt x="1064" y="45128"/>
                    <a:pt x="1063" y="45129"/>
                    <a:pt x="1062" y="45129"/>
                  </a:cubicBezTo>
                  <a:cubicBezTo>
                    <a:pt x="1027" y="45129"/>
                    <a:pt x="884" y="44665"/>
                    <a:pt x="769" y="44033"/>
                  </a:cubicBezTo>
                  <a:lnTo>
                    <a:pt x="503" y="42880"/>
                  </a:lnTo>
                  <a:lnTo>
                    <a:pt x="1302" y="40840"/>
                  </a:lnTo>
                  <a:cubicBezTo>
                    <a:pt x="1745" y="39745"/>
                    <a:pt x="2662" y="37202"/>
                    <a:pt x="3401" y="35191"/>
                  </a:cubicBezTo>
                  <a:cubicBezTo>
                    <a:pt x="4086" y="33252"/>
                    <a:pt x="4660" y="31725"/>
                    <a:pt x="4674" y="31725"/>
                  </a:cubicBezTo>
                  <a:close/>
                  <a:moveTo>
                    <a:pt x="3954" y="36573"/>
                  </a:moveTo>
                  <a:cubicBezTo>
                    <a:pt x="4028" y="36573"/>
                    <a:pt x="3909" y="37430"/>
                    <a:pt x="3668" y="39095"/>
                  </a:cubicBezTo>
                  <a:cubicBezTo>
                    <a:pt x="3254" y="41786"/>
                    <a:pt x="2810" y="43915"/>
                    <a:pt x="2307" y="45778"/>
                  </a:cubicBezTo>
                  <a:cubicBezTo>
                    <a:pt x="1993" y="46836"/>
                    <a:pt x="1540" y="48060"/>
                    <a:pt x="1457" y="48060"/>
                  </a:cubicBezTo>
                  <a:cubicBezTo>
                    <a:pt x="1454" y="48060"/>
                    <a:pt x="1452" y="48058"/>
                    <a:pt x="1450" y="48055"/>
                  </a:cubicBezTo>
                  <a:cubicBezTo>
                    <a:pt x="1420" y="48055"/>
                    <a:pt x="1361" y="47612"/>
                    <a:pt x="1272" y="47079"/>
                  </a:cubicBezTo>
                  <a:cubicBezTo>
                    <a:pt x="1124" y="46044"/>
                    <a:pt x="1331" y="45157"/>
                    <a:pt x="2958" y="39627"/>
                  </a:cubicBezTo>
                  <a:cubicBezTo>
                    <a:pt x="3572" y="37571"/>
                    <a:pt x="3875" y="36573"/>
                    <a:pt x="3954" y="36573"/>
                  </a:cubicBezTo>
                  <a:close/>
                  <a:moveTo>
                    <a:pt x="237" y="56638"/>
                  </a:moveTo>
                  <a:cubicBezTo>
                    <a:pt x="263" y="56638"/>
                    <a:pt x="323" y="56687"/>
                    <a:pt x="415" y="56779"/>
                  </a:cubicBezTo>
                  <a:cubicBezTo>
                    <a:pt x="533" y="56897"/>
                    <a:pt x="651" y="57164"/>
                    <a:pt x="651" y="57371"/>
                  </a:cubicBezTo>
                  <a:cubicBezTo>
                    <a:pt x="678" y="57518"/>
                    <a:pt x="687" y="57599"/>
                    <a:pt x="669" y="57599"/>
                  </a:cubicBezTo>
                  <a:cubicBezTo>
                    <a:pt x="647" y="57599"/>
                    <a:pt x="587" y="57481"/>
                    <a:pt x="474" y="57223"/>
                  </a:cubicBezTo>
                  <a:cubicBezTo>
                    <a:pt x="261" y="56816"/>
                    <a:pt x="187" y="56638"/>
                    <a:pt x="237" y="56638"/>
                  </a:cubicBezTo>
                  <a:close/>
                  <a:moveTo>
                    <a:pt x="30" y="0"/>
                  </a:moveTo>
                  <a:lnTo>
                    <a:pt x="30" y="2573"/>
                  </a:lnTo>
                  <a:cubicBezTo>
                    <a:pt x="178" y="2957"/>
                    <a:pt x="326" y="3371"/>
                    <a:pt x="474" y="3756"/>
                  </a:cubicBezTo>
                  <a:cubicBezTo>
                    <a:pt x="1568" y="6713"/>
                    <a:pt x="2514" y="11090"/>
                    <a:pt x="2100" y="11297"/>
                  </a:cubicBezTo>
                  <a:cubicBezTo>
                    <a:pt x="1716" y="11474"/>
                    <a:pt x="444" y="13929"/>
                    <a:pt x="89" y="15141"/>
                  </a:cubicBezTo>
                  <a:cubicBezTo>
                    <a:pt x="89" y="15230"/>
                    <a:pt x="60" y="15289"/>
                    <a:pt x="30" y="15378"/>
                  </a:cubicBezTo>
                  <a:lnTo>
                    <a:pt x="30" y="18572"/>
                  </a:lnTo>
                  <a:cubicBezTo>
                    <a:pt x="385" y="15733"/>
                    <a:pt x="1006" y="13781"/>
                    <a:pt x="2100" y="12184"/>
                  </a:cubicBezTo>
                  <a:lnTo>
                    <a:pt x="2396" y="11770"/>
                  </a:lnTo>
                  <a:lnTo>
                    <a:pt x="2514" y="12982"/>
                  </a:lnTo>
                  <a:cubicBezTo>
                    <a:pt x="2573" y="13663"/>
                    <a:pt x="2692" y="14372"/>
                    <a:pt x="2751" y="14579"/>
                  </a:cubicBezTo>
                  <a:cubicBezTo>
                    <a:pt x="2810" y="14875"/>
                    <a:pt x="2928" y="14964"/>
                    <a:pt x="3283" y="15052"/>
                  </a:cubicBezTo>
                  <a:cubicBezTo>
                    <a:pt x="3608" y="15141"/>
                    <a:pt x="3756" y="15259"/>
                    <a:pt x="3845" y="15496"/>
                  </a:cubicBezTo>
                  <a:cubicBezTo>
                    <a:pt x="4141" y="16324"/>
                    <a:pt x="4762" y="20021"/>
                    <a:pt x="4880" y="21558"/>
                  </a:cubicBezTo>
                  <a:cubicBezTo>
                    <a:pt x="4965" y="23093"/>
                    <a:pt x="5097" y="23645"/>
                    <a:pt x="5584" y="23645"/>
                  </a:cubicBezTo>
                  <a:cubicBezTo>
                    <a:pt x="5773" y="23645"/>
                    <a:pt x="6015" y="23562"/>
                    <a:pt x="6329" y="23421"/>
                  </a:cubicBezTo>
                  <a:cubicBezTo>
                    <a:pt x="6538" y="23308"/>
                    <a:pt x="6746" y="23255"/>
                    <a:pt x="6900" y="23255"/>
                  </a:cubicBezTo>
                  <a:cubicBezTo>
                    <a:pt x="6986" y="23255"/>
                    <a:pt x="7056" y="23271"/>
                    <a:pt x="7098" y="23303"/>
                  </a:cubicBezTo>
                  <a:cubicBezTo>
                    <a:pt x="7305" y="23451"/>
                    <a:pt x="7275" y="23481"/>
                    <a:pt x="7039" y="23481"/>
                  </a:cubicBezTo>
                  <a:cubicBezTo>
                    <a:pt x="6743" y="23510"/>
                    <a:pt x="6625" y="23895"/>
                    <a:pt x="5974" y="26260"/>
                  </a:cubicBezTo>
                  <a:cubicBezTo>
                    <a:pt x="5028" y="29750"/>
                    <a:pt x="681" y="41904"/>
                    <a:pt x="385" y="41904"/>
                  </a:cubicBezTo>
                  <a:cubicBezTo>
                    <a:pt x="326" y="41904"/>
                    <a:pt x="208" y="41579"/>
                    <a:pt x="119" y="41194"/>
                  </a:cubicBezTo>
                  <a:cubicBezTo>
                    <a:pt x="1" y="40603"/>
                    <a:pt x="60" y="40100"/>
                    <a:pt x="533" y="38503"/>
                  </a:cubicBezTo>
                  <a:cubicBezTo>
                    <a:pt x="1627" y="34629"/>
                    <a:pt x="2780" y="31702"/>
                    <a:pt x="4703" y="27946"/>
                  </a:cubicBezTo>
                  <a:cubicBezTo>
                    <a:pt x="5501" y="26320"/>
                    <a:pt x="5649" y="25935"/>
                    <a:pt x="5442" y="25935"/>
                  </a:cubicBezTo>
                  <a:cubicBezTo>
                    <a:pt x="5294" y="25935"/>
                    <a:pt x="3520" y="29454"/>
                    <a:pt x="2514" y="31850"/>
                  </a:cubicBezTo>
                  <a:cubicBezTo>
                    <a:pt x="1509" y="34127"/>
                    <a:pt x="1036" y="35457"/>
                    <a:pt x="444" y="37734"/>
                  </a:cubicBezTo>
                  <a:cubicBezTo>
                    <a:pt x="296" y="38267"/>
                    <a:pt x="148" y="38770"/>
                    <a:pt x="30" y="39095"/>
                  </a:cubicBezTo>
                  <a:lnTo>
                    <a:pt x="30" y="49711"/>
                  </a:lnTo>
                  <a:cubicBezTo>
                    <a:pt x="60" y="49770"/>
                    <a:pt x="89" y="49859"/>
                    <a:pt x="89" y="49948"/>
                  </a:cubicBezTo>
                  <a:cubicBezTo>
                    <a:pt x="173" y="50419"/>
                    <a:pt x="178" y="50631"/>
                    <a:pt x="56" y="50631"/>
                  </a:cubicBezTo>
                  <a:cubicBezTo>
                    <a:pt x="48" y="50631"/>
                    <a:pt x="39" y="50630"/>
                    <a:pt x="30" y="50628"/>
                  </a:cubicBezTo>
                  <a:lnTo>
                    <a:pt x="30" y="51604"/>
                  </a:lnTo>
                  <a:cubicBezTo>
                    <a:pt x="355" y="51929"/>
                    <a:pt x="533" y="53201"/>
                    <a:pt x="296" y="53319"/>
                  </a:cubicBezTo>
                  <a:cubicBezTo>
                    <a:pt x="148" y="53378"/>
                    <a:pt x="148" y="53526"/>
                    <a:pt x="296" y="53763"/>
                  </a:cubicBezTo>
                  <a:cubicBezTo>
                    <a:pt x="444" y="53970"/>
                    <a:pt x="562" y="54679"/>
                    <a:pt x="562" y="55330"/>
                  </a:cubicBezTo>
                  <a:lnTo>
                    <a:pt x="622" y="56572"/>
                  </a:lnTo>
                  <a:lnTo>
                    <a:pt x="30" y="55833"/>
                  </a:lnTo>
                  <a:lnTo>
                    <a:pt x="30" y="58080"/>
                  </a:lnTo>
                  <a:cubicBezTo>
                    <a:pt x="444" y="58938"/>
                    <a:pt x="681" y="59529"/>
                    <a:pt x="622" y="59529"/>
                  </a:cubicBezTo>
                  <a:cubicBezTo>
                    <a:pt x="592" y="59529"/>
                    <a:pt x="355" y="59204"/>
                    <a:pt x="30" y="58731"/>
                  </a:cubicBezTo>
                  <a:lnTo>
                    <a:pt x="30" y="59293"/>
                  </a:lnTo>
                  <a:cubicBezTo>
                    <a:pt x="1124" y="60890"/>
                    <a:pt x="1065" y="60860"/>
                    <a:pt x="1124" y="61836"/>
                  </a:cubicBezTo>
                  <a:lnTo>
                    <a:pt x="1154" y="62694"/>
                  </a:lnTo>
                  <a:lnTo>
                    <a:pt x="3490" y="62694"/>
                  </a:lnTo>
                  <a:cubicBezTo>
                    <a:pt x="3815" y="62220"/>
                    <a:pt x="4229" y="61629"/>
                    <a:pt x="4703" y="61008"/>
                  </a:cubicBezTo>
                  <a:cubicBezTo>
                    <a:pt x="5708" y="59588"/>
                    <a:pt x="6536" y="58435"/>
                    <a:pt x="6536" y="58376"/>
                  </a:cubicBezTo>
                  <a:cubicBezTo>
                    <a:pt x="6542" y="58312"/>
                    <a:pt x="6530" y="58279"/>
                    <a:pt x="6497" y="58279"/>
                  </a:cubicBezTo>
                  <a:cubicBezTo>
                    <a:pt x="6364" y="58279"/>
                    <a:pt x="5890" y="58837"/>
                    <a:pt x="4939" y="60121"/>
                  </a:cubicBezTo>
                  <a:cubicBezTo>
                    <a:pt x="4229" y="61126"/>
                    <a:pt x="3490" y="62132"/>
                    <a:pt x="3342" y="62309"/>
                  </a:cubicBezTo>
                  <a:cubicBezTo>
                    <a:pt x="3325" y="62333"/>
                    <a:pt x="3313" y="62345"/>
                    <a:pt x="3306" y="62345"/>
                  </a:cubicBezTo>
                  <a:cubicBezTo>
                    <a:pt x="3252" y="62345"/>
                    <a:pt x="3483" y="61675"/>
                    <a:pt x="3875" y="60683"/>
                  </a:cubicBezTo>
                  <a:cubicBezTo>
                    <a:pt x="4318" y="59588"/>
                    <a:pt x="4791" y="58287"/>
                    <a:pt x="4939" y="57785"/>
                  </a:cubicBezTo>
                  <a:cubicBezTo>
                    <a:pt x="5176" y="57016"/>
                    <a:pt x="5472" y="56543"/>
                    <a:pt x="6861" y="54768"/>
                  </a:cubicBezTo>
                  <a:cubicBezTo>
                    <a:pt x="8636" y="52432"/>
                    <a:pt x="8724" y="52284"/>
                    <a:pt x="8517" y="52225"/>
                  </a:cubicBezTo>
                  <a:cubicBezTo>
                    <a:pt x="8516" y="52224"/>
                    <a:pt x="8514" y="52224"/>
                    <a:pt x="8512" y="52224"/>
                  </a:cubicBezTo>
                  <a:cubicBezTo>
                    <a:pt x="8404" y="52224"/>
                    <a:pt x="7765" y="52982"/>
                    <a:pt x="7068" y="53940"/>
                  </a:cubicBezTo>
                  <a:cubicBezTo>
                    <a:pt x="6329" y="54916"/>
                    <a:pt x="5708" y="55715"/>
                    <a:pt x="5649" y="55744"/>
                  </a:cubicBezTo>
                  <a:cubicBezTo>
                    <a:pt x="5647" y="55745"/>
                    <a:pt x="5646" y="55745"/>
                    <a:pt x="5645" y="55745"/>
                  </a:cubicBezTo>
                  <a:cubicBezTo>
                    <a:pt x="5469" y="55745"/>
                    <a:pt x="7250" y="49878"/>
                    <a:pt x="7837" y="48440"/>
                  </a:cubicBezTo>
                  <a:cubicBezTo>
                    <a:pt x="8133" y="47700"/>
                    <a:pt x="8695" y="46577"/>
                    <a:pt x="9079" y="45896"/>
                  </a:cubicBezTo>
                  <a:cubicBezTo>
                    <a:pt x="9878" y="44536"/>
                    <a:pt x="9878" y="44477"/>
                    <a:pt x="9552" y="44477"/>
                  </a:cubicBezTo>
                  <a:cubicBezTo>
                    <a:pt x="9550" y="44477"/>
                    <a:pt x="9547" y="44477"/>
                    <a:pt x="9544" y="44477"/>
                  </a:cubicBezTo>
                  <a:cubicBezTo>
                    <a:pt x="9064" y="44477"/>
                    <a:pt x="7714" y="47006"/>
                    <a:pt x="6773" y="49682"/>
                  </a:cubicBezTo>
                  <a:cubicBezTo>
                    <a:pt x="6447" y="50569"/>
                    <a:pt x="5738" y="52905"/>
                    <a:pt x="5176" y="54827"/>
                  </a:cubicBezTo>
                  <a:cubicBezTo>
                    <a:pt x="4614" y="56779"/>
                    <a:pt x="3963" y="58820"/>
                    <a:pt x="3756" y="59352"/>
                  </a:cubicBezTo>
                  <a:cubicBezTo>
                    <a:pt x="3096" y="61015"/>
                    <a:pt x="2860" y="61545"/>
                    <a:pt x="2782" y="61545"/>
                  </a:cubicBezTo>
                  <a:cubicBezTo>
                    <a:pt x="2766" y="61545"/>
                    <a:pt x="2756" y="61522"/>
                    <a:pt x="2751" y="61481"/>
                  </a:cubicBezTo>
                  <a:cubicBezTo>
                    <a:pt x="2514" y="59263"/>
                    <a:pt x="2307" y="56276"/>
                    <a:pt x="2396" y="56188"/>
                  </a:cubicBezTo>
                  <a:cubicBezTo>
                    <a:pt x="2721" y="55892"/>
                    <a:pt x="4200" y="52905"/>
                    <a:pt x="4052" y="52905"/>
                  </a:cubicBezTo>
                  <a:cubicBezTo>
                    <a:pt x="3904" y="52905"/>
                    <a:pt x="2958" y="54532"/>
                    <a:pt x="2426" y="55685"/>
                  </a:cubicBezTo>
                  <a:cubicBezTo>
                    <a:pt x="2417" y="55702"/>
                    <a:pt x="2408" y="55710"/>
                    <a:pt x="2399" y="55710"/>
                  </a:cubicBezTo>
                  <a:cubicBezTo>
                    <a:pt x="2314" y="55710"/>
                    <a:pt x="2210" y="54990"/>
                    <a:pt x="2130" y="54029"/>
                  </a:cubicBezTo>
                  <a:cubicBezTo>
                    <a:pt x="1982" y="52166"/>
                    <a:pt x="1982" y="52018"/>
                    <a:pt x="2396" y="51515"/>
                  </a:cubicBezTo>
                  <a:cubicBezTo>
                    <a:pt x="3520" y="50037"/>
                    <a:pt x="8665" y="41431"/>
                    <a:pt x="8517" y="41283"/>
                  </a:cubicBezTo>
                  <a:cubicBezTo>
                    <a:pt x="8495" y="41256"/>
                    <a:pt x="8472" y="41239"/>
                    <a:pt x="8445" y="41239"/>
                  </a:cubicBezTo>
                  <a:cubicBezTo>
                    <a:pt x="8293" y="41239"/>
                    <a:pt x="7992" y="41756"/>
                    <a:pt x="6714" y="43886"/>
                  </a:cubicBezTo>
                  <a:cubicBezTo>
                    <a:pt x="5264" y="46370"/>
                    <a:pt x="2041" y="51545"/>
                    <a:pt x="1952" y="51545"/>
                  </a:cubicBezTo>
                  <a:cubicBezTo>
                    <a:pt x="1923" y="51545"/>
                    <a:pt x="1893" y="51367"/>
                    <a:pt x="1864" y="51131"/>
                  </a:cubicBezTo>
                  <a:cubicBezTo>
                    <a:pt x="1834" y="50835"/>
                    <a:pt x="2159" y="50155"/>
                    <a:pt x="3342" y="48292"/>
                  </a:cubicBezTo>
                  <a:cubicBezTo>
                    <a:pt x="4732" y="46044"/>
                    <a:pt x="7867" y="40278"/>
                    <a:pt x="8044" y="39686"/>
                  </a:cubicBezTo>
                  <a:cubicBezTo>
                    <a:pt x="8074" y="39538"/>
                    <a:pt x="8044" y="39420"/>
                    <a:pt x="7956" y="39420"/>
                  </a:cubicBezTo>
                  <a:cubicBezTo>
                    <a:pt x="7867" y="39420"/>
                    <a:pt x="7305" y="40455"/>
                    <a:pt x="6684" y="41697"/>
                  </a:cubicBezTo>
                  <a:cubicBezTo>
                    <a:pt x="5679" y="43738"/>
                    <a:pt x="2928" y="48558"/>
                    <a:pt x="2071" y="49711"/>
                  </a:cubicBezTo>
                  <a:lnTo>
                    <a:pt x="1745" y="50184"/>
                  </a:lnTo>
                  <a:lnTo>
                    <a:pt x="1657" y="49770"/>
                  </a:lnTo>
                  <a:cubicBezTo>
                    <a:pt x="1598" y="49475"/>
                    <a:pt x="1864" y="48854"/>
                    <a:pt x="2721" y="47198"/>
                  </a:cubicBezTo>
                  <a:cubicBezTo>
                    <a:pt x="3342" y="45985"/>
                    <a:pt x="4289" y="44063"/>
                    <a:pt x="4791" y="42851"/>
                  </a:cubicBezTo>
                  <a:cubicBezTo>
                    <a:pt x="5324" y="41638"/>
                    <a:pt x="6152" y="39805"/>
                    <a:pt x="6625" y="38740"/>
                  </a:cubicBezTo>
                  <a:cubicBezTo>
                    <a:pt x="7320" y="37225"/>
                    <a:pt x="7598" y="36503"/>
                    <a:pt x="7460" y="36503"/>
                  </a:cubicBezTo>
                  <a:cubicBezTo>
                    <a:pt x="7433" y="36503"/>
                    <a:pt x="7391" y="36529"/>
                    <a:pt x="7335" y="36581"/>
                  </a:cubicBezTo>
                  <a:cubicBezTo>
                    <a:pt x="7187" y="36699"/>
                    <a:pt x="5383" y="40633"/>
                    <a:pt x="4407" y="42969"/>
                  </a:cubicBezTo>
                  <a:cubicBezTo>
                    <a:pt x="3630" y="44783"/>
                    <a:pt x="3132" y="45840"/>
                    <a:pt x="3079" y="45840"/>
                  </a:cubicBezTo>
                  <a:cubicBezTo>
                    <a:pt x="3078" y="45840"/>
                    <a:pt x="3077" y="45839"/>
                    <a:pt x="3076" y="45837"/>
                  </a:cubicBezTo>
                  <a:cubicBezTo>
                    <a:pt x="3047" y="45808"/>
                    <a:pt x="3165" y="45335"/>
                    <a:pt x="3313" y="44743"/>
                  </a:cubicBezTo>
                  <a:cubicBezTo>
                    <a:pt x="3815" y="42880"/>
                    <a:pt x="4229" y="40337"/>
                    <a:pt x="4850" y="35724"/>
                  </a:cubicBezTo>
                  <a:cubicBezTo>
                    <a:pt x="5619" y="30075"/>
                    <a:pt x="6063" y="27946"/>
                    <a:pt x="6832" y="26467"/>
                  </a:cubicBezTo>
                  <a:cubicBezTo>
                    <a:pt x="7157" y="25846"/>
                    <a:pt x="7394" y="25285"/>
                    <a:pt x="7335" y="25225"/>
                  </a:cubicBezTo>
                  <a:cubicBezTo>
                    <a:pt x="7319" y="25215"/>
                    <a:pt x="7303" y="25210"/>
                    <a:pt x="7285" y="25210"/>
                  </a:cubicBezTo>
                  <a:cubicBezTo>
                    <a:pt x="7204" y="25210"/>
                    <a:pt x="7102" y="25321"/>
                    <a:pt x="6980" y="25492"/>
                  </a:cubicBezTo>
                  <a:cubicBezTo>
                    <a:pt x="6880" y="25657"/>
                    <a:pt x="6818" y="25757"/>
                    <a:pt x="6796" y="25757"/>
                  </a:cubicBezTo>
                  <a:cubicBezTo>
                    <a:pt x="6759" y="25757"/>
                    <a:pt x="6835" y="25475"/>
                    <a:pt x="7039" y="24752"/>
                  </a:cubicBezTo>
                  <a:cubicBezTo>
                    <a:pt x="7160" y="24308"/>
                    <a:pt x="7232" y="24072"/>
                    <a:pt x="7289" y="24072"/>
                  </a:cubicBezTo>
                  <a:cubicBezTo>
                    <a:pt x="7356" y="24072"/>
                    <a:pt x="7402" y="24411"/>
                    <a:pt x="7482" y="25137"/>
                  </a:cubicBezTo>
                  <a:cubicBezTo>
                    <a:pt x="7512" y="25610"/>
                    <a:pt x="7571" y="27148"/>
                    <a:pt x="7601" y="28567"/>
                  </a:cubicBezTo>
                  <a:cubicBezTo>
                    <a:pt x="7630" y="31022"/>
                    <a:pt x="7630" y="31169"/>
                    <a:pt x="7039" y="32707"/>
                  </a:cubicBezTo>
                  <a:cubicBezTo>
                    <a:pt x="6684" y="33594"/>
                    <a:pt x="6507" y="34334"/>
                    <a:pt x="6595" y="34363"/>
                  </a:cubicBezTo>
                  <a:cubicBezTo>
                    <a:pt x="6598" y="34364"/>
                    <a:pt x="6601" y="34365"/>
                    <a:pt x="6604" y="34365"/>
                  </a:cubicBezTo>
                  <a:cubicBezTo>
                    <a:pt x="6699" y="34365"/>
                    <a:pt x="6928" y="33929"/>
                    <a:pt x="7157" y="33299"/>
                  </a:cubicBezTo>
                  <a:cubicBezTo>
                    <a:pt x="7358" y="32724"/>
                    <a:pt x="7532" y="32233"/>
                    <a:pt x="7568" y="32233"/>
                  </a:cubicBezTo>
                  <a:cubicBezTo>
                    <a:pt x="7569" y="32233"/>
                    <a:pt x="7570" y="32233"/>
                    <a:pt x="7571" y="32234"/>
                  </a:cubicBezTo>
                  <a:cubicBezTo>
                    <a:pt x="7601" y="32264"/>
                    <a:pt x="7571" y="33151"/>
                    <a:pt x="7542" y="34186"/>
                  </a:cubicBezTo>
                  <a:cubicBezTo>
                    <a:pt x="7512" y="35250"/>
                    <a:pt x="7542" y="36256"/>
                    <a:pt x="7571" y="36404"/>
                  </a:cubicBezTo>
                  <a:cubicBezTo>
                    <a:pt x="7647" y="36669"/>
                    <a:pt x="7905" y="36825"/>
                    <a:pt x="8197" y="36825"/>
                  </a:cubicBezTo>
                  <a:cubicBezTo>
                    <a:pt x="8361" y="36825"/>
                    <a:pt x="8536" y="36776"/>
                    <a:pt x="8695" y="36670"/>
                  </a:cubicBezTo>
                  <a:cubicBezTo>
                    <a:pt x="8901" y="36541"/>
                    <a:pt x="9107" y="36457"/>
                    <a:pt x="9215" y="36457"/>
                  </a:cubicBezTo>
                  <a:cubicBezTo>
                    <a:pt x="9231" y="36457"/>
                    <a:pt x="9245" y="36459"/>
                    <a:pt x="9257" y="36463"/>
                  </a:cubicBezTo>
                  <a:cubicBezTo>
                    <a:pt x="9493" y="36522"/>
                    <a:pt x="9907" y="39124"/>
                    <a:pt x="9967" y="40721"/>
                  </a:cubicBezTo>
                  <a:cubicBezTo>
                    <a:pt x="9967" y="41461"/>
                    <a:pt x="9907" y="42052"/>
                    <a:pt x="9789" y="42170"/>
                  </a:cubicBezTo>
                  <a:cubicBezTo>
                    <a:pt x="9671" y="42289"/>
                    <a:pt x="8902" y="43442"/>
                    <a:pt x="8074" y="44684"/>
                  </a:cubicBezTo>
                  <a:cubicBezTo>
                    <a:pt x="7246" y="45956"/>
                    <a:pt x="5826" y="48055"/>
                    <a:pt x="4939" y="49386"/>
                  </a:cubicBezTo>
                  <a:cubicBezTo>
                    <a:pt x="4022" y="50717"/>
                    <a:pt x="3283" y="51841"/>
                    <a:pt x="3283" y="51900"/>
                  </a:cubicBezTo>
                  <a:cubicBezTo>
                    <a:pt x="3283" y="51965"/>
                    <a:pt x="3298" y="52001"/>
                    <a:pt x="3331" y="52001"/>
                  </a:cubicBezTo>
                  <a:cubicBezTo>
                    <a:pt x="3495" y="52001"/>
                    <a:pt x="4108" y="51160"/>
                    <a:pt x="5679" y="48854"/>
                  </a:cubicBezTo>
                  <a:cubicBezTo>
                    <a:pt x="6891" y="47109"/>
                    <a:pt x="8310" y="44980"/>
                    <a:pt x="8872" y="44122"/>
                  </a:cubicBezTo>
                  <a:cubicBezTo>
                    <a:pt x="9434" y="43265"/>
                    <a:pt x="9937" y="42584"/>
                    <a:pt x="9967" y="42555"/>
                  </a:cubicBezTo>
                  <a:cubicBezTo>
                    <a:pt x="10203" y="42555"/>
                    <a:pt x="9907" y="45068"/>
                    <a:pt x="9434" y="47405"/>
                  </a:cubicBezTo>
                  <a:cubicBezTo>
                    <a:pt x="9138" y="48735"/>
                    <a:pt x="8902" y="50066"/>
                    <a:pt x="8902" y="50391"/>
                  </a:cubicBezTo>
                  <a:cubicBezTo>
                    <a:pt x="8843" y="51072"/>
                    <a:pt x="9168" y="51456"/>
                    <a:pt x="9789" y="51486"/>
                  </a:cubicBezTo>
                  <a:lnTo>
                    <a:pt x="10233" y="51515"/>
                  </a:lnTo>
                  <a:lnTo>
                    <a:pt x="10174" y="52816"/>
                  </a:lnTo>
                  <a:cubicBezTo>
                    <a:pt x="10085" y="54472"/>
                    <a:pt x="9760" y="55715"/>
                    <a:pt x="8606" y="59204"/>
                  </a:cubicBezTo>
                  <a:cubicBezTo>
                    <a:pt x="8103" y="60771"/>
                    <a:pt x="7660" y="62250"/>
                    <a:pt x="7601" y="62487"/>
                  </a:cubicBezTo>
                  <a:cubicBezTo>
                    <a:pt x="7601" y="62546"/>
                    <a:pt x="7571" y="62605"/>
                    <a:pt x="7512" y="62694"/>
                  </a:cubicBezTo>
                  <a:lnTo>
                    <a:pt x="10233" y="62694"/>
                  </a:lnTo>
                  <a:cubicBezTo>
                    <a:pt x="10108" y="62494"/>
                    <a:pt x="9898" y="62420"/>
                    <a:pt x="9515" y="62420"/>
                  </a:cubicBezTo>
                  <a:cubicBezTo>
                    <a:pt x="9445" y="62420"/>
                    <a:pt x="9369" y="62423"/>
                    <a:pt x="9286" y="62427"/>
                  </a:cubicBezTo>
                  <a:lnTo>
                    <a:pt x="8606" y="62487"/>
                  </a:lnTo>
                  <a:lnTo>
                    <a:pt x="9168" y="60712"/>
                  </a:lnTo>
                  <a:cubicBezTo>
                    <a:pt x="10765" y="55626"/>
                    <a:pt x="11031" y="54384"/>
                    <a:pt x="11090" y="52255"/>
                  </a:cubicBezTo>
                  <a:cubicBezTo>
                    <a:pt x="11149" y="51072"/>
                    <a:pt x="10883" y="50598"/>
                    <a:pt x="10174" y="50539"/>
                  </a:cubicBezTo>
                  <a:cubicBezTo>
                    <a:pt x="9760" y="50510"/>
                    <a:pt x="9760" y="50717"/>
                    <a:pt x="10321" y="47700"/>
                  </a:cubicBezTo>
                  <a:cubicBezTo>
                    <a:pt x="10942" y="44329"/>
                    <a:pt x="10942" y="40810"/>
                    <a:pt x="10381" y="37468"/>
                  </a:cubicBezTo>
                  <a:cubicBezTo>
                    <a:pt x="10174" y="36285"/>
                    <a:pt x="10055" y="35871"/>
                    <a:pt x="9760" y="35635"/>
                  </a:cubicBezTo>
                  <a:cubicBezTo>
                    <a:pt x="9602" y="35493"/>
                    <a:pt x="9487" y="35427"/>
                    <a:pt x="9356" y="35427"/>
                  </a:cubicBezTo>
                  <a:cubicBezTo>
                    <a:pt x="9240" y="35427"/>
                    <a:pt x="9112" y="35479"/>
                    <a:pt x="8931" y="35576"/>
                  </a:cubicBezTo>
                  <a:cubicBezTo>
                    <a:pt x="8735" y="35674"/>
                    <a:pt x="8539" y="35731"/>
                    <a:pt x="8461" y="35731"/>
                  </a:cubicBezTo>
                  <a:cubicBezTo>
                    <a:pt x="8445" y="35731"/>
                    <a:pt x="8434" y="35729"/>
                    <a:pt x="8429" y="35724"/>
                  </a:cubicBezTo>
                  <a:cubicBezTo>
                    <a:pt x="8370" y="35694"/>
                    <a:pt x="8399" y="35073"/>
                    <a:pt x="8458" y="34334"/>
                  </a:cubicBezTo>
                  <a:cubicBezTo>
                    <a:pt x="8606" y="32618"/>
                    <a:pt x="8399" y="25610"/>
                    <a:pt x="8163" y="24190"/>
                  </a:cubicBezTo>
                  <a:cubicBezTo>
                    <a:pt x="7922" y="22857"/>
                    <a:pt x="7536" y="22202"/>
                    <a:pt x="6957" y="22202"/>
                  </a:cubicBezTo>
                  <a:cubicBezTo>
                    <a:pt x="6753" y="22202"/>
                    <a:pt x="6524" y="22284"/>
                    <a:pt x="6270" y="22446"/>
                  </a:cubicBezTo>
                  <a:cubicBezTo>
                    <a:pt x="6140" y="22532"/>
                    <a:pt x="6050" y="22604"/>
                    <a:pt x="5984" y="22604"/>
                  </a:cubicBezTo>
                  <a:cubicBezTo>
                    <a:pt x="5823" y="22604"/>
                    <a:pt x="5795" y="22191"/>
                    <a:pt x="5649" y="20582"/>
                  </a:cubicBezTo>
                  <a:cubicBezTo>
                    <a:pt x="5501" y="18601"/>
                    <a:pt x="4643" y="14609"/>
                    <a:pt x="4318" y="14284"/>
                  </a:cubicBezTo>
                  <a:cubicBezTo>
                    <a:pt x="4186" y="14151"/>
                    <a:pt x="3982" y="14042"/>
                    <a:pt x="3835" y="14042"/>
                  </a:cubicBezTo>
                  <a:cubicBezTo>
                    <a:pt x="3818" y="14042"/>
                    <a:pt x="3801" y="14044"/>
                    <a:pt x="3786" y="14047"/>
                  </a:cubicBezTo>
                  <a:cubicBezTo>
                    <a:pt x="3549" y="14047"/>
                    <a:pt x="3461" y="13810"/>
                    <a:pt x="3342" y="12509"/>
                  </a:cubicBezTo>
                  <a:cubicBezTo>
                    <a:pt x="2928" y="8990"/>
                    <a:pt x="2248" y="6092"/>
                    <a:pt x="1154" y="3253"/>
                  </a:cubicBezTo>
                  <a:cubicBezTo>
                    <a:pt x="858" y="2573"/>
                    <a:pt x="385" y="1183"/>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3871350" y="4157200"/>
              <a:ext cx="44375" cy="18500"/>
            </a:xfrm>
            <a:custGeom>
              <a:avLst/>
              <a:gdLst/>
              <a:ahLst/>
              <a:cxnLst/>
              <a:rect l="l" t="t" r="r" b="b"/>
              <a:pathLst>
                <a:path w="1775" h="740" extrusionOk="0">
                  <a:moveTo>
                    <a:pt x="1479" y="0"/>
                  </a:moveTo>
                  <a:cubicBezTo>
                    <a:pt x="1420" y="0"/>
                    <a:pt x="829" y="296"/>
                    <a:pt x="1" y="740"/>
                  </a:cubicBezTo>
                  <a:lnTo>
                    <a:pt x="651" y="740"/>
                  </a:lnTo>
                  <a:cubicBezTo>
                    <a:pt x="1538" y="237"/>
                    <a:pt x="1775" y="0"/>
                    <a:pt x="1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614800" y="4171425"/>
              <a:ext cx="10375" cy="4275"/>
            </a:xfrm>
            <a:custGeom>
              <a:avLst/>
              <a:gdLst/>
              <a:ahLst/>
              <a:cxnLst/>
              <a:rect l="l" t="t" r="r" b="b"/>
              <a:pathLst>
                <a:path w="415" h="171" extrusionOk="0">
                  <a:moveTo>
                    <a:pt x="344" y="0"/>
                  </a:moveTo>
                  <a:cubicBezTo>
                    <a:pt x="287" y="0"/>
                    <a:pt x="176" y="61"/>
                    <a:pt x="1" y="171"/>
                  </a:cubicBezTo>
                  <a:lnTo>
                    <a:pt x="326" y="171"/>
                  </a:lnTo>
                  <a:cubicBezTo>
                    <a:pt x="385" y="82"/>
                    <a:pt x="415" y="23"/>
                    <a:pt x="385" y="23"/>
                  </a:cubicBezTo>
                  <a:cubicBezTo>
                    <a:pt x="378" y="7"/>
                    <a:pt x="364"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983900" y="3388000"/>
              <a:ext cx="25150" cy="111975"/>
            </a:xfrm>
            <a:custGeom>
              <a:avLst/>
              <a:gdLst/>
              <a:ahLst/>
              <a:cxnLst/>
              <a:rect l="l" t="t" r="r" b="b"/>
              <a:pathLst>
                <a:path w="1006" h="4479" extrusionOk="0">
                  <a:moveTo>
                    <a:pt x="858" y="1"/>
                  </a:moveTo>
                  <a:cubicBezTo>
                    <a:pt x="744" y="1"/>
                    <a:pt x="555" y="594"/>
                    <a:pt x="266" y="1906"/>
                  </a:cubicBezTo>
                  <a:cubicBezTo>
                    <a:pt x="178" y="2260"/>
                    <a:pt x="89" y="2645"/>
                    <a:pt x="0" y="3029"/>
                  </a:cubicBezTo>
                  <a:lnTo>
                    <a:pt x="0" y="4478"/>
                  </a:lnTo>
                  <a:cubicBezTo>
                    <a:pt x="473" y="2882"/>
                    <a:pt x="1006" y="486"/>
                    <a:pt x="947" y="190"/>
                  </a:cubicBezTo>
                  <a:cubicBezTo>
                    <a:pt x="924" y="66"/>
                    <a:pt x="89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1983900" y="4123175"/>
              <a:ext cx="27375" cy="52525"/>
            </a:xfrm>
            <a:custGeom>
              <a:avLst/>
              <a:gdLst/>
              <a:ahLst/>
              <a:cxnLst/>
              <a:rect l="l" t="t" r="r" b="b"/>
              <a:pathLst>
                <a:path w="1095" h="2101" extrusionOk="0">
                  <a:moveTo>
                    <a:pt x="0" y="1"/>
                  </a:moveTo>
                  <a:lnTo>
                    <a:pt x="0" y="652"/>
                  </a:lnTo>
                  <a:cubicBezTo>
                    <a:pt x="89" y="829"/>
                    <a:pt x="178" y="1006"/>
                    <a:pt x="296" y="1213"/>
                  </a:cubicBezTo>
                  <a:cubicBezTo>
                    <a:pt x="473" y="1568"/>
                    <a:pt x="621" y="1864"/>
                    <a:pt x="739" y="2101"/>
                  </a:cubicBezTo>
                  <a:lnTo>
                    <a:pt x="1094" y="2101"/>
                  </a:lnTo>
                  <a:lnTo>
                    <a:pt x="414" y="770"/>
                  </a:lnTo>
                  <a:cubicBezTo>
                    <a:pt x="237" y="474"/>
                    <a:pt x="118"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1983900" y="3159125"/>
              <a:ext cx="66550" cy="246225"/>
            </a:xfrm>
            <a:custGeom>
              <a:avLst/>
              <a:gdLst/>
              <a:ahLst/>
              <a:cxnLst/>
              <a:rect l="l" t="t" r="r" b="b"/>
              <a:pathLst>
                <a:path w="2662" h="9849" extrusionOk="0">
                  <a:moveTo>
                    <a:pt x="2484" y="1"/>
                  </a:moveTo>
                  <a:cubicBezTo>
                    <a:pt x="2248" y="1"/>
                    <a:pt x="1006" y="3993"/>
                    <a:pt x="621" y="6152"/>
                  </a:cubicBezTo>
                  <a:cubicBezTo>
                    <a:pt x="503" y="6802"/>
                    <a:pt x="266" y="7719"/>
                    <a:pt x="0" y="8665"/>
                  </a:cubicBezTo>
                  <a:lnTo>
                    <a:pt x="0" y="9848"/>
                  </a:lnTo>
                  <a:cubicBezTo>
                    <a:pt x="385" y="8665"/>
                    <a:pt x="710" y="7394"/>
                    <a:pt x="828" y="6713"/>
                  </a:cubicBezTo>
                  <a:cubicBezTo>
                    <a:pt x="1183" y="4762"/>
                    <a:pt x="1656" y="2899"/>
                    <a:pt x="2189" y="1361"/>
                  </a:cubicBezTo>
                  <a:cubicBezTo>
                    <a:pt x="2662" y="30"/>
                    <a:pt x="2662" y="1"/>
                    <a:pt x="24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983900" y="4149800"/>
              <a:ext cx="13325" cy="25900"/>
            </a:xfrm>
            <a:custGeom>
              <a:avLst/>
              <a:gdLst/>
              <a:ahLst/>
              <a:cxnLst/>
              <a:rect l="l" t="t" r="r" b="b"/>
              <a:pathLst>
                <a:path w="533" h="1036" extrusionOk="0">
                  <a:moveTo>
                    <a:pt x="0" y="1"/>
                  </a:moveTo>
                  <a:lnTo>
                    <a:pt x="0" y="740"/>
                  </a:lnTo>
                  <a:cubicBezTo>
                    <a:pt x="59" y="829"/>
                    <a:pt x="118" y="947"/>
                    <a:pt x="148" y="1036"/>
                  </a:cubicBezTo>
                  <a:lnTo>
                    <a:pt x="532" y="1036"/>
                  </a:lnTo>
                  <a:cubicBezTo>
                    <a:pt x="385" y="740"/>
                    <a:pt x="207" y="38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2401600" y="3933275"/>
              <a:ext cx="1690100" cy="242425"/>
            </a:xfrm>
            <a:custGeom>
              <a:avLst/>
              <a:gdLst/>
              <a:ahLst/>
              <a:cxnLst/>
              <a:rect l="l" t="t" r="r" b="b"/>
              <a:pathLst>
                <a:path w="67604" h="9697" extrusionOk="0">
                  <a:moveTo>
                    <a:pt x="34326" y="1"/>
                  </a:moveTo>
                  <a:cubicBezTo>
                    <a:pt x="32034" y="1"/>
                    <a:pt x="26580" y="864"/>
                    <a:pt x="22535" y="1919"/>
                  </a:cubicBezTo>
                  <a:cubicBezTo>
                    <a:pt x="21748" y="2125"/>
                    <a:pt x="21270" y="2224"/>
                    <a:pt x="21055" y="2224"/>
                  </a:cubicBezTo>
                  <a:cubicBezTo>
                    <a:pt x="20931" y="2224"/>
                    <a:pt x="20894" y="2191"/>
                    <a:pt x="20938" y="2126"/>
                  </a:cubicBezTo>
                  <a:cubicBezTo>
                    <a:pt x="21322" y="1622"/>
                    <a:pt x="21199" y="1196"/>
                    <a:pt x="20807" y="1196"/>
                  </a:cubicBezTo>
                  <a:cubicBezTo>
                    <a:pt x="20716" y="1196"/>
                    <a:pt x="20611" y="1218"/>
                    <a:pt x="20494" y="1268"/>
                  </a:cubicBezTo>
                  <a:cubicBezTo>
                    <a:pt x="20258" y="1357"/>
                    <a:pt x="18217" y="2067"/>
                    <a:pt x="15940" y="2806"/>
                  </a:cubicBezTo>
                  <a:cubicBezTo>
                    <a:pt x="11593" y="4285"/>
                    <a:pt x="10292" y="4847"/>
                    <a:pt x="7128" y="6651"/>
                  </a:cubicBezTo>
                  <a:lnTo>
                    <a:pt x="5146" y="7774"/>
                  </a:lnTo>
                  <a:lnTo>
                    <a:pt x="5205" y="7272"/>
                  </a:lnTo>
                  <a:lnTo>
                    <a:pt x="5294" y="6739"/>
                  </a:lnTo>
                  <a:lnTo>
                    <a:pt x="4821" y="6769"/>
                  </a:lnTo>
                  <a:cubicBezTo>
                    <a:pt x="4170" y="6798"/>
                    <a:pt x="2219" y="8011"/>
                    <a:pt x="1" y="9697"/>
                  </a:cubicBezTo>
                  <a:lnTo>
                    <a:pt x="1065" y="9697"/>
                  </a:lnTo>
                  <a:cubicBezTo>
                    <a:pt x="1450" y="9401"/>
                    <a:pt x="1834" y="9135"/>
                    <a:pt x="2219" y="8898"/>
                  </a:cubicBezTo>
                  <a:lnTo>
                    <a:pt x="3047" y="8336"/>
                  </a:lnTo>
                  <a:lnTo>
                    <a:pt x="3047" y="8336"/>
                  </a:lnTo>
                  <a:lnTo>
                    <a:pt x="2485" y="9046"/>
                  </a:lnTo>
                  <a:cubicBezTo>
                    <a:pt x="2396" y="9164"/>
                    <a:pt x="2189" y="9401"/>
                    <a:pt x="1893" y="9697"/>
                  </a:cubicBezTo>
                  <a:lnTo>
                    <a:pt x="2544" y="9697"/>
                  </a:lnTo>
                  <a:cubicBezTo>
                    <a:pt x="3283" y="8869"/>
                    <a:pt x="3963" y="8129"/>
                    <a:pt x="4111" y="7922"/>
                  </a:cubicBezTo>
                  <a:lnTo>
                    <a:pt x="4496" y="7449"/>
                  </a:lnTo>
                  <a:lnTo>
                    <a:pt x="4318" y="7952"/>
                  </a:lnTo>
                  <a:cubicBezTo>
                    <a:pt x="4200" y="8218"/>
                    <a:pt x="4141" y="8514"/>
                    <a:pt x="4170" y="8632"/>
                  </a:cubicBezTo>
                  <a:cubicBezTo>
                    <a:pt x="4188" y="8711"/>
                    <a:pt x="4261" y="8749"/>
                    <a:pt x="4376" y="8749"/>
                  </a:cubicBezTo>
                  <a:cubicBezTo>
                    <a:pt x="4648" y="8749"/>
                    <a:pt x="5156" y="8541"/>
                    <a:pt x="5738" y="8188"/>
                  </a:cubicBezTo>
                  <a:cubicBezTo>
                    <a:pt x="6267" y="7854"/>
                    <a:pt x="6573" y="7684"/>
                    <a:pt x="6666" y="7684"/>
                  </a:cubicBezTo>
                  <a:cubicBezTo>
                    <a:pt x="6769" y="7684"/>
                    <a:pt x="6604" y="7898"/>
                    <a:pt x="6181" y="8336"/>
                  </a:cubicBezTo>
                  <a:cubicBezTo>
                    <a:pt x="5945" y="8573"/>
                    <a:pt x="5471" y="9105"/>
                    <a:pt x="4910" y="9697"/>
                  </a:cubicBezTo>
                  <a:lnTo>
                    <a:pt x="5412" y="9697"/>
                  </a:lnTo>
                  <a:cubicBezTo>
                    <a:pt x="5826" y="9253"/>
                    <a:pt x="6211" y="8869"/>
                    <a:pt x="6507" y="8543"/>
                  </a:cubicBezTo>
                  <a:lnTo>
                    <a:pt x="8340" y="6651"/>
                  </a:lnTo>
                  <a:lnTo>
                    <a:pt x="10026" y="5793"/>
                  </a:lnTo>
                  <a:cubicBezTo>
                    <a:pt x="10972" y="5349"/>
                    <a:pt x="13160" y="4462"/>
                    <a:pt x="14935" y="3871"/>
                  </a:cubicBezTo>
                  <a:cubicBezTo>
                    <a:pt x="16679" y="3279"/>
                    <a:pt x="18128" y="2806"/>
                    <a:pt x="18128" y="2806"/>
                  </a:cubicBezTo>
                  <a:lnTo>
                    <a:pt x="18128" y="2806"/>
                  </a:lnTo>
                  <a:cubicBezTo>
                    <a:pt x="18158" y="2806"/>
                    <a:pt x="17182" y="3723"/>
                    <a:pt x="16029" y="4817"/>
                  </a:cubicBezTo>
                  <a:cubicBezTo>
                    <a:pt x="14432" y="6296"/>
                    <a:pt x="13367" y="7390"/>
                    <a:pt x="11386" y="9697"/>
                  </a:cubicBezTo>
                  <a:lnTo>
                    <a:pt x="12451" y="9697"/>
                  </a:lnTo>
                  <a:cubicBezTo>
                    <a:pt x="13900" y="8100"/>
                    <a:pt x="15112" y="6917"/>
                    <a:pt x="16650" y="5497"/>
                  </a:cubicBezTo>
                  <a:cubicBezTo>
                    <a:pt x="18953" y="3413"/>
                    <a:pt x="19646" y="2818"/>
                    <a:pt x="19952" y="2818"/>
                  </a:cubicBezTo>
                  <a:cubicBezTo>
                    <a:pt x="20019" y="2818"/>
                    <a:pt x="20067" y="2847"/>
                    <a:pt x="20110" y="2895"/>
                  </a:cubicBezTo>
                  <a:cubicBezTo>
                    <a:pt x="20215" y="3000"/>
                    <a:pt x="20293" y="3059"/>
                    <a:pt x="20474" y="3059"/>
                  </a:cubicBezTo>
                  <a:cubicBezTo>
                    <a:pt x="20751" y="3059"/>
                    <a:pt x="21271" y="2921"/>
                    <a:pt x="22505" y="2599"/>
                  </a:cubicBezTo>
                  <a:cubicBezTo>
                    <a:pt x="24102" y="2156"/>
                    <a:pt x="29455" y="1032"/>
                    <a:pt x="29928" y="1032"/>
                  </a:cubicBezTo>
                  <a:cubicBezTo>
                    <a:pt x="30046" y="1032"/>
                    <a:pt x="29632" y="1268"/>
                    <a:pt x="29041" y="1535"/>
                  </a:cubicBezTo>
                  <a:cubicBezTo>
                    <a:pt x="27000" y="2481"/>
                    <a:pt x="25403" y="3457"/>
                    <a:pt x="24161" y="4551"/>
                  </a:cubicBezTo>
                  <a:cubicBezTo>
                    <a:pt x="22978" y="5556"/>
                    <a:pt x="22919" y="5616"/>
                    <a:pt x="23126" y="5793"/>
                  </a:cubicBezTo>
                  <a:cubicBezTo>
                    <a:pt x="23193" y="5833"/>
                    <a:pt x="23267" y="5853"/>
                    <a:pt x="23350" y="5853"/>
                  </a:cubicBezTo>
                  <a:cubicBezTo>
                    <a:pt x="23635" y="5853"/>
                    <a:pt x="24025" y="5610"/>
                    <a:pt x="24575" y="5083"/>
                  </a:cubicBezTo>
                  <a:cubicBezTo>
                    <a:pt x="26527" y="3279"/>
                    <a:pt x="31998" y="766"/>
                    <a:pt x="34245" y="618"/>
                  </a:cubicBezTo>
                  <a:cubicBezTo>
                    <a:pt x="34418" y="601"/>
                    <a:pt x="34545" y="591"/>
                    <a:pt x="34634" y="591"/>
                  </a:cubicBezTo>
                  <a:cubicBezTo>
                    <a:pt x="34851" y="591"/>
                    <a:pt x="34844" y="649"/>
                    <a:pt x="34719" y="795"/>
                  </a:cubicBezTo>
                  <a:cubicBezTo>
                    <a:pt x="34600" y="914"/>
                    <a:pt x="34482" y="1150"/>
                    <a:pt x="34452" y="1328"/>
                  </a:cubicBezTo>
                  <a:cubicBezTo>
                    <a:pt x="34368" y="1688"/>
                    <a:pt x="34587" y="1836"/>
                    <a:pt x="35330" y="1836"/>
                  </a:cubicBezTo>
                  <a:cubicBezTo>
                    <a:pt x="35622" y="1836"/>
                    <a:pt x="35995" y="1813"/>
                    <a:pt x="36463" y="1771"/>
                  </a:cubicBezTo>
                  <a:cubicBezTo>
                    <a:pt x="38021" y="1625"/>
                    <a:pt x="39338" y="1519"/>
                    <a:pt x="39789" y="1519"/>
                  </a:cubicBezTo>
                  <a:cubicBezTo>
                    <a:pt x="39886" y="1519"/>
                    <a:pt x="39942" y="1524"/>
                    <a:pt x="39953" y="1535"/>
                  </a:cubicBezTo>
                  <a:cubicBezTo>
                    <a:pt x="39982" y="1564"/>
                    <a:pt x="39598" y="1712"/>
                    <a:pt x="39095" y="1889"/>
                  </a:cubicBezTo>
                  <a:cubicBezTo>
                    <a:pt x="37617" y="2422"/>
                    <a:pt x="35280" y="3427"/>
                    <a:pt x="34186" y="4048"/>
                  </a:cubicBezTo>
                  <a:cubicBezTo>
                    <a:pt x="32146" y="5172"/>
                    <a:pt x="29159" y="7242"/>
                    <a:pt x="26024" y="9697"/>
                  </a:cubicBezTo>
                  <a:lnTo>
                    <a:pt x="26941" y="9697"/>
                  </a:lnTo>
                  <a:cubicBezTo>
                    <a:pt x="27680" y="9105"/>
                    <a:pt x="28390" y="8573"/>
                    <a:pt x="28952" y="8159"/>
                  </a:cubicBezTo>
                  <a:cubicBezTo>
                    <a:pt x="30904" y="6680"/>
                    <a:pt x="33624" y="4876"/>
                    <a:pt x="34926" y="4167"/>
                  </a:cubicBezTo>
                  <a:cubicBezTo>
                    <a:pt x="36375" y="3398"/>
                    <a:pt x="38740" y="2422"/>
                    <a:pt x="40456" y="1949"/>
                  </a:cubicBezTo>
                  <a:cubicBezTo>
                    <a:pt x="41289" y="1689"/>
                    <a:pt x="41739" y="1593"/>
                    <a:pt x="42547" y="1593"/>
                  </a:cubicBezTo>
                  <a:cubicBezTo>
                    <a:pt x="43030" y="1593"/>
                    <a:pt x="43641" y="1627"/>
                    <a:pt x="44537" y="1682"/>
                  </a:cubicBezTo>
                  <a:cubicBezTo>
                    <a:pt x="47080" y="1860"/>
                    <a:pt x="47139" y="1860"/>
                    <a:pt x="47139" y="2274"/>
                  </a:cubicBezTo>
                  <a:cubicBezTo>
                    <a:pt x="47139" y="2599"/>
                    <a:pt x="47198" y="2718"/>
                    <a:pt x="47494" y="2836"/>
                  </a:cubicBezTo>
                  <a:cubicBezTo>
                    <a:pt x="47701" y="2925"/>
                    <a:pt x="47849" y="3043"/>
                    <a:pt x="47790" y="3072"/>
                  </a:cubicBezTo>
                  <a:cubicBezTo>
                    <a:pt x="47760" y="3102"/>
                    <a:pt x="46843" y="3575"/>
                    <a:pt x="45749" y="4107"/>
                  </a:cubicBezTo>
                  <a:cubicBezTo>
                    <a:pt x="43147" y="5349"/>
                    <a:pt x="41520" y="6325"/>
                    <a:pt x="38711" y="8277"/>
                  </a:cubicBezTo>
                  <a:cubicBezTo>
                    <a:pt x="38119" y="8691"/>
                    <a:pt x="37410" y="9194"/>
                    <a:pt x="36670" y="9697"/>
                  </a:cubicBezTo>
                  <a:lnTo>
                    <a:pt x="37883" y="9697"/>
                  </a:lnTo>
                  <a:cubicBezTo>
                    <a:pt x="38001" y="9578"/>
                    <a:pt x="38445" y="9253"/>
                    <a:pt x="39746" y="8336"/>
                  </a:cubicBezTo>
                  <a:cubicBezTo>
                    <a:pt x="41727" y="6887"/>
                    <a:pt x="43620" y="5763"/>
                    <a:pt x="46341" y="4462"/>
                  </a:cubicBezTo>
                  <a:cubicBezTo>
                    <a:pt x="47316" y="3989"/>
                    <a:pt x="48174" y="3516"/>
                    <a:pt x="48263" y="3398"/>
                  </a:cubicBezTo>
                  <a:cubicBezTo>
                    <a:pt x="48294" y="3346"/>
                    <a:pt x="48375" y="3320"/>
                    <a:pt x="48514" y="3320"/>
                  </a:cubicBezTo>
                  <a:cubicBezTo>
                    <a:pt x="48774" y="3320"/>
                    <a:pt x="49235" y="3412"/>
                    <a:pt x="49948" y="3605"/>
                  </a:cubicBezTo>
                  <a:cubicBezTo>
                    <a:pt x="50806" y="3812"/>
                    <a:pt x="51516" y="4019"/>
                    <a:pt x="51516" y="4048"/>
                  </a:cubicBezTo>
                  <a:cubicBezTo>
                    <a:pt x="51516" y="4078"/>
                    <a:pt x="50688" y="4551"/>
                    <a:pt x="49653" y="5083"/>
                  </a:cubicBezTo>
                  <a:cubicBezTo>
                    <a:pt x="47316" y="6325"/>
                    <a:pt x="43028" y="8869"/>
                    <a:pt x="43028" y="9016"/>
                  </a:cubicBezTo>
                  <a:cubicBezTo>
                    <a:pt x="43028" y="9079"/>
                    <a:pt x="43045" y="9117"/>
                    <a:pt x="43105" y="9117"/>
                  </a:cubicBezTo>
                  <a:cubicBezTo>
                    <a:pt x="43273" y="9117"/>
                    <a:pt x="43780" y="8823"/>
                    <a:pt x="45217" y="7952"/>
                  </a:cubicBezTo>
                  <a:cubicBezTo>
                    <a:pt x="47583" y="6562"/>
                    <a:pt x="51131" y="4610"/>
                    <a:pt x="51811" y="4344"/>
                  </a:cubicBezTo>
                  <a:cubicBezTo>
                    <a:pt x="51914" y="4307"/>
                    <a:pt x="52035" y="4287"/>
                    <a:pt x="52185" y="4287"/>
                  </a:cubicBezTo>
                  <a:cubicBezTo>
                    <a:pt x="52508" y="4287"/>
                    <a:pt x="52967" y="4378"/>
                    <a:pt x="53674" y="4581"/>
                  </a:cubicBezTo>
                  <a:cubicBezTo>
                    <a:pt x="55035" y="4965"/>
                    <a:pt x="58613" y="6296"/>
                    <a:pt x="58613" y="6384"/>
                  </a:cubicBezTo>
                  <a:cubicBezTo>
                    <a:pt x="58613" y="6444"/>
                    <a:pt x="57844" y="6739"/>
                    <a:pt x="56898" y="7094"/>
                  </a:cubicBezTo>
                  <a:cubicBezTo>
                    <a:pt x="55774" y="7479"/>
                    <a:pt x="52994" y="8721"/>
                    <a:pt x="50895" y="9697"/>
                  </a:cubicBezTo>
                  <a:lnTo>
                    <a:pt x="51989" y="9697"/>
                  </a:lnTo>
                  <a:cubicBezTo>
                    <a:pt x="54059" y="8691"/>
                    <a:pt x="56336" y="7715"/>
                    <a:pt x="58110" y="7094"/>
                  </a:cubicBezTo>
                  <a:cubicBezTo>
                    <a:pt x="58728" y="6883"/>
                    <a:pt x="59038" y="6780"/>
                    <a:pt x="59312" y="6780"/>
                  </a:cubicBezTo>
                  <a:cubicBezTo>
                    <a:pt x="59575" y="6780"/>
                    <a:pt x="59804" y="6876"/>
                    <a:pt x="60240" y="7065"/>
                  </a:cubicBezTo>
                  <a:cubicBezTo>
                    <a:pt x="60742" y="7301"/>
                    <a:pt x="62369" y="8011"/>
                    <a:pt x="63847" y="8662"/>
                  </a:cubicBezTo>
                  <a:cubicBezTo>
                    <a:pt x="65119" y="9194"/>
                    <a:pt x="65829" y="9519"/>
                    <a:pt x="66243" y="9697"/>
                  </a:cubicBezTo>
                  <a:lnTo>
                    <a:pt x="67603" y="9697"/>
                  </a:lnTo>
                  <a:cubicBezTo>
                    <a:pt x="67337" y="9549"/>
                    <a:pt x="66952" y="9342"/>
                    <a:pt x="66568" y="9194"/>
                  </a:cubicBezTo>
                  <a:cubicBezTo>
                    <a:pt x="65977" y="8928"/>
                    <a:pt x="64025" y="8070"/>
                    <a:pt x="62191" y="7242"/>
                  </a:cubicBezTo>
                  <a:cubicBezTo>
                    <a:pt x="57874" y="5290"/>
                    <a:pt x="54443" y="4078"/>
                    <a:pt x="51013" y="3220"/>
                  </a:cubicBezTo>
                  <a:cubicBezTo>
                    <a:pt x="47908" y="2451"/>
                    <a:pt x="47671" y="2363"/>
                    <a:pt x="47790" y="1978"/>
                  </a:cubicBezTo>
                  <a:cubicBezTo>
                    <a:pt x="47849" y="1830"/>
                    <a:pt x="47790" y="1623"/>
                    <a:pt x="47671" y="1505"/>
                  </a:cubicBezTo>
                  <a:cubicBezTo>
                    <a:pt x="47357" y="1170"/>
                    <a:pt x="43890" y="924"/>
                    <a:pt x="40779" y="924"/>
                  </a:cubicBezTo>
                  <a:cubicBezTo>
                    <a:pt x="39493" y="924"/>
                    <a:pt x="38267" y="966"/>
                    <a:pt x="37351" y="1061"/>
                  </a:cubicBezTo>
                  <a:lnTo>
                    <a:pt x="35280" y="1268"/>
                  </a:lnTo>
                  <a:lnTo>
                    <a:pt x="35280" y="1268"/>
                  </a:lnTo>
                  <a:lnTo>
                    <a:pt x="35399" y="736"/>
                  </a:lnTo>
                  <a:cubicBezTo>
                    <a:pt x="35547" y="263"/>
                    <a:pt x="35517" y="174"/>
                    <a:pt x="35221" y="86"/>
                  </a:cubicBezTo>
                  <a:cubicBezTo>
                    <a:pt x="35039" y="28"/>
                    <a:pt x="34732" y="1"/>
                    <a:pt x="34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983900" y="2912375"/>
              <a:ext cx="5200" cy="14625"/>
            </a:xfrm>
            <a:custGeom>
              <a:avLst/>
              <a:gdLst/>
              <a:ahLst/>
              <a:cxnLst/>
              <a:rect l="l" t="t" r="r" b="b"/>
              <a:pathLst>
                <a:path w="208" h="585" extrusionOk="0">
                  <a:moveTo>
                    <a:pt x="111" y="1"/>
                  </a:moveTo>
                  <a:cubicBezTo>
                    <a:pt x="82" y="1"/>
                    <a:pt x="45" y="23"/>
                    <a:pt x="0" y="82"/>
                  </a:cubicBezTo>
                  <a:lnTo>
                    <a:pt x="0" y="585"/>
                  </a:lnTo>
                  <a:cubicBezTo>
                    <a:pt x="148" y="260"/>
                    <a:pt x="207" y="53"/>
                    <a:pt x="178" y="53"/>
                  </a:cubicBezTo>
                  <a:cubicBezTo>
                    <a:pt x="163" y="23"/>
                    <a:pt x="141"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885100" y="4096950"/>
              <a:ext cx="96875" cy="78750"/>
            </a:xfrm>
            <a:custGeom>
              <a:avLst/>
              <a:gdLst/>
              <a:ahLst/>
              <a:cxnLst/>
              <a:rect l="l" t="t" r="r" b="b"/>
              <a:pathLst>
                <a:path w="3875" h="3150" extrusionOk="0">
                  <a:moveTo>
                    <a:pt x="3548" y="1"/>
                  </a:moveTo>
                  <a:cubicBezTo>
                    <a:pt x="3345" y="1"/>
                    <a:pt x="2894" y="398"/>
                    <a:pt x="1273" y="1967"/>
                  </a:cubicBezTo>
                  <a:cubicBezTo>
                    <a:pt x="740" y="2469"/>
                    <a:pt x="326" y="2854"/>
                    <a:pt x="1" y="3150"/>
                  </a:cubicBezTo>
                  <a:lnTo>
                    <a:pt x="1213" y="3150"/>
                  </a:lnTo>
                  <a:cubicBezTo>
                    <a:pt x="3372" y="1139"/>
                    <a:pt x="3875" y="606"/>
                    <a:pt x="3845" y="399"/>
                  </a:cubicBezTo>
                  <a:cubicBezTo>
                    <a:pt x="3845" y="251"/>
                    <a:pt x="3727" y="74"/>
                    <a:pt x="3609" y="15"/>
                  </a:cubicBezTo>
                  <a:cubicBezTo>
                    <a:pt x="3591" y="6"/>
                    <a:pt x="3571" y="1"/>
                    <a:pt x="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3410025" y="4040050"/>
              <a:ext cx="234375" cy="135650"/>
            </a:xfrm>
            <a:custGeom>
              <a:avLst/>
              <a:gdLst/>
              <a:ahLst/>
              <a:cxnLst/>
              <a:rect l="l" t="t" r="r" b="b"/>
              <a:pathLst>
                <a:path w="9375" h="5426" extrusionOk="0">
                  <a:moveTo>
                    <a:pt x="9123" y="1"/>
                  </a:moveTo>
                  <a:cubicBezTo>
                    <a:pt x="8503" y="1"/>
                    <a:pt x="2434" y="3594"/>
                    <a:pt x="148" y="5337"/>
                  </a:cubicBezTo>
                  <a:cubicBezTo>
                    <a:pt x="89" y="5366"/>
                    <a:pt x="59" y="5396"/>
                    <a:pt x="0" y="5426"/>
                  </a:cubicBezTo>
                  <a:lnTo>
                    <a:pt x="858" y="5426"/>
                  </a:lnTo>
                  <a:cubicBezTo>
                    <a:pt x="2958" y="3977"/>
                    <a:pt x="5915" y="2084"/>
                    <a:pt x="7630" y="1138"/>
                  </a:cubicBezTo>
                  <a:cubicBezTo>
                    <a:pt x="9316" y="250"/>
                    <a:pt x="9375" y="221"/>
                    <a:pt x="9168" y="14"/>
                  </a:cubicBezTo>
                  <a:cubicBezTo>
                    <a:pt x="9160" y="5"/>
                    <a:pt x="9145"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3569700" y="4174950"/>
              <a:ext cx="5200" cy="750"/>
            </a:xfrm>
            <a:custGeom>
              <a:avLst/>
              <a:gdLst/>
              <a:ahLst/>
              <a:cxnLst/>
              <a:rect l="l" t="t" r="r" b="b"/>
              <a:pathLst>
                <a:path w="208" h="30" extrusionOk="0">
                  <a:moveTo>
                    <a:pt x="119" y="0"/>
                  </a:moveTo>
                  <a:cubicBezTo>
                    <a:pt x="90" y="0"/>
                    <a:pt x="60" y="0"/>
                    <a:pt x="1" y="30"/>
                  </a:cubicBezTo>
                  <a:lnTo>
                    <a:pt x="208" y="30"/>
                  </a:lnTo>
                  <a:cubicBezTo>
                    <a:pt x="208" y="0"/>
                    <a:pt x="178" y="0"/>
                    <a:pt x="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3089900" y="3994475"/>
              <a:ext cx="320875" cy="181225"/>
            </a:xfrm>
            <a:custGeom>
              <a:avLst/>
              <a:gdLst/>
              <a:ahLst/>
              <a:cxnLst/>
              <a:rect l="l" t="t" r="r" b="b"/>
              <a:pathLst>
                <a:path w="12835" h="7249" extrusionOk="0">
                  <a:moveTo>
                    <a:pt x="12675" y="0"/>
                  </a:moveTo>
                  <a:cubicBezTo>
                    <a:pt x="12422" y="0"/>
                    <a:pt x="8649" y="1833"/>
                    <a:pt x="6684" y="2931"/>
                  </a:cubicBezTo>
                  <a:cubicBezTo>
                    <a:pt x="5383" y="3670"/>
                    <a:pt x="2958" y="5179"/>
                    <a:pt x="917" y="6598"/>
                  </a:cubicBezTo>
                  <a:cubicBezTo>
                    <a:pt x="710" y="6746"/>
                    <a:pt x="385" y="6982"/>
                    <a:pt x="0" y="7249"/>
                  </a:cubicBezTo>
                  <a:lnTo>
                    <a:pt x="533" y="7249"/>
                  </a:lnTo>
                  <a:cubicBezTo>
                    <a:pt x="562" y="7219"/>
                    <a:pt x="592" y="7189"/>
                    <a:pt x="622" y="7189"/>
                  </a:cubicBezTo>
                  <a:cubicBezTo>
                    <a:pt x="3845" y="4912"/>
                    <a:pt x="7482" y="2754"/>
                    <a:pt x="10587" y="1275"/>
                  </a:cubicBezTo>
                  <a:cubicBezTo>
                    <a:pt x="12539" y="358"/>
                    <a:pt x="12835" y="151"/>
                    <a:pt x="12687" y="3"/>
                  </a:cubicBezTo>
                  <a:cubicBezTo>
                    <a:pt x="12685" y="1"/>
                    <a:pt x="12681" y="0"/>
                    <a:pt x="12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3517225" y="4157150"/>
              <a:ext cx="33300" cy="18550"/>
            </a:xfrm>
            <a:custGeom>
              <a:avLst/>
              <a:gdLst/>
              <a:ahLst/>
              <a:cxnLst/>
              <a:rect l="l" t="t" r="r" b="b"/>
              <a:pathLst>
                <a:path w="1332" h="742" extrusionOk="0">
                  <a:moveTo>
                    <a:pt x="1232" y="0"/>
                  </a:moveTo>
                  <a:cubicBezTo>
                    <a:pt x="1139" y="0"/>
                    <a:pt x="677" y="290"/>
                    <a:pt x="0" y="742"/>
                  </a:cubicBezTo>
                  <a:lnTo>
                    <a:pt x="503" y="742"/>
                  </a:lnTo>
                  <a:cubicBezTo>
                    <a:pt x="1242" y="209"/>
                    <a:pt x="1331" y="91"/>
                    <a:pt x="1242" y="2"/>
                  </a:cubicBezTo>
                  <a:cubicBezTo>
                    <a:pt x="1240" y="1"/>
                    <a:pt x="1236" y="0"/>
                    <a:pt x="1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3015975" y="4120225"/>
              <a:ext cx="81350" cy="55475"/>
            </a:xfrm>
            <a:custGeom>
              <a:avLst/>
              <a:gdLst/>
              <a:ahLst/>
              <a:cxnLst/>
              <a:rect l="l" t="t" r="r" b="b"/>
              <a:pathLst>
                <a:path w="3254" h="2219" extrusionOk="0">
                  <a:moveTo>
                    <a:pt x="2987" y="1"/>
                  </a:moveTo>
                  <a:cubicBezTo>
                    <a:pt x="2898" y="1"/>
                    <a:pt x="1627" y="977"/>
                    <a:pt x="0" y="2219"/>
                  </a:cubicBezTo>
                  <a:lnTo>
                    <a:pt x="503" y="2219"/>
                  </a:lnTo>
                  <a:cubicBezTo>
                    <a:pt x="2957" y="296"/>
                    <a:pt x="3253" y="1"/>
                    <a:pt x="2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970875" y="4094350"/>
              <a:ext cx="110175" cy="81350"/>
            </a:xfrm>
            <a:custGeom>
              <a:avLst/>
              <a:gdLst/>
              <a:ahLst/>
              <a:cxnLst/>
              <a:rect l="l" t="t" r="r" b="b"/>
              <a:pathLst>
                <a:path w="4407" h="3254" extrusionOk="0">
                  <a:moveTo>
                    <a:pt x="4052" y="60"/>
                  </a:moveTo>
                  <a:cubicBezTo>
                    <a:pt x="3963" y="60"/>
                    <a:pt x="2100" y="1538"/>
                    <a:pt x="0" y="3254"/>
                  </a:cubicBezTo>
                  <a:lnTo>
                    <a:pt x="503" y="3254"/>
                  </a:lnTo>
                  <a:cubicBezTo>
                    <a:pt x="4407" y="1"/>
                    <a:pt x="4318" y="89"/>
                    <a:pt x="4052"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64"/>
        <p:cNvGrpSpPr/>
        <p:nvPr/>
      </p:nvGrpSpPr>
      <p:grpSpPr>
        <a:xfrm>
          <a:off x="0" y="0"/>
          <a:ext cx="0" cy="0"/>
          <a:chOff x="0" y="0"/>
          <a:chExt cx="0" cy="0"/>
        </a:xfrm>
      </p:grpSpPr>
      <p:sp>
        <p:nvSpPr>
          <p:cNvPr id="65" name="Google Shape;65;p7"/>
          <p:cNvSpPr/>
          <p:nvPr/>
        </p:nvSpPr>
        <p:spPr>
          <a:xfrm>
            <a:off x="152100" y="570401"/>
            <a:ext cx="5091001" cy="4396956"/>
          </a:xfrm>
          <a:custGeom>
            <a:avLst/>
            <a:gdLst/>
            <a:ahLst/>
            <a:cxnLst/>
            <a:rect l="l" t="t" r="r" b="b"/>
            <a:pathLst>
              <a:path w="73360" h="63359" extrusionOk="0">
                <a:moveTo>
                  <a:pt x="47066" y="973"/>
                </a:moveTo>
                <a:cubicBezTo>
                  <a:pt x="47069" y="973"/>
                  <a:pt x="47071" y="973"/>
                  <a:pt x="47072" y="974"/>
                </a:cubicBezTo>
                <a:cubicBezTo>
                  <a:pt x="47118" y="974"/>
                  <a:pt x="46572" y="1793"/>
                  <a:pt x="45935" y="2748"/>
                </a:cubicBezTo>
                <a:cubicBezTo>
                  <a:pt x="43909" y="5720"/>
                  <a:pt x="40679" y="10162"/>
                  <a:pt x="40571" y="10162"/>
                </a:cubicBezTo>
                <a:cubicBezTo>
                  <a:pt x="40570" y="10162"/>
                  <a:pt x="40569" y="10162"/>
                  <a:pt x="40568" y="10161"/>
                </a:cubicBezTo>
                <a:cubicBezTo>
                  <a:pt x="40523" y="10070"/>
                  <a:pt x="40659" y="9433"/>
                  <a:pt x="40841" y="8615"/>
                </a:cubicBezTo>
                <a:cubicBezTo>
                  <a:pt x="41205" y="7341"/>
                  <a:pt x="41296" y="7068"/>
                  <a:pt x="42297" y="5249"/>
                </a:cubicBezTo>
                <a:cubicBezTo>
                  <a:pt x="43297" y="3476"/>
                  <a:pt x="43479" y="3248"/>
                  <a:pt x="43934" y="2930"/>
                </a:cubicBezTo>
                <a:cubicBezTo>
                  <a:pt x="44606" y="2392"/>
                  <a:pt x="46909" y="973"/>
                  <a:pt x="47066" y="973"/>
                </a:cubicBezTo>
                <a:close/>
                <a:moveTo>
                  <a:pt x="42933" y="3521"/>
                </a:moveTo>
                <a:lnTo>
                  <a:pt x="41933" y="5386"/>
                </a:lnTo>
                <a:cubicBezTo>
                  <a:pt x="41205" y="6659"/>
                  <a:pt x="40887" y="7478"/>
                  <a:pt x="40705" y="8069"/>
                </a:cubicBezTo>
                <a:cubicBezTo>
                  <a:pt x="40568" y="8569"/>
                  <a:pt x="40387" y="9388"/>
                  <a:pt x="40296" y="9888"/>
                </a:cubicBezTo>
                <a:lnTo>
                  <a:pt x="40114" y="10843"/>
                </a:lnTo>
                <a:lnTo>
                  <a:pt x="38340" y="13481"/>
                </a:lnTo>
                <a:cubicBezTo>
                  <a:pt x="37385" y="14891"/>
                  <a:pt x="36475" y="16164"/>
                  <a:pt x="36384" y="16301"/>
                </a:cubicBezTo>
                <a:cubicBezTo>
                  <a:pt x="36374" y="16309"/>
                  <a:pt x="36364" y="16313"/>
                  <a:pt x="36355" y="16313"/>
                </a:cubicBezTo>
                <a:cubicBezTo>
                  <a:pt x="36214" y="16313"/>
                  <a:pt x="36314" y="15234"/>
                  <a:pt x="36657" y="11935"/>
                </a:cubicBezTo>
                <a:cubicBezTo>
                  <a:pt x="36959" y="8703"/>
                  <a:pt x="37138" y="7512"/>
                  <a:pt x="37233" y="7512"/>
                </a:cubicBezTo>
                <a:cubicBezTo>
                  <a:pt x="37239" y="7512"/>
                  <a:pt x="37244" y="7516"/>
                  <a:pt x="37248" y="7523"/>
                </a:cubicBezTo>
                <a:cubicBezTo>
                  <a:pt x="37306" y="7581"/>
                  <a:pt x="37361" y="7619"/>
                  <a:pt x="37440" y="7619"/>
                </a:cubicBezTo>
                <a:cubicBezTo>
                  <a:pt x="37669" y="7619"/>
                  <a:pt x="38098" y="7300"/>
                  <a:pt x="39386" y="6250"/>
                </a:cubicBezTo>
                <a:cubicBezTo>
                  <a:pt x="40159" y="5613"/>
                  <a:pt x="41296" y="4749"/>
                  <a:pt x="41887" y="4294"/>
                </a:cubicBezTo>
                <a:lnTo>
                  <a:pt x="42933" y="3521"/>
                </a:lnTo>
                <a:close/>
                <a:moveTo>
                  <a:pt x="36672" y="7743"/>
                </a:moveTo>
                <a:cubicBezTo>
                  <a:pt x="36748" y="7743"/>
                  <a:pt x="36740" y="8449"/>
                  <a:pt x="36612" y="9479"/>
                </a:cubicBezTo>
                <a:cubicBezTo>
                  <a:pt x="36523" y="10454"/>
                  <a:pt x="36391" y="11300"/>
                  <a:pt x="36300" y="11300"/>
                </a:cubicBezTo>
                <a:cubicBezTo>
                  <a:pt x="36298" y="11300"/>
                  <a:pt x="36296" y="11299"/>
                  <a:pt x="36293" y="11298"/>
                </a:cubicBezTo>
                <a:cubicBezTo>
                  <a:pt x="36292" y="11298"/>
                  <a:pt x="36290" y="11297"/>
                  <a:pt x="36289" y="11297"/>
                </a:cubicBezTo>
                <a:cubicBezTo>
                  <a:pt x="36129" y="11297"/>
                  <a:pt x="34839" y="13345"/>
                  <a:pt x="34974" y="13390"/>
                </a:cubicBezTo>
                <a:cubicBezTo>
                  <a:pt x="34980" y="13393"/>
                  <a:pt x="34985" y="13394"/>
                  <a:pt x="34992" y="13394"/>
                </a:cubicBezTo>
                <a:cubicBezTo>
                  <a:pt x="35097" y="13394"/>
                  <a:pt x="35361" y="13039"/>
                  <a:pt x="35748" y="12481"/>
                </a:cubicBezTo>
                <a:cubicBezTo>
                  <a:pt x="36123" y="11867"/>
                  <a:pt x="36293" y="11636"/>
                  <a:pt x="36355" y="11636"/>
                </a:cubicBezTo>
                <a:cubicBezTo>
                  <a:pt x="36376" y="11636"/>
                  <a:pt x="36384" y="11662"/>
                  <a:pt x="36384" y="11707"/>
                </a:cubicBezTo>
                <a:cubicBezTo>
                  <a:pt x="36384" y="12026"/>
                  <a:pt x="36293" y="12208"/>
                  <a:pt x="35475" y="13527"/>
                </a:cubicBezTo>
                <a:cubicBezTo>
                  <a:pt x="35156" y="14027"/>
                  <a:pt x="34974" y="14436"/>
                  <a:pt x="35065" y="14482"/>
                </a:cubicBezTo>
                <a:cubicBezTo>
                  <a:pt x="35111" y="14482"/>
                  <a:pt x="35384" y="14163"/>
                  <a:pt x="35702" y="13663"/>
                </a:cubicBezTo>
                <a:lnTo>
                  <a:pt x="36248" y="12799"/>
                </a:lnTo>
                <a:lnTo>
                  <a:pt x="36020" y="15118"/>
                </a:lnTo>
                <a:lnTo>
                  <a:pt x="35748" y="17438"/>
                </a:lnTo>
                <a:lnTo>
                  <a:pt x="33201" y="21304"/>
                </a:lnTo>
                <a:lnTo>
                  <a:pt x="30699" y="25169"/>
                </a:lnTo>
                <a:lnTo>
                  <a:pt x="30745" y="24396"/>
                </a:lnTo>
                <a:cubicBezTo>
                  <a:pt x="30790" y="23987"/>
                  <a:pt x="30836" y="23032"/>
                  <a:pt x="30836" y="22259"/>
                </a:cubicBezTo>
                <a:cubicBezTo>
                  <a:pt x="30881" y="20621"/>
                  <a:pt x="30927" y="20485"/>
                  <a:pt x="32064" y="18075"/>
                </a:cubicBezTo>
                <a:cubicBezTo>
                  <a:pt x="32473" y="17120"/>
                  <a:pt x="32837" y="16301"/>
                  <a:pt x="32837" y="16255"/>
                </a:cubicBezTo>
                <a:cubicBezTo>
                  <a:pt x="32828" y="16211"/>
                  <a:pt x="32812" y="16187"/>
                  <a:pt x="32788" y="16187"/>
                </a:cubicBezTo>
                <a:cubicBezTo>
                  <a:pt x="32690" y="16187"/>
                  <a:pt x="32457" y="16587"/>
                  <a:pt x="32018" y="17574"/>
                </a:cubicBezTo>
                <a:cubicBezTo>
                  <a:pt x="31233" y="19236"/>
                  <a:pt x="31029" y="19693"/>
                  <a:pt x="30981" y="19693"/>
                </a:cubicBezTo>
                <a:cubicBezTo>
                  <a:pt x="30957" y="19693"/>
                  <a:pt x="30972" y="19576"/>
                  <a:pt x="30972" y="19439"/>
                </a:cubicBezTo>
                <a:cubicBezTo>
                  <a:pt x="31018" y="18984"/>
                  <a:pt x="31427" y="18029"/>
                  <a:pt x="32200" y="16528"/>
                </a:cubicBezTo>
                <a:cubicBezTo>
                  <a:pt x="32519" y="15937"/>
                  <a:pt x="32746" y="15482"/>
                  <a:pt x="32700" y="15437"/>
                </a:cubicBezTo>
                <a:cubicBezTo>
                  <a:pt x="32696" y="15434"/>
                  <a:pt x="32691" y="15433"/>
                  <a:pt x="32685" y="15433"/>
                </a:cubicBezTo>
                <a:cubicBezTo>
                  <a:pt x="32582" y="15433"/>
                  <a:pt x="32314" y="15839"/>
                  <a:pt x="31882" y="16574"/>
                </a:cubicBezTo>
                <a:lnTo>
                  <a:pt x="31200" y="17756"/>
                </a:lnTo>
                <a:lnTo>
                  <a:pt x="31336" y="16528"/>
                </a:lnTo>
                <a:cubicBezTo>
                  <a:pt x="31427" y="15846"/>
                  <a:pt x="31609" y="14755"/>
                  <a:pt x="31745" y="14118"/>
                </a:cubicBezTo>
                <a:cubicBezTo>
                  <a:pt x="32034" y="12997"/>
                  <a:pt x="32119" y="12643"/>
                  <a:pt x="32144" y="12643"/>
                </a:cubicBezTo>
                <a:cubicBezTo>
                  <a:pt x="32155" y="12643"/>
                  <a:pt x="32155" y="12705"/>
                  <a:pt x="32155" y="12799"/>
                </a:cubicBezTo>
                <a:cubicBezTo>
                  <a:pt x="32170" y="12967"/>
                  <a:pt x="32206" y="13053"/>
                  <a:pt x="32273" y="13053"/>
                </a:cubicBezTo>
                <a:cubicBezTo>
                  <a:pt x="32405" y="13053"/>
                  <a:pt x="32657" y="12720"/>
                  <a:pt x="33110" y="12026"/>
                </a:cubicBezTo>
                <a:cubicBezTo>
                  <a:pt x="33974" y="10661"/>
                  <a:pt x="35884" y="8342"/>
                  <a:pt x="36657" y="7751"/>
                </a:cubicBezTo>
                <a:cubicBezTo>
                  <a:pt x="36662" y="7746"/>
                  <a:pt x="36667" y="7743"/>
                  <a:pt x="36672" y="7743"/>
                </a:cubicBezTo>
                <a:close/>
                <a:moveTo>
                  <a:pt x="47875" y="1101"/>
                </a:moveTo>
                <a:cubicBezTo>
                  <a:pt x="47882" y="1101"/>
                  <a:pt x="47887" y="1104"/>
                  <a:pt x="47891" y="1111"/>
                </a:cubicBezTo>
                <a:cubicBezTo>
                  <a:pt x="47891" y="1202"/>
                  <a:pt x="47618" y="1975"/>
                  <a:pt x="47254" y="2839"/>
                </a:cubicBezTo>
                <a:cubicBezTo>
                  <a:pt x="46890" y="3657"/>
                  <a:pt x="46344" y="4931"/>
                  <a:pt x="46072" y="5659"/>
                </a:cubicBezTo>
                <a:cubicBezTo>
                  <a:pt x="45799" y="6341"/>
                  <a:pt x="45162" y="7614"/>
                  <a:pt x="44662" y="8478"/>
                </a:cubicBezTo>
                <a:cubicBezTo>
                  <a:pt x="43843" y="9934"/>
                  <a:pt x="43798" y="10025"/>
                  <a:pt x="43979" y="10161"/>
                </a:cubicBezTo>
                <a:cubicBezTo>
                  <a:pt x="44252" y="10343"/>
                  <a:pt x="44070" y="10798"/>
                  <a:pt x="42479" y="13345"/>
                </a:cubicBezTo>
                <a:cubicBezTo>
                  <a:pt x="41705" y="14527"/>
                  <a:pt x="41114" y="15573"/>
                  <a:pt x="41114" y="15664"/>
                </a:cubicBezTo>
                <a:cubicBezTo>
                  <a:pt x="41114" y="15801"/>
                  <a:pt x="41205" y="15892"/>
                  <a:pt x="41387" y="15937"/>
                </a:cubicBezTo>
                <a:cubicBezTo>
                  <a:pt x="41615" y="15983"/>
                  <a:pt x="41569" y="16073"/>
                  <a:pt x="40387" y="18075"/>
                </a:cubicBezTo>
                <a:cubicBezTo>
                  <a:pt x="39204" y="20030"/>
                  <a:pt x="37840" y="22850"/>
                  <a:pt x="37703" y="23669"/>
                </a:cubicBezTo>
                <a:cubicBezTo>
                  <a:pt x="37658" y="23851"/>
                  <a:pt x="37703" y="24032"/>
                  <a:pt x="37885" y="24123"/>
                </a:cubicBezTo>
                <a:cubicBezTo>
                  <a:pt x="38158" y="24305"/>
                  <a:pt x="38204" y="24533"/>
                  <a:pt x="37931" y="24624"/>
                </a:cubicBezTo>
                <a:cubicBezTo>
                  <a:pt x="37840" y="24669"/>
                  <a:pt x="37612" y="24851"/>
                  <a:pt x="37476" y="25033"/>
                </a:cubicBezTo>
                <a:cubicBezTo>
                  <a:pt x="37294" y="25215"/>
                  <a:pt x="36885" y="25624"/>
                  <a:pt x="36475" y="25943"/>
                </a:cubicBezTo>
                <a:cubicBezTo>
                  <a:pt x="36100" y="26268"/>
                  <a:pt x="35849" y="26441"/>
                  <a:pt x="35752" y="26441"/>
                </a:cubicBezTo>
                <a:cubicBezTo>
                  <a:pt x="35672" y="26441"/>
                  <a:pt x="35695" y="26325"/>
                  <a:pt x="35839" y="26079"/>
                </a:cubicBezTo>
                <a:cubicBezTo>
                  <a:pt x="35930" y="25943"/>
                  <a:pt x="35930" y="25806"/>
                  <a:pt x="35884" y="25761"/>
                </a:cubicBezTo>
                <a:cubicBezTo>
                  <a:pt x="35873" y="25755"/>
                  <a:pt x="35862" y="25752"/>
                  <a:pt x="35850" y="25752"/>
                </a:cubicBezTo>
                <a:cubicBezTo>
                  <a:pt x="35769" y="25752"/>
                  <a:pt x="35680" y="25896"/>
                  <a:pt x="35520" y="26215"/>
                </a:cubicBezTo>
                <a:cubicBezTo>
                  <a:pt x="35384" y="26534"/>
                  <a:pt x="35247" y="26807"/>
                  <a:pt x="35247" y="26898"/>
                </a:cubicBezTo>
                <a:cubicBezTo>
                  <a:pt x="35117" y="27072"/>
                  <a:pt x="32900" y="28498"/>
                  <a:pt x="32713" y="28498"/>
                </a:cubicBezTo>
                <a:cubicBezTo>
                  <a:pt x="32705" y="28498"/>
                  <a:pt x="32700" y="28495"/>
                  <a:pt x="32700" y="28489"/>
                </a:cubicBezTo>
                <a:cubicBezTo>
                  <a:pt x="32700" y="28444"/>
                  <a:pt x="32837" y="27898"/>
                  <a:pt x="33064" y="27307"/>
                </a:cubicBezTo>
                <a:cubicBezTo>
                  <a:pt x="33292" y="26761"/>
                  <a:pt x="33428" y="26261"/>
                  <a:pt x="33383" y="26215"/>
                </a:cubicBezTo>
                <a:cubicBezTo>
                  <a:pt x="33376" y="26212"/>
                  <a:pt x="33370" y="26211"/>
                  <a:pt x="33363" y="26211"/>
                </a:cubicBezTo>
                <a:cubicBezTo>
                  <a:pt x="33266" y="26211"/>
                  <a:pt x="33085" y="26517"/>
                  <a:pt x="32746" y="27534"/>
                </a:cubicBezTo>
                <a:cubicBezTo>
                  <a:pt x="32519" y="28126"/>
                  <a:pt x="32382" y="28626"/>
                  <a:pt x="32428" y="28671"/>
                </a:cubicBezTo>
                <a:cubicBezTo>
                  <a:pt x="32473" y="28717"/>
                  <a:pt x="32109" y="28990"/>
                  <a:pt x="31654" y="29308"/>
                </a:cubicBezTo>
                <a:cubicBezTo>
                  <a:pt x="31200" y="29626"/>
                  <a:pt x="30517" y="30081"/>
                  <a:pt x="30245" y="30309"/>
                </a:cubicBezTo>
                <a:cubicBezTo>
                  <a:pt x="29926" y="30536"/>
                  <a:pt x="29653" y="30672"/>
                  <a:pt x="29653" y="30672"/>
                </a:cubicBezTo>
                <a:cubicBezTo>
                  <a:pt x="29653" y="30627"/>
                  <a:pt x="29972" y="29808"/>
                  <a:pt x="30381" y="28853"/>
                </a:cubicBezTo>
                <a:cubicBezTo>
                  <a:pt x="31074" y="27338"/>
                  <a:pt x="31189" y="26894"/>
                  <a:pt x="31042" y="26894"/>
                </a:cubicBezTo>
                <a:cubicBezTo>
                  <a:pt x="31035" y="26894"/>
                  <a:pt x="31026" y="26895"/>
                  <a:pt x="31018" y="26898"/>
                </a:cubicBezTo>
                <a:cubicBezTo>
                  <a:pt x="30881" y="26943"/>
                  <a:pt x="29380" y="30582"/>
                  <a:pt x="29426" y="30672"/>
                </a:cubicBezTo>
                <a:cubicBezTo>
                  <a:pt x="29426" y="30763"/>
                  <a:pt x="29289" y="30945"/>
                  <a:pt x="29062" y="31082"/>
                </a:cubicBezTo>
                <a:cubicBezTo>
                  <a:pt x="28903" y="31195"/>
                  <a:pt x="28812" y="31252"/>
                  <a:pt x="28772" y="31252"/>
                </a:cubicBezTo>
                <a:cubicBezTo>
                  <a:pt x="28732" y="31252"/>
                  <a:pt x="28744" y="31195"/>
                  <a:pt x="28789" y="31082"/>
                </a:cubicBezTo>
                <a:cubicBezTo>
                  <a:pt x="28835" y="30945"/>
                  <a:pt x="28835" y="30763"/>
                  <a:pt x="28789" y="30718"/>
                </a:cubicBezTo>
                <a:cubicBezTo>
                  <a:pt x="28516" y="30536"/>
                  <a:pt x="29244" y="28899"/>
                  <a:pt x="30517" y="26943"/>
                </a:cubicBezTo>
                <a:cubicBezTo>
                  <a:pt x="31836" y="24806"/>
                  <a:pt x="32064" y="24533"/>
                  <a:pt x="35020" y="22077"/>
                </a:cubicBezTo>
                <a:cubicBezTo>
                  <a:pt x="36703" y="20667"/>
                  <a:pt x="39886" y="17301"/>
                  <a:pt x="39795" y="17074"/>
                </a:cubicBezTo>
                <a:cubicBezTo>
                  <a:pt x="39765" y="17024"/>
                  <a:pt x="39731" y="16994"/>
                  <a:pt x="39681" y="16994"/>
                </a:cubicBezTo>
                <a:cubicBezTo>
                  <a:pt x="39502" y="16994"/>
                  <a:pt x="39123" y="17377"/>
                  <a:pt x="38022" y="18620"/>
                </a:cubicBezTo>
                <a:cubicBezTo>
                  <a:pt x="37112" y="19621"/>
                  <a:pt x="36111" y="20621"/>
                  <a:pt x="35202" y="21395"/>
                </a:cubicBezTo>
                <a:cubicBezTo>
                  <a:pt x="34429" y="22077"/>
                  <a:pt x="33519" y="22850"/>
                  <a:pt x="33155" y="23168"/>
                </a:cubicBezTo>
                <a:lnTo>
                  <a:pt x="32564" y="23714"/>
                </a:lnTo>
                <a:lnTo>
                  <a:pt x="32564" y="23714"/>
                </a:lnTo>
                <a:lnTo>
                  <a:pt x="34338" y="20894"/>
                </a:lnTo>
                <a:cubicBezTo>
                  <a:pt x="36293" y="17847"/>
                  <a:pt x="36521" y="17529"/>
                  <a:pt x="38977" y="15209"/>
                </a:cubicBezTo>
                <a:cubicBezTo>
                  <a:pt x="40432" y="13799"/>
                  <a:pt x="42752" y="11344"/>
                  <a:pt x="42752" y="11207"/>
                </a:cubicBezTo>
                <a:cubicBezTo>
                  <a:pt x="42742" y="11170"/>
                  <a:pt x="42725" y="11148"/>
                  <a:pt x="42693" y="11148"/>
                </a:cubicBezTo>
                <a:cubicBezTo>
                  <a:pt x="42566" y="11148"/>
                  <a:pt x="42201" y="11485"/>
                  <a:pt x="41114" y="12572"/>
                </a:cubicBezTo>
                <a:cubicBezTo>
                  <a:pt x="40387" y="13390"/>
                  <a:pt x="39250" y="14436"/>
                  <a:pt x="38658" y="14982"/>
                </a:cubicBezTo>
                <a:lnTo>
                  <a:pt x="37612" y="15983"/>
                </a:lnTo>
                <a:lnTo>
                  <a:pt x="39068" y="13799"/>
                </a:lnTo>
                <a:cubicBezTo>
                  <a:pt x="40387" y="11753"/>
                  <a:pt x="40614" y="11480"/>
                  <a:pt x="41660" y="10434"/>
                </a:cubicBezTo>
                <a:cubicBezTo>
                  <a:pt x="42661" y="9433"/>
                  <a:pt x="43570" y="8433"/>
                  <a:pt x="45207" y="6386"/>
                </a:cubicBezTo>
                <a:cubicBezTo>
                  <a:pt x="45465" y="6043"/>
                  <a:pt x="45560" y="5700"/>
                  <a:pt x="45380" y="5700"/>
                </a:cubicBezTo>
                <a:cubicBezTo>
                  <a:pt x="45369" y="5700"/>
                  <a:pt x="45357" y="5701"/>
                  <a:pt x="45344" y="5704"/>
                </a:cubicBezTo>
                <a:cubicBezTo>
                  <a:pt x="45298" y="5750"/>
                  <a:pt x="44798" y="6295"/>
                  <a:pt x="44252" y="6978"/>
                </a:cubicBezTo>
                <a:cubicBezTo>
                  <a:pt x="43707" y="7660"/>
                  <a:pt x="42979" y="8478"/>
                  <a:pt x="42661" y="8797"/>
                </a:cubicBezTo>
                <a:lnTo>
                  <a:pt x="42069" y="9388"/>
                </a:lnTo>
                <a:lnTo>
                  <a:pt x="42615" y="8615"/>
                </a:lnTo>
                <a:cubicBezTo>
                  <a:pt x="44207" y="6432"/>
                  <a:pt x="45981" y="3885"/>
                  <a:pt x="46845" y="2521"/>
                </a:cubicBezTo>
                <a:cubicBezTo>
                  <a:pt x="47393" y="1635"/>
                  <a:pt x="47785" y="1101"/>
                  <a:pt x="47875" y="1101"/>
                </a:cubicBezTo>
                <a:close/>
                <a:moveTo>
                  <a:pt x="28531" y="30205"/>
                </a:moveTo>
                <a:cubicBezTo>
                  <a:pt x="28551" y="30205"/>
                  <a:pt x="28544" y="30256"/>
                  <a:pt x="28516" y="30354"/>
                </a:cubicBezTo>
                <a:cubicBezTo>
                  <a:pt x="28471" y="30536"/>
                  <a:pt x="28289" y="30900"/>
                  <a:pt x="28152" y="31127"/>
                </a:cubicBezTo>
                <a:cubicBezTo>
                  <a:pt x="28016" y="31355"/>
                  <a:pt x="27743" y="31673"/>
                  <a:pt x="27607" y="31809"/>
                </a:cubicBezTo>
                <a:cubicBezTo>
                  <a:pt x="27554" y="31851"/>
                  <a:pt x="27517" y="31874"/>
                  <a:pt x="27496" y="31874"/>
                </a:cubicBezTo>
                <a:cubicBezTo>
                  <a:pt x="27427" y="31874"/>
                  <a:pt x="27550" y="31621"/>
                  <a:pt x="27971" y="30991"/>
                </a:cubicBezTo>
                <a:cubicBezTo>
                  <a:pt x="28316" y="30457"/>
                  <a:pt x="28488" y="30205"/>
                  <a:pt x="28531" y="30205"/>
                </a:cubicBezTo>
                <a:close/>
                <a:moveTo>
                  <a:pt x="31705" y="31364"/>
                </a:moveTo>
                <a:cubicBezTo>
                  <a:pt x="31715" y="31364"/>
                  <a:pt x="31714" y="31390"/>
                  <a:pt x="31700" y="31446"/>
                </a:cubicBezTo>
                <a:cubicBezTo>
                  <a:pt x="31609" y="31628"/>
                  <a:pt x="31427" y="31855"/>
                  <a:pt x="31336" y="31991"/>
                </a:cubicBezTo>
                <a:cubicBezTo>
                  <a:pt x="31298" y="32042"/>
                  <a:pt x="31274" y="32065"/>
                  <a:pt x="31264" y="32065"/>
                </a:cubicBezTo>
                <a:cubicBezTo>
                  <a:pt x="31239" y="32065"/>
                  <a:pt x="31309" y="31915"/>
                  <a:pt x="31473" y="31719"/>
                </a:cubicBezTo>
                <a:cubicBezTo>
                  <a:pt x="31599" y="31497"/>
                  <a:pt x="31681" y="31364"/>
                  <a:pt x="31705" y="31364"/>
                </a:cubicBezTo>
                <a:close/>
                <a:moveTo>
                  <a:pt x="28389" y="32428"/>
                </a:moveTo>
                <a:cubicBezTo>
                  <a:pt x="28401" y="32428"/>
                  <a:pt x="28413" y="32434"/>
                  <a:pt x="28425" y="32446"/>
                </a:cubicBezTo>
                <a:cubicBezTo>
                  <a:pt x="28425" y="32492"/>
                  <a:pt x="28380" y="32583"/>
                  <a:pt x="28289" y="32628"/>
                </a:cubicBezTo>
                <a:cubicBezTo>
                  <a:pt x="28257" y="32660"/>
                  <a:pt x="28236" y="32675"/>
                  <a:pt x="28226" y="32675"/>
                </a:cubicBezTo>
                <a:cubicBezTo>
                  <a:pt x="28209" y="32675"/>
                  <a:pt x="28230" y="32625"/>
                  <a:pt x="28289" y="32537"/>
                </a:cubicBezTo>
                <a:cubicBezTo>
                  <a:pt x="28322" y="32471"/>
                  <a:pt x="28356" y="32428"/>
                  <a:pt x="28389" y="32428"/>
                </a:cubicBezTo>
                <a:close/>
                <a:moveTo>
                  <a:pt x="72083" y="25350"/>
                </a:moveTo>
                <a:cubicBezTo>
                  <a:pt x="72085" y="25350"/>
                  <a:pt x="72086" y="25350"/>
                  <a:pt x="72086" y="25351"/>
                </a:cubicBezTo>
                <a:cubicBezTo>
                  <a:pt x="72086" y="25351"/>
                  <a:pt x="71768" y="25761"/>
                  <a:pt x="71404" y="26170"/>
                </a:cubicBezTo>
                <a:cubicBezTo>
                  <a:pt x="70358" y="27307"/>
                  <a:pt x="68811" y="28671"/>
                  <a:pt x="67629" y="29490"/>
                </a:cubicBezTo>
                <a:cubicBezTo>
                  <a:pt x="67083" y="29854"/>
                  <a:pt x="66537" y="30263"/>
                  <a:pt x="66492" y="30354"/>
                </a:cubicBezTo>
                <a:cubicBezTo>
                  <a:pt x="66310" y="30627"/>
                  <a:pt x="63900" y="31309"/>
                  <a:pt x="60352" y="32128"/>
                </a:cubicBezTo>
                <a:lnTo>
                  <a:pt x="57032" y="32856"/>
                </a:lnTo>
                <a:lnTo>
                  <a:pt x="57032" y="32856"/>
                </a:lnTo>
                <a:lnTo>
                  <a:pt x="58760" y="32037"/>
                </a:lnTo>
                <a:cubicBezTo>
                  <a:pt x="59670" y="31582"/>
                  <a:pt x="61944" y="30491"/>
                  <a:pt x="63718" y="29581"/>
                </a:cubicBezTo>
                <a:cubicBezTo>
                  <a:pt x="70276" y="26213"/>
                  <a:pt x="71999" y="25350"/>
                  <a:pt x="72083" y="25350"/>
                </a:cubicBezTo>
                <a:close/>
                <a:moveTo>
                  <a:pt x="29776" y="30938"/>
                </a:moveTo>
                <a:cubicBezTo>
                  <a:pt x="29784" y="30938"/>
                  <a:pt x="29788" y="30940"/>
                  <a:pt x="29790" y="30945"/>
                </a:cubicBezTo>
                <a:cubicBezTo>
                  <a:pt x="29790" y="30991"/>
                  <a:pt x="29608" y="31218"/>
                  <a:pt x="29380" y="31491"/>
                </a:cubicBezTo>
                <a:cubicBezTo>
                  <a:pt x="29182" y="31729"/>
                  <a:pt x="28983" y="31864"/>
                  <a:pt x="28906" y="31864"/>
                </a:cubicBezTo>
                <a:cubicBezTo>
                  <a:pt x="28895" y="31864"/>
                  <a:pt x="28886" y="31861"/>
                  <a:pt x="28880" y="31855"/>
                </a:cubicBezTo>
                <a:cubicBezTo>
                  <a:pt x="28876" y="31851"/>
                  <a:pt x="28870" y="31849"/>
                  <a:pt x="28862" y="31849"/>
                </a:cubicBezTo>
                <a:cubicBezTo>
                  <a:pt x="28772" y="31849"/>
                  <a:pt x="28432" y="32068"/>
                  <a:pt x="28016" y="32401"/>
                </a:cubicBezTo>
                <a:cubicBezTo>
                  <a:pt x="27639" y="32702"/>
                  <a:pt x="27387" y="32879"/>
                  <a:pt x="27338" y="32879"/>
                </a:cubicBezTo>
                <a:cubicBezTo>
                  <a:pt x="27328" y="32879"/>
                  <a:pt x="27326" y="32871"/>
                  <a:pt x="27334" y="32856"/>
                </a:cubicBezTo>
                <a:cubicBezTo>
                  <a:pt x="27465" y="32636"/>
                  <a:pt x="29583" y="30938"/>
                  <a:pt x="29776" y="30938"/>
                </a:cubicBezTo>
                <a:close/>
                <a:moveTo>
                  <a:pt x="30840" y="32473"/>
                </a:moveTo>
                <a:cubicBezTo>
                  <a:pt x="30851" y="32473"/>
                  <a:pt x="30850" y="32493"/>
                  <a:pt x="30836" y="32537"/>
                </a:cubicBezTo>
                <a:cubicBezTo>
                  <a:pt x="30790" y="32628"/>
                  <a:pt x="30699" y="32810"/>
                  <a:pt x="30608" y="32946"/>
                </a:cubicBezTo>
                <a:cubicBezTo>
                  <a:pt x="30573" y="32970"/>
                  <a:pt x="30550" y="32981"/>
                  <a:pt x="30538" y="32981"/>
                </a:cubicBezTo>
                <a:cubicBezTo>
                  <a:pt x="30502" y="32981"/>
                  <a:pt x="30553" y="32888"/>
                  <a:pt x="30654" y="32719"/>
                </a:cubicBezTo>
                <a:cubicBezTo>
                  <a:pt x="30747" y="32565"/>
                  <a:pt x="30818" y="32473"/>
                  <a:pt x="30840" y="32473"/>
                </a:cubicBezTo>
                <a:close/>
                <a:moveTo>
                  <a:pt x="31700" y="13163"/>
                </a:moveTo>
                <a:lnTo>
                  <a:pt x="31427" y="14300"/>
                </a:lnTo>
                <a:cubicBezTo>
                  <a:pt x="31291" y="14982"/>
                  <a:pt x="31063" y="16574"/>
                  <a:pt x="30927" y="17847"/>
                </a:cubicBezTo>
                <a:cubicBezTo>
                  <a:pt x="30745" y="19121"/>
                  <a:pt x="30608" y="20985"/>
                  <a:pt x="30608" y="21895"/>
                </a:cubicBezTo>
                <a:cubicBezTo>
                  <a:pt x="30563" y="22850"/>
                  <a:pt x="30472" y="24123"/>
                  <a:pt x="30472" y="24715"/>
                </a:cubicBezTo>
                <a:lnTo>
                  <a:pt x="30381" y="25761"/>
                </a:lnTo>
                <a:lnTo>
                  <a:pt x="28062" y="29354"/>
                </a:lnTo>
                <a:cubicBezTo>
                  <a:pt x="26834" y="31355"/>
                  <a:pt x="25697" y="32992"/>
                  <a:pt x="25606" y="33037"/>
                </a:cubicBezTo>
                <a:cubicBezTo>
                  <a:pt x="25587" y="33056"/>
                  <a:pt x="25571" y="33065"/>
                  <a:pt x="25557" y="33065"/>
                </a:cubicBezTo>
                <a:cubicBezTo>
                  <a:pt x="25502" y="33065"/>
                  <a:pt x="25487" y="32919"/>
                  <a:pt x="25560" y="32628"/>
                </a:cubicBezTo>
                <a:cubicBezTo>
                  <a:pt x="25878" y="30718"/>
                  <a:pt x="26515" y="26443"/>
                  <a:pt x="26879" y="23441"/>
                </a:cubicBezTo>
                <a:cubicBezTo>
                  <a:pt x="27334" y="20076"/>
                  <a:pt x="27379" y="19894"/>
                  <a:pt x="27652" y="19803"/>
                </a:cubicBezTo>
                <a:cubicBezTo>
                  <a:pt x="27925" y="19757"/>
                  <a:pt x="28016" y="19621"/>
                  <a:pt x="28562" y="18529"/>
                </a:cubicBezTo>
                <a:cubicBezTo>
                  <a:pt x="29199" y="17165"/>
                  <a:pt x="30790" y="14345"/>
                  <a:pt x="31336" y="13618"/>
                </a:cubicBezTo>
                <a:lnTo>
                  <a:pt x="31700" y="13163"/>
                </a:lnTo>
                <a:close/>
                <a:moveTo>
                  <a:pt x="30526" y="31531"/>
                </a:moveTo>
                <a:cubicBezTo>
                  <a:pt x="30568" y="31531"/>
                  <a:pt x="30411" y="31820"/>
                  <a:pt x="29972" y="32583"/>
                </a:cubicBezTo>
                <a:cubicBezTo>
                  <a:pt x="29426" y="33538"/>
                  <a:pt x="29153" y="33947"/>
                  <a:pt x="28926" y="34083"/>
                </a:cubicBezTo>
                <a:cubicBezTo>
                  <a:pt x="28811" y="34165"/>
                  <a:pt x="28738" y="34217"/>
                  <a:pt x="28710" y="34217"/>
                </a:cubicBezTo>
                <a:cubicBezTo>
                  <a:pt x="28660" y="34217"/>
                  <a:pt x="28754" y="34050"/>
                  <a:pt x="29017" y="33583"/>
                </a:cubicBezTo>
                <a:cubicBezTo>
                  <a:pt x="29653" y="32537"/>
                  <a:pt x="29790" y="32310"/>
                  <a:pt x="30290" y="31764"/>
                </a:cubicBezTo>
                <a:cubicBezTo>
                  <a:pt x="30419" y="31619"/>
                  <a:pt x="30503" y="31531"/>
                  <a:pt x="30526" y="31531"/>
                </a:cubicBezTo>
                <a:close/>
                <a:moveTo>
                  <a:pt x="25842" y="34157"/>
                </a:moveTo>
                <a:cubicBezTo>
                  <a:pt x="25854" y="34157"/>
                  <a:pt x="25866" y="34162"/>
                  <a:pt x="25878" y="34174"/>
                </a:cubicBezTo>
                <a:cubicBezTo>
                  <a:pt x="25878" y="34220"/>
                  <a:pt x="25833" y="34311"/>
                  <a:pt x="25742" y="34356"/>
                </a:cubicBezTo>
                <a:cubicBezTo>
                  <a:pt x="25710" y="34389"/>
                  <a:pt x="25689" y="34404"/>
                  <a:pt x="25680" y="34404"/>
                </a:cubicBezTo>
                <a:cubicBezTo>
                  <a:pt x="25662" y="34404"/>
                  <a:pt x="25683" y="34353"/>
                  <a:pt x="25742" y="34265"/>
                </a:cubicBezTo>
                <a:cubicBezTo>
                  <a:pt x="25775" y="34199"/>
                  <a:pt x="25809" y="34157"/>
                  <a:pt x="25842" y="34157"/>
                </a:cubicBezTo>
                <a:close/>
                <a:moveTo>
                  <a:pt x="32155" y="32492"/>
                </a:moveTo>
                <a:lnTo>
                  <a:pt x="31563" y="33447"/>
                </a:lnTo>
                <a:cubicBezTo>
                  <a:pt x="31245" y="33992"/>
                  <a:pt x="30881" y="34493"/>
                  <a:pt x="30745" y="34584"/>
                </a:cubicBezTo>
                <a:cubicBezTo>
                  <a:pt x="30665" y="34648"/>
                  <a:pt x="30613" y="34683"/>
                  <a:pt x="30591" y="34683"/>
                </a:cubicBezTo>
                <a:cubicBezTo>
                  <a:pt x="30551" y="34683"/>
                  <a:pt x="30613" y="34561"/>
                  <a:pt x="30790" y="34265"/>
                </a:cubicBezTo>
                <a:cubicBezTo>
                  <a:pt x="30972" y="33947"/>
                  <a:pt x="31382" y="33447"/>
                  <a:pt x="31654" y="33128"/>
                </a:cubicBezTo>
                <a:lnTo>
                  <a:pt x="32155" y="32492"/>
                </a:lnTo>
                <a:close/>
                <a:moveTo>
                  <a:pt x="46055" y="34429"/>
                </a:moveTo>
                <a:cubicBezTo>
                  <a:pt x="46065" y="34429"/>
                  <a:pt x="46072" y="34435"/>
                  <a:pt x="46072" y="34447"/>
                </a:cubicBezTo>
                <a:cubicBezTo>
                  <a:pt x="46072" y="34493"/>
                  <a:pt x="46026" y="34584"/>
                  <a:pt x="45935" y="34675"/>
                </a:cubicBezTo>
                <a:cubicBezTo>
                  <a:pt x="45912" y="34686"/>
                  <a:pt x="45895" y="34692"/>
                  <a:pt x="45884" y="34692"/>
                </a:cubicBezTo>
                <a:cubicBezTo>
                  <a:pt x="45850" y="34692"/>
                  <a:pt x="45867" y="34641"/>
                  <a:pt x="45935" y="34538"/>
                </a:cubicBezTo>
                <a:cubicBezTo>
                  <a:pt x="45968" y="34472"/>
                  <a:pt x="46026" y="34429"/>
                  <a:pt x="46055" y="34429"/>
                </a:cubicBezTo>
                <a:close/>
                <a:moveTo>
                  <a:pt x="28471" y="33947"/>
                </a:moveTo>
                <a:lnTo>
                  <a:pt x="28243" y="34356"/>
                </a:lnTo>
                <a:cubicBezTo>
                  <a:pt x="28107" y="34584"/>
                  <a:pt x="27925" y="34811"/>
                  <a:pt x="27789" y="34902"/>
                </a:cubicBezTo>
                <a:cubicBezTo>
                  <a:pt x="27718" y="34937"/>
                  <a:pt x="27675" y="34959"/>
                  <a:pt x="27656" y="34959"/>
                </a:cubicBezTo>
                <a:cubicBezTo>
                  <a:pt x="27627" y="34959"/>
                  <a:pt x="27660" y="34905"/>
                  <a:pt x="27743" y="34766"/>
                </a:cubicBezTo>
                <a:cubicBezTo>
                  <a:pt x="27789" y="34675"/>
                  <a:pt x="28016" y="34402"/>
                  <a:pt x="28152" y="34265"/>
                </a:cubicBezTo>
                <a:lnTo>
                  <a:pt x="28471" y="33947"/>
                </a:lnTo>
                <a:close/>
                <a:moveTo>
                  <a:pt x="37612" y="25260"/>
                </a:moveTo>
                <a:lnTo>
                  <a:pt x="36521" y="26989"/>
                </a:lnTo>
                <a:cubicBezTo>
                  <a:pt x="35930" y="27989"/>
                  <a:pt x="35020" y="29354"/>
                  <a:pt x="34520" y="30127"/>
                </a:cubicBezTo>
                <a:cubicBezTo>
                  <a:pt x="34056" y="30801"/>
                  <a:pt x="33632" y="31319"/>
                  <a:pt x="33536" y="31319"/>
                </a:cubicBezTo>
                <a:cubicBezTo>
                  <a:pt x="33528" y="31319"/>
                  <a:pt x="33522" y="31316"/>
                  <a:pt x="33519" y="31309"/>
                </a:cubicBezTo>
                <a:cubicBezTo>
                  <a:pt x="33511" y="31301"/>
                  <a:pt x="33502" y="31298"/>
                  <a:pt x="33492" y="31298"/>
                </a:cubicBezTo>
                <a:cubicBezTo>
                  <a:pt x="33442" y="31298"/>
                  <a:pt x="33367" y="31386"/>
                  <a:pt x="33292" y="31537"/>
                </a:cubicBezTo>
                <a:cubicBezTo>
                  <a:pt x="33179" y="31687"/>
                  <a:pt x="33066" y="31776"/>
                  <a:pt x="33004" y="31776"/>
                </a:cubicBezTo>
                <a:cubicBezTo>
                  <a:pt x="32992" y="31776"/>
                  <a:pt x="32981" y="31772"/>
                  <a:pt x="32973" y="31764"/>
                </a:cubicBezTo>
                <a:cubicBezTo>
                  <a:pt x="32928" y="31719"/>
                  <a:pt x="32882" y="31673"/>
                  <a:pt x="32928" y="31582"/>
                </a:cubicBezTo>
                <a:cubicBezTo>
                  <a:pt x="32973" y="31491"/>
                  <a:pt x="32973" y="31309"/>
                  <a:pt x="32928" y="31218"/>
                </a:cubicBezTo>
                <a:cubicBezTo>
                  <a:pt x="32851" y="31090"/>
                  <a:pt x="32803" y="31034"/>
                  <a:pt x="32743" y="31034"/>
                </a:cubicBezTo>
                <a:cubicBezTo>
                  <a:pt x="32697" y="31034"/>
                  <a:pt x="32643" y="31068"/>
                  <a:pt x="32564" y="31127"/>
                </a:cubicBezTo>
                <a:cubicBezTo>
                  <a:pt x="32473" y="31264"/>
                  <a:pt x="32155" y="31719"/>
                  <a:pt x="31836" y="32173"/>
                </a:cubicBezTo>
                <a:cubicBezTo>
                  <a:pt x="31124" y="33331"/>
                  <a:pt x="29627" y="35360"/>
                  <a:pt x="29564" y="35360"/>
                </a:cubicBezTo>
                <a:cubicBezTo>
                  <a:pt x="29563" y="35360"/>
                  <a:pt x="29562" y="35359"/>
                  <a:pt x="29562" y="35357"/>
                </a:cubicBezTo>
                <a:cubicBezTo>
                  <a:pt x="29562" y="35311"/>
                  <a:pt x="30154" y="34356"/>
                  <a:pt x="30836" y="33219"/>
                </a:cubicBezTo>
                <a:cubicBezTo>
                  <a:pt x="31745" y="31855"/>
                  <a:pt x="32109" y="31173"/>
                  <a:pt x="32109" y="31036"/>
                </a:cubicBezTo>
                <a:cubicBezTo>
                  <a:pt x="32018" y="30945"/>
                  <a:pt x="32200" y="30672"/>
                  <a:pt x="32746" y="30081"/>
                </a:cubicBezTo>
                <a:cubicBezTo>
                  <a:pt x="33565" y="29035"/>
                  <a:pt x="33747" y="28762"/>
                  <a:pt x="33610" y="28671"/>
                </a:cubicBezTo>
                <a:cubicBezTo>
                  <a:pt x="33609" y="28671"/>
                  <a:pt x="33608" y="28671"/>
                  <a:pt x="33606" y="28671"/>
                </a:cubicBezTo>
                <a:cubicBezTo>
                  <a:pt x="33483" y="28671"/>
                  <a:pt x="31956" y="30558"/>
                  <a:pt x="30517" y="32401"/>
                </a:cubicBezTo>
                <a:lnTo>
                  <a:pt x="29835" y="33356"/>
                </a:lnTo>
                <a:lnTo>
                  <a:pt x="30426" y="32355"/>
                </a:lnTo>
                <a:cubicBezTo>
                  <a:pt x="30836" y="31673"/>
                  <a:pt x="31018" y="31309"/>
                  <a:pt x="30972" y="31218"/>
                </a:cubicBezTo>
                <a:cubicBezTo>
                  <a:pt x="30881" y="31127"/>
                  <a:pt x="31063" y="30900"/>
                  <a:pt x="31518" y="30445"/>
                </a:cubicBezTo>
                <a:cubicBezTo>
                  <a:pt x="32229" y="29734"/>
                  <a:pt x="32440" y="29484"/>
                  <a:pt x="32292" y="29484"/>
                </a:cubicBezTo>
                <a:cubicBezTo>
                  <a:pt x="32279" y="29484"/>
                  <a:pt x="32264" y="29486"/>
                  <a:pt x="32246" y="29490"/>
                </a:cubicBezTo>
                <a:cubicBezTo>
                  <a:pt x="32109" y="29535"/>
                  <a:pt x="31654" y="29945"/>
                  <a:pt x="31154" y="30491"/>
                </a:cubicBezTo>
                <a:cubicBezTo>
                  <a:pt x="30654" y="30991"/>
                  <a:pt x="30199" y="31446"/>
                  <a:pt x="30154" y="31446"/>
                </a:cubicBezTo>
                <a:cubicBezTo>
                  <a:pt x="30063" y="31446"/>
                  <a:pt x="29699" y="31855"/>
                  <a:pt x="29335" y="32355"/>
                </a:cubicBezTo>
                <a:cubicBezTo>
                  <a:pt x="28926" y="32901"/>
                  <a:pt x="28471" y="33447"/>
                  <a:pt x="28289" y="33629"/>
                </a:cubicBezTo>
                <a:cubicBezTo>
                  <a:pt x="28215" y="33703"/>
                  <a:pt x="28171" y="33737"/>
                  <a:pt x="28153" y="33737"/>
                </a:cubicBezTo>
                <a:cubicBezTo>
                  <a:pt x="28039" y="33737"/>
                  <a:pt x="28971" y="32376"/>
                  <a:pt x="29835" y="31355"/>
                </a:cubicBezTo>
                <a:cubicBezTo>
                  <a:pt x="30563" y="30445"/>
                  <a:pt x="30927" y="30127"/>
                  <a:pt x="32018" y="29399"/>
                </a:cubicBezTo>
                <a:cubicBezTo>
                  <a:pt x="32700" y="28944"/>
                  <a:pt x="33747" y="28217"/>
                  <a:pt x="34338" y="27807"/>
                </a:cubicBezTo>
                <a:cubicBezTo>
                  <a:pt x="34883" y="27443"/>
                  <a:pt x="35566" y="26943"/>
                  <a:pt x="35839" y="26761"/>
                </a:cubicBezTo>
                <a:cubicBezTo>
                  <a:pt x="36111" y="26579"/>
                  <a:pt x="36612" y="26170"/>
                  <a:pt x="36976" y="25852"/>
                </a:cubicBezTo>
                <a:lnTo>
                  <a:pt x="37612" y="25260"/>
                </a:lnTo>
                <a:close/>
                <a:moveTo>
                  <a:pt x="30234" y="35277"/>
                </a:moveTo>
                <a:cubicBezTo>
                  <a:pt x="30242" y="35277"/>
                  <a:pt x="30245" y="35288"/>
                  <a:pt x="30245" y="35311"/>
                </a:cubicBezTo>
                <a:cubicBezTo>
                  <a:pt x="30199" y="35448"/>
                  <a:pt x="30063" y="35630"/>
                  <a:pt x="29972" y="35721"/>
                </a:cubicBezTo>
                <a:cubicBezTo>
                  <a:pt x="29943" y="35764"/>
                  <a:pt x="29923" y="35785"/>
                  <a:pt x="29914" y="35785"/>
                </a:cubicBezTo>
                <a:cubicBezTo>
                  <a:pt x="29895" y="35785"/>
                  <a:pt x="29924" y="35693"/>
                  <a:pt x="30017" y="35539"/>
                </a:cubicBezTo>
                <a:cubicBezTo>
                  <a:pt x="30152" y="35370"/>
                  <a:pt x="30212" y="35277"/>
                  <a:pt x="30234" y="35277"/>
                </a:cubicBezTo>
                <a:close/>
                <a:moveTo>
                  <a:pt x="26453" y="35703"/>
                </a:moveTo>
                <a:cubicBezTo>
                  <a:pt x="26463" y="35703"/>
                  <a:pt x="26470" y="35709"/>
                  <a:pt x="26470" y="35721"/>
                </a:cubicBezTo>
                <a:cubicBezTo>
                  <a:pt x="26470" y="35766"/>
                  <a:pt x="26424" y="35857"/>
                  <a:pt x="26379" y="35903"/>
                </a:cubicBezTo>
                <a:cubicBezTo>
                  <a:pt x="26347" y="35935"/>
                  <a:pt x="26320" y="35950"/>
                  <a:pt x="26303" y="35950"/>
                </a:cubicBezTo>
                <a:cubicBezTo>
                  <a:pt x="26273" y="35950"/>
                  <a:pt x="26275" y="35900"/>
                  <a:pt x="26333" y="35812"/>
                </a:cubicBezTo>
                <a:cubicBezTo>
                  <a:pt x="26367" y="35745"/>
                  <a:pt x="26424" y="35703"/>
                  <a:pt x="26453" y="35703"/>
                </a:cubicBezTo>
                <a:close/>
                <a:moveTo>
                  <a:pt x="27679" y="33088"/>
                </a:moveTo>
                <a:cubicBezTo>
                  <a:pt x="27721" y="33088"/>
                  <a:pt x="27730" y="33129"/>
                  <a:pt x="27698" y="33219"/>
                </a:cubicBezTo>
                <a:cubicBezTo>
                  <a:pt x="27652" y="33401"/>
                  <a:pt x="27470" y="33720"/>
                  <a:pt x="27334" y="33947"/>
                </a:cubicBezTo>
                <a:cubicBezTo>
                  <a:pt x="27209" y="34172"/>
                  <a:pt x="27152" y="34274"/>
                  <a:pt x="27120" y="34274"/>
                </a:cubicBezTo>
                <a:cubicBezTo>
                  <a:pt x="27093" y="34274"/>
                  <a:pt x="27081" y="34206"/>
                  <a:pt x="27061" y="34083"/>
                </a:cubicBezTo>
                <a:cubicBezTo>
                  <a:pt x="27043" y="33978"/>
                  <a:pt x="27033" y="33913"/>
                  <a:pt x="27005" y="33913"/>
                </a:cubicBezTo>
                <a:cubicBezTo>
                  <a:pt x="26961" y="33913"/>
                  <a:pt x="26875" y="34075"/>
                  <a:pt x="26652" y="34493"/>
                </a:cubicBezTo>
                <a:cubicBezTo>
                  <a:pt x="26310" y="35134"/>
                  <a:pt x="25687" y="35774"/>
                  <a:pt x="25500" y="35774"/>
                </a:cubicBezTo>
                <a:cubicBezTo>
                  <a:pt x="25488" y="35774"/>
                  <a:pt x="25477" y="35772"/>
                  <a:pt x="25469" y="35766"/>
                </a:cubicBezTo>
                <a:cubicBezTo>
                  <a:pt x="25463" y="35760"/>
                  <a:pt x="25455" y="35757"/>
                  <a:pt x="25445" y="35757"/>
                </a:cubicBezTo>
                <a:cubicBezTo>
                  <a:pt x="25377" y="35757"/>
                  <a:pt x="25224" y="35887"/>
                  <a:pt x="25105" y="36085"/>
                </a:cubicBezTo>
                <a:cubicBezTo>
                  <a:pt x="24969" y="36312"/>
                  <a:pt x="24787" y="36539"/>
                  <a:pt x="24651" y="36630"/>
                </a:cubicBezTo>
                <a:cubicBezTo>
                  <a:pt x="24630" y="36640"/>
                  <a:pt x="24615" y="36645"/>
                  <a:pt x="24603" y="36645"/>
                </a:cubicBezTo>
                <a:cubicBezTo>
                  <a:pt x="24514" y="36645"/>
                  <a:pt x="24711" y="36322"/>
                  <a:pt x="25196" y="35675"/>
                </a:cubicBezTo>
                <a:cubicBezTo>
                  <a:pt x="25977" y="34583"/>
                  <a:pt x="27427" y="33088"/>
                  <a:pt x="27679" y="33088"/>
                </a:cubicBezTo>
                <a:close/>
                <a:moveTo>
                  <a:pt x="29318" y="36676"/>
                </a:moveTo>
                <a:cubicBezTo>
                  <a:pt x="29330" y="36676"/>
                  <a:pt x="29335" y="36691"/>
                  <a:pt x="29335" y="36721"/>
                </a:cubicBezTo>
                <a:cubicBezTo>
                  <a:pt x="29335" y="36812"/>
                  <a:pt x="29244" y="36949"/>
                  <a:pt x="29153" y="37040"/>
                </a:cubicBezTo>
                <a:cubicBezTo>
                  <a:pt x="29129" y="37064"/>
                  <a:pt x="29111" y="37075"/>
                  <a:pt x="29100" y="37075"/>
                </a:cubicBezTo>
                <a:cubicBezTo>
                  <a:pt x="29069" y="37075"/>
                  <a:pt x="29086" y="36991"/>
                  <a:pt x="29153" y="36858"/>
                </a:cubicBezTo>
                <a:cubicBezTo>
                  <a:pt x="29244" y="36736"/>
                  <a:pt x="29295" y="36676"/>
                  <a:pt x="29318" y="36676"/>
                </a:cubicBezTo>
                <a:close/>
                <a:moveTo>
                  <a:pt x="24219" y="36486"/>
                </a:moveTo>
                <a:cubicBezTo>
                  <a:pt x="24230" y="36486"/>
                  <a:pt x="24223" y="36517"/>
                  <a:pt x="24196" y="36585"/>
                </a:cubicBezTo>
                <a:cubicBezTo>
                  <a:pt x="24059" y="36812"/>
                  <a:pt x="23877" y="37176"/>
                  <a:pt x="23695" y="37358"/>
                </a:cubicBezTo>
                <a:cubicBezTo>
                  <a:pt x="23642" y="37424"/>
                  <a:pt x="23616" y="37456"/>
                  <a:pt x="23612" y="37456"/>
                </a:cubicBezTo>
                <a:cubicBezTo>
                  <a:pt x="23601" y="37456"/>
                  <a:pt x="23716" y="37271"/>
                  <a:pt x="23877" y="36949"/>
                </a:cubicBezTo>
                <a:cubicBezTo>
                  <a:pt x="24069" y="36661"/>
                  <a:pt x="24193" y="36486"/>
                  <a:pt x="24219" y="36486"/>
                </a:cubicBezTo>
                <a:close/>
                <a:moveTo>
                  <a:pt x="26897" y="20944"/>
                </a:moveTo>
                <a:cubicBezTo>
                  <a:pt x="26910" y="20944"/>
                  <a:pt x="26918" y="20959"/>
                  <a:pt x="26925" y="20985"/>
                </a:cubicBezTo>
                <a:cubicBezTo>
                  <a:pt x="26925" y="21031"/>
                  <a:pt x="26743" y="22441"/>
                  <a:pt x="26515" y="24123"/>
                </a:cubicBezTo>
                <a:cubicBezTo>
                  <a:pt x="26288" y="25852"/>
                  <a:pt x="25969" y="28262"/>
                  <a:pt x="25742" y="29535"/>
                </a:cubicBezTo>
                <a:cubicBezTo>
                  <a:pt x="25560" y="30809"/>
                  <a:pt x="25333" y="32219"/>
                  <a:pt x="25287" y="32765"/>
                </a:cubicBezTo>
                <a:cubicBezTo>
                  <a:pt x="25196" y="33492"/>
                  <a:pt x="25105" y="33811"/>
                  <a:pt x="24787" y="34311"/>
                </a:cubicBezTo>
                <a:lnTo>
                  <a:pt x="24423" y="34902"/>
                </a:lnTo>
                <a:lnTo>
                  <a:pt x="24605" y="33992"/>
                </a:lnTo>
                <a:cubicBezTo>
                  <a:pt x="24696" y="33447"/>
                  <a:pt x="24787" y="32946"/>
                  <a:pt x="24832" y="32810"/>
                </a:cubicBezTo>
                <a:cubicBezTo>
                  <a:pt x="24832" y="32719"/>
                  <a:pt x="24787" y="32583"/>
                  <a:pt x="24741" y="32583"/>
                </a:cubicBezTo>
                <a:cubicBezTo>
                  <a:pt x="24651" y="32583"/>
                  <a:pt x="24469" y="33174"/>
                  <a:pt x="24332" y="33947"/>
                </a:cubicBezTo>
                <a:cubicBezTo>
                  <a:pt x="24059" y="35357"/>
                  <a:pt x="24014" y="35402"/>
                  <a:pt x="22786" y="36767"/>
                </a:cubicBezTo>
                <a:cubicBezTo>
                  <a:pt x="22479" y="37099"/>
                  <a:pt x="22287" y="37273"/>
                  <a:pt x="22227" y="37273"/>
                </a:cubicBezTo>
                <a:cubicBezTo>
                  <a:pt x="22179" y="37273"/>
                  <a:pt x="22212" y="37168"/>
                  <a:pt x="22331" y="36949"/>
                </a:cubicBezTo>
                <a:cubicBezTo>
                  <a:pt x="22434" y="36776"/>
                  <a:pt x="22381" y="36552"/>
                  <a:pt x="22270" y="36552"/>
                </a:cubicBezTo>
                <a:cubicBezTo>
                  <a:pt x="22235" y="36552"/>
                  <a:pt x="22193" y="36575"/>
                  <a:pt x="22149" y="36630"/>
                </a:cubicBezTo>
                <a:cubicBezTo>
                  <a:pt x="22116" y="36697"/>
                  <a:pt x="22034" y="36739"/>
                  <a:pt x="21939" y="36739"/>
                </a:cubicBezTo>
                <a:cubicBezTo>
                  <a:pt x="21904" y="36739"/>
                  <a:pt x="21867" y="36733"/>
                  <a:pt x="21831" y="36721"/>
                </a:cubicBezTo>
                <a:cubicBezTo>
                  <a:pt x="21814" y="36716"/>
                  <a:pt x="21794" y="36713"/>
                  <a:pt x="21772" y="36713"/>
                </a:cubicBezTo>
                <a:cubicBezTo>
                  <a:pt x="21614" y="36713"/>
                  <a:pt x="21320" y="36857"/>
                  <a:pt x="20921" y="37176"/>
                </a:cubicBezTo>
                <a:cubicBezTo>
                  <a:pt x="20564" y="37479"/>
                  <a:pt x="20406" y="37615"/>
                  <a:pt x="20327" y="37615"/>
                </a:cubicBezTo>
                <a:cubicBezTo>
                  <a:pt x="20275" y="37615"/>
                  <a:pt x="20257" y="37557"/>
                  <a:pt x="20239" y="37449"/>
                </a:cubicBezTo>
                <a:cubicBezTo>
                  <a:pt x="20239" y="37313"/>
                  <a:pt x="20421" y="36903"/>
                  <a:pt x="20603" y="36494"/>
                </a:cubicBezTo>
                <a:cubicBezTo>
                  <a:pt x="20967" y="35766"/>
                  <a:pt x="22331" y="31809"/>
                  <a:pt x="23286" y="28853"/>
                </a:cubicBezTo>
                <a:cubicBezTo>
                  <a:pt x="23808" y="27081"/>
                  <a:pt x="23904" y="26742"/>
                  <a:pt x="24042" y="26742"/>
                </a:cubicBezTo>
                <a:cubicBezTo>
                  <a:pt x="24085" y="26742"/>
                  <a:pt x="24131" y="26775"/>
                  <a:pt x="24196" y="26807"/>
                </a:cubicBezTo>
                <a:cubicBezTo>
                  <a:pt x="24241" y="26852"/>
                  <a:pt x="24309" y="26875"/>
                  <a:pt x="24378" y="26875"/>
                </a:cubicBezTo>
                <a:cubicBezTo>
                  <a:pt x="24446" y="26875"/>
                  <a:pt x="24514" y="26852"/>
                  <a:pt x="24560" y="26807"/>
                </a:cubicBezTo>
                <a:cubicBezTo>
                  <a:pt x="24651" y="26761"/>
                  <a:pt x="25196" y="25397"/>
                  <a:pt x="25742" y="23896"/>
                </a:cubicBezTo>
                <a:cubicBezTo>
                  <a:pt x="26600" y="21516"/>
                  <a:pt x="26823" y="20944"/>
                  <a:pt x="26897" y="20944"/>
                </a:cubicBezTo>
                <a:close/>
                <a:moveTo>
                  <a:pt x="24250" y="37795"/>
                </a:moveTo>
                <a:cubicBezTo>
                  <a:pt x="24262" y="37795"/>
                  <a:pt x="24275" y="37801"/>
                  <a:pt x="24287" y="37813"/>
                </a:cubicBezTo>
                <a:cubicBezTo>
                  <a:pt x="24287" y="37858"/>
                  <a:pt x="24241" y="37949"/>
                  <a:pt x="24150" y="38040"/>
                </a:cubicBezTo>
                <a:cubicBezTo>
                  <a:pt x="24128" y="38052"/>
                  <a:pt x="24110" y="38057"/>
                  <a:pt x="24099" y="38057"/>
                </a:cubicBezTo>
                <a:cubicBezTo>
                  <a:pt x="24065" y="38057"/>
                  <a:pt x="24082" y="38006"/>
                  <a:pt x="24150" y="37904"/>
                </a:cubicBezTo>
                <a:cubicBezTo>
                  <a:pt x="24184" y="37837"/>
                  <a:pt x="24217" y="37795"/>
                  <a:pt x="24250" y="37795"/>
                </a:cubicBezTo>
                <a:close/>
                <a:moveTo>
                  <a:pt x="21826" y="36853"/>
                </a:moveTo>
                <a:cubicBezTo>
                  <a:pt x="21829" y="36853"/>
                  <a:pt x="21831" y="36854"/>
                  <a:pt x="21831" y="36858"/>
                </a:cubicBezTo>
                <a:cubicBezTo>
                  <a:pt x="21831" y="36903"/>
                  <a:pt x="21512" y="37222"/>
                  <a:pt x="21058" y="37631"/>
                </a:cubicBezTo>
                <a:cubicBezTo>
                  <a:pt x="20648" y="37995"/>
                  <a:pt x="20284" y="38268"/>
                  <a:pt x="20194" y="38268"/>
                </a:cubicBezTo>
                <a:cubicBezTo>
                  <a:pt x="20148" y="38222"/>
                  <a:pt x="20194" y="38131"/>
                  <a:pt x="20239" y="38086"/>
                </a:cubicBezTo>
                <a:cubicBezTo>
                  <a:pt x="20330" y="38040"/>
                  <a:pt x="20694" y="37722"/>
                  <a:pt x="21103" y="37403"/>
                </a:cubicBezTo>
                <a:cubicBezTo>
                  <a:pt x="21482" y="37109"/>
                  <a:pt x="21783" y="36853"/>
                  <a:pt x="21826" y="36853"/>
                </a:cubicBezTo>
                <a:close/>
                <a:moveTo>
                  <a:pt x="21792" y="37505"/>
                </a:moveTo>
                <a:cubicBezTo>
                  <a:pt x="21826" y="37505"/>
                  <a:pt x="21780" y="37596"/>
                  <a:pt x="21694" y="37767"/>
                </a:cubicBezTo>
                <a:cubicBezTo>
                  <a:pt x="21603" y="37949"/>
                  <a:pt x="21330" y="38404"/>
                  <a:pt x="21103" y="38677"/>
                </a:cubicBezTo>
                <a:cubicBezTo>
                  <a:pt x="20882" y="38926"/>
                  <a:pt x="20761" y="39040"/>
                  <a:pt x="20721" y="39040"/>
                </a:cubicBezTo>
                <a:cubicBezTo>
                  <a:pt x="20696" y="39040"/>
                  <a:pt x="20704" y="38993"/>
                  <a:pt x="20739" y="38904"/>
                </a:cubicBezTo>
                <a:cubicBezTo>
                  <a:pt x="20785" y="38722"/>
                  <a:pt x="20785" y="38540"/>
                  <a:pt x="20694" y="38540"/>
                </a:cubicBezTo>
                <a:cubicBezTo>
                  <a:pt x="20603" y="38495"/>
                  <a:pt x="20603" y="38450"/>
                  <a:pt x="20648" y="38404"/>
                </a:cubicBezTo>
                <a:cubicBezTo>
                  <a:pt x="20694" y="38404"/>
                  <a:pt x="21012" y="38131"/>
                  <a:pt x="21330" y="37858"/>
                </a:cubicBezTo>
                <a:cubicBezTo>
                  <a:pt x="21619" y="37618"/>
                  <a:pt x="21755" y="37505"/>
                  <a:pt x="21792" y="37505"/>
                </a:cubicBezTo>
                <a:close/>
                <a:moveTo>
                  <a:pt x="20507" y="38623"/>
                </a:moveTo>
                <a:cubicBezTo>
                  <a:pt x="20545" y="38623"/>
                  <a:pt x="20524" y="38686"/>
                  <a:pt x="20466" y="38859"/>
                </a:cubicBezTo>
                <a:cubicBezTo>
                  <a:pt x="20421" y="39041"/>
                  <a:pt x="20330" y="39268"/>
                  <a:pt x="20239" y="39359"/>
                </a:cubicBezTo>
                <a:cubicBezTo>
                  <a:pt x="20200" y="39437"/>
                  <a:pt x="20178" y="39482"/>
                  <a:pt x="20165" y="39482"/>
                </a:cubicBezTo>
                <a:cubicBezTo>
                  <a:pt x="20148" y="39482"/>
                  <a:pt x="20148" y="39404"/>
                  <a:pt x="20148" y="39223"/>
                </a:cubicBezTo>
                <a:cubicBezTo>
                  <a:pt x="20194" y="38995"/>
                  <a:pt x="20284" y="38768"/>
                  <a:pt x="20375" y="38677"/>
                </a:cubicBezTo>
                <a:cubicBezTo>
                  <a:pt x="20442" y="38644"/>
                  <a:pt x="20484" y="38623"/>
                  <a:pt x="20507" y="38623"/>
                </a:cubicBezTo>
                <a:close/>
                <a:moveTo>
                  <a:pt x="66795" y="30730"/>
                </a:moveTo>
                <a:cubicBezTo>
                  <a:pt x="66865" y="30730"/>
                  <a:pt x="66914" y="30741"/>
                  <a:pt x="66947" y="30763"/>
                </a:cubicBezTo>
                <a:cubicBezTo>
                  <a:pt x="66992" y="30809"/>
                  <a:pt x="66992" y="30854"/>
                  <a:pt x="66947" y="30945"/>
                </a:cubicBezTo>
                <a:cubicBezTo>
                  <a:pt x="66856" y="30991"/>
                  <a:pt x="66401" y="31400"/>
                  <a:pt x="65855" y="31809"/>
                </a:cubicBezTo>
                <a:cubicBezTo>
                  <a:pt x="64855" y="32674"/>
                  <a:pt x="63263" y="34311"/>
                  <a:pt x="62899" y="34902"/>
                </a:cubicBezTo>
                <a:cubicBezTo>
                  <a:pt x="62581" y="35357"/>
                  <a:pt x="62626" y="35584"/>
                  <a:pt x="63081" y="35857"/>
                </a:cubicBezTo>
                <a:cubicBezTo>
                  <a:pt x="63536" y="36176"/>
                  <a:pt x="63399" y="36357"/>
                  <a:pt x="62171" y="36994"/>
                </a:cubicBezTo>
                <a:cubicBezTo>
                  <a:pt x="60079" y="38086"/>
                  <a:pt x="57896" y="38631"/>
                  <a:pt x="55349" y="38722"/>
                </a:cubicBezTo>
                <a:cubicBezTo>
                  <a:pt x="54349" y="38722"/>
                  <a:pt x="53121" y="38813"/>
                  <a:pt x="52575" y="38859"/>
                </a:cubicBezTo>
                <a:cubicBezTo>
                  <a:pt x="52075" y="38904"/>
                  <a:pt x="50801" y="38950"/>
                  <a:pt x="49801" y="39041"/>
                </a:cubicBezTo>
                <a:cubicBezTo>
                  <a:pt x="47345" y="39132"/>
                  <a:pt x="45708" y="39314"/>
                  <a:pt x="44207" y="39587"/>
                </a:cubicBezTo>
                <a:lnTo>
                  <a:pt x="42979" y="39814"/>
                </a:lnTo>
                <a:lnTo>
                  <a:pt x="44025" y="39268"/>
                </a:lnTo>
                <a:cubicBezTo>
                  <a:pt x="44571" y="38995"/>
                  <a:pt x="46390" y="38040"/>
                  <a:pt x="48118" y="37085"/>
                </a:cubicBezTo>
                <a:cubicBezTo>
                  <a:pt x="49846" y="36176"/>
                  <a:pt x="52166" y="34993"/>
                  <a:pt x="53348" y="34447"/>
                </a:cubicBezTo>
                <a:cubicBezTo>
                  <a:pt x="55395" y="33538"/>
                  <a:pt x="55713" y="33447"/>
                  <a:pt x="59943" y="32446"/>
                </a:cubicBezTo>
                <a:cubicBezTo>
                  <a:pt x="62399" y="31900"/>
                  <a:pt x="64855" y="31309"/>
                  <a:pt x="65400" y="31082"/>
                </a:cubicBezTo>
                <a:cubicBezTo>
                  <a:pt x="66158" y="30841"/>
                  <a:pt x="66577" y="30730"/>
                  <a:pt x="66795" y="30730"/>
                </a:cubicBezTo>
                <a:close/>
                <a:moveTo>
                  <a:pt x="21840" y="40232"/>
                </a:moveTo>
                <a:cubicBezTo>
                  <a:pt x="21846" y="40232"/>
                  <a:pt x="21843" y="40243"/>
                  <a:pt x="21831" y="40269"/>
                </a:cubicBezTo>
                <a:cubicBezTo>
                  <a:pt x="21831" y="40360"/>
                  <a:pt x="21740" y="40496"/>
                  <a:pt x="21649" y="40587"/>
                </a:cubicBezTo>
                <a:cubicBezTo>
                  <a:pt x="21624" y="40611"/>
                  <a:pt x="21607" y="40623"/>
                  <a:pt x="21596" y="40623"/>
                </a:cubicBezTo>
                <a:cubicBezTo>
                  <a:pt x="21568" y="40623"/>
                  <a:pt x="21594" y="40538"/>
                  <a:pt x="21694" y="40405"/>
                </a:cubicBezTo>
                <a:cubicBezTo>
                  <a:pt x="21760" y="40307"/>
                  <a:pt x="21825" y="40232"/>
                  <a:pt x="21840" y="40232"/>
                </a:cubicBezTo>
                <a:close/>
                <a:moveTo>
                  <a:pt x="23205" y="40369"/>
                </a:moveTo>
                <a:cubicBezTo>
                  <a:pt x="23210" y="40369"/>
                  <a:pt x="23207" y="40381"/>
                  <a:pt x="23195" y="40405"/>
                </a:cubicBezTo>
                <a:cubicBezTo>
                  <a:pt x="23195" y="40496"/>
                  <a:pt x="23104" y="40633"/>
                  <a:pt x="23013" y="40724"/>
                </a:cubicBezTo>
                <a:cubicBezTo>
                  <a:pt x="22988" y="40749"/>
                  <a:pt x="22970" y="40760"/>
                  <a:pt x="22959" y="40760"/>
                </a:cubicBezTo>
                <a:cubicBezTo>
                  <a:pt x="22933" y="40760"/>
                  <a:pt x="22960" y="40685"/>
                  <a:pt x="23059" y="40587"/>
                </a:cubicBezTo>
                <a:cubicBezTo>
                  <a:pt x="23125" y="40454"/>
                  <a:pt x="23192" y="40369"/>
                  <a:pt x="23205" y="40369"/>
                </a:cubicBezTo>
                <a:close/>
                <a:moveTo>
                  <a:pt x="21229" y="39042"/>
                </a:moveTo>
                <a:cubicBezTo>
                  <a:pt x="21384" y="39042"/>
                  <a:pt x="21034" y="39983"/>
                  <a:pt x="20466" y="40996"/>
                </a:cubicBezTo>
                <a:cubicBezTo>
                  <a:pt x="20190" y="41527"/>
                  <a:pt x="20013" y="41791"/>
                  <a:pt x="19940" y="41791"/>
                </a:cubicBezTo>
                <a:cubicBezTo>
                  <a:pt x="19857" y="41791"/>
                  <a:pt x="19909" y="41448"/>
                  <a:pt x="20103" y="40769"/>
                </a:cubicBezTo>
                <a:cubicBezTo>
                  <a:pt x="20330" y="39950"/>
                  <a:pt x="20557" y="39587"/>
                  <a:pt x="21149" y="39086"/>
                </a:cubicBezTo>
                <a:cubicBezTo>
                  <a:pt x="21183" y="39056"/>
                  <a:pt x="21210" y="39042"/>
                  <a:pt x="21229" y="39042"/>
                </a:cubicBezTo>
                <a:close/>
                <a:moveTo>
                  <a:pt x="21388" y="41381"/>
                </a:moveTo>
                <a:cubicBezTo>
                  <a:pt x="21404" y="41381"/>
                  <a:pt x="21416" y="41389"/>
                  <a:pt x="21421" y="41406"/>
                </a:cubicBezTo>
                <a:cubicBezTo>
                  <a:pt x="21421" y="41406"/>
                  <a:pt x="21240" y="41633"/>
                  <a:pt x="21058" y="41860"/>
                </a:cubicBezTo>
                <a:cubicBezTo>
                  <a:pt x="20915" y="42003"/>
                  <a:pt x="20827" y="42074"/>
                  <a:pt x="20802" y="42074"/>
                </a:cubicBezTo>
                <a:cubicBezTo>
                  <a:pt x="20788" y="42074"/>
                  <a:pt x="20796" y="42048"/>
                  <a:pt x="20830" y="41997"/>
                </a:cubicBezTo>
                <a:cubicBezTo>
                  <a:pt x="20950" y="41758"/>
                  <a:pt x="21277" y="41381"/>
                  <a:pt x="21388" y="41381"/>
                </a:cubicBezTo>
                <a:close/>
                <a:moveTo>
                  <a:pt x="22142" y="41613"/>
                </a:moveTo>
                <a:cubicBezTo>
                  <a:pt x="22161" y="41613"/>
                  <a:pt x="22164" y="41633"/>
                  <a:pt x="22149" y="41679"/>
                </a:cubicBezTo>
                <a:cubicBezTo>
                  <a:pt x="22104" y="41770"/>
                  <a:pt x="21876" y="42088"/>
                  <a:pt x="21603" y="42361"/>
                </a:cubicBezTo>
                <a:cubicBezTo>
                  <a:pt x="21399" y="42591"/>
                  <a:pt x="21295" y="42706"/>
                  <a:pt x="21275" y="42706"/>
                </a:cubicBezTo>
                <a:cubicBezTo>
                  <a:pt x="21260" y="42706"/>
                  <a:pt x="21296" y="42636"/>
                  <a:pt x="21376" y="42497"/>
                </a:cubicBezTo>
                <a:cubicBezTo>
                  <a:pt x="21603" y="42118"/>
                  <a:pt x="22052" y="41613"/>
                  <a:pt x="22142" y="41613"/>
                </a:cubicBezTo>
                <a:close/>
                <a:moveTo>
                  <a:pt x="19675" y="40759"/>
                </a:moveTo>
                <a:cubicBezTo>
                  <a:pt x="19683" y="40759"/>
                  <a:pt x="19689" y="40762"/>
                  <a:pt x="19693" y="40769"/>
                </a:cubicBezTo>
                <a:cubicBezTo>
                  <a:pt x="19693" y="40814"/>
                  <a:pt x="19648" y="41224"/>
                  <a:pt x="19511" y="41633"/>
                </a:cubicBezTo>
                <a:cubicBezTo>
                  <a:pt x="19329" y="42179"/>
                  <a:pt x="19147" y="42497"/>
                  <a:pt x="18920" y="42725"/>
                </a:cubicBezTo>
                <a:lnTo>
                  <a:pt x="18556" y="43088"/>
                </a:lnTo>
                <a:lnTo>
                  <a:pt x="18693" y="42634"/>
                </a:lnTo>
                <a:cubicBezTo>
                  <a:pt x="18909" y="41942"/>
                  <a:pt x="19535" y="40759"/>
                  <a:pt x="19675" y="40759"/>
                </a:cubicBezTo>
                <a:close/>
                <a:moveTo>
                  <a:pt x="19034" y="43076"/>
                </a:moveTo>
                <a:cubicBezTo>
                  <a:pt x="19044" y="43076"/>
                  <a:pt x="19052" y="43080"/>
                  <a:pt x="19057" y="43088"/>
                </a:cubicBezTo>
                <a:cubicBezTo>
                  <a:pt x="19057" y="43134"/>
                  <a:pt x="18875" y="43316"/>
                  <a:pt x="18647" y="43543"/>
                </a:cubicBezTo>
                <a:cubicBezTo>
                  <a:pt x="18503" y="43687"/>
                  <a:pt x="18414" y="43776"/>
                  <a:pt x="18391" y="43776"/>
                </a:cubicBezTo>
                <a:cubicBezTo>
                  <a:pt x="18378" y="43776"/>
                  <a:pt x="18386" y="43746"/>
                  <a:pt x="18420" y="43680"/>
                </a:cubicBezTo>
                <a:cubicBezTo>
                  <a:pt x="18584" y="43433"/>
                  <a:pt x="18934" y="43076"/>
                  <a:pt x="19034" y="43076"/>
                </a:cubicBezTo>
                <a:close/>
                <a:moveTo>
                  <a:pt x="16986" y="42824"/>
                </a:moveTo>
                <a:cubicBezTo>
                  <a:pt x="16999" y="42824"/>
                  <a:pt x="16994" y="42865"/>
                  <a:pt x="16964" y="42952"/>
                </a:cubicBezTo>
                <a:cubicBezTo>
                  <a:pt x="16828" y="43179"/>
                  <a:pt x="16646" y="43498"/>
                  <a:pt x="16464" y="43725"/>
                </a:cubicBezTo>
                <a:cubicBezTo>
                  <a:pt x="16428" y="43773"/>
                  <a:pt x="16408" y="43796"/>
                  <a:pt x="16403" y="43796"/>
                </a:cubicBezTo>
                <a:cubicBezTo>
                  <a:pt x="16388" y="43796"/>
                  <a:pt x="16490" y="43618"/>
                  <a:pt x="16692" y="43316"/>
                </a:cubicBezTo>
                <a:cubicBezTo>
                  <a:pt x="16846" y="43007"/>
                  <a:pt x="16959" y="42824"/>
                  <a:pt x="16986" y="42824"/>
                </a:cubicBezTo>
                <a:close/>
                <a:moveTo>
                  <a:pt x="18632" y="41265"/>
                </a:moveTo>
                <a:cubicBezTo>
                  <a:pt x="18788" y="41265"/>
                  <a:pt x="18819" y="41606"/>
                  <a:pt x="18647" y="41906"/>
                </a:cubicBezTo>
                <a:cubicBezTo>
                  <a:pt x="18556" y="42088"/>
                  <a:pt x="18374" y="42270"/>
                  <a:pt x="18238" y="42270"/>
                </a:cubicBezTo>
                <a:cubicBezTo>
                  <a:pt x="18056" y="42315"/>
                  <a:pt x="17965" y="42452"/>
                  <a:pt x="17783" y="42907"/>
                </a:cubicBezTo>
                <a:cubicBezTo>
                  <a:pt x="17647" y="43225"/>
                  <a:pt x="17419" y="43634"/>
                  <a:pt x="17237" y="43816"/>
                </a:cubicBezTo>
                <a:cubicBezTo>
                  <a:pt x="17101" y="43953"/>
                  <a:pt x="17021" y="44021"/>
                  <a:pt x="16987" y="44021"/>
                </a:cubicBezTo>
                <a:cubicBezTo>
                  <a:pt x="16953" y="44021"/>
                  <a:pt x="16964" y="43953"/>
                  <a:pt x="17010" y="43816"/>
                </a:cubicBezTo>
                <a:cubicBezTo>
                  <a:pt x="17146" y="43407"/>
                  <a:pt x="18465" y="41315"/>
                  <a:pt x="18602" y="41269"/>
                </a:cubicBezTo>
                <a:cubicBezTo>
                  <a:pt x="18612" y="41267"/>
                  <a:pt x="18622" y="41265"/>
                  <a:pt x="18632" y="41265"/>
                </a:cubicBezTo>
                <a:close/>
                <a:moveTo>
                  <a:pt x="18230" y="42937"/>
                </a:moveTo>
                <a:cubicBezTo>
                  <a:pt x="18253" y="42937"/>
                  <a:pt x="18255" y="42973"/>
                  <a:pt x="18238" y="43043"/>
                </a:cubicBezTo>
                <a:cubicBezTo>
                  <a:pt x="18238" y="43179"/>
                  <a:pt x="18056" y="43543"/>
                  <a:pt x="17920" y="43771"/>
                </a:cubicBezTo>
                <a:cubicBezTo>
                  <a:pt x="17777" y="43999"/>
                  <a:pt x="17688" y="44102"/>
                  <a:pt x="17653" y="44102"/>
                </a:cubicBezTo>
                <a:cubicBezTo>
                  <a:pt x="17632" y="44102"/>
                  <a:pt x="17630" y="44066"/>
                  <a:pt x="17647" y="43998"/>
                </a:cubicBezTo>
                <a:cubicBezTo>
                  <a:pt x="17692" y="43816"/>
                  <a:pt x="17829" y="43498"/>
                  <a:pt x="17965" y="43225"/>
                </a:cubicBezTo>
                <a:cubicBezTo>
                  <a:pt x="18105" y="43029"/>
                  <a:pt x="18193" y="42937"/>
                  <a:pt x="18230" y="42937"/>
                </a:cubicBezTo>
                <a:close/>
                <a:moveTo>
                  <a:pt x="18632" y="44117"/>
                </a:moveTo>
                <a:cubicBezTo>
                  <a:pt x="18641" y="44117"/>
                  <a:pt x="18647" y="44123"/>
                  <a:pt x="18647" y="44134"/>
                </a:cubicBezTo>
                <a:cubicBezTo>
                  <a:pt x="18647" y="44225"/>
                  <a:pt x="18602" y="44316"/>
                  <a:pt x="18556" y="44362"/>
                </a:cubicBezTo>
                <a:cubicBezTo>
                  <a:pt x="18523" y="44379"/>
                  <a:pt x="18496" y="44389"/>
                  <a:pt x="18479" y="44389"/>
                </a:cubicBezTo>
                <a:cubicBezTo>
                  <a:pt x="18450" y="44389"/>
                  <a:pt x="18453" y="44357"/>
                  <a:pt x="18511" y="44271"/>
                </a:cubicBezTo>
                <a:cubicBezTo>
                  <a:pt x="18545" y="44169"/>
                  <a:pt x="18605" y="44117"/>
                  <a:pt x="18632" y="44117"/>
                </a:cubicBezTo>
                <a:close/>
                <a:moveTo>
                  <a:pt x="17697" y="44453"/>
                </a:moveTo>
                <a:cubicBezTo>
                  <a:pt x="17707" y="44453"/>
                  <a:pt x="17707" y="44468"/>
                  <a:pt x="17692" y="44498"/>
                </a:cubicBezTo>
                <a:cubicBezTo>
                  <a:pt x="17692" y="44589"/>
                  <a:pt x="17601" y="44726"/>
                  <a:pt x="17510" y="44817"/>
                </a:cubicBezTo>
                <a:cubicBezTo>
                  <a:pt x="17486" y="44841"/>
                  <a:pt x="17468" y="44852"/>
                  <a:pt x="17458" y="44852"/>
                </a:cubicBezTo>
                <a:cubicBezTo>
                  <a:pt x="17429" y="44852"/>
                  <a:pt x="17456" y="44768"/>
                  <a:pt x="17556" y="44635"/>
                </a:cubicBezTo>
                <a:cubicBezTo>
                  <a:pt x="17616" y="44513"/>
                  <a:pt x="17677" y="44453"/>
                  <a:pt x="17697" y="44453"/>
                </a:cubicBezTo>
                <a:close/>
                <a:moveTo>
                  <a:pt x="17116" y="44481"/>
                </a:moveTo>
                <a:cubicBezTo>
                  <a:pt x="17120" y="44481"/>
                  <a:pt x="17115" y="44502"/>
                  <a:pt x="17101" y="44544"/>
                </a:cubicBezTo>
                <a:cubicBezTo>
                  <a:pt x="17055" y="44680"/>
                  <a:pt x="16919" y="44908"/>
                  <a:pt x="16828" y="44999"/>
                </a:cubicBezTo>
                <a:cubicBezTo>
                  <a:pt x="16790" y="45036"/>
                  <a:pt x="16767" y="45053"/>
                  <a:pt x="16756" y="45053"/>
                </a:cubicBezTo>
                <a:cubicBezTo>
                  <a:pt x="16727" y="45053"/>
                  <a:pt x="16787" y="44936"/>
                  <a:pt x="16919" y="44771"/>
                </a:cubicBezTo>
                <a:cubicBezTo>
                  <a:pt x="17045" y="44583"/>
                  <a:pt x="17105" y="44481"/>
                  <a:pt x="17116" y="44481"/>
                </a:cubicBezTo>
                <a:close/>
                <a:moveTo>
                  <a:pt x="61717" y="37540"/>
                </a:moveTo>
                <a:lnTo>
                  <a:pt x="61717" y="37540"/>
                </a:lnTo>
                <a:cubicBezTo>
                  <a:pt x="61762" y="37585"/>
                  <a:pt x="60943" y="38177"/>
                  <a:pt x="59988" y="38950"/>
                </a:cubicBezTo>
                <a:cubicBezTo>
                  <a:pt x="58988" y="39677"/>
                  <a:pt x="57578" y="40678"/>
                  <a:pt x="56896" y="41178"/>
                </a:cubicBezTo>
                <a:cubicBezTo>
                  <a:pt x="56168" y="41633"/>
                  <a:pt x="55531" y="42133"/>
                  <a:pt x="55486" y="42179"/>
                </a:cubicBezTo>
                <a:cubicBezTo>
                  <a:pt x="55349" y="42406"/>
                  <a:pt x="55531" y="42861"/>
                  <a:pt x="55804" y="43088"/>
                </a:cubicBezTo>
                <a:lnTo>
                  <a:pt x="56123" y="43270"/>
                </a:lnTo>
                <a:lnTo>
                  <a:pt x="55531" y="43498"/>
                </a:lnTo>
                <a:cubicBezTo>
                  <a:pt x="55213" y="43634"/>
                  <a:pt x="54258" y="43907"/>
                  <a:pt x="53394" y="44089"/>
                </a:cubicBezTo>
                <a:cubicBezTo>
                  <a:pt x="51631" y="44442"/>
                  <a:pt x="49595" y="44575"/>
                  <a:pt x="46543" y="44575"/>
                </a:cubicBezTo>
                <a:cubicBezTo>
                  <a:pt x="45659" y="44575"/>
                  <a:pt x="44689" y="44564"/>
                  <a:pt x="43616" y="44544"/>
                </a:cubicBezTo>
                <a:cubicBezTo>
                  <a:pt x="42490" y="44512"/>
                  <a:pt x="41183" y="44479"/>
                  <a:pt x="40240" y="44479"/>
                </a:cubicBezTo>
                <a:cubicBezTo>
                  <a:pt x="39849" y="44479"/>
                  <a:pt x="39521" y="44485"/>
                  <a:pt x="39295" y="44498"/>
                </a:cubicBezTo>
                <a:cubicBezTo>
                  <a:pt x="37430" y="44589"/>
                  <a:pt x="33792" y="44862"/>
                  <a:pt x="32973" y="44999"/>
                </a:cubicBezTo>
                <a:cubicBezTo>
                  <a:pt x="32787" y="45052"/>
                  <a:pt x="32616" y="45074"/>
                  <a:pt x="32506" y="45074"/>
                </a:cubicBezTo>
                <a:cubicBezTo>
                  <a:pt x="32429" y="45074"/>
                  <a:pt x="32382" y="45063"/>
                  <a:pt x="32382" y="45044"/>
                </a:cubicBezTo>
                <a:cubicBezTo>
                  <a:pt x="32428" y="45044"/>
                  <a:pt x="32700" y="44862"/>
                  <a:pt x="33019" y="44726"/>
                </a:cubicBezTo>
                <a:cubicBezTo>
                  <a:pt x="33428" y="44498"/>
                  <a:pt x="34156" y="44362"/>
                  <a:pt x="35657" y="44225"/>
                </a:cubicBezTo>
                <a:cubicBezTo>
                  <a:pt x="36794" y="44134"/>
                  <a:pt x="37703" y="44044"/>
                  <a:pt x="37658" y="43953"/>
                </a:cubicBezTo>
                <a:cubicBezTo>
                  <a:pt x="37635" y="43930"/>
                  <a:pt x="37442" y="43918"/>
                  <a:pt x="37152" y="43918"/>
                </a:cubicBezTo>
                <a:cubicBezTo>
                  <a:pt x="36862" y="43918"/>
                  <a:pt x="36475" y="43930"/>
                  <a:pt x="36066" y="43953"/>
                </a:cubicBezTo>
                <a:cubicBezTo>
                  <a:pt x="35202" y="44044"/>
                  <a:pt x="34520" y="44089"/>
                  <a:pt x="34429" y="44089"/>
                </a:cubicBezTo>
                <a:cubicBezTo>
                  <a:pt x="34383" y="44044"/>
                  <a:pt x="35065" y="43725"/>
                  <a:pt x="35930" y="43316"/>
                </a:cubicBezTo>
                <a:cubicBezTo>
                  <a:pt x="37521" y="42543"/>
                  <a:pt x="37931" y="42452"/>
                  <a:pt x="42069" y="41815"/>
                </a:cubicBezTo>
                <a:cubicBezTo>
                  <a:pt x="42433" y="41770"/>
                  <a:pt x="42706" y="41679"/>
                  <a:pt x="42706" y="41588"/>
                </a:cubicBezTo>
                <a:cubicBezTo>
                  <a:pt x="42716" y="41568"/>
                  <a:pt x="42678" y="41559"/>
                  <a:pt x="42600" y="41559"/>
                </a:cubicBezTo>
                <a:cubicBezTo>
                  <a:pt x="42322" y="41559"/>
                  <a:pt x="41537" y="41673"/>
                  <a:pt x="40614" y="41815"/>
                </a:cubicBezTo>
                <a:cubicBezTo>
                  <a:pt x="39551" y="41979"/>
                  <a:pt x="38672" y="42069"/>
                  <a:pt x="38571" y="42085"/>
                </a:cubicBezTo>
                <a:lnTo>
                  <a:pt x="38571" y="42085"/>
                </a:lnTo>
                <a:cubicBezTo>
                  <a:pt x="38974" y="41774"/>
                  <a:pt x="40522" y="41040"/>
                  <a:pt x="40693" y="41040"/>
                </a:cubicBezTo>
                <a:cubicBezTo>
                  <a:pt x="40699" y="41040"/>
                  <a:pt x="40702" y="41041"/>
                  <a:pt x="40705" y="41042"/>
                </a:cubicBezTo>
                <a:cubicBezTo>
                  <a:pt x="40728" y="41065"/>
                  <a:pt x="40910" y="41076"/>
                  <a:pt x="41188" y="41076"/>
                </a:cubicBezTo>
                <a:cubicBezTo>
                  <a:pt x="41467" y="41076"/>
                  <a:pt x="41842" y="41065"/>
                  <a:pt x="42251" y="41042"/>
                </a:cubicBezTo>
                <a:cubicBezTo>
                  <a:pt x="43889" y="40996"/>
                  <a:pt x="43752" y="40996"/>
                  <a:pt x="43798" y="40814"/>
                </a:cubicBezTo>
                <a:cubicBezTo>
                  <a:pt x="43798" y="40782"/>
                  <a:pt x="43502" y="40750"/>
                  <a:pt x="43071" y="40750"/>
                </a:cubicBezTo>
                <a:cubicBezTo>
                  <a:pt x="42893" y="40750"/>
                  <a:pt x="42692" y="40756"/>
                  <a:pt x="42479" y="40769"/>
                </a:cubicBezTo>
                <a:cubicBezTo>
                  <a:pt x="41705" y="40814"/>
                  <a:pt x="41114" y="40814"/>
                  <a:pt x="41114" y="40814"/>
                </a:cubicBezTo>
                <a:cubicBezTo>
                  <a:pt x="41069" y="40633"/>
                  <a:pt x="42433" y="40223"/>
                  <a:pt x="43661" y="39950"/>
                </a:cubicBezTo>
                <a:cubicBezTo>
                  <a:pt x="45571" y="39587"/>
                  <a:pt x="46890" y="39450"/>
                  <a:pt x="49573" y="39359"/>
                </a:cubicBezTo>
                <a:cubicBezTo>
                  <a:pt x="50847" y="39268"/>
                  <a:pt x="52302" y="39177"/>
                  <a:pt x="52848" y="39132"/>
                </a:cubicBezTo>
                <a:cubicBezTo>
                  <a:pt x="53348" y="39086"/>
                  <a:pt x="54576" y="39041"/>
                  <a:pt x="55577" y="38995"/>
                </a:cubicBezTo>
                <a:cubicBezTo>
                  <a:pt x="57032" y="38950"/>
                  <a:pt x="57714" y="38859"/>
                  <a:pt x="58942" y="38495"/>
                </a:cubicBezTo>
                <a:cubicBezTo>
                  <a:pt x="59761" y="38268"/>
                  <a:pt x="60716" y="37949"/>
                  <a:pt x="61080" y="37813"/>
                </a:cubicBezTo>
                <a:cubicBezTo>
                  <a:pt x="61444" y="37631"/>
                  <a:pt x="61717" y="37540"/>
                  <a:pt x="61717" y="37540"/>
                </a:cubicBezTo>
                <a:close/>
                <a:moveTo>
                  <a:pt x="19632" y="36717"/>
                </a:moveTo>
                <a:cubicBezTo>
                  <a:pt x="19638" y="36717"/>
                  <a:pt x="19643" y="36718"/>
                  <a:pt x="19648" y="36721"/>
                </a:cubicBezTo>
                <a:cubicBezTo>
                  <a:pt x="19693" y="36767"/>
                  <a:pt x="19784" y="36858"/>
                  <a:pt x="19830" y="36949"/>
                </a:cubicBezTo>
                <a:cubicBezTo>
                  <a:pt x="19921" y="37040"/>
                  <a:pt x="19966" y="37313"/>
                  <a:pt x="19966" y="37585"/>
                </a:cubicBezTo>
                <a:lnTo>
                  <a:pt x="19966" y="38040"/>
                </a:lnTo>
                <a:lnTo>
                  <a:pt x="18784" y="39041"/>
                </a:lnTo>
                <a:cubicBezTo>
                  <a:pt x="17792" y="39826"/>
                  <a:pt x="17438" y="40236"/>
                  <a:pt x="17655" y="40236"/>
                </a:cubicBezTo>
                <a:cubicBezTo>
                  <a:pt x="17677" y="40236"/>
                  <a:pt x="17704" y="40232"/>
                  <a:pt x="17738" y="40223"/>
                </a:cubicBezTo>
                <a:cubicBezTo>
                  <a:pt x="17783" y="40178"/>
                  <a:pt x="18283" y="39814"/>
                  <a:pt x="18784" y="39359"/>
                </a:cubicBezTo>
                <a:cubicBezTo>
                  <a:pt x="19388" y="38822"/>
                  <a:pt x="19818" y="38508"/>
                  <a:pt x="19930" y="38508"/>
                </a:cubicBezTo>
                <a:cubicBezTo>
                  <a:pt x="19969" y="38508"/>
                  <a:pt x="19968" y="38548"/>
                  <a:pt x="19921" y="38631"/>
                </a:cubicBezTo>
                <a:cubicBezTo>
                  <a:pt x="19875" y="38677"/>
                  <a:pt x="19420" y="39132"/>
                  <a:pt x="18875" y="39632"/>
                </a:cubicBezTo>
                <a:cubicBezTo>
                  <a:pt x="18139" y="40329"/>
                  <a:pt x="17898" y="40663"/>
                  <a:pt x="18039" y="40663"/>
                </a:cubicBezTo>
                <a:cubicBezTo>
                  <a:pt x="18063" y="40663"/>
                  <a:pt x="18100" y="40653"/>
                  <a:pt x="18147" y="40633"/>
                </a:cubicBezTo>
                <a:cubicBezTo>
                  <a:pt x="18238" y="40633"/>
                  <a:pt x="18602" y="40360"/>
                  <a:pt x="18966" y="39996"/>
                </a:cubicBezTo>
                <a:cubicBezTo>
                  <a:pt x="19476" y="39512"/>
                  <a:pt x="19717" y="39298"/>
                  <a:pt x="19810" y="39298"/>
                </a:cubicBezTo>
                <a:cubicBezTo>
                  <a:pt x="19874" y="39298"/>
                  <a:pt x="19867" y="39401"/>
                  <a:pt x="19830" y="39587"/>
                </a:cubicBezTo>
                <a:cubicBezTo>
                  <a:pt x="19784" y="39905"/>
                  <a:pt x="19693" y="40087"/>
                  <a:pt x="19420" y="40314"/>
                </a:cubicBezTo>
                <a:cubicBezTo>
                  <a:pt x="19255" y="40479"/>
                  <a:pt x="19176" y="40559"/>
                  <a:pt x="19156" y="40559"/>
                </a:cubicBezTo>
                <a:cubicBezTo>
                  <a:pt x="19139" y="40559"/>
                  <a:pt x="19173" y="40491"/>
                  <a:pt x="19238" y="40360"/>
                </a:cubicBezTo>
                <a:cubicBezTo>
                  <a:pt x="19329" y="40178"/>
                  <a:pt x="19375" y="40041"/>
                  <a:pt x="19284" y="40041"/>
                </a:cubicBezTo>
                <a:cubicBezTo>
                  <a:pt x="19193" y="40041"/>
                  <a:pt x="18784" y="40542"/>
                  <a:pt x="18374" y="41133"/>
                </a:cubicBezTo>
                <a:cubicBezTo>
                  <a:pt x="17881" y="41790"/>
                  <a:pt x="17520" y="42184"/>
                  <a:pt x="17440" y="42184"/>
                </a:cubicBezTo>
                <a:cubicBezTo>
                  <a:pt x="17387" y="42184"/>
                  <a:pt x="17457" y="42013"/>
                  <a:pt x="17692" y="41633"/>
                </a:cubicBezTo>
                <a:cubicBezTo>
                  <a:pt x="17874" y="41315"/>
                  <a:pt x="17920" y="41178"/>
                  <a:pt x="17829" y="41133"/>
                </a:cubicBezTo>
                <a:cubicBezTo>
                  <a:pt x="17823" y="41130"/>
                  <a:pt x="17817" y="41129"/>
                  <a:pt x="17810" y="41129"/>
                </a:cubicBezTo>
                <a:cubicBezTo>
                  <a:pt x="17708" y="41129"/>
                  <a:pt x="17485" y="41446"/>
                  <a:pt x="17101" y="42042"/>
                </a:cubicBezTo>
                <a:cubicBezTo>
                  <a:pt x="16788" y="42543"/>
                  <a:pt x="16647" y="42764"/>
                  <a:pt x="16605" y="42764"/>
                </a:cubicBezTo>
                <a:cubicBezTo>
                  <a:pt x="16585" y="42764"/>
                  <a:pt x="16586" y="42719"/>
                  <a:pt x="16601" y="42634"/>
                </a:cubicBezTo>
                <a:cubicBezTo>
                  <a:pt x="16646" y="42406"/>
                  <a:pt x="16646" y="42224"/>
                  <a:pt x="16601" y="42179"/>
                </a:cubicBezTo>
                <a:cubicBezTo>
                  <a:pt x="16581" y="42172"/>
                  <a:pt x="16564" y="42169"/>
                  <a:pt x="16548" y="42169"/>
                </a:cubicBezTo>
                <a:cubicBezTo>
                  <a:pt x="16450" y="42169"/>
                  <a:pt x="16400" y="42307"/>
                  <a:pt x="16282" y="42816"/>
                </a:cubicBezTo>
                <a:cubicBezTo>
                  <a:pt x="16086" y="43522"/>
                  <a:pt x="15958" y="43890"/>
                  <a:pt x="15897" y="43890"/>
                </a:cubicBezTo>
                <a:cubicBezTo>
                  <a:pt x="15887" y="43890"/>
                  <a:pt x="15879" y="43880"/>
                  <a:pt x="15873" y="43862"/>
                </a:cubicBezTo>
                <a:cubicBezTo>
                  <a:pt x="15867" y="43850"/>
                  <a:pt x="15859" y="43845"/>
                  <a:pt x="15847" y="43845"/>
                </a:cubicBezTo>
                <a:cubicBezTo>
                  <a:pt x="15768" y="43845"/>
                  <a:pt x="15549" y="44123"/>
                  <a:pt x="15191" y="44680"/>
                </a:cubicBezTo>
                <a:lnTo>
                  <a:pt x="14554" y="45635"/>
                </a:lnTo>
                <a:lnTo>
                  <a:pt x="14599" y="45090"/>
                </a:lnTo>
                <a:cubicBezTo>
                  <a:pt x="14690" y="44635"/>
                  <a:pt x="14872" y="44271"/>
                  <a:pt x="15873" y="42679"/>
                </a:cubicBezTo>
                <a:cubicBezTo>
                  <a:pt x="16510" y="41633"/>
                  <a:pt x="17374" y="40178"/>
                  <a:pt x="17783" y="39405"/>
                </a:cubicBezTo>
                <a:cubicBezTo>
                  <a:pt x="18532" y="38039"/>
                  <a:pt x="19451" y="36717"/>
                  <a:pt x="19632" y="36717"/>
                </a:cubicBezTo>
                <a:close/>
                <a:moveTo>
                  <a:pt x="15396" y="44917"/>
                </a:moveTo>
                <a:cubicBezTo>
                  <a:pt x="15407" y="44917"/>
                  <a:pt x="15400" y="44943"/>
                  <a:pt x="15373" y="44999"/>
                </a:cubicBezTo>
                <a:cubicBezTo>
                  <a:pt x="15282" y="45135"/>
                  <a:pt x="15100" y="45453"/>
                  <a:pt x="14963" y="45590"/>
                </a:cubicBezTo>
                <a:cubicBezTo>
                  <a:pt x="14923" y="45644"/>
                  <a:pt x="14902" y="45670"/>
                  <a:pt x="14898" y="45670"/>
                </a:cubicBezTo>
                <a:cubicBezTo>
                  <a:pt x="14889" y="45670"/>
                  <a:pt x="14972" y="45527"/>
                  <a:pt x="15100" y="45271"/>
                </a:cubicBezTo>
                <a:cubicBezTo>
                  <a:pt x="15258" y="45050"/>
                  <a:pt x="15372" y="44917"/>
                  <a:pt x="15396" y="44917"/>
                </a:cubicBezTo>
                <a:close/>
                <a:moveTo>
                  <a:pt x="16601" y="44190"/>
                </a:moveTo>
                <a:cubicBezTo>
                  <a:pt x="16669" y="44190"/>
                  <a:pt x="16621" y="44412"/>
                  <a:pt x="16419" y="44817"/>
                </a:cubicBezTo>
                <a:cubicBezTo>
                  <a:pt x="16328" y="44999"/>
                  <a:pt x="16100" y="45271"/>
                  <a:pt x="15964" y="45499"/>
                </a:cubicBezTo>
                <a:cubicBezTo>
                  <a:pt x="15856" y="45655"/>
                  <a:pt x="15789" y="45723"/>
                  <a:pt x="15758" y="45723"/>
                </a:cubicBezTo>
                <a:cubicBezTo>
                  <a:pt x="15673" y="45723"/>
                  <a:pt x="15869" y="45203"/>
                  <a:pt x="16237" y="44635"/>
                </a:cubicBezTo>
                <a:cubicBezTo>
                  <a:pt x="16419" y="44332"/>
                  <a:pt x="16546" y="44190"/>
                  <a:pt x="16601" y="44190"/>
                </a:cubicBezTo>
                <a:close/>
                <a:moveTo>
                  <a:pt x="16714" y="45576"/>
                </a:moveTo>
                <a:cubicBezTo>
                  <a:pt x="16729" y="45576"/>
                  <a:pt x="16737" y="45598"/>
                  <a:pt x="16737" y="45635"/>
                </a:cubicBezTo>
                <a:cubicBezTo>
                  <a:pt x="16692" y="45726"/>
                  <a:pt x="16646" y="45817"/>
                  <a:pt x="16555" y="45863"/>
                </a:cubicBezTo>
                <a:cubicBezTo>
                  <a:pt x="16530" y="45888"/>
                  <a:pt x="16515" y="45899"/>
                  <a:pt x="16509" y="45899"/>
                </a:cubicBezTo>
                <a:cubicBezTo>
                  <a:pt x="16493" y="45899"/>
                  <a:pt x="16535" y="45825"/>
                  <a:pt x="16601" y="45726"/>
                </a:cubicBezTo>
                <a:cubicBezTo>
                  <a:pt x="16654" y="45620"/>
                  <a:pt x="16692" y="45576"/>
                  <a:pt x="16714" y="45576"/>
                </a:cubicBezTo>
                <a:close/>
                <a:moveTo>
                  <a:pt x="15316" y="46145"/>
                </a:moveTo>
                <a:cubicBezTo>
                  <a:pt x="15324" y="46145"/>
                  <a:pt x="15327" y="46157"/>
                  <a:pt x="15327" y="46181"/>
                </a:cubicBezTo>
                <a:cubicBezTo>
                  <a:pt x="15327" y="46272"/>
                  <a:pt x="15236" y="46408"/>
                  <a:pt x="15145" y="46499"/>
                </a:cubicBezTo>
                <a:cubicBezTo>
                  <a:pt x="15120" y="46525"/>
                  <a:pt x="15102" y="46536"/>
                  <a:pt x="15090" y="46536"/>
                </a:cubicBezTo>
                <a:cubicBezTo>
                  <a:pt x="15061" y="46536"/>
                  <a:pt x="15080" y="46461"/>
                  <a:pt x="15145" y="46363"/>
                </a:cubicBezTo>
                <a:cubicBezTo>
                  <a:pt x="15245" y="46230"/>
                  <a:pt x="15296" y="46145"/>
                  <a:pt x="15316" y="46145"/>
                </a:cubicBezTo>
                <a:close/>
                <a:moveTo>
                  <a:pt x="12194" y="46509"/>
                </a:moveTo>
                <a:cubicBezTo>
                  <a:pt x="12204" y="46509"/>
                  <a:pt x="12203" y="46535"/>
                  <a:pt x="12189" y="46590"/>
                </a:cubicBezTo>
                <a:cubicBezTo>
                  <a:pt x="12098" y="46772"/>
                  <a:pt x="11916" y="47045"/>
                  <a:pt x="11825" y="47182"/>
                </a:cubicBezTo>
                <a:cubicBezTo>
                  <a:pt x="11790" y="47217"/>
                  <a:pt x="11766" y="47234"/>
                  <a:pt x="11756" y="47234"/>
                </a:cubicBezTo>
                <a:cubicBezTo>
                  <a:pt x="11725" y="47234"/>
                  <a:pt x="11794" y="47098"/>
                  <a:pt x="11962" y="46863"/>
                </a:cubicBezTo>
                <a:cubicBezTo>
                  <a:pt x="12088" y="46642"/>
                  <a:pt x="12170" y="46509"/>
                  <a:pt x="12194" y="46509"/>
                </a:cubicBezTo>
                <a:close/>
                <a:moveTo>
                  <a:pt x="14338" y="45126"/>
                </a:moveTo>
                <a:cubicBezTo>
                  <a:pt x="14388" y="45126"/>
                  <a:pt x="14174" y="45645"/>
                  <a:pt x="13735" y="46590"/>
                </a:cubicBezTo>
                <a:cubicBezTo>
                  <a:pt x="13291" y="47553"/>
                  <a:pt x="13058" y="47973"/>
                  <a:pt x="12962" y="47973"/>
                </a:cubicBezTo>
                <a:cubicBezTo>
                  <a:pt x="12940" y="47973"/>
                  <a:pt x="12925" y="47952"/>
                  <a:pt x="12917" y="47909"/>
                </a:cubicBezTo>
                <a:cubicBezTo>
                  <a:pt x="12917" y="47818"/>
                  <a:pt x="13963" y="45681"/>
                  <a:pt x="14190" y="45317"/>
                </a:cubicBezTo>
                <a:cubicBezTo>
                  <a:pt x="14272" y="45188"/>
                  <a:pt x="14321" y="45126"/>
                  <a:pt x="14338" y="45126"/>
                </a:cubicBezTo>
                <a:close/>
                <a:moveTo>
                  <a:pt x="14197" y="47683"/>
                </a:moveTo>
                <a:cubicBezTo>
                  <a:pt x="14205" y="47683"/>
                  <a:pt x="14205" y="47699"/>
                  <a:pt x="14190" y="47727"/>
                </a:cubicBezTo>
                <a:cubicBezTo>
                  <a:pt x="14145" y="47864"/>
                  <a:pt x="14054" y="48000"/>
                  <a:pt x="13963" y="48091"/>
                </a:cubicBezTo>
                <a:cubicBezTo>
                  <a:pt x="13938" y="48116"/>
                  <a:pt x="13924" y="48127"/>
                  <a:pt x="13918" y="48127"/>
                </a:cubicBezTo>
                <a:cubicBezTo>
                  <a:pt x="13903" y="48127"/>
                  <a:pt x="13954" y="48042"/>
                  <a:pt x="14054" y="47909"/>
                </a:cubicBezTo>
                <a:cubicBezTo>
                  <a:pt x="14116" y="47754"/>
                  <a:pt x="14178" y="47683"/>
                  <a:pt x="14197" y="47683"/>
                </a:cubicBezTo>
                <a:close/>
                <a:moveTo>
                  <a:pt x="13160" y="46432"/>
                </a:moveTo>
                <a:cubicBezTo>
                  <a:pt x="13292" y="46432"/>
                  <a:pt x="13135" y="46922"/>
                  <a:pt x="12689" y="47773"/>
                </a:cubicBezTo>
                <a:cubicBezTo>
                  <a:pt x="12468" y="48178"/>
                  <a:pt x="12366" y="48345"/>
                  <a:pt x="12287" y="48345"/>
                </a:cubicBezTo>
                <a:cubicBezTo>
                  <a:pt x="12269" y="48345"/>
                  <a:pt x="12252" y="48336"/>
                  <a:pt x="12235" y="48319"/>
                </a:cubicBezTo>
                <a:cubicBezTo>
                  <a:pt x="12144" y="48137"/>
                  <a:pt x="12826" y="46636"/>
                  <a:pt x="13099" y="46454"/>
                </a:cubicBezTo>
                <a:cubicBezTo>
                  <a:pt x="13123" y="46439"/>
                  <a:pt x="13144" y="46432"/>
                  <a:pt x="13160" y="46432"/>
                </a:cubicBezTo>
                <a:close/>
                <a:moveTo>
                  <a:pt x="12512" y="46197"/>
                </a:moveTo>
                <a:cubicBezTo>
                  <a:pt x="12531" y="46197"/>
                  <a:pt x="12561" y="46208"/>
                  <a:pt x="12598" y="46227"/>
                </a:cubicBezTo>
                <a:cubicBezTo>
                  <a:pt x="12735" y="46318"/>
                  <a:pt x="12689" y="46545"/>
                  <a:pt x="12325" y="47182"/>
                </a:cubicBezTo>
                <a:cubicBezTo>
                  <a:pt x="12098" y="47682"/>
                  <a:pt x="11780" y="48228"/>
                  <a:pt x="11689" y="48455"/>
                </a:cubicBezTo>
                <a:cubicBezTo>
                  <a:pt x="11611" y="48636"/>
                  <a:pt x="11578" y="48714"/>
                  <a:pt x="11555" y="48714"/>
                </a:cubicBezTo>
                <a:cubicBezTo>
                  <a:pt x="11538" y="48714"/>
                  <a:pt x="11526" y="48670"/>
                  <a:pt x="11507" y="48592"/>
                </a:cubicBezTo>
                <a:cubicBezTo>
                  <a:pt x="11507" y="48455"/>
                  <a:pt x="11734" y="47909"/>
                  <a:pt x="12053" y="47409"/>
                </a:cubicBezTo>
                <a:cubicBezTo>
                  <a:pt x="12325" y="46863"/>
                  <a:pt x="12507" y="46363"/>
                  <a:pt x="12507" y="46272"/>
                </a:cubicBezTo>
                <a:cubicBezTo>
                  <a:pt x="12481" y="46219"/>
                  <a:pt x="12485" y="46197"/>
                  <a:pt x="12512" y="46197"/>
                </a:cubicBezTo>
                <a:close/>
                <a:moveTo>
                  <a:pt x="11952" y="48937"/>
                </a:moveTo>
                <a:cubicBezTo>
                  <a:pt x="11958" y="48937"/>
                  <a:pt x="11962" y="48943"/>
                  <a:pt x="11962" y="48955"/>
                </a:cubicBezTo>
                <a:cubicBezTo>
                  <a:pt x="11962" y="49001"/>
                  <a:pt x="11916" y="49092"/>
                  <a:pt x="11871" y="49137"/>
                </a:cubicBezTo>
                <a:cubicBezTo>
                  <a:pt x="11838" y="49169"/>
                  <a:pt x="11818" y="49185"/>
                  <a:pt x="11806" y="49185"/>
                </a:cubicBezTo>
                <a:cubicBezTo>
                  <a:pt x="11785" y="49185"/>
                  <a:pt x="11796" y="49134"/>
                  <a:pt x="11825" y="49046"/>
                </a:cubicBezTo>
                <a:cubicBezTo>
                  <a:pt x="11892" y="48980"/>
                  <a:pt x="11934" y="48937"/>
                  <a:pt x="11952" y="48937"/>
                </a:cubicBezTo>
                <a:close/>
                <a:moveTo>
                  <a:pt x="12225" y="49392"/>
                </a:moveTo>
                <a:cubicBezTo>
                  <a:pt x="12231" y="49392"/>
                  <a:pt x="12235" y="49398"/>
                  <a:pt x="12235" y="49410"/>
                </a:cubicBezTo>
                <a:cubicBezTo>
                  <a:pt x="12280" y="49456"/>
                  <a:pt x="12235" y="49547"/>
                  <a:pt x="12144" y="49638"/>
                </a:cubicBezTo>
                <a:cubicBezTo>
                  <a:pt x="12121" y="49649"/>
                  <a:pt x="12104" y="49655"/>
                  <a:pt x="12092" y="49655"/>
                </a:cubicBezTo>
                <a:cubicBezTo>
                  <a:pt x="12055" y="49655"/>
                  <a:pt x="12064" y="49603"/>
                  <a:pt x="12098" y="49501"/>
                </a:cubicBezTo>
                <a:cubicBezTo>
                  <a:pt x="12165" y="49435"/>
                  <a:pt x="12207" y="49392"/>
                  <a:pt x="12225" y="49392"/>
                </a:cubicBezTo>
                <a:close/>
                <a:moveTo>
                  <a:pt x="12727" y="49602"/>
                </a:moveTo>
                <a:cubicBezTo>
                  <a:pt x="12749" y="49602"/>
                  <a:pt x="12768" y="49613"/>
                  <a:pt x="12780" y="49638"/>
                </a:cubicBezTo>
                <a:cubicBezTo>
                  <a:pt x="12780" y="49683"/>
                  <a:pt x="12780" y="49865"/>
                  <a:pt x="12689" y="49956"/>
                </a:cubicBezTo>
                <a:cubicBezTo>
                  <a:pt x="12644" y="50047"/>
                  <a:pt x="12507" y="50138"/>
                  <a:pt x="12416" y="50138"/>
                </a:cubicBezTo>
                <a:cubicBezTo>
                  <a:pt x="12371" y="50138"/>
                  <a:pt x="12371" y="50001"/>
                  <a:pt x="12507" y="49819"/>
                </a:cubicBezTo>
                <a:cubicBezTo>
                  <a:pt x="12574" y="49686"/>
                  <a:pt x="12665" y="49602"/>
                  <a:pt x="12727" y="49602"/>
                </a:cubicBezTo>
                <a:close/>
                <a:moveTo>
                  <a:pt x="25047" y="50361"/>
                </a:moveTo>
                <a:cubicBezTo>
                  <a:pt x="25075" y="50361"/>
                  <a:pt x="25077" y="50376"/>
                  <a:pt x="25060" y="50411"/>
                </a:cubicBezTo>
                <a:cubicBezTo>
                  <a:pt x="25060" y="50456"/>
                  <a:pt x="24878" y="50456"/>
                  <a:pt x="24696" y="50502"/>
                </a:cubicBezTo>
                <a:lnTo>
                  <a:pt x="24332" y="50547"/>
                </a:lnTo>
                <a:lnTo>
                  <a:pt x="24696" y="50456"/>
                </a:lnTo>
                <a:cubicBezTo>
                  <a:pt x="24893" y="50400"/>
                  <a:pt x="25003" y="50361"/>
                  <a:pt x="25047" y="50361"/>
                </a:cubicBezTo>
                <a:close/>
                <a:moveTo>
                  <a:pt x="24256" y="50454"/>
                </a:moveTo>
                <a:cubicBezTo>
                  <a:pt x="24296" y="50454"/>
                  <a:pt x="24303" y="50469"/>
                  <a:pt x="24287" y="50502"/>
                </a:cubicBezTo>
                <a:cubicBezTo>
                  <a:pt x="24287" y="50502"/>
                  <a:pt x="24014" y="50593"/>
                  <a:pt x="23650" y="50638"/>
                </a:cubicBezTo>
                <a:lnTo>
                  <a:pt x="23059" y="50775"/>
                </a:lnTo>
                <a:lnTo>
                  <a:pt x="23059" y="50775"/>
                </a:lnTo>
                <a:lnTo>
                  <a:pt x="23650" y="50593"/>
                </a:lnTo>
                <a:cubicBezTo>
                  <a:pt x="24002" y="50505"/>
                  <a:pt x="24184" y="50454"/>
                  <a:pt x="24256" y="50454"/>
                </a:cubicBezTo>
                <a:close/>
                <a:moveTo>
                  <a:pt x="63472" y="24164"/>
                </a:moveTo>
                <a:cubicBezTo>
                  <a:pt x="65655" y="24164"/>
                  <a:pt x="72371" y="24448"/>
                  <a:pt x="72541" y="24533"/>
                </a:cubicBezTo>
                <a:cubicBezTo>
                  <a:pt x="72632" y="24578"/>
                  <a:pt x="72586" y="24624"/>
                  <a:pt x="72495" y="24624"/>
                </a:cubicBezTo>
                <a:cubicBezTo>
                  <a:pt x="72404" y="24624"/>
                  <a:pt x="69903" y="25852"/>
                  <a:pt x="66947" y="27307"/>
                </a:cubicBezTo>
                <a:cubicBezTo>
                  <a:pt x="60758" y="30423"/>
                  <a:pt x="55755" y="32820"/>
                  <a:pt x="55373" y="32820"/>
                </a:cubicBezTo>
                <a:cubicBezTo>
                  <a:pt x="55359" y="32820"/>
                  <a:pt x="55351" y="32816"/>
                  <a:pt x="55349" y="32810"/>
                </a:cubicBezTo>
                <a:cubicBezTo>
                  <a:pt x="55349" y="32719"/>
                  <a:pt x="56668" y="31537"/>
                  <a:pt x="58988" y="29581"/>
                </a:cubicBezTo>
                <a:cubicBezTo>
                  <a:pt x="60580" y="28262"/>
                  <a:pt x="63126" y="26397"/>
                  <a:pt x="64627" y="25488"/>
                </a:cubicBezTo>
                <a:cubicBezTo>
                  <a:pt x="65901" y="24715"/>
                  <a:pt x="65901" y="24715"/>
                  <a:pt x="65764" y="24578"/>
                </a:cubicBezTo>
                <a:cubicBezTo>
                  <a:pt x="65762" y="24577"/>
                  <a:pt x="65759" y="24577"/>
                  <a:pt x="65756" y="24577"/>
                </a:cubicBezTo>
                <a:cubicBezTo>
                  <a:pt x="65556" y="24577"/>
                  <a:pt x="63461" y="25873"/>
                  <a:pt x="61717" y="27125"/>
                </a:cubicBezTo>
                <a:cubicBezTo>
                  <a:pt x="60170" y="28262"/>
                  <a:pt x="58579" y="29581"/>
                  <a:pt x="56168" y="31673"/>
                </a:cubicBezTo>
                <a:lnTo>
                  <a:pt x="54440" y="33174"/>
                </a:lnTo>
                <a:lnTo>
                  <a:pt x="52348" y="34129"/>
                </a:lnTo>
                <a:cubicBezTo>
                  <a:pt x="51211" y="34675"/>
                  <a:pt x="49255" y="35630"/>
                  <a:pt x="48027" y="36266"/>
                </a:cubicBezTo>
                <a:cubicBezTo>
                  <a:pt x="45351" y="37694"/>
                  <a:pt x="40836" y="39953"/>
                  <a:pt x="40664" y="39953"/>
                </a:cubicBezTo>
                <a:cubicBezTo>
                  <a:pt x="40661" y="39953"/>
                  <a:pt x="40659" y="39952"/>
                  <a:pt x="40659" y="39950"/>
                </a:cubicBezTo>
                <a:cubicBezTo>
                  <a:pt x="40614" y="39814"/>
                  <a:pt x="43570" y="36994"/>
                  <a:pt x="44935" y="35857"/>
                </a:cubicBezTo>
                <a:cubicBezTo>
                  <a:pt x="45799" y="35129"/>
                  <a:pt x="48027" y="33037"/>
                  <a:pt x="50028" y="30991"/>
                </a:cubicBezTo>
                <a:cubicBezTo>
                  <a:pt x="54076" y="26989"/>
                  <a:pt x="55031" y="25988"/>
                  <a:pt x="55213" y="25533"/>
                </a:cubicBezTo>
                <a:cubicBezTo>
                  <a:pt x="55280" y="25399"/>
                  <a:pt x="55312" y="25320"/>
                  <a:pt x="55282" y="25320"/>
                </a:cubicBezTo>
                <a:cubicBezTo>
                  <a:pt x="55210" y="25320"/>
                  <a:pt x="54789" y="25770"/>
                  <a:pt x="53667" y="26989"/>
                </a:cubicBezTo>
                <a:cubicBezTo>
                  <a:pt x="52894" y="27807"/>
                  <a:pt x="51347" y="29354"/>
                  <a:pt x="50301" y="30400"/>
                </a:cubicBezTo>
                <a:cubicBezTo>
                  <a:pt x="49255" y="31446"/>
                  <a:pt x="47891" y="32765"/>
                  <a:pt x="47300" y="33356"/>
                </a:cubicBezTo>
                <a:cubicBezTo>
                  <a:pt x="46679" y="33976"/>
                  <a:pt x="46358" y="34270"/>
                  <a:pt x="46321" y="34270"/>
                </a:cubicBezTo>
                <a:cubicBezTo>
                  <a:pt x="46274" y="34270"/>
                  <a:pt x="46686" y="33793"/>
                  <a:pt x="47527" y="32901"/>
                </a:cubicBezTo>
                <a:cubicBezTo>
                  <a:pt x="48209" y="32219"/>
                  <a:pt x="48755" y="31582"/>
                  <a:pt x="48755" y="31537"/>
                </a:cubicBezTo>
                <a:cubicBezTo>
                  <a:pt x="48755" y="31495"/>
                  <a:pt x="48744" y="31471"/>
                  <a:pt x="48716" y="31471"/>
                </a:cubicBezTo>
                <a:cubicBezTo>
                  <a:pt x="48593" y="31471"/>
                  <a:pt x="48135" y="31929"/>
                  <a:pt x="46799" y="33265"/>
                </a:cubicBezTo>
                <a:cubicBezTo>
                  <a:pt x="45981" y="34129"/>
                  <a:pt x="45162" y="34948"/>
                  <a:pt x="44980" y="35084"/>
                </a:cubicBezTo>
                <a:cubicBezTo>
                  <a:pt x="44798" y="35266"/>
                  <a:pt x="44707" y="35402"/>
                  <a:pt x="44753" y="35448"/>
                </a:cubicBezTo>
                <a:cubicBezTo>
                  <a:pt x="44798" y="35539"/>
                  <a:pt x="44434" y="35903"/>
                  <a:pt x="43934" y="36357"/>
                </a:cubicBezTo>
                <a:cubicBezTo>
                  <a:pt x="43434" y="36767"/>
                  <a:pt x="42433" y="37722"/>
                  <a:pt x="41705" y="38495"/>
                </a:cubicBezTo>
                <a:cubicBezTo>
                  <a:pt x="40978" y="39223"/>
                  <a:pt x="40341" y="39859"/>
                  <a:pt x="40296" y="39859"/>
                </a:cubicBezTo>
                <a:cubicBezTo>
                  <a:pt x="40293" y="39862"/>
                  <a:pt x="40291" y="39863"/>
                  <a:pt x="40290" y="39863"/>
                </a:cubicBezTo>
                <a:cubicBezTo>
                  <a:pt x="40271" y="39863"/>
                  <a:pt x="40448" y="39515"/>
                  <a:pt x="40705" y="39086"/>
                </a:cubicBezTo>
                <a:cubicBezTo>
                  <a:pt x="41023" y="38586"/>
                  <a:pt x="41160" y="38268"/>
                  <a:pt x="41114" y="38222"/>
                </a:cubicBezTo>
                <a:cubicBezTo>
                  <a:pt x="41109" y="38220"/>
                  <a:pt x="41104" y="38218"/>
                  <a:pt x="41097" y="38218"/>
                </a:cubicBezTo>
                <a:cubicBezTo>
                  <a:pt x="40992" y="38218"/>
                  <a:pt x="40723" y="38586"/>
                  <a:pt x="40250" y="39359"/>
                </a:cubicBezTo>
                <a:lnTo>
                  <a:pt x="39522" y="40587"/>
                </a:lnTo>
                <a:lnTo>
                  <a:pt x="37931" y="41360"/>
                </a:lnTo>
                <a:cubicBezTo>
                  <a:pt x="37021" y="41770"/>
                  <a:pt x="34974" y="42725"/>
                  <a:pt x="33383" y="43498"/>
                </a:cubicBezTo>
                <a:cubicBezTo>
                  <a:pt x="31805" y="44243"/>
                  <a:pt x="30522" y="44819"/>
                  <a:pt x="30432" y="44819"/>
                </a:cubicBezTo>
                <a:cubicBezTo>
                  <a:pt x="30428" y="44819"/>
                  <a:pt x="30426" y="44818"/>
                  <a:pt x="30426" y="44817"/>
                </a:cubicBezTo>
                <a:cubicBezTo>
                  <a:pt x="30426" y="44680"/>
                  <a:pt x="33474" y="40451"/>
                  <a:pt x="34156" y="39677"/>
                </a:cubicBezTo>
                <a:cubicBezTo>
                  <a:pt x="35566" y="38086"/>
                  <a:pt x="37749" y="35948"/>
                  <a:pt x="40841" y="33128"/>
                </a:cubicBezTo>
                <a:cubicBezTo>
                  <a:pt x="42524" y="31582"/>
                  <a:pt x="44480" y="29808"/>
                  <a:pt x="45162" y="29172"/>
                </a:cubicBezTo>
                <a:cubicBezTo>
                  <a:pt x="46435" y="27989"/>
                  <a:pt x="47345" y="26898"/>
                  <a:pt x="47209" y="26807"/>
                </a:cubicBezTo>
                <a:cubicBezTo>
                  <a:pt x="47203" y="26803"/>
                  <a:pt x="47196" y="26801"/>
                  <a:pt x="47188" y="26801"/>
                </a:cubicBezTo>
                <a:cubicBezTo>
                  <a:pt x="46983" y="26801"/>
                  <a:pt x="45919" y="27829"/>
                  <a:pt x="45526" y="28353"/>
                </a:cubicBezTo>
                <a:cubicBezTo>
                  <a:pt x="45344" y="28626"/>
                  <a:pt x="43707" y="30172"/>
                  <a:pt x="41887" y="31809"/>
                </a:cubicBezTo>
                <a:cubicBezTo>
                  <a:pt x="37794" y="35539"/>
                  <a:pt x="37157" y="36176"/>
                  <a:pt x="35566" y="37813"/>
                </a:cubicBezTo>
                <a:cubicBezTo>
                  <a:pt x="33610" y="39814"/>
                  <a:pt x="33337" y="40132"/>
                  <a:pt x="31563" y="42725"/>
                </a:cubicBezTo>
                <a:lnTo>
                  <a:pt x="29881" y="45135"/>
                </a:lnTo>
                <a:lnTo>
                  <a:pt x="28516" y="45817"/>
                </a:lnTo>
                <a:cubicBezTo>
                  <a:pt x="27197" y="46499"/>
                  <a:pt x="19420" y="50593"/>
                  <a:pt x="18693" y="51047"/>
                </a:cubicBezTo>
                <a:cubicBezTo>
                  <a:pt x="18552" y="51104"/>
                  <a:pt x="18464" y="51142"/>
                  <a:pt x="18427" y="51142"/>
                </a:cubicBezTo>
                <a:cubicBezTo>
                  <a:pt x="18405" y="51142"/>
                  <a:pt x="18402" y="51128"/>
                  <a:pt x="18420" y="51093"/>
                </a:cubicBezTo>
                <a:cubicBezTo>
                  <a:pt x="18602" y="50729"/>
                  <a:pt x="21285" y="47500"/>
                  <a:pt x="22695" y="45863"/>
                </a:cubicBezTo>
                <a:cubicBezTo>
                  <a:pt x="28380" y="39450"/>
                  <a:pt x="29062" y="38586"/>
                  <a:pt x="30245" y="36994"/>
                </a:cubicBezTo>
                <a:cubicBezTo>
                  <a:pt x="31882" y="34766"/>
                  <a:pt x="32200" y="34447"/>
                  <a:pt x="34520" y="32765"/>
                </a:cubicBezTo>
                <a:cubicBezTo>
                  <a:pt x="36566" y="31309"/>
                  <a:pt x="37749" y="30582"/>
                  <a:pt x="39568" y="29672"/>
                </a:cubicBezTo>
                <a:cubicBezTo>
                  <a:pt x="40025" y="29444"/>
                  <a:pt x="40249" y="29341"/>
                  <a:pt x="40397" y="29341"/>
                </a:cubicBezTo>
                <a:cubicBezTo>
                  <a:pt x="40485" y="29341"/>
                  <a:pt x="40546" y="29377"/>
                  <a:pt x="40614" y="29445"/>
                </a:cubicBezTo>
                <a:cubicBezTo>
                  <a:pt x="40663" y="29493"/>
                  <a:pt x="40715" y="29522"/>
                  <a:pt x="40797" y="29522"/>
                </a:cubicBezTo>
                <a:cubicBezTo>
                  <a:pt x="41022" y="29522"/>
                  <a:pt x="41474" y="29304"/>
                  <a:pt x="42706" y="28671"/>
                </a:cubicBezTo>
                <a:cubicBezTo>
                  <a:pt x="45513" y="27268"/>
                  <a:pt x="46849" y="26667"/>
                  <a:pt x="47203" y="26667"/>
                </a:cubicBezTo>
                <a:cubicBezTo>
                  <a:pt x="47261" y="26667"/>
                  <a:pt x="47293" y="26683"/>
                  <a:pt x="47300" y="26716"/>
                </a:cubicBezTo>
                <a:cubicBezTo>
                  <a:pt x="47300" y="26807"/>
                  <a:pt x="47390" y="26943"/>
                  <a:pt x="47436" y="26989"/>
                </a:cubicBezTo>
                <a:cubicBezTo>
                  <a:pt x="47441" y="26991"/>
                  <a:pt x="47450" y="26992"/>
                  <a:pt x="47463" y="26992"/>
                </a:cubicBezTo>
                <a:cubicBezTo>
                  <a:pt x="47682" y="26992"/>
                  <a:pt x="48981" y="26642"/>
                  <a:pt x="50483" y="26170"/>
                </a:cubicBezTo>
                <a:cubicBezTo>
                  <a:pt x="53733" y="25159"/>
                  <a:pt x="55119" y="24779"/>
                  <a:pt x="55575" y="24779"/>
                </a:cubicBezTo>
                <a:cubicBezTo>
                  <a:pt x="55694" y="24779"/>
                  <a:pt x="55749" y="24804"/>
                  <a:pt x="55759" y="24851"/>
                </a:cubicBezTo>
                <a:cubicBezTo>
                  <a:pt x="55800" y="24954"/>
                  <a:pt x="55896" y="25001"/>
                  <a:pt x="56110" y="25001"/>
                </a:cubicBezTo>
                <a:cubicBezTo>
                  <a:pt x="56371" y="25001"/>
                  <a:pt x="56808" y="24931"/>
                  <a:pt x="57532" y="24806"/>
                </a:cubicBezTo>
                <a:cubicBezTo>
                  <a:pt x="59215" y="24487"/>
                  <a:pt x="61444" y="24214"/>
                  <a:pt x="63081" y="24169"/>
                </a:cubicBezTo>
                <a:cubicBezTo>
                  <a:pt x="63186" y="24166"/>
                  <a:pt x="63318" y="24164"/>
                  <a:pt x="63472" y="24164"/>
                </a:cubicBezTo>
                <a:close/>
                <a:moveTo>
                  <a:pt x="56151" y="43529"/>
                </a:moveTo>
                <a:cubicBezTo>
                  <a:pt x="56182" y="43529"/>
                  <a:pt x="56187" y="43551"/>
                  <a:pt x="56168" y="43589"/>
                </a:cubicBezTo>
                <a:cubicBezTo>
                  <a:pt x="56123" y="43725"/>
                  <a:pt x="55759" y="44044"/>
                  <a:pt x="55349" y="44316"/>
                </a:cubicBezTo>
                <a:cubicBezTo>
                  <a:pt x="54212" y="45181"/>
                  <a:pt x="52894" y="45908"/>
                  <a:pt x="52439" y="45999"/>
                </a:cubicBezTo>
                <a:cubicBezTo>
                  <a:pt x="51938" y="46090"/>
                  <a:pt x="51757" y="46272"/>
                  <a:pt x="52075" y="46318"/>
                </a:cubicBezTo>
                <a:cubicBezTo>
                  <a:pt x="52211" y="46363"/>
                  <a:pt x="52211" y="46408"/>
                  <a:pt x="52120" y="46590"/>
                </a:cubicBezTo>
                <a:cubicBezTo>
                  <a:pt x="52029" y="46681"/>
                  <a:pt x="52075" y="46863"/>
                  <a:pt x="52166" y="47000"/>
                </a:cubicBezTo>
                <a:cubicBezTo>
                  <a:pt x="52484" y="47318"/>
                  <a:pt x="52484" y="47364"/>
                  <a:pt x="47936" y="49547"/>
                </a:cubicBezTo>
                <a:cubicBezTo>
                  <a:pt x="46754" y="50138"/>
                  <a:pt x="45753" y="50684"/>
                  <a:pt x="45662" y="50775"/>
                </a:cubicBezTo>
                <a:cubicBezTo>
                  <a:pt x="45585" y="50903"/>
                  <a:pt x="45090" y="50959"/>
                  <a:pt x="44175" y="50959"/>
                </a:cubicBezTo>
                <a:cubicBezTo>
                  <a:pt x="43467" y="50959"/>
                  <a:pt x="42507" y="50925"/>
                  <a:pt x="41296" y="50865"/>
                </a:cubicBezTo>
                <a:cubicBezTo>
                  <a:pt x="40250" y="50775"/>
                  <a:pt x="38113" y="50684"/>
                  <a:pt x="36566" y="50593"/>
                </a:cubicBezTo>
                <a:cubicBezTo>
                  <a:pt x="32382" y="50365"/>
                  <a:pt x="31882" y="50320"/>
                  <a:pt x="31836" y="50229"/>
                </a:cubicBezTo>
                <a:cubicBezTo>
                  <a:pt x="31836" y="50130"/>
                  <a:pt x="30159" y="50056"/>
                  <a:pt x="28405" y="50056"/>
                </a:cubicBezTo>
                <a:cubicBezTo>
                  <a:pt x="27725" y="50056"/>
                  <a:pt x="27034" y="50067"/>
                  <a:pt x="26424" y="50092"/>
                </a:cubicBezTo>
                <a:cubicBezTo>
                  <a:pt x="24514" y="50138"/>
                  <a:pt x="22195" y="50502"/>
                  <a:pt x="22149" y="50775"/>
                </a:cubicBezTo>
                <a:cubicBezTo>
                  <a:pt x="22104" y="50865"/>
                  <a:pt x="21785" y="51002"/>
                  <a:pt x="21330" y="51093"/>
                </a:cubicBezTo>
                <a:lnTo>
                  <a:pt x="20603" y="51229"/>
                </a:lnTo>
                <a:lnTo>
                  <a:pt x="20603" y="51229"/>
                </a:lnTo>
                <a:lnTo>
                  <a:pt x="21149" y="50911"/>
                </a:lnTo>
                <a:cubicBezTo>
                  <a:pt x="21467" y="50775"/>
                  <a:pt x="22286" y="50320"/>
                  <a:pt x="23013" y="49910"/>
                </a:cubicBezTo>
                <a:cubicBezTo>
                  <a:pt x="23741" y="49547"/>
                  <a:pt x="25014" y="48864"/>
                  <a:pt x="25878" y="48364"/>
                </a:cubicBezTo>
                <a:cubicBezTo>
                  <a:pt x="26697" y="47909"/>
                  <a:pt x="28289" y="47091"/>
                  <a:pt x="29380" y="46545"/>
                </a:cubicBezTo>
                <a:cubicBezTo>
                  <a:pt x="31154" y="45635"/>
                  <a:pt x="31518" y="45499"/>
                  <a:pt x="32655" y="45317"/>
                </a:cubicBezTo>
                <a:cubicBezTo>
                  <a:pt x="34885" y="44977"/>
                  <a:pt x="38151" y="44794"/>
                  <a:pt x="41253" y="44794"/>
                </a:cubicBezTo>
                <a:cubicBezTo>
                  <a:pt x="41884" y="44794"/>
                  <a:pt x="42508" y="44801"/>
                  <a:pt x="43115" y="44817"/>
                </a:cubicBezTo>
                <a:cubicBezTo>
                  <a:pt x="44831" y="44886"/>
                  <a:pt x="46238" y="44922"/>
                  <a:pt x="47440" y="44922"/>
                </a:cubicBezTo>
                <a:cubicBezTo>
                  <a:pt x="50157" y="44922"/>
                  <a:pt x="51824" y="44740"/>
                  <a:pt x="53621" y="44362"/>
                </a:cubicBezTo>
                <a:cubicBezTo>
                  <a:pt x="54667" y="44134"/>
                  <a:pt x="55668" y="43816"/>
                  <a:pt x="55850" y="43680"/>
                </a:cubicBezTo>
                <a:cubicBezTo>
                  <a:pt x="56010" y="43573"/>
                  <a:pt x="56107" y="43529"/>
                  <a:pt x="56151" y="43529"/>
                </a:cubicBezTo>
                <a:close/>
                <a:moveTo>
                  <a:pt x="10196" y="50811"/>
                </a:moveTo>
                <a:cubicBezTo>
                  <a:pt x="10203" y="50811"/>
                  <a:pt x="10200" y="50828"/>
                  <a:pt x="10188" y="50865"/>
                </a:cubicBezTo>
                <a:cubicBezTo>
                  <a:pt x="10142" y="50956"/>
                  <a:pt x="10006" y="51184"/>
                  <a:pt x="9915" y="51275"/>
                </a:cubicBezTo>
                <a:cubicBezTo>
                  <a:pt x="9886" y="51319"/>
                  <a:pt x="9871" y="51339"/>
                  <a:pt x="9868" y="51339"/>
                </a:cubicBezTo>
                <a:cubicBezTo>
                  <a:pt x="9863" y="51339"/>
                  <a:pt x="9913" y="51247"/>
                  <a:pt x="10006" y="51093"/>
                </a:cubicBezTo>
                <a:cubicBezTo>
                  <a:pt x="10105" y="50928"/>
                  <a:pt x="10180" y="50811"/>
                  <a:pt x="10196" y="50811"/>
                </a:cubicBezTo>
                <a:close/>
                <a:moveTo>
                  <a:pt x="10327" y="51273"/>
                </a:moveTo>
                <a:cubicBezTo>
                  <a:pt x="10339" y="51273"/>
                  <a:pt x="10340" y="51288"/>
                  <a:pt x="10324" y="51320"/>
                </a:cubicBezTo>
                <a:cubicBezTo>
                  <a:pt x="10324" y="51411"/>
                  <a:pt x="10233" y="51548"/>
                  <a:pt x="10188" y="51593"/>
                </a:cubicBezTo>
                <a:cubicBezTo>
                  <a:pt x="10172" y="51601"/>
                  <a:pt x="10159" y="51605"/>
                  <a:pt x="10148" y="51605"/>
                </a:cubicBezTo>
                <a:cubicBezTo>
                  <a:pt x="10100" y="51605"/>
                  <a:pt x="10113" y="51524"/>
                  <a:pt x="10188" y="51411"/>
                </a:cubicBezTo>
                <a:cubicBezTo>
                  <a:pt x="10247" y="51323"/>
                  <a:pt x="10305" y="51273"/>
                  <a:pt x="10327" y="51273"/>
                </a:cubicBezTo>
                <a:close/>
                <a:moveTo>
                  <a:pt x="11552" y="47773"/>
                </a:moveTo>
                <a:cubicBezTo>
                  <a:pt x="11552" y="47818"/>
                  <a:pt x="11007" y="48773"/>
                  <a:pt x="10324" y="49865"/>
                </a:cubicBezTo>
                <a:cubicBezTo>
                  <a:pt x="9688" y="51002"/>
                  <a:pt x="9005" y="52139"/>
                  <a:pt x="8914" y="52412"/>
                </a:cubicBezTo>
                <a:cubicBezTo>
                  <a:pt x="8784" y="52689"/>
                  <a:pt x="8712" y="52815"/>
                  <a:pt x="8690" y="52815"/>
                </a:cubicBezTo>
                <a:cubicBezTo>
                  <a:pt x="8651" y="52815"/>
                  <a:pt x="8772" y="52416"/>
                  <a:pt x="9005" y="51775"/>
                </a:cubicBezTo>
                <a:cubicBezTo>
                  <a:pt x="9324" y="51002"/>
                  <a:pt x="9597" y="50547"/>
                  <a:pt x="10461" y="49274"/>
                </a:cubicBezTo>
                <a:cubicBezTo>
                  <a:pt x="11052" y="48455"/>
                  <a:pt x="11507" y="47773"/>
                  <a:pt x="11552" y="47773"/>
                </a:cubicBezTo>
                <a:close/>
                <a:moveTo>
                  <a:pt x="11044" y="50557"/>
                </a:moveTo>
                <a:cubicBezTo>
                  <a:pt x="11132" y="50557"/>
                  <a:pt x="10842" y="51741"/>
                  <a:pt x="10552" y="52321"/>
                </a:cubicBezTo>
                <a:cubicBezTo>
                  <a:pt x="10415" y="52685"/>
                  <a:pt x="10279" y="52776"/>
                  <a:pt x="9915" y="52912"/>
                </a:cubicBezTo>
                <a:lnTo>
                  <a:pt x="9415" y="53049"/>
                </a:lnTo>
                <a:lnTo>
                  <a:pt x="9597" y="52776"/>
                </a:lnTo>
                <a:cubicBezTo>
                  <a:pt x="9688" y="52639"/>
                  <a:pt x="9824" y="52412"/>
                  <a:pt x="9870" y="52230"/>
                </a:cubicBezTo>
                <a:cubicBezTo>
                  <a:pt x="9910" y="52107"/>
                  <a:pt x="9933" y="52040"/>
                  <a:pt x="9945" y="52040"/>
                </a:cubicBezTo>
                <a:cubicBezTo>
                  <a:pt x="9961" y="52040"/>
                  <a:pt x="9961" y="52141"/>
                  <a:pt x="9961" y="52366"/>
                </a:cubicBezTo>
                <a:cubicBezTo>
                  <a:pt x="9944" y="52582"/>
                  <a:pt x="9964" y="52689"/>
                  <a:pt x="10013" y="52689"/>
                </a:cubicBezTo>
                <a:cubicBezTo>
                  <a:pt x="10099" y="52689"/>
                  <a:pt x="10275" y="52365"/>
                  <a:pt x="10506" y="51730"/>
                </a:cubicBezTo>
                <a:cubicBezTo>
                  <a:pt x="10688" y="51229"/>
                  <a:pt x="10916" y="50729"/>
                  <a:pt x="11007" y="50593"/>
                </a:cubicBezTo>
                <a:cubicBezTo>
                  <a:pt x="11023" y="50568"/>
                  <a:pt x="11035" y="50557"/>
                  <a:pt x="11044" y="50557"/>
                </a:cubicBezTo>
                <a:close/>
                <a:moveTo>
                  <a:pt x="9710" y="51714"/>
                </a:moveTo>
                <a:cubicBezTo>
                  <a:pt x="9746" y="51714"/>
                  <a:pt x="9621" y="52010"/>
                  <a:pt x="9460" y="52412"/>
                </a:cubicBezTo>
                <a:cubicBezTo>
                  <a:pt x="9278" y="52912"/>
                  <a:pt x="9096" y="53321"/>
                  <a:pt x="9005" y="53367"/>
                </a:cubicBezTo>
                <a:cubicBezTo>
                  <a:pt x="9003" y="53370"/>
                  <a:pt x="9001" y="53371"/>
                  <a:pt x="8999" y="53371"/>
                </a:cubicBezTo>
                <a:cubicBezTo>
                  <a:pt x="8950" y="53371"/>
                  <a:pt x="9511" y="51994"/>
                  <a:pt x="9688" y="51730"/>
                </a:cubicBezTo>
                <a:cubicBezTo>
                  <a:pt x="9698" y="51719"/>
                  <a:pt x="9706" y="51714"/>
                  <a:pt x="9710" y="51714"/>
                </a:cubicBezTo>
                <a:close/>
                <a:moveTo>
                  <a:pt x="29075" y="35327"/>
                </a:moveTo>
                <a:cubicBezTo>
                  <a:pt x="29175" y="35327"/>
                  <a:pt x="29181" y="35464"/>
                  <a:pt x="29153" y="35766"/>
                </a:cubicBezTo>
                <a:cubicBezTo>
                  <a:pt x="29153" y="36039"/>
                  <a:pt x="28971" y="36539"/>
                  <a:pt x="28698" y="37085"/>
                </a:cubicBezTo>
                <a:cubicBezTo>
                  <a:pt x="28374" y="37704"/>
                  <a:pt x="28222" y="38093"/>
                  <a:pt x="28291" y="38093"/>
                </a:cubicBezTo>
                <a:cubicBezTo>
                  <a:pt x="28328" y="38093"/>
                  <a:pt x="28431" y="37978"/>
                  <a:pt x="28607" y="37722"/>
                </a:cubicBezTo>
                <a:cubicBezTo>
                  <a:pt x="28806" y="37443"/>
                  <a:pt x="28936" y="37304"/>
                  <a:pt x="28995" y="37304"/>
                </a:cubicBezTo>
                <a:cubicBezTo>
                  <a:pt x="29004" y="37304"/>
                  <a:pt x="29011" y="37307"/>
                  <a:pt x="29017" y="37313"/>
                </a:cubicBezTo>
                <a:cubicBezTo>
                  <a:pt x="29041" y="37337"/>
                  <a:pt x="29072" y="37348"/>
                  <a:pt x="29107" y="37348"/>
                </a:cubicBezTo>
                <a:cubicBezTo>
                  <a:pt x="29202" y="37348"/>
                  <a:pt x="29326" y="37264"/>
                  <a:pt x="29426" y="37131"/>
                </a:cubicBezTo>
                <a:cubicBezTo>
                  <a:pt x="29490" y="37066"/>
                  <a:pt x="29529" y="37035"/>
                  <a:pt x="29543" y="37035"/>
                </a:cubicBezTo>
                <a:cubicBezTo>
                  <a:pt x="29580" y="37035"/>
                  <a:pt x="29460" y="37239"/>
                  <a:pt x="29199" y="37631"/>
                </a:cubicBezTo>
                <a:cubicBezTo>
                  <a:pt x="28607" y="38450"/>
                  <a:pt x="27698" y="39496"/>
                  <a:pt x="23604" y="44134"/>
                </a:cubicBezTo>
                <a:cubicBezTo>
                  <a:pt x="21058" y="47000"/>
                  <a:pt x="17510" y="51275"/>
                  <a:pt x="17419" y="51684"/>
                </a:cubicBezTo>
                <a:cubicBezTo>
                  <a:pt x="17374" y="51730"/>
                  <a:pt x="16646" y="52230"/>
                  <a:pt x="15691" y="52730"/>
                </a:cubicBezTo>
                <a:lnTo>
                  <a:pt x="14008" y="53731"/>
                </a:lnTo>
                <a:lnTo>
                  <a:pt x="15054" y="52048"/>
                </a:lnTo>
                <a:cubicBezTo>
                  <a:pt x="15600" y="51138"/>
                  <a:pt x="16009" y="50320"/>
                  <a:pt x="16009" y="50229"/>
                </a:cubicBezTo>
                <a:cubicBezTo>
                  <a:pt x="16008" y="50223"/>
                  <a:pt x="16005" y="50220"/>
                  <a:pt x="15999" y="50220"/>
                </a:cubicBezTo>
                <a:cubicBezTo>
                  <a:pt x="15843" y="50220"/>
                  <a:pt x="14045" y="52795"/>
                  <a:pt x="13781" y="53367"/>
                </a:cubicBezTo>
                <a:cubicBezTo>
                  <a:pt x="13690" y="53640"/>
                  <a:pt x="13508" y="53958"/>
                  <a:pt x="13372" y="54049"/>
                </a:cubicBezTo>
                <a:cubicBezTo>
                  <a:pt x="13289" y="54124"/>
                  <a:pt x="13232" y="54160"/>
                  <a:pt x="13200" y="54160"/>
                </a:cubicBezTo>
                <a:cubicBezTo>
                  <a:pt x="13058" y="54160"/>
                  <a:pt x="13434" y="53416"/>
                  <a:pt x="14327" y="52002"/>
                </a:cubicBezTo>
                <a:cubicBezTo>
                  <a:pt x="15083" y="50807"/>
                  <a:pt x="15407" y="50175"/>
                  <a:pt x="15328" y="50175"/>
                </a:cubicBezTo>
                <a:cubicBezTo>
                  <a:pt x="15260" y="50175"/>
                  <a:pt x="14889" y="50648"/>
                  <a:pt x="14236" y="51639"/>
                </a:cubicBezTo>
                <a:cubicBezTo>
                  <a:pt x="13797" y="52286"/>
                  <a:pt x="13560" y="52636"/>
                  <a:pt x="13546" y="52636"/>
                </a:cubicBezTo>
                <a:cubicBezTo>
                  <a:pt x="13530" y="52636"/>
                  <a:pt x="13824" y="52151"/>
                  <a:pt x="14463" y="51093"/>
                </a:cubicBezTo>
                <a:cubicBezTo>
                  <a:pt x="15555" y="49365"/>
                  <a:pt x="15691" y="49092"/>
                  <a:pt x="15555" y="49046"/>
                </a:cubicBezTo>
                <a:cubicBezTo>
                  <a:pt x="15191" y="48955"/>
                  <a:pt x="16919" y="46408"/>
                  <a:pt x="17920" y="45408"/>
                </a:cubicBezTo>
                <a:cubicBezTo>
                  <a:pt x="18374" y="44999"/>
                  <a:pt x="18829" y="44635"/>
                  <a:pt x="18966" y="44589"/>
                </a:cubicBezTo>
                <a:cubicBezTo>
                  <a:pt x="19102" y="44544"/>
                  <a:pt x="19329" y="44316"/>
                  <a:pt x="19466" y="44134"/>
                </a:cubicBezTo>
                <a:cubicBezTo>
                  <a:pt x="19568" y="43930"/>
                  <a:pt x="19670" y="43827"/>
                  <a:pt x="19754" y="43827"/>
                </a:cubicBezTo>
                <a:cubicBezTo>
                  <a:pt x="19781" y="43827"/>
                  <a:pt x="19807" y="43839"/>
                  <a:pt x="19830" y="43862"/>
                </a:cubicBezTo>
                <a:cubicBezTo>
                  <a:pt x="19854" y="43874"/>
                  <a:pt x="19882" y="43879"/>
                  <a:pt x="19912" y="43879"/>
                </a:cubicBezTo>
                <a:cubicBezTo>
                  <a:pt x="19994" y="43879"/>
                  <a:pt x="20094" y="43837"/>
                  <a:pt x="20194" y="43771"/>
                </a:cubicBezTo>
                <a:cubicBezTo>
                  <a:pt x="20251" y="43684"/>
                  <a:pt x="20309" y="43652"/>
                  <a:pt x="20355" y="43652"/>
                </a:cubicBezTo>
                <a:cubicBezTo>
                  <a:pt x="20382" y="43652"/>
                  <a:pt x="20404" y="43663"/>
                  <a:pt x="20421" y="43680"/>
                </a:cubicBezTo>
                <a:cubicBezTo>
                  <a:pt x="20455" y="43756"/>
                  <a:pt x="20502" y="43799"/>
                  <a:pt x="20572" y="43799"/>
                </a:cubicBezTo>
                <a:cubicBezTo>
                  <a:pt x="20877" y="43799"/>
                  <a:pt x="21624" y="42982"/>
                  <a:pt x="23695" y="40542"/>
                </a:cubicBezTo>
                <a:cubicBezTo>
                  <a:pt x="25878" y="37949"/>
                  <a:pt x="27652" y="36221"/>
                  <a:pt x="28744" y="35493"/>
                </a:cubicBezTo>
                <a:cubicBezTo>
                  <a:pt x="28905" y="35386"/>
                  <a:pt x="29010" y="35327"/>
                  <a:pt x="29075" y="35327"/>
                </a:cubicBezTo>
                <a:close/>
                <a:moveTo>
                  <a:pt x="8141" y="53276"/>
                </a:moveTo>
                <a:lnTo>
                  <a:pt x="7959" y="53776"/>
                </a:lnTo>
                <a:cubicBezTo>
                  <a:pt x="7868" y="54140"/>
                  <a:pt x="7732" y="54322"/>
                  <a:pt x="7596" y="54322"/>
                </a:cubicBezTo>
                <a:cubicBezTo>
                  <a:pt x="7579" y="54327"/>
                  <a:pt x="7566" y="54330"/>
                  <a:pt x="7556" y="54330"/>
                </a:cubicBezTo>
                <a:cubicBezTo>
                  <a:pt x="7483" y="54330"/>
                  <a:pt x="7578" y="54181"/>
                  <a:pt x="7777" y="53822"/>
                </a:cubicBezTo>
                <a:lnTo>
                  <a:pt x="8141" y="53276"/>
                </a:lnTo>
                <a:close/>
                <a:moveTo>
                  <a:pt x="12835" y="53969"/>
                </a:moveTo>
                <a:cubicBezTo>
                  <a:pt x="12840" y="53969"/>
                  <a:pt x="12838" y="53980"/>
                  <a:pt x="12826" y="54004"/>
                </a:cubicBezTo>
                <a:cubicBezTo>
                  <a:pt x="12826" y="54140"/>
                  <a:pt x="12689" y="54322"/>
                  <a:pt x="12598" y="54413"/>
                </a:cubicBezTo>
                <a:cubicBezTo>
                  <a:pt x="12569" y="54457"/>
                  <a:pt x="12549" y="54477"/>
                  <a:pt x="12540" y="54477"/>
                </a:cubicBezTo>
                <a:cubicBezTo>
                  <a:pt x="12521" y="54477"/>
                  <a:pt x="12551" y="54385"/>
                  <a:pt x="12644" y="54231"/>
                </a:cubicBezTo>
                <a:cubicBezTo>
                  <a:pt x="12745" y="54062"/>
                  <a:pt x="12821" y="53969"/>
                  <a:pt x="12835" y="53969"/>
                </a:cubicBezTo>
                <a:close/>
                <a:moveTo>
                  <a:pt x="14236" y="50865"/>
                </a:moveTo>
                <a:lnTo>
                  <a:pt x="13099" y="52821"/>
                </a:lnTo>
                <a:cubicBezTo>
                  <a:pt x="12371" y="54140"/>
                  <a:pt x="11916" y="54822"/>
                  <a:pt x="11734" y="54913"/>
                </a:cubicBezTo>
                <a:cubicBezTo>
                  <a:pt x="11717" y="54926"/>
                  <a:pt x="11705" y="54932"/>
                  <a:pt x="11697" y="54932"/>
                </a:cubicBezTo>
                <a:cubicBezTo>
                  <a:pt x="11617" y="54932"/>
                  <a:pt x="11963" y="54319"/>
                  <a:pt x="12871" y="52958"/>
                </a:cubicBezTo>
                <a:lnTo>
                  <a:pt x="14236" y="50865"/>
                </a:lnTo>
                <a:close/>
                <a:moveTo>
                  <a:pt x="8778" y="51639"/>
                </a:moveTo>
                <a:lnTo>
                  <a:pt x="7868" y="53230"/>
                </a:lnTo>
                <a:cubicBezTo>
                  <a:pt x="7050" y="54595"/>
                  <a:pt x="6868" y="54868"/>
                  <a:pt x="6504" y="55095"/>
                </a:cubicBezTo>
                <a:lnTo>
                  <a:pt x="6049" y="55413"/>
                </a:lnTo>
                <a:lnTo>
                  <a:pt x="6368" y="55004"/>
                </a:lnTo>
                <a:cubicBezTo>
                  <a:pt x="6504" y="54822"/>
                  <a:pt x="7141" y="53958"/>
                  <a:pt x="7732" y="53139"/>
                </a:cubicBezTo>
                <a:lnTo>
                  <a:pt x="8778" y="51639"/>
                </a:lnTo>
                <a:close/>
                <a:moveTo>
                  <a:pt x="28938" y="50632"/>
                </a:moveTo>
                <a:cubicBezTo>
                  <a:pt x="30705" y="50632"/>
                  <a:pt x="32630" y="50677"/>
                  <a:pt x="34019" y="50775"/>
                </a:cubicBezTo>
                <a:cubicBezTo>
                  <a:pt x="35293" y="50865"/>
                  <a:pt x="36430" y="50911"/>
                  <a:pt x="36475" y="50911"/>
                </a:cubicBezTo>
                <a:cubicBezTo>
                  <a:pt x="36566" y="50911"/>
                  <a:pt x="38113" y="50956"/>
                  <a:pt x="39886" y="51093"/>
                </a:cubicBezTo>
                <a:cubicBezTo>
                  <a:pt x="41660" y="51184"/>
                  <a:pt x="43616" y="51229"/>
                  <a:pt x="44252" y="51229"/>
                </a:cubicBezTo>
                <a:cubicBezTo>
                  <a:pt x="44494" y="51211"/>
                  <a:pt x="44701" y="51202"/>
                  <a:pt x="44877" y="51202"/>
                </a:cubicBezTo>
                <a:cubicBezTo>
                  <a:pt x="45561" y="51202"/>
                  <a:pt x="45762" y="51340"/>
                  <a:pt x="45617" y="51593"/>
                </a:cubicBezTo>
                <a:cubicBezTo>
                  <a:pt x="45427" y="51821"/>
                  <a:pt x="45047" y="52081"/>
                  <a:pt x="44900" y="52081"/>
                </a:cubicBezTo>
                <a:cubicBezTo>
                  <a:pt x="44871" y="52081"/>
                  <a:pt x="44851" y="52070"/>
                  <a:pt x="44844" y="52048"/>
                </a:cubicBezTo>
                <a:cubicBezTo>
                  <a:pt x="44831" y="52023"/>
                  <a:pt x="44786" y="52011"/>
                  <a:pt x="44716" y="52011"/>
                </a:cubicBezTo>
                <a:cubicBezTo>
                  <a:pt x="44533" y="52011"/>
                  <a:pt x="44178" y="52086"/>
                  <a:pt x="43752" y="52184"/>
                </a:cubicBezTo>
                <a:cubicBezTo>
                  <a:pt x="41569" y="52821"/>
                  <a:pt x="40296" y="53094"/>
                  <a:pt x="39068" y="53185"/>
                </a:cubicBezTo>
                <a:cubicBezTo>
                  <a:pt x="37784" y="53268"/>
                  <a:pt x="37518" y="53464"/>
                  <a:pt x="38511" y="53464"/>
                </a:cubicBezTo>
                <a:cubicBezTo>
                  <a:pt x="38609" y="53464"/>
                  <a:pt x="38718" y="53462"/>
                  <a:pt x="38840" y="53458"/>
                </a:cubicBezTo>
                <a:cubicBezTo>
                  <a:pt x="39704" y="53458"/>
                  <a:pt x="42024" y="52958"/>
                  <a:pt x="43798" y="52503"/>
                </a:cubicBezTo>
                <a:cubicBezTo>
                  <a:pt x="44182" y="52375"/>
                  <a:pt x="44408" y="52319"/>
                  <a:pt x="44482" y="52319"/>
                </a:cubicBezTo>
                <a:cubicBezTo>
                  <a:pt x="44540" y="52319"/>
                  <a:pt x="44508" y="52352"/>
                  <a:pt x="44389" y="52412"/>
                </a:cubicBezTo>
                <a:cubicBezTo>
                  <a:pt x="42752" y="53230"/>
                  <a:pt x="39295" y="54413"/>
                  <a:pt x="35702" y="55459"/>
                </a:cubicBezTo>
                <a:cubicBezTo>
                  <a:pt x="33565" y="56050"/>
                  <a:pt x="33474" y="56096"/>
                  <a:pt x="33474" y="56414"/>
                </a:cubicBezTo>
                <a:cubicBezTo>
                  <a:pt x="33474" y="56641"/>
                  <a:pt x="33292" y="56687"/>
                  <a:pt x="32109" y="56687"/>
                </a:cubicBezTo>
                <a:cubicBezTo>
                  <a:pt x="31801" y="56695"/>
                  <a:pt x="31539" y="56700"/>
                  <a:pt x="31301" y="56700"/>
                </a:cubicBezTo>
                <a:cubicBezTo>
                  <a:pt x="30207" y="56700"/>
                  <a:pt x="29629" y="56590"/>
                  <a:pt x="27425" y="56141"/>
                </a:cubicBezTo>
                <a:cubicBezTo>
                  <a:pt x="23911" y="55444"/>
                  <a:pt x="21270" y="55106"/>
                  <a:pt x="18714" y="55106"/>
                </a:cubicBezTo>
                <a:cubicBezTo>
                  <a:pt x="17101" y="55106"/>
                  <a:pt x="15523" y="55241"/>
                  <a:pt x="13781" y="55504"/>
                </a:cubicBezTo>
                <a:lnTo>
                  <a:pt x="12826" y="55641"/>
                </a:lnTo>
                <a:lnTo>
                  <a:pt x="13553" y="55232"/>
                </a:lnTo>
                <a:cubicBezTo>
                  <a:pt x="14144" y="54921"/>
                  <a:pt x="14416" y="54780"/>
                  <a:pt x="14543" y="54780"/>
                </a:cubicBezTo>
                <a:cubicBezTo>
                  <a:pt x="14602" y="54780"/>
                  <a:pt x="14631" y="54810"/>
                  <a:pt x="14645" y="54868"/>
                </a:cubicBezTo>
                <a:cubicBezTo>
                  <a:pt x="14645" y="54913"/>
                  <a:pt x="14463" y="55004"/>
                  <a:pt x="14236" y="55095"/>
                </a:cubicBezTo>
                <a:cubicBezTo>
                  <a:pt x="13706" y="55228"/>
                  <a:pt x="13701" y="55298"/>
                  <a:pt x="14112" y="55298"/>
                </a:cubicBezTo>
                <a:cubicBezTo>
                  <a:pt x="14407" y="55298"/>
                  <a:pt x="14917" y="55262"/>
                  <a:pt x="15600" y="55186"/>
                </a:cubicBezTo>
                <a:cubicBezTo>
                  <a:pt x="16555" y="55095"/>
                  <a:pt x="17965" y="55004"/>
                  <a:pt x="18784" y="55004"/>
                </a:cubicBezTo>
                <a:cubicBezTo>
                  <a:pt x="20194" y="54959"/>
                  <a:pt x="20557" y="54913"/>
                  <a:pt x="20284" y="54777"/>
                </a:cubicBezTo>
                <a:cubicBezTo>
                  <a:pt x="20246" y="54751"/>
                  <a:pt x="19946" y="54740"/>
                  <a:pt x="19511" y="54740"/>
                </a:cubicBezTo>
                <a:cubicBezTo>
                  <a:pt x="18387" y="54740"/>
                  <a:pt x="16367" y="54815"/>
                  <a:pt x="15646" y="54913"/>
                </a:cubicBezTo>
                <a:cubicBezTo>
                  <a:pt x="15476" y="54932"/>
                  <a:pt x="15322" y="54943"/>
                  <a:pt x="15200" y="54943"/>
                </a:cubicBezTo>
                <a:cubicBezTo>
                  <a:pt x="15027" y="54943"/>
                  <a:pt x="14918" y="54921"/>
                  <a:pt x="14918" y="54868"/>
                </a:cubicBezTo>
                <a:cubicBezTo>
                  <a:pt x="14918" y="54822"/>
                  <a:pt x="15282" y="54686"/>
                  <a:pt x="15736" y="54640"/>
                </a:cubicBezTo>
                <a:cubicBezTo>
                  <a:pt x="16237" y="54640"/>
                  <a:pt x="17010" y="54458"/>
                  <a:pt x="17510" y="54322"/>
                </a:cubicBezTo>
                <a:cubicBezTo>
                  <a:pt x="18056" y="54186"/>
                  <a:pt x="19011" y="54095"/>
                  <a:pt x="19693" y="54095"/>
                </a:cubicBezTo>
                <a:cubicBezTo>
                  <a:pt x="19906" y="54108"/>
                  <a:pt x="20108" y="54113"/>
                  <a:pt x="20286" y="54113"/>
                </a:cubicBezTo>
                <a:cubicBezTo>
                  <a:pt x="20717" y="54113"/>
                  <a:pt x="21012" y="54081"/>
                  <a:pt x="21012" y="54049"/>
                </a:cubicBezTo>
                <a:cubicBezTo>
                  <a:pt x="21149" y="53867"/>
                  <a:pt x="21194" y="53867"/>
                  <a:pt x="17055" y="53867"/>
                </a:cubicBezTo>
                <a:cubicBezTo>
                  <a:pt x="16237" y="53867"/>
                  <a:pt x="15873" y="54004"/>
                  <a:pt x="16191" y="54186"/>
                </a:cubicBezTo>
                <a:cubicBezTo>
                  <a:pt x="16237" y="54231"/>
                  <a:pt x="16282" y="54254"/>
                  <a:pt x="16322" y="54254"/>
                </a:cubicBezTo>
                <a:cubicBezTo>
                  <a:pt x="16362" y="54254"/>
                  <a:pt x="16396" y="54231"/>
                  <a:pt x="16419" y="54186"/>
                </a:cubicBezTo>
                <a:cubicBezTo>
                  <a:pt x="16464" y="54140"/>
                  <a:pt x="16646" y="54095"/>
                  <a:pt x="16873" y="54095"/>
                </a:cubicBezTo>
                <a:lnTo>
                  <a:pt x="17283" y="54095"/>
                </a:lnTo>
                <a:lnTo>
                  <a:pt x="16783" y="54231"/>
                </a:lnTo>
                <a:cubicBezTo>
                  <a:pt x="16510" y="54322"/>
                  <a:pt x="16009" y="54367"/>
                  <a:pt x="15646" y="54413"/>
                </a:cubicBezTo>
                <a:lnTo>
                  <a:pt x="15009" y="54458"/>
                </a:lnTo>
                <a:lnTo>
                  <a:pt x="15918" y="53913"/>
                </a:lnTo>
                <a:cubicBezTo>
                  <a:pt x="16555" y="53549"/>
                  <a:pt x="16964" y="53412"/>
                  <a:pt x="17419" y="53367"/>
                </a:cubicBezTo>
                <a:cubicBezTo>
                  <a:pt x="17783" y="53367"/>
                  <a:pt x="18329" y="53321"/>
                  <a:pt x="18647" y="53230"/>
                </a:cubicBezTo>
                <a:cubicBezTo>
                  <a:pt x="18806" y="53208"/>
                  <a:pt x="19102" y="53196"/>
                  <a:pt x="19449" y="53196"/>
                </a:cubicBezTo>
                <a:cubicBezTo>
                  <a:pt x="19796" y="53196"/>
                  <a:pt x="20194" y="53208"/>
                  <a:pt x="20557" y="53230"/>
                </a:cubicBezTo>
                <a:cubicBezTo>
                  <a:pt x="21042" y="53284"/>
                  <a:pt x="21399" y="53310"/>
                  <a:pt x="21634" y="53310"/>
                </a:cubicBezTo>
                <a:cubicBezTo>
                  <a:pt x="21995" y="53310"/>
                  <a:pt x="22069" y="53250"/>
                  <a:pt x="21876" y="53139"/>
                </a:cubicBezTo>
                <a:cubicBezTo>
                  <a:pt x="21694" y="53018"/>
                  <a:pt x="20320" y="52937"/>
                  <a:pt x="19262" y="52937"/>
                </a:cubicBezTo>
                <a:cubicBezTo>
                  <a:pt x="18733" y="52937"/>
                  <a:pt x="18283" y="52958"/>
                  <a:pt x="18101" y="53003"/>
                </a:cubicBezTo>
                <a:cubicBezTo>
                  <a:pt x="17844" y="53079"/>
                  <a:pt x="17667" y="53114"/>
                  <a:pt x="17571" y="53114"/>
                </a:cubicBezTo>
                <a:cubicBezTo>
                  <a:pt x="17379" y="53114"/>
                  <a:pt x="17510" y="52973"/>
                  <a:pt x="17965" y="52730"/>
                </a:cubicBezTo>
                <a:cubicBezTo>
                  <a:pt x="18227" y="52618"/>
                  <a:pt x="18427" y="52536"/>
                  <a:pt x="18490" y="52536"/>
                </a:cubicBezTo>
                <a:cubicBezTo>
                  <a:pt x="18504" y="52536"/>
                  <a:pt x="18511" y="52540"/>
                  <a:pt x="18511" y="52548"/>
                </a:cubicBezTo>
                <a:cubicBezTo>
                  <a:pt x="18543" y="52580"/>
                  <a:pt x="18780" y="52613"/>
                  <a:pt x="19093" y="52613"/>
                </a:cubicBezTo>
                <a:cubicBezTo>
                  <a:pt x="19222" y="52613"/>
                  <a:pt x="19365" y="52607"/>
                  <a:pt x="19511" y="52594"/>
                </a:cubicBezTo>
                <a:lnTo>
                  <a:pt x="20557" y="52594"/>
                </a:lnTo>
                <a:cubicBezTo>
                  <a:pt x="20583" y="52611"/>
                  <a:pt x="20674" y="52619"/>
                  <a:pt x="20803" y="52619"/>
                </a:cubicBezTo>
                <a:cubicBezTo>
                  <a:pt x="21350" y="52619"/>
                  <a:pt x="22587" y="52485"/>
                  <a:pt x="22513" y="52412"/>
                </a:cubicBezTo>
                <a:cubicBezTo>
                  <a:pt x="22457" y="52356"/>
                  <a:pt x="22140" y="52317"/>
                  <a:pt x="21434" y="52317"/>
                </a:cubicBezTo>
                <a:cubicBezTo>
                  <a:pt x="20997" y="52317"/>
                  <a:pt x="20412" y="52332"/>
                  <a:pt x="19648" y="52366"/>
                </a:cubicBezTo>
                <a:lnTo>
                  <a:pt x="18556" y="52366"/>
                </a:lnTo>
                <a:lnTo>
                  <a:pt x="19193" y="52048"/>
                </a:lnTo>
                <a:cubicBezTo>
                  <a:pt x="19921" y="51639"/>
                  <a:pt x="23286" y="50911"/>
                  <a:pt x="25151" y="50729"/>
                </a:cubicBezTo>
                <a:cubicBezTo>
                  <a:pt x="25995" y="50666"/>
                  <a:pt x="27408" y="50632"/>
                  <a:pt x="28938" y="50632"/>
                </a:cubicBezTo>
                <a:close/>
                <a:moveTo>
                  <a:pt x="2712" y="59095"/>
                </a:moveTo>
                <a:cubicBezTo>
                  <a:pt x="2724" y="59095"/>
                  <a:pt x="2729" y="59111"/>
                  <a:pt x="2729" y="59143"/>
                </a:cubicBezTo>
                <a:cubicBezTo>
                  <a:pt x="2775" y="59188"/>
                  <a:pt x="2729" y="59279"/>
                  <a:pt x="2638" y="59325"/>
                </a:cubicBezTo>
                <a:cubicBezTo>
                  <a:pt x="2605" y="59341"/>
                  <a:pt x="2584" y="59352"/>
                  <a:pt x="2573" y="59352"/>
                </a:cubicBezTo>
                <a:cubicBezTo>
                  <a:pt x="2553" y="59352"/>
                  <a:pt x="2564" y="59320"/>
                  <a:pt x="2593" y="59234"/>
                </a:cubicBezTo>
                <a:cubicBezTo>
                  <a:pt x="2652" y="59146"/>
                  <a:pt x="2691" y="59095"/>
                  <a:pt x="2712" y="59095"/>
                </a:cubicBezTo>
                <a:close/>
                <a:moveTo>
                  <a:pt x="15704" y="46851"/>
                </a:moveTo>
                <a:cubicBezTo>
                  <a:pt x="15741" y="46851"/>
                  <a:pt x="15852" y="46925"/>
                  <a:pt x="15964" y="47000"/>
                </a:cubicBezTo>
                <a:lnTo>
                  <a:pt x="16237" y="47136"/>
                </a:lnTo>
                <a:lnTo>
                  <a:pt x="13644" y="51229"/>
                </a:lnTo>
                <a:lnTo>
                  <a:pt x="11052" y="55323"/>
                </a:lnTo>
                <a:lnTo>
                  <a:pt x="10461" y="55686"/>
                </a:lnTo>
                <a:cubicBezTo>
                  <a:pt x="10097" y="55868"/>
                  <a:pt x="8914" y="56732"/>
                  <a:pt x="7777" y="57506"/>
                </a:cubicBezTo>
                <a:cubicBezTo>
                  <a:pt x="3720" y="60416"/>
                  <a:pt x="1673" y="61830"/>
                  <a:pt x="1511" y="61830"/>
                </a:cubicBezTo>
                <a:cubicBezTo>
                  <a:pt x="1506" y="61830"/>
                  <a:pt x="1503" y="61829"/>
                  <a:pt x="1501" y="61826"/>
                </a:cubicBezTo>
                <a:cubicBezTo>
                  <a:pt x="1410" y="61644"/>
                  <a:pt x="2229" y="60280"/>
                  <a:pt x="3275" y="58870"/>
                </a:cubicBezTo>
                <a:cubicBezTo>
                  <a:pt x="4230" y="57596"/>
                  <a:pt x="4503" y="57278"/>
                  <a:pt x="5322" y="56687"/>
                </a:cubicBezTo>
                <a:cubicBezTo>
                  <a:pt x="6595" y="55686"/>
                  <a:pt x="9870" y="53458"/>
                  <a:pt x="10233" y="53276"/>
                </a:cubicBezTo>
                <a:cubicBezTo>
                  <a:pt x="10643" y="53094"/>
                  <a:pt x="11598" y="52002"/>
                  <a:pt x="12553" y="50775"/>
                </a:cubicBezTo>
                <a:cubicBezTo>
                  <a:pt x="12962" y="50274"/>
                  <a:pt x="13281" y="49865"/>
                  <a:pt x="13372" y="49865"/>
                </a:cubicBezTo>
                <a:cubicBezTo>
                  <a:pt x="13417" y="49865"/>
                  <a:pt x="13508" y="49728"/>
                  <a:pt x="13553" y="49592"/>
                </a:cubicBezTo>
                <a:cubicBezTo>
                  <a:pt x="13599" y="49501"/>
                  <a:pt x="14054" y="48819"/>
                  <a:pt x="14645" y="48137"/>
                </a:cubicBezTo>
                <a:cubicBezTo>
                  <a:pt x="15191" y="47455"/>
                  <a:pt x="15691" y="46863"/>
                  <a:pt x="15691" y="46863"/>
                </a:cubicBezTo>
                <a:cubicBezTo>
                  <a:pt x="15691" y="46855"/>
                  <a:pt x="15696" y="46851"/>
                  <a:pt x="15704" y="46851"/>
                </a:cubicBezTo>
                <a:close/>
                <a:moveTo>
                  <a:pt x="18945" y="55365"/>
                </a:moveTo>
                <a:cubicBezTo>
                  <a:pt x="20768" y="55365"/>
                  <a:pt x="24322" y="55805"/>
                  <a:pt x="26925" y="56369"/>
                </a:cubicBezTo>
                <a:cubicBezTo>
                  <a:pt x="29295" y="56851"/>
                  <a:pt x="30601" y="57013"/>
                  <a:pt x="31908" y="57013"/>
                </a:cubicBezTo>
                <a:cubicBezTo>
                  <a:pt x="32080" y="57013"/>
                  <a:pt x="32253" y="57011"/>
                  <a:pt x="32428" y="57005"/>
                </a:cubicBezTo>
                <a:cubicBezTo>
                  <a:pt x="32928" y="56983"/>
                  <a:pt x="33189" y="56971"/>
                  <a:pt x="33320" y="56971"/>
                </a:cubicBezTo>
                <a:cubicBezTo>
                  <a:pt x="33451" y="56971"/>
                  <a:pt x="33451" y="56983"/>
                  <a:pt x="33428" y="57005"/>
                </a:cubicBezTo>
                <a:cubicBezTo>
                  <a:pt x="33383" y="57051"/>
                  <a:pt x="30927" y="57415"/>
                  <a:pt x="30563" y="57415"/>
                </a:cubicBezTo>
                <a:cubicBezTo>
                  <a:pt x="30517" y="57415"/>
                  <a:pt x="30472" y="57506"/>
                  <a:pt x="30472" y="57596"/>
                </a:cubicBezTo>
                <a:cubicBezTo>
                  <a:pt x="30449" y="57642"/>
                  <a:pt x="30552" y="57665"/>
                  <a:pt x="30739" y="57665"/>
                </a:cubicBezTo>
                <a:cubicBezTo>
                  <a:pt x="30927" y="57665"/>
                  <a:pt x="31200" y="57642"/>
                  <a:pt x="31518" y="57596"/>
                </a:cubicBezTo>
                <a:cubicBezTo>
                  <a:pt x="31951" y="57530"/>
                  <a:pt x="32311" y="57488"/>
                  <a:pt x="32472" y="57488"/>
                </a:cubicBezTo>
                <a:cubicBezTo>
                  <a:pt x="32531" y="57488"/>
                  <a:pt x="32564" y="57493"/>
                  <a:pt x="32564" y="57506"/>
                </a:cubicBezTo>
                <a:cubicBezTo>
                  <a:pt x="32428" y="57687"/>
                  <a:pt x="29199" y="58643"/>
                  <a:pt x="27197" y="59052"/>
                </a:cubicBezTo>
                <a:cubicBezTo>
                  <a:pt x="22195" y="60052"/>
                  <a:pt x="18556" y="60598"/>
                  <a:pt x="13781" y="60917"/>
                </a:cubicBezTo>
                <a:cubicBezTo>
                  <a:pt x="10597" y="61098"/>
                  <a:pt x="8642" y="61371"/>
                  <a:pt x="4958" y="62054"/>
                </a:cubicBezTo>
                <a:cubicBezTo>
                  <a:pt x="3817" y="62257"/>
                  <a:pt x="2859" y="62424"/>
                  <a:pt x="2672" y="62424"/>
                </a:cubicBezTo>
                <a:cubicBezTo>
                  <a:pt x="2650" y="62424"/>
                  <a:pt x="2638" y="62422"/>
                  <a:pt x="2638" y="62417"/>
                </a:cubicBezTo>
                <a:cubicBezTo>
                  <a:pt x="2638" y="62344"/>
                  <a:pt x="2876" y="62211"/>
                  <a:pt x="2991" y="62211"/>
                </a:cubicBezTo>
                <a:cubicBezTo>
                  <a:pt x="3019" y="62211"/>
                  <a:pt x="3039" y="62218"/>
                  <a:pt x="3048" y="62235"/>
                </a:cubicBezTo>
                <a:cubicBezTo>
                  <a:pt x="3048" y="62243"/>
                  <a:pt x="3062" y="62247"/>
                  <a:pt x="3089" y="62247"/>
                </a:cubicBezTo>
                <a:cubicBezTo>
                  <a:pt x="3221" y="62247"/>
                  <a:pt x="3642" y="62159"/>
                  <a:pt x="4094" y="62008"/>
                </a:cubicBezTo>
                <a:cubicBezTo>
                  <a:pt x="4639" y="61781"/>
                  <a:pt x="5685" y="61462"/>
                  <a:pt x="6368" y="61280"/>
                </a:cubicBezTo>
                <a:cubicBezTo>
                  <a:pt x="7095" y="61053"/>
                  <a:pt x="7687" y="60826"/>
                  <a:pt x="7687" y="60780"/>
                </a:cubicBezTo>
                <a:cubicBezTo>
                  <a:pt x="7676" y="60748"/>
                  <a:pt x="7637" y="60731"/>
                  <a:pt x="7560" y="60731"/>
                </a:cubicBezTo>
                <a:cubicBezTo>
                  <a:pt x="7310" y="60731"/>
                  <a:pt x="6655" y="60909"/>
                  <a:pt x="5231" y="61326"/>
                </a:cubicBezTo>
                <a:lnTo>
                  <a:pt x="4321" y="61599"/>
                </a:lnTo>
                <a:lnTo>
                  <a:pt x="4321" y="61599"/>
                </a:lnTo>
                <a:lnTo>
                  <a:pt x="5367" y="61098"/>
                </a:lnTo>
                <a:cubicBezTo>
                  <a:pt x="5958" y="60826"/>
                  <a:pt x="7004" y="60416"/>
                  <a:pt x="7641" y="60189"/>
                </a:cubicBezTo>
                <a:cubicBezTo>
                  <a:pt x="8824" y="59734"/>
                  <a:pt x="9051" y="59598"/>
                  <a:pt x="8869" y="59507"/>
                </a:cubicBezTo>
                <a:cubicBezTo>
                  <a:pt x="8865" y="59503"/>
                  <a:pt x="8857" y="59501"/>
                  <a:pt x="8845" y="59501"/>
                </a:cubicBezTo>
                <a:cubicBezTo>
                  <a:pt x="8559" y="59501"/>
                  <a:pt x="6057" y="60480"/>
                  <a:pt x="5185" y="60917"/>
                </a:cubicBezTo>
                <a:cubicBezTo>
                  <a:pt x="4884" y="61067"/>
                  <a:pt x="4614" y="61156"/>
                  <a:pt x="4530" y="61156"/>
                </a:cubicBezTo>
                <a:cubicBezTo>
                  <a:pt x="4512" y="61156"/>
                  <a:pt x="4503" y="61152"/>
                  <a:pt x="4503" y="61144"/>
                </a:cubicBezTo>
                <a:cubicBezTo>
                  <a:pt x="4503" y="61144"/>
                  <a:pt x="4912" y="60780"/>
                  <a:pt x="5504" y="60416"/>
                </a:cubicBezTo>
                <a:cubicBezTo>
                  <a:pt x="6640" y="59643"/>
                  <a:pt x="8687" y="58824"/>
                  <a:pt x="10415" y="58415"/>
                </a:cubicBezTo>
                <a:cubicBezTo>
                  <a:pt x="11007" y="58279"/>
                  <a:pt x="11461" y="58142"/>
                  <a:pt x="11461" y="58097"/>
                </a:cubicBezTo>
                <a:cubicBezTo>
                  <a:pt x="11449" y="58047"/>
                  <a:pt x="11372" y="58025"/>
                  <a:pt x="11245" y="58025"/>
                </a:cubicBezTo>
                <a:cubicBezTo>
                  <a:pt x="10908" y="58025"/>
                  <a:pt x="10220" y="58184"/>
                  <a:pt x="9460" y="58415"/>
                </a:cubicBezTo>
                <a:cubicBezTo>
                  <a:pt x="8395" y="58763"/>
                  <a:pt x="7896" y="58921"/>
                  <a:pt x="7770" y="58921"/>
                </a:cubicBezTo>
                <a:cubicBezTo>
                  <a:pt x="7650" y="58921"/>
                  <a:pt x="7876" y="58774"/>
                  <a:pt x="8278" y="58506"/>
                </a:cubicBezTo>
                <a:cubicBezTo>
                  <a:pt x="9369" y="57687"/>
                  <a:pt x="9506" y="57642"/>
                  <a:pt x="10643" y="57551"/>
                </a:cubicBezTo>
                <a:cubicBezTo>
                  <a:pt x="11234" y="57460"/>
                  <a:pt x="11734" y="57415"/>
                  <a:pt x="11734" y="57415"/>
                </a:cubicBezTo>
                <a:cubicBezTo>
                  <a:pt x="11780" y="57415"/>
                  <a:pt x="11825" y="57369"/>
                  <a:pt x="11825" y="57278"/>
                </a:cubicBezTo>
                <a:cubicBezTo>
                  <a:pt x="11858" y="57212"/>
                  <a:pt x="11697" y="57169"/>
                  <a:pt x="11429" y="57169"/>
                </a:cubicBezTo>
                <a:cubicBezTo>
                  <a:pt x="11331" y="57169"/>
                  <a:pt x="11219" y="57175"/>
                  <a:pt x="11098" y="57187"/>
                </a:cubicBezTo>
                <a:cubicBezTo>
                  <a:pt x="10601" y="57247"/>
                  <a:pt x="10304" y="57280"/>
                  <a:pt x="10161" y="57280"/>
                </a:cubicBezTo>
                <a:cubicBezTo>
                  <a:pt x="9976" y="57280"/>
                  <a:pt x="10048" y="57224"/>
                  <a:pt x="10279" y="57096"/>
                </a:cubicBezTo>
                <a:cubicBezTo>
                  <a:pt x="10734" y="56823"/>
                  <a:pt x="11552" y="56687"/>
                  <a:pt x="13462" y="56550"/>
                </a:cubicBezTo>
                <a:cubicBezTo>
                  <a:pt x="14281" y="56505"/>
                  <a:pt x="14963" y="56414"/>
                  <a:pt x="15009" y="56414"/>
                </a:cubicBezTo>
                <a:cubicBezTo>
                  <a:pt x="15054" y="56414"/>
                  <a:pt x="15054" y="56369"/>
                  <a:pt x="15100" y="56278"/>
                </a:cubicBezTo>
                <a:cubicBezTo>
                  <a:pt x="15100" y="56251"/>
                  <a:pt x="14872" y="56225"/>
                  <a:pt x="14514" y="56225"/>
                </a:cubicBezTo>
                <a:cubicBezTo>
                  <a:pt x="14251" y="56225"/>
                  <a:pt x="13919" y="56239"/>
                  <a:pt x="13553" y="56278"/>
                </a:cubicBezTo>
                <a:cubicBezTo>
                  <a:pt x="12458" y="56363"/>
                  <a:pt x="11880" y="56409"/>
                  <a:pt x="11647" y="56409"/>
                </a:cubicBezTo>
                <a:cubicBezTo>
                  <a:pt x="11386" y="56409"/>
                  <a:pt x="11556" y="56352"/>
                  <a:pt x="11916" y="56232"/>
                </a:cubicBezTo>
                <a:cubicBezTo>
                  <a:pt x="12235" y="56096"/>
                  <a:pt x="12826" y="55959"/>
                  <a:pt x="13190" y="55868"/>
                </a:cubicBezTo>
                <a:cubicBezTo>
                  <a:pt x="14236" y="55686"/>
                  <a:pt x="17328" y="55368"/>
                  <a:pt x="18693" y="55368"/>
                </a:cubicBezTo>
                <a:cubicBezTo>
                  <a:pt x="18773" y="55366"/>
                  <a:pt x="18857" y="55365"/>
                  <a:pt x="18945" y="55365"/>
                </a:cubicBezTo>
                <a:close/>
                <a:moveTo>
                  <a:pt x="48110" y="0"/>
                </a:moveTo>
                <a:cubicBezTo>
                  <a:pt x="48066" y="0"/>
                  <a:pt x="48022" y="6"/>
                  <a:pt x="47982" y="19"/>
                </a:cubicBezTo>
                <a:cubicBezTo>
                  <a:pt x="47436" y="201"/>
                  <a:pt x="45116" y="1565"/>
                  <a:pt x="43388" y="2748"/>
                </a:cubicBezTo>
                <a:cubicBezTo>
                  <a:pt x="41660" y="3885"/>
                  <a:pt x="39886" y="5204"/>
                  <a:pt x="38658" y="6250"/>
                </a:cubicBezTo>
                <a:cubicBezTo>
                  <a:pt x="38033" y="6809"/>
                  <a:pt x="37789" y="7012"/>
                  <a:pt x="37632" y="7012"/>
                </a:cubicBezTo>
                <a:cubicBezTo>
                  <a:pt x="37573" y="7012"/>
                  <a:pt x="37526" y="6982"/>
                  <a:pt x="37476" y="6932"/>
                </a:cubicBezTo>
                <a:cubicBezTo>
                  <a:pt x="37426" y="6857"/>
                  <a:pt x="37348" y="6823"/>
                  <a:pt x="37258" y="6823"/>
                </a:cubicBezTo>
                <a:cubicBezTo>
                  <a:pt x="37185" y="6823"/>
                  <a:pt x="37103" y="6846"/>
                  <a:pt x="37021" y="6887"/>
                </a:cubicBezTo>
                <a:cubicBezTo>
                  <a:pt x="36566" y="7068"/>
                  <a:pt x="34474" y="9342"/>
                  <a:pt x="33610" y="10570"/>
                </a:cubicBezTo>
                <a:cubicBezTo>
                  <a:pt x="33095" y="11301"/>
                  <a:pt x="32823" y="11666"/>
                  <a:pt x="32717" y="11666"/>
                </a:cubicBezTo>
                <a:cubicBezTo>
                  <a:pt x="32711" y="11666"/>
                  <a:pt x="32706" y="11664"/>
                  <a:pt x="32700" y="11662"/>
                </a:cubicBezTo>
                <a:cubicBezTo>
                  <a:pt x="32584" y="11558"/>
                  <a:pt x="32504" y="11480"/>
                  <a:pt x="32413" y="11480"/>
                </a:cubicBezTo>
                <a:cubicBezTo>
                  <a:pt x="32187" y="11480"/>
                  <a:pt x="31895" y="11967"/>
                  <a:pt x="30790" y="13754"/>
                </a:cubicBezTo>
                <a:cubicBezTo>
                  <a:pt x="29972" y="15073"/>
                  <a:pt x="28926" y="16801"/>
                  <a:pt x="28516" y="17665"/>
                </a:cubicBezTo>
                <a:cubicBezTo>
                  <a:pt x="27789" y="19030"/>
                  <a:pt x="27698" y="19166"/>
                  <a:pt x="27516" y="19166"/>
                </a:cubicBezTo>
                <a:cubicBezTo>
                  <a:pt x="27506" y="19165"/>
                  <a:pt x="27496" y="19164"/>
                  <a:pt x="27486" y="19164"/>
                </a:cubicBezTo>
                <a:cubicBezTo>
                  <a:pt x="27086" y="19164"/>
                  <a:pt x="26662" y="20082"/>
                  <a:pt x="25242" y="23987"/>
                </a:cubicBezTo>
                <a:cubicBezTo>
                  <a:pt x="24787" y="25169"/>
                  <a:pt x="24423" y="26170"/>
                  <a:pt x="24423" y="26170"/>
                </a:cubicBezTo>
                <a:cubicBezTo>
                  <a:pt x="24423" y="26170"/>
                  <a:pt x="24287" y="26125"/>
                  <a:pt x="24150" y="26079"/>
                </a:cubicBezTo>
                <a:cubicBezTo>
                  <a:pt x="24086" y="26053"/>
                  <a:pt x="24037" y="26039"/>
                  <a:pt x="23994" y="26039"/>
                </a:cubicBezTo>
                <a:cubicBezTo>
                  <a:pt x="23883" y="26039"/>
                  <a:pt x="23814" y="26136"/>
                  <a:pt x="23650" y="26397"/>
                </a:cubicBezTo>
                <a:cubicBezTo>
                  <a:pt x="23514" y="26625"/>
                  <a:pt x="22740" y="28762"/>
                  <a:pt x="21967" y="31173"/>
                </a:cubicBezTo>
                <a:cubicBezTo>
                  <a:pt x="21194" y="33538"/>
                  <a:pt x="20421" y="35675"/>
                  <a:pt x="20330" y="35903"/>
                </a:cubicBezTo>
                <a:cubicBezTo>
                  <a:pt x="20175" y="36181"/>
                  <a:pt x="20105" y="36270"/>
                  <a:pt x="20004" y="36270"/>
                </a:cubicBezTo>
                <a:cubicBezTo>
                  <a:pt x="19957" y="36270"/>
                  <a:pt x="19903" y="36250"/>
                  <a:pt x="19830" y="36221"/>
                </a:cubicBezTo>
                <a:cubicBezTo>
                  <a:pt x="19773" y="36202"/>
                  <a:pt x="19701" y="36191"/>
                  <a:pt x="19626" y="36191"/>
                </a:cubicBezTo>
                <a:cubicBezTo>
                  <a:pt x="19520" y="36191"/>
                  <a:pt x="19409" y="36213"/>
                  <a:pt x="19329" y="36266"/>
                </a:cubicBezTo>
                <a:cubicBezTo>
                  <a:pt x="19193" y="36357"/>
                  <a:pt x="18192" y="37858"/>
                  <a:pt x="16237" y="41087"/>
                </a:cubicBezTo>
                <a:cubicBezTo>
                  <a:pt x="14645" y="43634"/>
                  <a:pt x="13281" y="45772"/>
                  <a:pt x="13190" y="45817"/>
                </a:cubicBezTo>
                <a:cubicBezTo>
                  <a:pt x="13144" y="45840"/>
                  <a:pt x="13065" y="45851"/>
                  <a:pt x="12968" y="45851"/>
                </a:cubicBezTo>
                <a:cubicBezTo>
                  <a:pt x="12871" y="45851"/>
                  <a:pt x="12758" y="45840"/>
                  <a:pt x="12644" y="45817"/>
                </a:cubicBezTo>
                <a:cubicBezTo>
                  <a:pt x="12599" y="45813"/>
                  <a:pt x="12556" y="45811"/>
                  <a:pt x="12515" y="45811"/>
                </a:cubicBezTo>
                <a:cubicBezTo>
                  <a:pt x="12063" y="45811"/>
                  <a:pt x="11845" y="46082"/>
                  <a:pt x="11052" y="47500"/>
                </a:cubicBezTo>
                <a:cubicBezTo>
                  <a:pt x="10188" y="49001"/>
                  <a:pt x="7505" y="53003"/>
                  <a:pt x="6140" y="54822"/>
                </a:cubicBezTo>
                <a:cubicBezTo>
                  <a:pt x="5549" y="55595"/>
                  <a:pt x="4912" y="56278"/>
                  <a:pt x="4457" y="56687"/>
                </a:cubicBezTo>
                <a:cubicBezTo>
                  <a:pt x="3230" y="57733"/>
                  <a:pt x="2638" y="58415"/>
                  <a:pt x="1410" y="60462"/>
                </a:cubicBezTo>
                <a:cubicBezTo>
                  <a:pt x="182" y="62508"/>
                  <a:pt x="0" y="63009"/>
                  <a:pt x="364" y="63236"/>
                </a:cubicBezTo>
                <a:cubicBezTo>
                  <a:pt x="488" y="63313"/>
                  <a:pt x="606" y="63359"/>
                  <a:pt x="857" y="63359"/>
                </a:cubicBezTo>
                <a:cubicBezTo>
                  <a:pt x="1343" y="63359"/>
                  <a:pt x="2329" y="63186"/>
                  <a:pt x="4821" y="62736"/>
                </a:cubicBezTo>
                <a:cubicBezTo>
                  <a:pt x="9142" y="61917"/>
                  <a:pt x="10461" y="61735"/>
                  <a:pt x="13917" y="61508"/>
                </a:cubicBezTo>
                <a:cubicBezTo>
                  <a:pt x="21694" y="60917"/>
                  <a:pt x="30881" y="59052"/>
                  <a:pt x="33565" y="57506"/>
                </a:cubicBezTo>
                <a:cubicBezTo>
                  <a:pt x="34019" y="57233"/>
                  <a:pt x="34065" y="57187"/>
                  <a:pt x="34065" y="56869"/>
                </a:cubicBezTo>
                <a:cubicBezTo>
                  <a:pt x="34065" y="56505"/>
                  <a:pt x="34065" y="56459"/>
                  <a:pt x="35884" y="55914"/>
                </a:cubicBezTo>
                <a:cubicBezTo>
                  <a:pt x="39932" y="54686"/>
                  <a:pt x="43479" y="53367"/>
                  <a:pt x="44935" y="52548"/>
                </a:cubicBezTo>
                <a:cubicBezTo>
                  <a:pt x="45799" y="52048"/>
                  <a:pt x="46253" y="51502"/>
                  <a:pt x="46026" y="51229"/>
                </a:cubicBezTo>
                <a:cubicBezTo>
                  <a:pt x="45890" y="51002"/>
                  <a:pt x="45935" y="51002"/>
                  <a:pt x="49210" y="49365"/>
                </a:cubicBezTo>
                <a:cubicBezTo>
                  <a:pt x="52757" y="47591"/>
                  <a:pt x="52848" y="47500"/>
                  <a:pt x="52621" y="46954"/>
                </a:cubicBezTo>
                <a:cubicBezTo>
                  <a:pt x="52530" y="46681"/>
                  <a:pt x="52530" y="46681"/>
                  <a:pt x="53485" y="46090"/>
                </a:cubicBezTo>
                <a:cubicBezTo>
                  <a:pt x="55077" y="45044"/>
                  <a:pt x="56259" y="44134"/>
                  <a:pt x="56532" y="43771"/>
                </a:cubicBezTo>
                <a:cubicBezTo>
                  <a:pt x="56759" y="43361"/>
                  <a:pt x="56759" y="43316"/>
                  <a:pt x="56168" y="42770"/>
                </a:cubicBezTo>
                <a:cubicBezTo>
                  <a:pt x="55986" y="42588"/>
                  <a:pt x="55895" y="42452"/>
                  <a:pt x="55895" y="42452"/>
                </a:cubicBezTo>
                <a:cubicBezTo>
                  <a:pt x="55895" y="42406"/>
                  <a:pt x="56668" y="41906"/>
                  <a:pt x="57578" y="41224"/>
                </a:cubicBezTo>
                <a:cubicBezTo>
                  <a:pt x="58488" y="40587"/>
                  <a:pt x="59488" y="39859"/>
                  <a:pt x="59806" y="39632"/>
                </a:cubicBezTo>
                <a:cubicBezTo>
                  <a:pt x="60079" y="39359"/>
                  <a:pt x="60898" y="38768"/>
                  <a:pt x="61535" y="38268"/>
                </a:cubicBezTo>
                <a:cubicBezTo>
                  <a:pt x="63900" y="36539"/>
                  <a:pt x="64309" y="35948"/>
                  <a:pt x="63490" y="35630"/>
                </a:cubicBezTo>
                <a:cubicBezTo>
                  <a:pt x="63172" y="35493"/>
                  <a:pt x="63081" y="35402"/>
                  <a:pt x="63126" y="35266"/>
                </a:cubicBezTo>
                <a:cubicBezTo>
                  <a:pt x="63172" y="34993"/>
                  <a:pt x="64991" y="33083"/>
                  <a:pt x="66219" y="32082"/>
                </a:cubicBezTo>
                <a:cubicBezTo>
                  <a:pt x="67493" y="30991"/>
                  <a:pt x="67674" y="30763"/>
                  <a:pt x="67402" y="30491"/>
                </a:cubicBezTo>
                <a:cubicBezTo>
                  <a:pt x="67311" y="30400"/>
                  <a:pt x="67220" y="30309"/>
                  <a:pt x="67265" y="30263"/>
                </a:cubicBezTo>
                <a:cubicBezTo>
                  <a:pt x="67265" y="30263"/>
                  <a:pt x="67629" y="29990"/>
                  <a:pt x="68038" y="29717"/>
                </a:cubicBezTo>
                <a:cubicBezTo>
                  <a:pt x="70358" y="28080"/>
                  <a:pt x="73359" y="24806"/>
                  <a:pt x="73041" y="24305"/>
                </a:cubicBezTo>
                <a:cubicBezTo>
                  <a:pt x="72905" y="24169"/>
                  <a:pt x="66356" y="23760"/>
                  <a:pt x="64082" y="23760"/>
                </a:cubicBezTo>
                <a:cubicBezTo>
                  <a:pt x="61989" y="23760"/>
                  <a:pt x="59716" y="23941"/>
                  <a:pt x="57351" y="24396"/>
                </a:cubicBezTo>
                <a:cubicBezTo>
                  <a:pt x="56964" y="24464"/>
                  <a:pt x="56714" y="24499"/>
                  <a:pt x="56555" y="24499"/>
                </a:cubicBezTo>
                <a:cubicBezTo>
                  <a:pt x="56395" y="24499"/>
                  <a:pt x="56327" y="24464"/>
                  <a:pt x="56305" y="24396"/>
                </a:cubicBezTo>
                <a:cubicBezTo>
                  <a:pt x="56283" y="24333"/>
                  <a:pt x="56213" y="24299"/>
                  <a:pt x="56053" y="24299"/>
                </a:cubicBezTo>
                <a:cubicBezTo>
                  <a:pt x="55869" y="24299"/>
                  <a:pt x="55564" y="24344"/>
                  <a:pt x="55077" y="24442"/>
                </a:cubicBezTo>
                <a:cubicBezTo>
                  <a:pt x="54031" y="24669"/>
                  <a:pt x="49346" y="26034"/>
                  <a:pt x="48164" y="26443"/>
                </a:cubicBezTo>
                <a:cubicBezTo>
                  <a:pt x="48005" y="26502"/>
                  <a:pt x="47907" y="26536"/>
                  <a:pt x="47835" y="26536"/>
                </a:cubicBezTo>
                <a:cubicBezTo>
                  <a:pt x="47743" y="26536"/>
                  <a:pt x="47695" y="26480"/>
                  <a:pt x="47618" y="26352"/>
                </a:cubicBezTo>
                <a:cubicBezTo>
                  <a:pt x="47514" y="26213"/>
                  <a:pt x="47436" y="26154"/>
                  <a:pt x="47283" y="26154"/>
                </a:cubicBezTo>
                <a:cubicBezTo>
                  <a:pt x="47236" y="26154"/>
                  <a:pt x="47182" y="26159"/>
                  <a:pt x="47118" y="26170"/>
                </a:cubicBezTo>
                <a:cubicBezTo>
                  <a:pt x="46663" y="26306"/>
                  <a:pt x="45389" y="26898"/>
                  <a:pt x="42933" y="28126"/>
                </a:cubicBezTo>
                <a:cubicBezTo>
                  <a:pt x="41685" y="28750"/>
                  <a:pt x="41204" y="28951"/>
                  <a:pt x="40965" y="28951"/>
                </a:cubicBezTo>
                <a:cubicBezTo>
                  <a:pt x="40890" y="28951"/>
                  <a:pt x="40839" y="28931"/>
                  <a:pt x="40796" y="28899"/>
                </a:cubicBezTo>
                <a:cubicBezTo>
                  <a:pt x="40728" y="28848"/>
                  <a:pt x="40659" y="28822"/>
                  <a:pt x="40572" y="28822"/>
                </a:cubicBezTo>
                <a:cubicBezTo>
                  <a:pt x="40426" y="28822"/>
                  <a:pt x="40227" y="28893"/>
                  <a:pt x="39886" y="29035"/>
                </a:cubicBezTo>
                <a:cubicBezTo>
                  <a:pt x="37931" y="29990"/>
                  <a:pt x="36430" y="30900"/>
                  <a:pt x="33337" y="33083"/>
                </a:cubicBezTo>
                <a:cubicBezTo>
                  <a:pt x="33336" y="33083"/>
                  <a:pt x="33335" y="33084"/>
                  <a:pt x="33334" y="33084"/>
                </a:cubicBezTo>
                <a:cubicBezTo>
                  <a:pt x="33273" y="33084"/>
                  <a:pt x="34402" y="31235"/>
                  <a:pt x="35930" y="28899"/>
                </a:cubicBezTo>
                <a:cubicBezTo>
                  <a:pt x="38431" y="25078"/>
                  <a:pt x="38704" y="24578"/>
                  <a:pt x="38704" y="24260"/>
                </a:cubicBezTo>
                <a:cubicBezTo>
                  <a:pt x="38704" y="23987"/>
                  <a:pt x="38613" y="23851"/>
                  <a:pt x="38431" y="23805"/>
                </a:cubicBezTo>
                <a:cubicBezTo>
                  <a:pt x="38158" y="23760"/>
                  <a:pt x="38158" y="23760"/>
                  <a:pt x="38931" y="21940"/>
                </a:cubicBezTo>
                <a:cubicBezTo>
                  <a:pt x="39204" y="21304"/>
                  <a:pt x="40068" y="19712"/>
                  <a:pt x="40796" y="18393"/>
                </a:cubicBezTo>
                <a:cubicBezTo>
                  <a:pt x="42160" y="15892"/>
                  <a:pt x="42342" y="15573"/>
                  <a:pt x="42069" y="15437"/>
                </a:cubicBezTo>
                <a:cubicBezTo>
                  <a:pt x="41978" y="15346"/>
                  <a:pt x="42024" y="15164"/>
                  <a:pt x="42433" y="14573"/>
                </a:cubicBezTo>
                <a:cubicBezTo>
                  <a:pt x="43115" y="13436"/>
                  <a:pt x="44662" y="10525"/>
                  <a:pt x="44844" y="10025"/>
                </a:cubicBezTo>
                <a:cubicBezTo>
                  <a:pt x="44935" y="9752"/>
                  <a:pt x="44935" y="9479"/>
                  <a:pt x="44889" y="9388"/>
                </a:cubicBezTo>
                <a:cubicBezTo>
                  <a:pt x="44844" y="9297"/>
                  <a:pt x="44980" y="8888"/>
                  <a:pt x="45344" y="8251"/>
                </a:cubicBezTo>
                <a:cubicBezTo>
                  <a:pt x="45617" y="7705"/>
                  <a:pt x="46026" y="6841"/>
                  <a:pt x="46253" y="6341"/>
                </a:cubicBezTo>
                <a:cubicBezTo>
                  <a:pt x="46435" y="5795"/>
                  <a:pt x="46981" y="4522"/>
                  <a:pt x="47390" y="3430"/>
                </a:cubicBezTo>
                <a:cubicBezTo>
                  <a:pt x="48482" y="883"/>
                  <a:pt x="48664" y="247"/>
                  <a:pt x="48391" y="65"/>
                </a:cubicBezTo>
                <a:cubicBezTo>
                  <a:pt x="48327" y="32"/>
                  <a:pt x="48217" y="0"/>
                  <a:pt x="48110" y="0"/>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title"/>
          </p:nvPr>
        </p:nvSpPr>
        <p:spPr>
          <a:xfrm>
            <a:off x="788400" y="2266125"/>
            <a:ext cx="3713700" cy="605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3500"/>
              <a:buNone/>
              <a:defRPr sz="3500">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67" name="Google Shape;67;p7"/>
          <p:cNvSpPr txBox="1">
            <a:spLocks noGrp="1"/>
          </p:cNvSpPr>
          <p:nvPr>
            <p:ph type="body" idx="1"/>
          </p:nvPr>
        </p:nvSpPr>
        <p:spPr>
          <a:xfrm>
            <a:off x="788400" y="2782425"/>
            <a:ext cx="4085100" cy="19236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3"/>
              </a:buClr>
              <a:buSzPts val="1600"/>
              <a:buChar char="●"/>
              <a:defRPr sz="1600">
                <a:solidFill>
                  <a:srgbClr val="FFFFFF"/>
                </a:solidFill>
              </a:defRPr>
            </a:lvl1pPr>
            <a:lvl2pPr marL="914400" lvl="1" indent="-330200">
              <a:lnSpc>
                <a:spcPct val="100000"/>
              </a:lnSpc>
              <a:spcBef>
                <a:spcPts val="0"/>
              </a:spcBef>
              <a:spcAft>
                <a:spcPts val="0"/>
              </a:spcAft>
              <a:buClr>
                <a:schemeClr val="accent3"/>
              </a:buClr>
              <a:buSzPts val="1600"/>
              <a:buChar char="○"/>
              <a:defRPr sz="1600">
                <a:solidFill>
                  <a:schemeClr val="accent3"/>
                </a:solidFill>
              </a:defRPr>
            </a:lvl2pPr>
            <a:lvl3pPr marL="1371600" lvl="2" indent="-330200">
              <a:lnSpc>
                <a:spcPct val="100000"/>
              </a:lnSpc>
              <a:spcBef>
                <a:spcPts val="0"/>
              </a:spcBef>
              <a:spcAft>
                <a:spcPts val="0"/>
              </a:spcAft>
              <a:buClr>
                <a:schemeClr val="accent3"/>
              </a:buClr>
              <a:buSzPts val="1600"/>
              <a:buChar char="■"/>
              <a:defRPr sz="1600">
                <a:solidFill>
                  <a:schemeClr val="accent3"/>
                </a:solidFill>
              </a:defRPr>
            </a:lvl3pPr>
            <a:lvl4pPr marL="1828800" lvl="3" indent="-330200">
              <a:lnSpc>
                <a:spcPct val="100000"/>
              </a:lnSpc>
              <a:spcBef>
                <a:spcPts val="0"/>
              </a:spcBef>
              <a:spcAft>
                <a:spcPts val="0"/>
              </a:spcAft>
              <a:buClr>
                <a:schemeClr val="accent3"/>
              </a:buClr>
              <a:buSzPts val="1600"/>
              <a:buChar char="●"/>
              <a:defRPr sz="1600">
                <a:solidFill>
                  <a:schemeClr val="accent3"/>
                </a:solidFill>
              </a:defRPr>
            </a:lvl4pPr>
            <a:lvl5pPr marL="2286000" lvl="4" indent="-330200">
              <a:lnSpc>
                <a:spcPct val="100000"/>
              </a:lnSpc>
              <a:spcBef>
                <a:spcPts val="0"/>
              </a:spcBef>
              <a:spcAft>
                <a:spcPts val="0"/>
              </a:spcAft>
              <a:buClr>
                <a:schemeClr val="accent3"/>
              </a:buClr>
              <a:buSzPts val="1600"/>
              <a:buChar char="○"/>
              <a:defRPr sz="1600">
                <a:solidFill>
                  <a:schemeClr val="accent3"/>
                </a:solidFill>
              </a:defRPr>
            </a:lvl5pPr>
            <a:lvl6pPr marL="2743200" lvl="5" indent="-330200">
              <a:lnSpc>
                <a:spcPct val="100000"/>
              </a:lnSpc>
              <a:spcBef>
                <a:spcPts val="0"/>
              </a:spcBef>
              <a:spcAft>
                <a:spcPts val="0"/>
              </a:spcAft>
              <a:buClr>
                <a:schemeClr val="accent3"/>
              </a:buClr>
              <a:buSzPts val="1600"/>
              <a:buChar char="■"/>
              <a:defRPr sz="1600">
                <a:solidFill>
                  <a:schemeClr val="accent3"/>
                </a:solidFill>
              </a:defRPr>
            </a:lvl6pPr>
            <a:lvl7pPr marL="3200400" lvl="6" indent="-330200">
              <a:lnSpc>
                <a:spcPct val="100000"/>
              </a:lnSpc>
              <a:spcBef>
                <a:spcPts val="0"/>
              </a:spcBef>
              <a:spcAft>
                <a:spcPts val="0"/>
              </a:spcAft>
              <a:buClr>
                <a:schemeClr val="accent3"/>
              </a:buClr>
              <a:buSzPts val="1600"/>
              <a:buChar char="●"/>
              <a:defRPr sz="1600">
                <a:solidFill>
                  <a:schemeClr val="accent3"/>
                </a:solidFill>
              </a:defRPr>
            </a:lvl7pPr>
            <a:lvl8pPr marL="3657600" lvl="7" indent="-330200">
              <a:lnSpc>
                <a:spcPct val="100000"/>
              </a:lnSpc>
              <a:spcBef>
                <a:spcPts val="0"/>
              </a:spcBef>
              <a:spcAft>
                <a:spcPts val="0"/>
              </a:spcAft>
              <a:buClr>
                <a:schemeClr val="accent3"/>
              </a:buClr>
              <a:buSzPts val="1600"/>
              <a:buChar char="○"/>
              <a:defRPr sz="1600">
                <a:solidFill>
                  <a:schemeClr val="accent3"/>
                </a:solidFill>
              </a:defRPr>
            </a:lvl8pPr>
            <a:lvl9pPr marL="4114800" lvl="8" indent="-330200">
              <a:lnSpc>
                <a:spcPct val="100000"/>
              </a:lnSpc>
              <a:spcBef>
                <a:spcPts val="0"/>
              </a:spcBef>
              <a:spcAft>
                <a:spcPts val="0"/>
              </a:spcAft>
              <a:buClr>
                <a:schemeClr val="accent3"/>
              </a:buClr>
              <a:buSzPts val="1600"/>
              <a:buChar char="■"/>
              <a:defRPr sz="16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txBox="1">
            <a:spLocks noGrp="1"/>
          </p:cNvSpPr>
          <p:nvPr>
            <p:ph type="subTitle" idx="1"/>
          </p:nvPr>
        </p:nvSpPr>
        <p:spPr>
          <a:xfrm>
            <a:off x="2441375" y="2168549"/>
            <a:ext cx="4270500" cy="2057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2000"/>
              <a:buNone/>
              <a:defRPr sz="1800">
                <a:solidFill>
                  <a:schemeClr val="accent1"/>
                </a:solidFill>
              </a:defRPr>
            </a:lvl1pPr>
            <a:lvl2pPr lvl="1">
              <a:spcBef>
                <a:spcPts val="1600"/>
              </a:spcBef>
              <a:spcAft>
                <a:spcPts val="0"/>
              </a:spcAft>
              <a:buClr>
                <a:schemeClr val="accent1"/>
              </a:buClr>
              <a:buSzPts val="2000"/>
              <a:buNone/>
              <a:defRPr sz="2000">
                <a:solidFill>
                  <a:schemeClr val="accent1"/>
                </a:solidFill>
              </a:defRPr>
            </a:lvl2pPr>
            <a:lvl3pPr lvl="2">
              <a:spcBef>
                <a:spcPts val="1600"/>
              </a:spcBef>
              <a:spcAft>
                <a:spcPts val="0"/>
              </a:spcAft>
              <a:buClr>
                <a:schemeClr val="accent1"/>
              </a:buClr>
              <a:buSzPts val="2000"/>
              <a:buNone/>
              <a:defRPr sz="2000">
                <a:solidFill>
                  <a:schemeClr val="accent1"/>
                </a:solidFill>
              </a:defRPr>
            </a:lvl3pPr>
            <a:lvl4pPr lvl="3">
              <a:spcBef>
                <a:spcPts val="1600"/>
              </a:spcBef>
              <a:spcAft>
                <a:spcPts val="0"/>
              </a:spcAft>
              <a:buClr>
                <a:schemeClr val="accent1"/>
              </a:buClr>
              <a:buSzPts val="2000"/>
              <a:buNone/>
              <a:defRPr sz="2000">
                <a:solidFill>
                  <a:schemeClr val="accent1"/>
                </a:solidFill>
              </a:defRPr>
            </a:lvl4pPr>
            <a:lvl5pPr lvl="4">
              <a:spcBef>
                <a:spcPts val="1600"/>
              </a:spcBef>
              <a:spcAft>
                <a:spcPts val="0"/>
              </a:spcAft>
              <a:buClr>
                <a:schemeClr val="accent1"/>
              </a:buClr>
              <a:buSzPts val="2000"/>
              <a:buNone/>
              <a:defRPr sz="2000">
                <a:solidFill>
                  <a:schemeClr val="accent1"/>
                </a:solidFill>
              </a:defRPr>
            </a:lvl5pPr>
            <a:lvl6pPr lvl="5">
              <a:spcBef>
                <a:spcPts val="1600"/>
              </a:spcBef>
              <a:spcAft>
                <a:spcPts val="0"/>
              </a:spcAft>
              <a:buClr>
                <a:schemeClr val="accent1"/>
              </a:buClr>
              <a:buSzPts val="2000"/>
              <a:buNone/>
              <a:defRPr sz="2000">
                <a:solidFill>
                  <a:schemeClr val="accent1"/>
                </a:solidFill>
              </a:defRPr>
            </a:lvl6pPr>
            <a:lvl7pPr lvl="6">
              <a:spcBef>
                <a:spcPts val="1600"/>
              </a:spcBef>
              <a:spcAft>
                <a:spcPts val="0"/>
              </a:spcAft>
              <a:buClr>
                <a:schemeClr val="accent1"/>
              </a:buClr>
              <a:buSzPts val="2000"/>
              <a:buNone/>
              <a:defRPr sz="2000">
                <a:solidFill>
                  <a:schemeClr val="accent1"/>
                </a:solidFill>
              </a:defRPr>
            </a:lvl7pPr>
            <a:lvl8pPr lvl="7">
              <a:spcBef>
                <a:spcPts val="1600"/>
              </a:spcBef>
              <a:spcAft>
                <a:spcPts val="0"/>
              </a:spcAft>
              <a:buClr>
                <a:schemeClr val="accent1"/>
              </a:buClr>
              <a:buSzPts val="2000"/>
              <a:buNone/>
              <a:defRPr sz="2000">
                <a:solidFill>
                  <a:schemeClr val="accent1"/>
                </a:solidFill>
              </a:defRPr>
            </a:lvl8pPr>
            <a:lvl9pPr lvl="8">
              <a:spcBef>
                <a:spcPts val="1600"/>
              </a:spcBef>
              <a:spcAft>
                <a:spcPts val="1600"/>
              </a:spcAft>
              <a:buClr>
                <a:schemeClr val="accent1"/>
              </a:buClr>
              <a:buSzPts val="2000"/>
              <a:buNone/>
              <a:defRPr sz="2000">
                <a:solidFill>
                  <a:schemeClr val="accent1"/>
                </a:solidFill>
              </a:defRPr>
            </a:lvl9pPr>
          </a:lstStyle>
          <a:p>
            <a:endParaRPr/>
          </a:p>
        </p:txBody>
      </p:sp>
      <p:sp>
        <p:nvSpPr>
          <p:cNvPr id="70" name="Google Shape;70;p8"/>
          <p:cNvSpPr txBox="1">
            <a:spLocks noGrp="1"/>
          </p:cNvSpPr>
          <p:nvPr>
            <p:ph type="title"/>
          </p:nvPr>
        </p:nvSpPr>
        <p:spPr>
          <a:xfrm>
            <a:off x="2549675" y="1676600"/>
            <a:ext cx="4053600" cy="60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3500"/>
              <a:buNone/>
              <a:defRPr sz="3500">
                <a:solidFill>
                  <a:schemeClr val="accent1"/>
                </a:solidFill>
              </a:defRPr>
            </a:lvl1pPr>
            <a:lvl2pPr lvl="1">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2pPr>
            <a:lvl3pPr lvl="2">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3pPr>
            <a:lvl4pPr lvl="3">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4pPr>
            <a:lvl5pPr lvl="4">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5pPr>
            <a:lvl6pPr lvl="5">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6pPr>
            <a:lvl7pPr lvl="6">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7pPr>
            <a:lvl8pPr lvl="7">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8pPr>
            <a:lvl9pPr lvl="8">
              <a:spcBef>
                <a:spcPts val="0"/>
              </a:spcBef>
              <a:spcAft>
                <a:spcPts val="0"/>
              </a:spcAft>
              <a:buClr>
                <a:schemeClr val="accent1"/>
              </a:buClr>
              <a:buSzPts val="2800"/>
              <a:buNone/>
              <a:defRPr>
                <a:solidFill>
                  <a:schemeClr val="accent1"/>
                </a:solidFill>
                <a:latin typeface="Work Sans Light"/>
                <a:ea typeface="Work Sans Light"/>
                <a:cs typeface="Work Sans Light"/>
                <a:sym typeface="Work Sans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71"/>
        <p:cNvGrpSpPr/>
        <p:nvPr/>
      </p:nvGrpSpPr>
      <p:grpSpPr>
        <a:xfrm>
          <a:off x="0" y="0"/>
          <a:ext cx="0" cy="0"/>
          <a:chOff x="0" y="0"/>
          <a:chExt cx="0" cy="0"/>
        </a:xfrm>
      </p:grpSpPr>
      <p:sp>
        <p:nvSpPr>
          <p:cNvPr id="72" name="Google Shape;72;p9"/>
          <p:cNvSpPr/>
          <p:nvPr/>
        </p:nvSpPr>
        <p:spPr>
          <a:xfrm>
            <a:off x="277375" y="213400"/>
            <a:ext cx="3695231" cy="4845619"/>
          </a:xfrm>
          <a:custGeom>
            <a:avLst/>
            <a:gdLst/>
            <a:ahLst/>
            <a:cxnLst/>
            <a:rect l="l" t="t" r="r" b="b"/>
            <a:pathLst>
              <a:path w="57215" h="75027" extrusionOk="0">
                <a:moveTo>
                  <a:pt x="16237" y="1068"/>
                </a:moveTo>
                <a:lnTo>
                  <a:pt x="16647" y="1250"/>
                </a:lnTo>
                <a:cubicBezTo>
                  <a:pt x="16828" y="1386"/>
                  <a:pt x="17283" y="1750"/>
                  <a:pt x="17647" y="2069"/>
                </a:cubicBezTo>
                <a:cubicBezTo>
                  <a:pt x="18375" y="2751"/>
                  <a:pt x="18466" y="2842"/>
                  <a:pt x="18420" y="3206"/>
                </a:cubicBezTo>
                <a:cubicBezTo>
                  <a:pt x="18390" y="3327"/>
                  <a:pt x="18380" y="3387"/>
                  <a:pt x="18350" y="3387"/>
                </a:cubicBezTo>
                <a:cubicBezTo>
                  <a:pt x="18334" y="3387"/>
                  <a:pt x="18314" y="3372"/>
                  <a:pt x="18284" y="3342"/>
                </a:cubicBezTo>
                <a:cubicBezTo>
                  <a:pt x="18238" y="3307"/>
                  <a:pt x="18203" y="3287"/>
                  <a:pt x="18179" y="3287"/>
                </a:cubicBezTo>
                <a:cubicBezTo>
                  <a:pt x="18108" y="3287"/>
                  <a:pt x="18125" y="3459"/>
                  <a:pt x="18193" y="3933"/>
                </a:cubicBezTo>
                <a:cubicBezTo>
                  <a:pt x="18229" y="4237"/>
                  <a:pt x="18222" y="4372"/>
                  <a:pt x="18193" y="4372"/>
                </a:cubicBezTo>
                <a:cubicBezTo>
                  <a:pt x="18148" y="4372"/>
                  <a:pt x="18048" y="4049"/>
                  <a:pt x="17965" y="3524"/>
                </a:cubicBezTo>
                <a:cubicBezTo>
                  <a:pt x="17920" y="3115"/>
                  <a:pt x="17829" y="2796"/>
                  <a:pt x="17784" y="2796"/>
                </a:cubicBezTo>
                <a:cubicBezTo>
                  <a:pt x="17738" y="2796"/>
                  <a:pt x="17693" y="2978"/>
                  <a:pt x="17738" y="3160"/>
                </a:cubicBezTo>
                <a:cubicBezTo>
                  <a:pt x="17757" y="3290"/>
                  <a:pt x="17768" y="3359"/>
                  <a:pt x="17753" y="3359"/>
                </a:cubicBezTo>
                <a:cubicBezTo>
                  <a:pt x="17731" y="3359"/>
                  <a:pt x="17654" y="3211"/>
                  <a:pt x="17465" y="2887"/>
                </a:cubicBezTo>
                <a:cubicBezTo>
                  <a:pt x="17283" y="2569"/>
                  <a:pt x="16919" y="2023"/>
                  <a:pt x="16692" y="1659"/>
                </a:cubicBezTo>
                <a:lnTo>
                  <a:pt x="16237" y="1068"/>
                </a:lnTo>
                <a:close/>
                <a:moveTo>
                  <a:pt x="18701" y="3082"/>
                </a:moveTo>
                <a:cubicBezTo>
                  <a:pt x="18781" y="3082"/>
                  <a:pt x="18923" y="3208"/>
                  <a:pt x="19193" y="3478"/>
                </a:cubicBezTo>
                <a:cubicBezTo>
                  <a:pt x="19421" y="3751"/>
                  <a:pt x="19512" y="3933"/>
                  <a:pt x="19466" y="3979"/>
                </a:cubicBezTo>
                <a:cubicBezTo>
                  <a:pt x="19375" y="4024"/>
                  <a:pt x="19375" y="4206"/>
                  <a:pt x="19375" y="4343"/>
                </a:cubicBezTo>
                <a:cubicBezTo>
                  <a:pt x="19375" y="4524"/>
                  <a:pt x="19330" y="4615"/>
                  <a:pt x="19284" y="4615"/>
                </a:cubicBezTo>
                <a:cubicBezTo>
                  <a:pt x="19272" y="4609"/>
                  <a:pt x="19261" y="4607"/>
                  <a:pt x="19251" y="4607"/>
                </a:cubicBezTo>
                <a:cubicBezTo>
                  <a:pt x="19182" y="4607"/>
                  <a:pt x="19148" y="4730"/>
                  <a:pt x="19148" y="4888"/>
                </a:cubicBezTo>
                <a:cubicBezTo>
                  <a:pt x="19132" y="4968"/>
                  <a:pt x="19116" y="5008"/>
                  <a:pt x="19100" y="5008"/>
                </a:cubicBezTo>
                <a:cubicBezTo>
                  <a:pt x="19071" y="5008"/>
                  <a:pt x="19041" y="4866"/>
                  <a:pt x="19012" y="4570"/>
                </a:cubicBezTo>
                <a:cubicBezTo>
                  <a:pt x="18966" y="4206"/>
                  <a:pt x="18875" y="3888"/>
                  <a:pt x="18830" y="3842"/>
                </a:cubicBezTo>
                <a:cubicBezTo>
                  <a:pt x="18810" y="3823"/>
                  <a:pt x="18795" y="3809"/>
                  <a:pt x="18783" y="3809"/>
                </a:cubicBezTo>
                <a:cubicBezTo>
                  <a:pt x="18741" y="3809"/>
                  <a:pt x="18748" y="3984"/>
                  <a:pt x="18784" y="4661"/>
                </a:cubicBezTo>
                <a:cubicBezTo>
                  <a:pt x="18854" y="5221"/>
                  <a:pt x="18816" y="5512"/>
                  <a:pt x="18712" y="5512"/>
                </a:cubicBezTo>
                <a:cubicBezTo>
                  <a:pt x="18681" y="5512"/>
                  <a:pt x="18644" y="5486"/>
                  <a:pt x="18602" y="5434"/>
                </a:cubicBezTo>
                <a:cubicBezTo>
                  <a:pt x="18466" y="5298"/>
                  <a:pt x="18466" y="4434"/>
                  <a:pt x="18511" y="3933"/>
                </a:cubicBezTo>
                <a:cubicBezTo>
                  <a:pt x="18557" y="3660"/>
                  <a:pt x="18602" y="3387"/>
                  <a:pt x="18602" y="3251"/>
                </a:cubicBezTo>
                <a:cubicBezTo>
                  <a:pt x="18621" y="3140"/>
                  <a:pt x="18647" y="3082"/>
                  <a:pt x="18701" y="3082"/>
                </a:cubicBezTo>
                <a:close/>
                <a:moveTo>
                  <a:pt x="19588" y="4047"/>
                </a:moveTo>
                <a:cubicBezTo>
                  <a:pt x="19664" y="4047"/>
                  <a:pt x="19881" y="4300"/>
                  <a:pt x="20649" y="5298"/>
                </a:cubicBezTo>
                <a:cubicBezTo>
                  <a:pt x="21877" y="6889"/>
                  <a:pt x="22104" y="7208"/>
                  <a:pt x="22059" y="7390"/>
                </a:cubicBezTo>
                <a:cubicBezTo>
                  <a:pt x="21801" y="8456"/>
                  <a:pt x="21722" y="8809"/>
                  <a:pt x="21677" y="8809"/>
                </a:cubicBezTo>
                <a:cubicBezTo>
                  <a:pt x="21667" y="8809"/>
                  <a:pt x="21658" y="8789"/>
                  <a:pt x="21649" y="8754"/>
                </a:cubicBezTo>
                <a:cubicBezTo>
                  <a:pt x="21649" y="8618"/>
                  <a:pt x="21649" y="8436"/>
                  <a:pt x="21695" y="8299"/>
                </a:cubicBezTo>
                <a:cubicBezTo>
                  <a:pt x="21740" y="8163"/>
                  <a:pt x="21740" y="8026"/>
                  <a:pt x="21695" y="8026"/>
                </a:cubicBezTo>
                <a:cubicBezTo>
                  <a:pt x="21689" y="8029"/>
                  <a:pt x="21683" y="8031"/>
                  <a:pt x="21678" y="8031"/>
                </a:cubicBezTo>
                <a:cubicBezTo>
                  <a:pt x="21604" y="8031"/>
                  <a:pt x="21610" y="7733"/>
                  <a:pt x="21695" y="7435"/>
                </a:cubicBezTo>
                <a:cubicBezTo>
                  <a:pt x="21740" y="7299"/>
                  <a:pt x="21740" y="7208"/>
                  <a:pt x="21695" y="7208"/>
                </a:cubicBezTo>
                <a:cubicBezTo>
                  <a:pt x="21685" y="7205"/>
                  <a:pt x="21676" y="7203"/>
                  <a:pt x="21667" y="7203"/>
                </a:cubicBezTo>
                <a:cubicBezTo>
                  <a:pt x="21546" y="7203"/>
                  <a:pt x="21458" y="7498"/>
                  <a:pt x="21331" y="8345"/>
                </a:cubicBezTo>
                <a:cubicBezTo>
                  <a:pt x="21240" y="8800"/>
                  <a:pt x="21149" y="9209"/>
                  <a:pt x="21058" y="9254"/>
                </a:cubicBezTo>
                <a:cubicBezTo>
                  <a:pt x="21024" y="9289"/>
                  <a:pt x="20996" y="9309"/>
                  <a:pt x="20975" y="9309"/>
                </a:cubicBezTo>
                <a:cubicBezTo>
                  <a:pt x="20886" y="9309"/>
                  <a:pt x="20928" y="8950"/>
                  <a:pt x="21149" y="7845"/>
                </a:cubicBezTo>
                <a:cubicBezTo>
                  <a:pt x="21286" y="7117"/>
                  <a:pt x="21376" y="6480"/>
                  <a:pt x="21376" y="6389"/>
                </a:cubicBezTo>
                <a:cubicBezTo>
                  <a:pt x="21360" y="6364"/>
                  <a:pt x="21345" y="6350"/>
                  <a:pt x="21330" y="6350"/>
                </a:cubicBezTo>
                <a:cubicBezTo>
                  <a:pt x="21263" y="6350"/>
                  <a:pt x="21198" y="6635"/>
                  <a:pt x="21013" y="7526"/>
                </a:cubicBezTo>
                <a:cubicBezTo>
                  <a:pt x="20922" y="8026"/>
                  <a:pt x="20831" y="8436"/>
                  <a:pt x="20785" y="8436"/>
                </a:cubicBezTo>
                <a:cubicBezTo>
                  <a:pt x="20783" y="8437"/>
                  <a:pt x="20780" y="8438"/>
                  <a:pt x="20777" y="8438"/>
                </a:cubicBezTo>
                <a:cubicBezTo>
                  <a:pt x="20689" y="8438"/>
                  <a:pt x="20605" y="7744"/>
                  <a:pt x="20649" y="7435"/>
                </a:cubicBezTo>
                <a:cubicBezTo>
                  <a:pt x="20831" y="6344"/>
                  <a:pt x="20876" y="5752"/>
                  <a:pt x="20785" y="5752"/>
                </a:cubicBezTo>
                <a:cubicBezTo>
                  <a:pt x="20740" y="5752"/>
                  <a:pt x="20649" y="5980"/>
                  <a:pt x="20558" y="6298"/>
                </a:cubicBezTo>
                <a:cubicBezTo>
                  <a:pt x="20421" y="6662"/>
                  <a:pt x="20330" y="6889"/>
                  <a:pt x="20330" y="6889"/>
                </a:cubicBezTo>
                <a:cubicBezTo>
                  <a:pt x="20285" y="6889"/>
                  <a:pt x="20330" y="6071"/>
                  <a:pt x="20376" y="5525"/>
                </a:cubicBezTo>
                <a:cubicBezTo>
                  <a:pt x="20421" y="5252"/>
                  <a:pt x="20376" y="5116"/>
                  <a:pt x="20285" y="5116"/>
                </a:cubicBezTo>
                <a:cubicBezTo>
                  <a:pt x="20239" y="5161"/>
                  <a:pt x="20194" y="5298"/>
                  <a:pt x="20194" y="5434"/>
                </a:cubicBezTo>
                <a:cubicBezTo>
                  <a:pt x="20194" y="5571"/>
                  <a:pt x="20149" y="5798"/>
                  <a:pt x="20149" y="5980"/>
                </a:cubicBezTo>
                <a:cubicBezTo>
                  <a:pt x="20123" y="6108"/>
                  <a:pt x="20112" y="6164"/>
                  <a:pt x="20091" y="6164"/>
                </a:cubicBezTo>
                <a:cubicBezTo>
                  <a:pt x="20074" y="6164"/>
                  <a:pt x="20052" y="6130"/>
                  <a:pt x="20012" y="6071"/>
                </a:cubicBezTo>
                <a:cubicBezTo>
                  <a:pt x="19967" y="5980"/>
                  <a:pt x="19921" y="5616"/>
                  <a:pt x="19967" y="5207"/>
                </a:cubicBezTo>
                <a:cubicBezTo>
                  <a:pt x="19967" y="4843"/>
                  <a:pt x="19967" y="4524"/>
                  <a:pt x="19921" y="4524"/>
                </a:cubicBezTo>
                <a:cubicBezTo>
                  <a:pt x="19901" y="4518"/>
                  <a:pt x="19884" y="4514"/>
                  <a:pt x="19870" y="4514"/>
                </a:cubicBezTo>
                <a:cubicBezTo>
                  <a:pt x="19785" y="4514"/>
                  <a:pt x="19785" y="4643"/>
                  <a:pt x="19785" y="5070"/>
                </a:cubicBezTo>
                <a:cubicBezTo>
                  <a:pt x="19785" y="5358"/>
                  <a:pt x="19740" y="5533"/>
                  <a:pt x="19682" y="5533"/>
                </a:cubicBezTo>
                <a:cubicBezTo>
                  <a:pt x="19657" y="5533"/>
                  <a:pt x="19630" y="5502"/>
                  <a:pt x="19603" y="5434"/>
                </a:cubicBezTo>
                <a:cubicBezTo>
                  <a:pt x="19512" y="5343"/>
                  <a:pt x="19512" y="4206"/>
                  <a:pt x="19557" y="4070"/>
                </a:cubicBezTo>
                <a:cubicBezTo>
                  <a:pt x="19564" y="4055"/>
                  <a:pt x="19574" y="4047"/>
                  <a:pt x="19588" y="4047"/>
                </a:cubicBezTo>
                <a:close/>
                <a:moveTo>
                  <a:pt x="22286" y="7481"/>
                </a:moveTo>
                <a:lnTo>
                  <a:pt x="22468" y="7708"/>
                </a:lnTo>
                <a:cubicBezTo>
                  <a:pt x="22604" y="7935"/>
                  <a:pt x="22604" y="8026"/>
                  <a:pt x="22468" y="8436"/>
                </a:cubicBezTo>
                <a:cubicBezTo>
                  <a:pt x="22377" y="8709"/>
                  <a:pt x="22286" y="9027"/>
                  <a:pt x="22241" y="9209"/>
                </a:cubicBezTo>
                <a:lnTo>
                  <a:pt x="22195" y="9527"/>
                </a:lnTo>
                <a:lnTo>
                  <a:pt x="22059" y="9254"/>
                </a:lnTo>
                <a:cubicBezTo>
                  <a:pt x="21922" y="8981"/>
                  <a:pt x="21922" y="8800"/>
                  <a:pt x="22104" y="8208"/>
                </a:cubicBezTo>
                <a:lnTo>
                  <a:pt x="22286" y="7481"/>
                </a:lnTo>
                <a:close/>
                <a:moveTo>
                  <a:pt x="22787" y="8238"/>
                </a:moveTo>
                <a:cubicBezTo>
                  <a:pt x="22814" y="8238"/>
                  <a:pt x="22842" y="8275"/>
                  <a:pt x="22877" y="8345"/>
                </a:cubicBezTo>
                <a:cubicBezTo>
                  <a:pt x="22923" y="8436"/>
                  <a:pt x="22877" y="8800"/>
                  <a:pt x="22695" y="9436"/>
                </a:cubicBezTo>
                <a:cubicBezTo>
                  <a:pt x="22508" y="10036"/>
                  <a:pt x="22444" y="10234"/>
                  <a:pt x="22376" y="10234"/>
                </a:cubicBezTo>
                <a:cubicBezTo>
                  <a:pt x="22362" y="10234"/>
                  <a:pt x="22348" y="10225"/>
                  <a:pt x="22332" y="10209"/>
                </a:cubicBezTo>
                <a:cubicBezTo>
                  <a:pt x="22286" y="10028"/>
                  <a:pt x="22423" y="9254"/>
                  <a:pt x="22650" y="8527"/>
                </a:cubicBezTo>
                <a:cubicBezTo>
                  <a:pt x="22706" y="8331"/>
                  <a:pt x="22745" y="8238"/>
                  <a:pt x="22787" y="8238"/>
                </a:cubicBezTo>
                <a:close/>
                <a:moveTo>
                  <a:pt x="23105" y="8800"/>
                </a:moveTo>
                <a:lnTo>
                  <a:pt x="23241" y="9072"/>
                </a:lnTo>
                <a:cubicBezTo>
                  <a:pt x="23332" y="9345"/>
                  <a:pt x="23332" y="9436"/>
                  <a:pt x="22968" y="10482"/>
                </a:cubicBezTo>
                <a:cubicBezTo>
                  <a:pt x="22717" y="11201"/>
                  <a:pt x="22636" y="11437"/>
                  <a:pt x="22590" y="11437"/>
                </a:cubicBezTo>
                <a:cubicBezTo>
                  <a:pt x="22578" y="11437"/>
                  <a:pt x="22568" y="11421"/>
                  <a:pt x="22559" y="11392"/>
                </a:cubicBezTo>
                <a:cubicBezTo>
                  <a:pt x="22468" y="11074"/>
                  <a:pt x="22559" y="10528"/>
                  <a:pt x="22832" y="9618"/>
                </a:cubicBezTo>
                <a:lnTo>
                  <a:pt x="23105" y="8800"/>
                </a:lnTo>
                <a:close/>
                <a:moveTo>
                  <a:pt x="24513" y="12388"/>
                </a:moveTo>
                <a:cubicBezTo>
                  <a:pt x="24514" y="12388"/>
                  <a:pt x="24515" y="12389"/>
                  <a:pt x="24515" y="12392"/>
                </a:cubicBezTo>
                <a:cubicBezTo>
                  <a:pt x="24560" y="12392"/>
                  <a:pt x="24515" y="12802"/>
                  <a:pt x="24469" y="13257"/>
                </a:cubicBezTo>
                <a:cubicBezTo>
                  <a:pt x="24424" y="13711"/>
                  <a:pt x="24378" y="14166"/>
                  <a:pt x="24378" y="14303"/>
                </a:cubicBezTo>
                <a:cubicBezTo>
                  <a:pt x="24378" y="14325"/>
                  <a:pt x="24375" y="14337"/>
                  <a:pt x="24370" y="14337"/>
                </a:cubicBezTo>
                <a:cubicBezTo>
                  <a:pt x="24355" y="14337"/>
                  <a:pt x="24321" y="14234"/>
                  <a:pt x="24287" y="14030"/>
                </a:cubicBezTo>
                <a:cubicBezTo>
                  <a:pt x="24196" y="13757"/>
                  <a:pt x="24242" y="13393"/>
                  <a:pt x="24333" y="12984"/>
                </a:cubicBezTo>
                <a:cubicBezTo>
                  <a:pt x="24417" y="12647"/>
                  <a:pt x="24501" y="12388"/>
                  <a:pt x="24513" y="12388"/>
                </a:cubicBezTo>
                <a:close/>
                <a:moveTo>
                  <a:pt x="25473" y="16001"/>
                </a:moveTo>
                <a:cubicBezTo>
                  <a:pt x="25525" y="16001"/>
                  <a:pt x="25512" y="16272"/>
                  <a:pt x="25424" y="16713"/>
                </a:cubicBezTo>
                <a:cubicBezTo>
                  <a:pt x="25379" y="16986"/>
                  <a:pt x="25288" y="17213"/>
                  <a:pt x="25197" y="17213"/>
                </a:cubicBezTo>
                <a:cubicBezTo>
                  <a:pt x="25193" y="17215"/>
                  <a:pt x="25189" y="17216"/>
                  <a:pt x="25186" y="17216"/>
                </a:cubicBezTo>
                <a:cubicBezTo>
                  <a:pt x="25110" y="17216"/>
                  <a:pt x="25159" y="16737"/>
                  <a:pt x="25333" y="16258"/>
                </a:cubicBezTo>
                <a:cubicBezTo>
                  <a:pt x="25397" y="16082"/>
                  <a:pt x="25445" y="16001"/>
                  <a:pt x="25473" y="16001"/>
                </a:cubicBezTo>
                <a:close/>
                <a:moveTo>
                  <a:pt x="26256" y="18043"/>
                </a:moveTo>
                <a:cubicBezTo>
                  <a:pt x="26271" y="18043"/>
                  <a:pt x="26249" y="18177"/>
                  <a:pt x="26197" y="18487"/>
                </a:cubicBezTo>
                <a:cubicBezTo>
                  <a:pt x="26152" y="18805"/>
                  <a:pt x="26106" y="19123"/>
                  <a:pt x="26106" y="19169"/>
                </a:cubicBezTo>
                <a:cubicBezTo>
                  <a:pt x="26088" y="19205"/>
                  <a:pt x="26073" y="19221"/>
                  <a:pt x="26061" y="19221"/>
                </a:cubicBezTo>
                <a:cubicBezTo>
                  <a:pt x="25984" y="19221"/>
                  <a:pt x="26034" y="18535"/>
                  <a:pt x="26152" y="18259"/>
                </a:cubicBezTo>
                <a:cubicBezTo>
                  <a:pt x="26211" y="18122"/>
                  <a:pt x="26244" y="18043"/>
                  <a:pt x="26256" y="18043"/>
                </a:cubicBezTo>
                <a:close/>
                <a:moveTo>
                  <a:pt x="29972" y="21397"/>
                </a:moveTo>
                <a:cubicBezTo>
                  <a:pt x="30018" y="21443"/>
                  <a:pt x="30018" y="21579"/>
                  <a:pt x="29972" y="21716"/>
                </a:cubicBezTo>
                <a:cubicBezTo>
                  <a:pt x="29881" y="21898"/>
                  <a:pt x="29699" y="22171"/>
                  <a:pt x="29472" y="22398"/>
                </a:cubicBezTo>
                <a:cubicBezTo>
                  <a:pt x="29277" y="22593"/>
                  <a:pt x="29186" y="22684"/>
                  <a:pt x="29158" y="22684"/>
                </a:cubicBezTo>
                <a:cubicBezTo>
                  <a:pt x="29134" y="22684"/>
                  <a:pt x="29157" y="22616"/>
                  <a:pt x="29199" y="22489"/>
                </a:cubicBezTo>
                <a:cubicBezTo>
                  <a:pt x="29290" y="22171"/>
                  <a:pt x="29881" y="21397"/>
                  <a:pt x="29972" y="21397"/>
                </a:cubicBezTo>
                <a:close/>
                <a:moveTo>
                  <a:pt x="39657" y="9208"/>
                </a:moveTo>
                <a:cubicBezTo>
                  <a:pt x="39658" y="9208"/>
                  <a:pt x="39659" y="9208"/>
                  <a:pt x="39659" y="9209"/>
                </a:cubicBezTo>
                <a:cubicBezTo>
                  <a:pt x="39705" y="9254"/>
                  <a:pt x="39114" y="10164"/>
                  <a:pt x="38386" y="11255"/>
                </a:cubicBezTo>
                <a:cubicBezTo>
                  <a:pt x="37658" y="12347"/>
                  <a:pt x="37022" y="13257"/>
                  <a:pt x="37022" y="13257"/>
                </a:cubicBezTo>
                <a:cubicBezTo>
                  <a:pt x="37015" y="13263"/>
                  <a:pt x="37010" y="13266"/>
                  <a:pt x="37006" y="13266"/>
                </a:cubicBezTo>
                <a:cubicBezTo>
                  <a:pt x="36977" y="13266"/>
                  <a:pt x="36982" y="13147"/>
                  <a:pt x="37022" y="13029"/>
                </a:cubicBezTo>
                <a:cubicBezTo>
                  <a:pt x="37113" y="12847"/>
                  <a:pt x="37113" y="12711"/>
                  <a:pt x="37067" y="12711"/>
                </a:cubicBezTo>
                <a:cubicBezTo>
                  <a:pt x="37059" y="12708"/>
                  <a:pt x="37051" y="12707"/>
                  <a:pt x="37044" y="12707"/>
                </a:cubicBezTo>
                <a:cubicBezTo>
                  <a:pt x="36915" y="12707"/>
                  <a:pt x="36794" y="13050"/>
                  <a:pt x="36794" y="13393"/>
                </a:cubicBezTo>
                <a:cubicBezTo>
                  <a:pt x="36794" y="13575"/>
                  <a:pt x="36703" y="13802"/>
                  <a:pt x="36430" y="14212"/>
                </a:cubicBezTo>
                <a:lnTo>
                  <a:pt x="36066" y="14757"/>
                </a:lnTo>
                <a:lnTo>
                  <a:pt x="36203" y="14257"/>
                </a:lnTo>
                <a:cubicBezTo>
                  <a:pt x="36286" y="13841"/>
                  <a:pt x="36293" y="13615"/>
                  <a:pt x="36189" y="13615"/>
                </a:cubicBezTo>
                <a:cubicBezTo>
                  <a:pt x="36179" y="13615"/>
                  <a:pt x="36169" y="13617"/>
                  <a:pt x="36157" y="13620"/>
                </a:cubicBezTo>
                <a:cubicBezTo>
                  <a:pt x="36157" y="13620"/>
                  <a:pt x="36021" y="14030"/>
                  <a:pt x="35885" y="14485"/>
                </a:cubicBezTo>
                <a:cubicBezTo>
                  <a:pt x="35748" y="15030"/>
                  <a:pt x="35612" y="15394"/>
                  <a:pt x="35430" y="15622"/>
                </a:cubicBezTo>
                <a:lnTo>
                  <a:pt x="35202" y="15940"/>
                </a:lnTo>
                <a:lnTo>
                  <a:pt x="35202" y="15940"/>
                </a:lnTo>
                <a:lnTo>
                  <a:pt x="35339" y="15303"/>
                </a:lnTo>
                <a:cubicBezTo>
                  <a:pt x="35430" y="14985"/>
                  <a:pt x="35430" y="14666"/>
                  <a:pt x="35384" y="14666"/>
                </a:cubicBezTo>
                <a:cubicBezTo>
                  <a:pt x="35375" y="14662"/>
                  <a:pt x="35365" y="14659"/>
                  <a:pt x="35357" y="14659"/>
                </a:cubicBezTo>
                <a:cubicBezTo>
                  <a:pt x="35282" y="14659"/>
                  <a:pt x="35228" y="14854"/>
                  <a:pt x="35066" y="15667"/>
                </a:cubicBezTo>
                <a:cubicBezTo>
                  <a:pt x="34929" y="16258"/>
                  <a:pt x="34793" y="16531"/>
                  <a:pt x="34566" y="16895"/>
                </a:cubicBezTo>
                <a:lnTo>
                  <a:pt x="34293" y="17350"/>
                </a:lnTo>
                <a:lnTo>
                  <a:pt x="34475" y="16622"/>
                </a:lnTo>
                <a:cubicBezTo>
                  <a:pt x="34566" y="16213"/>
                  <a:pt x="34611" y="15849"/>
                  <a:pt x="34566" y="15803"/>
                </a:cubicBezTo>
                <a:cubicBezTo>
                  <a:pt x="34562" y="15796"/>
                  <a:pt x="34557" y="15792"/>
                  <a:pt x="34551" y="15792"/>
                </a:cubicBezTo>
                <a:cubicBezTo>
                  <a:pt x="34490" y="15792"/>
                  <a:pt x="34319" y="16251"/>
                  <a:pt x="34111" y="17168"/>
                </a:cubicBezTo>
                <a:cubicBezTo>
                  <a:pt x="33974" y="17714"/>
                  <a:pt x="33838" y="18032"/>
                  <a:pt x="33565" y="18487"/>
                </a:cubicBezTo>
                <a:lnTo>
                  <a:pt x="33156" y="19078"/>
                </a:lnTo>
                <a:lnTo>
                  <a:pt x="33292" y="18396"/>
                </a:lnTo>
                <a:cubicBezTo>
                  <a:pt x="33377" y="17719"/>
                  <a:pt x="33383" y="17436"/>
                  <a:pt x="33274" y="17436"/>
                </a:cubicBezTo>
                <a:cubicBezTo>
                  <a:pt x="33265" y="17436"/>
                  <a:pt x="33256" y="17438"/>
                  <a:pt x="33247" y="17441"/>
                </a:cubicBezTo>
                <a:cubicBezTo>
                  <a:pt x="33201" y="17486"/>
                  <a:pt x="32974" y="19033"/>
                  <a:pt x="33019" y="19214"/>
                </a:cubicBezTo>
                <a:cubicBezTo>
                  <a:pt x="33019" y="19305"/>
                  <a:pt x="32337" y="20533"/>
                  <a:pt x="32246" y="20579"/>
                </a:cubicBezTo>
                <a:cubicBezTo>
                  <a:pt x="32201" y="20579"/>
                  <a:pt x="32246" y="20170"/>
                  <a:pt x="32337" y="19624"/>
                </a:cubicBezTo>
                <a:cubicBezTo>
                  <a:pt x="32461" y="18755"/>
                  <a:pt x="32472" y="18526"/>
                  <a:pt x="32371" y="18526"/>
                </a:cubicBezTo>
                <a:cubicBezTo>
                  <a:pt x="32361" y="18526"/>
                  <a:pt x="32349" y="18528"/>
                  <a:pt x="32337" y="18532"/>
                </a:cubicBezTo>
                <a:cubicBezTo>
                  <a:pt x="32246" y="18578"/>
                  <a:pt x="32019" y="20397"/>
                  <a:pt x="32064" y="20670"/>
                </a:cubicBezTo>
                <a:cubicBezTo>
                  <a:pt x="32064" y="20897"/>
                  <a:pt x="31473" y="22125"/>
                  <a:pt x="31291" y="22171"/>
                </a:cubicBezTo>
                <a:cubicBezTo>
                  <a:pt x="31200" y="22171"/>
                  <a:pt x="31337" y="20988"/>
                  <a:pt x="31428" y="20670"/>
                </a:cubicBezTo>
                <a:cubicBezTo>
                  <a:pt x="31473" y="20624"/>
                  <a:pt x="31428" y="20533"/>
                  <a:pt x="31382" y="20488"/>
                </a:cubicBezTo>
                <a:cubicBezTo>
                  <a:pt x="31246" y="20488"/>
                  <a:pt x="31200" y="20670"/>
                  <a:pt x="31109" y="21443"/>
                </a:cubicBezTo>
                <a:cubicBezTo>
                  <a:pt x="31041" y="22019"/>
                  <a:pt x="31024" y="22166"/>
                  <a:pt x="30963" y="22166"/>
                </a:cubicBezTo>
                <a:cubicBezTo>
                  <a:pt x="30943" y="22166"/>
                  <a:pt x="30917" y="22148"/>
                  <a:pt x="30882" y="22125"/>
                </a:cubicBezTo>
                <a:cubicBezTo>
                  <a:pt x="30877" y="22120"/>
                  <a:pt x="30870" y="22118"/>
                  <a:pt x="30862" y="22118"/>
                </a:cubicBezTo>
                <a:cubicBezTo>
                  <a:pt x="30789" y="22118"/>
                  <a:pt x="30590" y="22285"/>
                  <a:pt x="30427" y="22489"/>
                </a:cubicBezTo>
                <a:cubicBezTo>
                  <a:pt x="30248" y="22668"/>
                  <a:pt x="30097" y="22790"/>
                  <a:pt x="30041" y="22790"/>
                </a:cubicBezTo>
                <a:cubicBezTo>
                  <a:pt x="30026" y="22790"/>
                  <a:pt x="30018" y="22781"/>
                  <a:pt x="30018" y="22762"/>
                </a:cubicBezTo>
                <a:cubicBezTo>
                  <a:pt x="30018" y="22716"/>
                  <a:pt x="30109" y="22534"/>
                  <a:pt x="30245" y="22398"/>
                </a:cubicBezTo>
                <a:cubicBezTo>
                  <a:pt x="30381" y="22216"/>
                  <a:pt x="30518" y="22080"/>
                  <a:pt x="30518" y="22034"/>
                </a:cubicBezTo>
                <a:cubicBezTo>
                  <a:pt x="30560" y="21950"/>
                  <a:pt x="30544" y="21914"/>
                  <a:pt x="30495" y="21914"/>
                </a:cubicBezTo>
                <a:cubicBezTo>
                  <a:pt x="30440" y="21914"/>
                  <a:pt x="30342" y="21961"/>
                  <a:pt x="30245" y="22034"/>
                </a:cubicBezTo>
                <a:cubicBezTo>
                  <a:pt x="30211" y="22080"/>
                  <a:pt x="30185" y="22105"/>
                  <a:pt x="30168" y="22105"/>
                </a:cubicBezTo>
                <a:cubicBezTo>
                  <a:pt x="30114" y="22105"/>
                  <a:pt x="30131" y="21875"/>
                  <a:pt x="30200" y="21261"/>
                </a:cubicBezTo>
                <a:cubicBezTo>
                  <a:pt x="30245" y="20761"/>
                  <a:pt x="30291" y="20306"/>
                  <a:pt x="30245" y="20306"/>
                </a:cubicBezTo>
                <a:cubicBezTo>
                  <a:pt x="30220" y="20298"/>
                  <a:pt x="30200" y="20292"/>
                  <a:pt x="30183" y="20292"/>
                </a:cubicBezTo>
                <a:cubicBezTo>
                  <a:pt x="30107" y="20292"/>
                  <a:pt x="30100" y="20398"/>
                  <a:pt x="30063" y="20806"/>
                </a:cubicBezTo>
                <a:cubicBezTo>
                  <a:pt x="30018" y="21079"/>
                  <a:pt x="29972" y="21170"/>
                  <a:pt x="29881" y="21216"/>
                </a:cubicBezTo>
                <a:cubicBezTo>
                  <a:pt x="29790" y="21216"/>
                  <a:pt x="29654" y="21352"/>
                  <a:pt x="29563" y="21488"/>
                </a:cubicBezTo>
                <a:cubicBezTo>
                  <a:pt x="29499" y="21568"/>
                  <a:pt x="29457" y="21620"/>
                  <a:pt x="29438" y="21620"/>
                </a:cubicBezTo>
                <a:cubicBezTo>
                  <a:pt x="29403" y="21620"/>
                  <a:pt x="29445" y="21444"/>
                  <a:pt x="29563" y="20943"/>
                </a:cubicBezTo>
                <a:cubicBezTo>
                  <a:pt x="29699" y="20488"/>
                  <a:pt x="29881" y="19760"/>
                  <a:pt x="30018" y="19396"/>
                </a:cubicBezTo>
                <a:cubicBezTo>
                  <a:pt x="30145" y="18889"/>
                  <a:pt x="30183" y="18735"/>
                  <a:pt x="30256" y="18735"/>
                </a:cubicBezTo>
                <a:cubicBezTo>
                  <a:pt x="30288" y="18735"/>
                  <a:pt x="30327" y="18764"/>
                  <a:pt x="30381" y="18805"/>
                </a:cubicBezTo>
                <a:cubicBezTo>
                  <a:pt x="30443" y="18846"/>
                  <a:pt x="30502" y="18866"/>
                  <a:pt x="30559" y="18866"/>
                </a:cubicBezTo>
                <a:cubicBezTo>
                  <a:pt x="30757" y="18866"/>
                  <a:pt x="30933" y="18627"/>
                  <a:pt x="31109" y="18168"/>
                </a:cubicBezTo>
                <a:cubicBezTo>
                  <a:pt x="31291" y="17668"/>
                  <a:pt x="31882" y="16395"/>
                  <a:pt x="32155" y="16031"/>
                </a:cubicBezTo>
                <a:cubicBezTo>
                  <a:pt x="32198" y="15945"/>
                  <a:pt x="32221" y="15900"/>
                  <a:pt x="32247" y="15900"/>
                </a:cubicBezTo>
                <a:cubicBezTo>
                  <a:pt x="32277" y="15900"/>
                  <a:pt x="32311" y="15956"/>
                  <a:pt x="32383" y="16076"/>
                </a:cubicBezTo>
                <a:cubicBezTo>
                  <a:pt x="32459" y="16204"/>
                  <a:pt x="32493" y="16260"/>
                  <a:pt x="32548" y="16260"/>
                </a:cubicBezTo>
                <a:cubicBezTo>
                  <a:pt x="32591" y="16260"/>
                  <a:pt x="32647" y="16227"/>
                  <a:pt x="32746" y="16167"/>
                </a:cubicBezTo>
                <a:cubicBezTo>
                  <a:pt x="32883" y="16076"/>
                  <a:pt x="33292" y="15531"/>
                  <a:pt x="33702" y="14939"/>
                </a:cubicBezTo>
                <a:cubicBezTo>
                  <a:pt x="34427" y="13815"/>
                  <a:pt x="34574" y="13587"/>
                  <a:pt x="34650" y="13587"/>
                </a:cubicBezTo>
                <a:cubicBezTo>
                  <a:pt x="34669" y="13587"/>
                  <a:pt x="34684" y="13602"/>
                  <a:pt x="34702" y="13620"/>
                </a:cubicBezTo>
                <a:cubicBezTo>
                  <a:pt x="34752" y="13660"/>
                  <a:pt x="34803" y="13682"/>
                  <a:pt x="34863" y="13682"/>
                </a:cubicBezTo>
                <a:cubicBezTo>
                  <a:pt x="35080" y="13682"/>
                  <a:pt x="35410" y="13393"/>
                  <a:pt x="36157" y="12574"/>
                </a:cubicBezTo>
                <a:cubicBezTo>
                  <a:pt x="37193" y="11493"/>
                  <a:pt x="39567" y="9208"/>
                  <a:pt x="39657" y="9208"/>
                </a:cubicBezTo>
                <a:close/>
                <a:moveTo>
                  <a:pt x="29855" y="22362"/>
                </a:moveTo>
                <a:cubicBezTo>
                  <a:pt x="29872" y="22362"/>
                  <a:pt x="29881" y="22373"/>
                  <a:pt x="29881" y="22398"/>
                </a:cubicBezTo>
                <a:cubicBezTo>
                  <a:pt x="29881" y="22444"/>
                  <a:pt x="29745" y="22671"/>
                  <a:pt x="29563" y="22898"/>
                </a:cubicBezTo>
                <a:cubicBezTo>
                  <a:pt x="29337" y="23153"/>
                  <a:pt x="29163" y="23302"/>
                  <a:pt x="29119" y="23302"/>
                </a:cubicBezTo>
                <a:cubicBezTo>
                  <a:pt x="29092" y="23302"/>
                  <a:pt x="29113" y="23246"/>
                  <a:pt x="29199" y="23126"/>
                </a:cubicBezTo>
                <a:cubicBezTo>
                  <a:pt x="29356" y="22812"/>
                  <a:pt x="29750" y="22362"/>
                  <a:pt x="29855" y="22362"/>
                </a:cubicBezTo>
                <a:close/>
                <a:moveTo>
                  <a:pt x="30912" y="22332"/>
                </a:moveTo>
                <a:cubicBezTo>
                  <a:pt x="30922" y="22332"/>
                  <a:pt x="30927" y="22339"/>
                  <a:pt x="30927" y="22353"/>
                </a:cubicBezTo>
                <a:cubicBezTo>
                  <a:pt x="30927" y="22398"/>
                  <a:pt x="30700" y="22716"/>
                  <a:pt x="30427" y="23035"/>
                </a:cubicBezTo>
                <a:cubicBezTo>
                  <a:pt x="30234" y="23266"/>
                  <a:pt x="30042" y="23464"/>
                  <a:pt x="29987" y="23464"/>
                </a:cubicBezTo>
                <a:cubicBezTo>
                  <a:pt x="29977" y="23464"/>
                  <a:pt x="29972" y="23458"/>
                  <a:pt x="29972" y="23444"/>
                </a:cubicBezTo>
                <a:cubicBezTo>
                  <a:pt x="29972" y="23399"/>
                  <a:pt x="30200" y="23080"/>
                  <a:pt x="30427" y="22762"/>
                </a:cubicBezTo>
                <a:cubicBezTo>
                  <a:pt x="30658" y="22531"/>
                  <a:pt x="30857" y="22332"/>
                  <a:pt x="30912" y="22332"/>
                </a:cubicBezTo>
                <a:close/>
                <a:moveTo>
                  <a:pt x="27562" y="22002"/>
                </a:moveTo>
                <a:cubicBezTo>
                  <a:pt x="27611" y="22002"/>
                  <a:pt x="27589" y="22305"/>
                  <a:pt x="27471" y="22898"/>
                </a:cubicBezTo>
                <a:cubicBezTo>
                  <a:pt x="27380" y="23353"/>
                  <a:pt x="27289" y="23762"/>
                  <a:pt x="27289" y="23762"/>
                </a:cubicBezTo>
                <a:cubicBezTo>
                  <a:pt x="27287" y="23763"/>
                  <a:pt x="27286" y="23764"/>
                  <a:pt x="27284" y="23764"/>
                </a:cubicBezTo>
                <a:cubicBezTo>
                  <a:pt x="27201" y="23764"/>
                  <a:pt x="27291" y="22619"/>
                  <a:pt x="27425" y="22262"/>
                </a:cubicBezTo>
                <a:cubicBezTo>
                  <a:pt x="27489" y="22088"/>
                  <a:pt x="27535" y="22002"/>
                  <a:pt x="27562" y="22002"/>
                </a:cubicBezTo>
                <a:close/>
                <a:moveTo>
                  <a:pt x="29728" y="23046"/>
                </a:moveTo>
                <a:cubicBezTo>
                  <a:pt x="29801" y="23046"/>
                  <a:pt x="29731" y="23260"/>
                  <a:pt x="29517" y="23535"/>
                </a:cubicBezTo>
                <a:cubicBezTo>
                  <a:pt x="29399" y="23653"/>
                  <a:pt x="29281" y="23771"/>
                  <a:pt x="29222" y="23771"/>
                </a:cubicBezTo>
                <a:cubicBezTo>
                  <a:pt x="29213" y="23771"/>
                  <a:pt x="29205" y="23769"/>
                  <a:pt x="29199" y="23762"/>
                </a:cubicBezTo>
                <a:cubicBezTo>
                  <a:pt x="29154" y="23762"/>
                  <a:pt x="29154" y="23717"/>
                  <a:pt x="29199" y="23626"/>
                </a:cubicBezTo>
                <a:cubicBezTo>
                  <a:pt x="29244" y="23581"/>
                  <a:pt x="29381" y="23399"/>
                  <a:pt x="29517" y="23217"/>
                </a:cubicBezTo>
                <a:cubicBezTo>
                  <a:pt x="29622" y="23097"/>
                  <a:pt x="29692" y="23046"/>
                  <a:pt x="29728" y="23046"/>
                </a:cubicBezTo>
                <a:close/>
                <a:moveTo>
                  <a:pt x="29637" y="23754"/>
                </a:moveTo>
                <a:cubicBezTo>
                  <a:pt x="29673" y="23754"/>
                  <a:pt x="29699" y="23784"/>
                  <a:pt x="29699" y="23853"/>
                </a:cubicBezTo>
                <a:cubicBezTo>
                  <a:pt x="29699" y="23899"/>
                  <a:pt x="29608" y="23990"/>
                  <a:pt x="29563" y="24035"/>
                </a:cubicBezTo>
                <a:cubicBezTo>
                  <a:pt x="29526" y="24047"/>
                  <a:pt x="29500" y="24053"/>
                  <a:pt x="29481" y="24053"/>
                </a:cubicBezTo>
                <a:cubicBezTo>
                  <a:pt x="29430" y="24053"/>
                  <a:pt x="29439" y="24011"/>
                  <a:pt x="29472" y="23944"/>
                </a:cubicBezTo>
                <a:cubicBezTo>
                  <a:pt x="29500" y="23832"/>
                  <a:pt x="29580" y="23754"/>
                  <a:pt x="29637" y="23754"/>
                </a:cubicBezTo>
                <a:close/>
                <a:moveTo>
                  <a:pt x="30923" y="22802"/>
                </a:moveTo>
                <a:cubicBezTo>
                  <a:pt x="30926" y="22802"/>
                  <a:pt x="30927" y="22804"/>
                  <a:pt x="30927" y="22807"/>
                </a:cubicBezTo>
                <a:cubicBezTo>
                  <a:pt x="30973" y="22807"/>
                  <a:pt x="30836" y="23080"/>
                  <a:pt x="30654" y="23399"/>
                </a:cubicBezTo>
                <a:cubicBezTo>
                  <a:pt x="30472" y="23671"/>
                  <a:pt x="30200" y="24081"/>
                  <a:pt x="30063" y="24217"/>
                </a:cubicBezTo>
                <a:cubicBezTo>
                  <a:pt x="29915" y="24390"/>
                  <a:pt x="29848" y="24469"/>
                  <a:pt x="29816" y="24469"/>
                </a:cubicBezTo>
                <a:cubicBezTo>
                  <a:pt x="29790" y="24469"/>
                  <a:pt x="29790" y="24412"/>
                  <a:pt x="29790" y="24308"/>
                </a:cubicBezTo>
                <a:cubicBezTo>
                  <a:pt x="29836" y="24126"/>
                  <a:pt x="30018" y="23853"/>
                  <a:pt x="30381" y="23399"/>
                </a:cubicBezTo>
                <a:cubicBezTo>
                  <a:pt x="30634" y="23061"/>
                  <a:pt x="30887" y="22802"/>
                  <a:pt x="30923" y="22802"/>
                </a:cubicBezTo>
                <a:close/>
                <a:moveTo>
                  <a:pt x="23423" y="9573"/>
                </a:moveTo>
                <a:lnTo>
                  <a:pt x="23605" y="9982"/>
                </a:lnTo>
                <a:cubicBezTo>
                  <a:pt x="23741" y="10209"/>
                  <a:pt x="23923" y="10437"/>
                  <a:pt x="24014" y="10573"/>
                </a:cubicBezTo>
                <a:cubicBezTo>
                  <a:pt x="24101" y="10660"/>
                  <a:pt x="24169" y="10691"/>
                  <a:pt x="24300" y="10691"/>
                </a:cubicBezTo>
                <a:cubicBezTo>
                  <a:pt x="24376" y="10691"/>
                  <a:pt x="24472" y="10681"/>
                  <a:pt x="24606" y="10664"/>
                </a:cubicBezTo>
                <a:lnTo>
                  <a:pt x="25060" y="10573"/>
                </a:lnTo>
                <a:lnTo>
                  <a:pt x="25379" y="11346"/>
                </a:lnTo>
                <a:cubicBezTo>
                  <a:pt x="25561" y="11801"/>
                  <a:pt x="25834" y="12665"/>
                  <a:pt x="25970" y="13302"/>
                </a:cubicBezTo>
                <a:cubicBezTo>
                  <a:pt x="26425" y="15076"/>
                  <a:pt x="26379" y="14985"/>
                  <a:pt x="26743" y="15076"/>
                </a:cubicBezTo>
                <a:cubicBezTo>
                  <a:pt x="27016" y="15121"/>
                  <a:pt x="27061" y="15167"/>
                  <a:pt x="27198" y="15667"/>
                </a:cubicBezTo>
                <a:cubicBezTo>
                  <a:pt x="27289" y="15940"/>
                  <a:pt x="27471" y="16940"/>
                  <a:pt x="27607" y="17850"/>
                </a:cubicBezTo>
                <a:cubicBezTo>
                  <a:pt x="27698" y="18760"/>
                  <a:pt x="27880" y="19533"/>
                  <a:pt x="27926" y="19624"/>
                </a:cubicBezTo>
                <a:cubicBezTo>
                  <a:pt x="28017" y="19669"/>
                  <a:pt x="28198" y="19760"/>
                  <a:pt x="28380" y="19806"/>
                </a:cubicBezTo>
                <a:cubicBezTo>
                  <a:pt x="28608" y="19942"/>
                  <a:pt x="28653" y="19988"/>
                  <a:pt x="28699" y="20351"/>
                </a:cubicBezTo>
                <a:cubicBezTo>
                  <a:pt x="28835" y="21216"/>
                  <a:pt x="28699" y="22398"/>
                  <a:pt x="28517" y="22807"/>
                </a:cubicBezTo>
                <a:cubicBezTo>
                  <a:pt x="28380" y="23035"/>
                  <a:pt x="28198" y="23581"/>
                  <a:pt x="28108" y="24035"/>
                </a:cubicBezTo>
                <a:cubicBezTo>
                  <a:pt x="27971" y="24490"/>
                  <a:pt x="27835" y="24854"/>
                  <a:pt x="27789" y="24854"/>
                </a:cubicBezTo>
                <a:cubicBezTo>
                  <a:pt x="27744" y="24854"/>
                  <a:pt x="27653" y="24990"/>
                  <a:pt x="27607" y="25172"/>
                </a:cubicBezTo>
                <a:cubicBezTo>
                  <a:pt x="27600" y="25183"/>
                  <a:pt x="27594" y="25189"/>
                  <a:pt x="27589" y="25189"/>
                </a:cubicBezTo>
                <a:cubicBezTo>
                  <a:pt x="27539" y="25189"/>
                  <a:pt x="27671" y="24500"/>
                  <a:pt x="27880" y="23581"/>
                </a:cubicBezTo>
                <a:cubicBezTo>
                  <a:pt x="28108" y="22534"/>
                  <a:pt x="28289" y="21670"/>
                  <a:pt x="28289" y="21625"/>
                </a:cubicBezTo>
                <a:cubicBezTo>
                  <a:pt x="28277" y="21601"/>
                  <a:pt x="28264" y="21588"/>
                  <a:pt x="28250" y="21588"/>
                </a:cubicBezTo>
                <a:cubicBezTo>
                  <a:pt x="28157" y="21588"/>
                  <a:pt x="28008" y="22139"/>
                  <a:pt x="27653" y="23717"/>
                </a:cubicBezTo>
                <a:cubicBezTo>
                  <a:pt x="27380" y="24899"/>
                  <a:pt x="27152" y="25809"/>
                  <a:pt x="27107" y="25854"/>
                </a:cubicBezTo>
                <a:cubicBezTo>
                  <a:pt x="27061" y="25854"/>
                  <a:pt x="27198" y="24945"/>
                  <a:pt x="27425" y="23899"/>
                </a:cubicBezTo>
                <a:cubicBezTo>
                  <a:pt x="27698" y="22671"/>
                  <a:pt x="28017" y="20533"/>
                  <a:pt x="27926" y="20488"/>
                </a:cubicBezTo>
                <a:cubicBezTo>
                  <a:pt x="27915" y="20482"/>
                  <a:pt x="27904" y="20480"/>
                  <a:pt x="27895" y="20480"/>
                </a:cubicBezTo>
                <a:cubicBezTo>
                  <a:pt x="27824" y="20480"/>
                  <a:pt x="27784" y="20633"/>
                  <a:pt x="27744" y="21034"/>
                </a:cubicBezTo>
                <a:cubicBezTo>
                  <a:pt x="27744" y="21216"/>
                  <a:pt x="27653" y="21397"/>
                  <a:pt x="27607" y="21443"/>
                </a:cubicBezTo>
                <a:cubicBezTo>
                  <a:pt x="27562" y="21488"/>
                  <a:pt x="27425" y="21625"/>
                  <a:pt x="27380" y="21807"/>
                </a:cubicBezTo>
                <a:cubicBezTo>
                  <a:pt x="27340" y="21873"/>
                  <a:pt x="27312" y="21912"/>
                  <a:pt x="27292" y="21912"/>
                </a:cubicBezTo>
                <a:cubicBezTo>
                  <a:pt x="27243" y="21912"/>
                  <a:pt x="27243" y="21679"/>
                  <a:pt x="27243" y="21034"/>
                </a:cubicBezTo>
                <a:cubicBezTo>
                  <a:pt x="27243" y="20253"/>
                  <a:pt x="27175" y="19762"/>
                  <a:pt x="27112" y="19762"/>
                </a:cubicBezTo>
                <a:cubicBezTo>
                  <a:pt x="27072" y="19762"/>
                  <a:pt x="27034" y="19957"/>
                  <a:pt x="27016" y="20397"/>
                </a:cubicBezTo>
                <a:cubicBezTo>
                  <a:pt x="27016" y="20518"/>
                  <a:pt x="26996" y="20559"/>
                  <a:pt x="26928" y="20559"/>
                </a:cubicBezTo>
                <a:cubicBezTo>
                  <a:pt x="26895" y="20559"/>
                  <a:pt x="26849" y="20549"/>
                  <a:pt x="26789" y="20533"/>
                </a:cubicBezTo>
                <a:cubicBezTo>
                  <a:pt x="26652" y="20488"/>
                  <a:pt x="26561" y="20442"/>
                  <a:pt x="26561" y="20442"/>
                </a:cubicBezTo>
                <a:cubicBezTo>
                  <a:pt x="26561" y="20442"/>
                  <a:pt x="26698" y="19669"/>
                  <a:pt x="26880" y="18714"/>
                </a:cubicBezTo>
                <a:cubicBezTo>
                  <a:pt x="27061" y="17759"/>
                  <a:pt x="27198" y="16940"/>
                  <a:pt x="27198" y="16895"/>
                </a:cubicBezTo>
                <a:cubicBezTo>
                  <a:pt x="27181" y="16861"/>
                  <a:pt x="27164" y="16843"/>
                  <a:pt x="27146" y="16843"/>
                </a:cubicBezTo>
                <a:cubicBezTo>
                  <a:pt x="27068" y="16843"/>
                  <a:pt x="26974" y="17189"/>
                  <a:pt x="26789" y="18077"/>
                </a:cubicBezTo>
                <a:cubicBezTo>
                  <a:pt x="26652" y="18760"/>
                  <a:pt x="26470" y="19578"/>
                  <a:pt x="26334" y="19897"/>
                </a:cubicBezTo>
                <a:lnTo>
                  <a:pt x="26061" y="20488"/>
                </a:lnTo>
                <a:lnTo>
                  <a:pt x="26061" y="20124"/>
                </a:lnTo>
                <a:cubicBezTo>
                  <a:pt x="26024" y="19715"/>
                  <a:pt x="26017" y="19336"/>
                  <a:pt x="26065" y="19336"/>
                </a:cubicBezTo>
                <a:cubicBezTo>
                  <a:pt x="26076" y="19336"/>
                  <a:pt x="26090" y="19355"/>
                  <a:pt x="26106" y="19396"/>
                </a:cubicBezTo>
                <a:cubicBezTo>
                  <a:pt x="26106" y="19471"/>
                  <a:pt x="26137" y="19545"/>
                  <a:pt x="26173" y="19545"/>
                </a:cubicBezTo>
                <a:cubicBezTo>
                  <a:pt x="26181" y="19545"/>
                  <a:pt x="26189" y="19541"/>
                  <a:pt x="26197" y="19533"/>
                </a:cubicBezTo>
                <a:cubicBezTo>
                  <a:pt x="26288" y="19533"/>
                  <a:pt x="26789" y="15894"/>
                  <a:pt x="26698" y="15758"/>
                </a:cubicBezTo>
                <a:cubicBezTo>
                  <a:pt x="26689" y="15722"/>
                  <a:pt x="26678" y="15703"/>
                  <a:pt x="26665" y="15703"/>
                </a:cubicBezTo>
                <a:cubicBezTo>
                  <a:pt x="26616" y="15703"/>
                  <a:pt x="26543" y="15994"/>
                  <a:pt x="26470" y="16577"/>
                </a:cubicBezTo>
                <a:cubicBezTo>
                  <a:pt x="26394" y="17110"/>
                  <a:pt x="26094" y="17900"/>
                  <a:pt x="25999" y="17900"/>
                </a:cubicBezTo>
                <a:cubicBezTo>
                  <a:pt x="25981" y="17900"/>
                  <a:pt x="25970" y="17871"/>
                  <a:pt x="25970" y="17805"/>
                </a:cubicBezTo>
                <a:cubicBezTo>
                  <a:pt x="25970" y="17668"/>
                  <a:pt x="25879" y="17441"/>
                  <a:pt x="25743" y="17350"/>
                </a:cubicBezTo>
                <a:cubicBezTo>
                  <a:pt x="25606" y="17168"/>
                  <a:pt x="25561" y="17031"/>
                  <a:pt x="25652" y="16395"/>
                </a:cubicBezTo>
                <a:cubicBezTo>
                  <a:pt x="25743" y="15758"/>
                  <a:pt x="25743" y="15713"/>
                  <a:pt x="25561" y="15667"/>
                </a:cubicBezTo>
                <a:cubicBezTo>
                  <a:pt x="25379" y="15622"/>
                  <a:pt x="25379" y="15576"/>
                  <a:pt x="25515" y="14803"/>
                </a:cubicBezTo>
                <a:cubicBezTo>
                  <a:pt x="25644" y="14116"/>
                  <a:pt x="25692" y="13753"/>
                  <a:pt x="25582" y="13753"/>
                </a:cubicBezTo>
                <a:cubicBezTo>
                  <a:pt x="25575" y="13753"/>
                  <a:pt x="25568" y="13754"/>
                  <a:pt x="25561" y="13757"/>
                </a:cubicBezTo>
                <a:cubicBezTo>
                  <a:pt x="25515" y="13757"/>
                  <a:pt x="25379" y="14394"/>
                  <a:pt x="25288" y="15121"/>
                </a:cubicBezTo>
                <a:cubicBezTo>
                  <a:pt x="25015" y="16485"/>
                  <a:pt x="24909" y="16981"/>
                  <a:pt x="24799" y="16981"/>
                </a:cubicBezTo>
                <a:cubicBezTo>
                  <a:pt x="24780" y="16981"/>
                  <a:pt x="24762" y="16967"/>
                  <a:pt x="24742" y="16940"/>
                </a:cubicBezTo>
                <a:cubicBezTo>
                  <a:pt x="24697" y="16850"/>
                  <a:pt x="24697" y="16668"/>
                  <a:pt x="24742" y="16577"/>
                </a:cubicBezTo>
                <a:cubicBezTo>
                  <a:pt x="24833" y="16213"/>
                  <a:pt x="25242" y="13257"/>
                  <a:pt x="25151" y="13211"/>
                </a:cubicBezTo>
                <a:cubicBezTo>
                  <a:pt x="25145" y="13208"/>
                  <a:pt x="25138" y="13206"/>
                  <a:pt x="25132" y="13206"/>
                </a:cubicBezTo>
                <a:cubicBezTo>
                  <a:pt x="25053" y="13206"/>
                  <a:pt x="25001" y="13498"/>
                  <a:pt x="24833" y="14803"/>
                </a:cubicBezTo>
                <a:cubicBezTo>
                  <a:pt x="24697" y="15531"/>
                  <a:pt x="24606" y="16122"/>
                  <a:pt x="24606" y="16122"/>
                </a:cubicBezTo>
                <a:cubicBezTo>
                  <a:pt x="24606" y="16122"/>
                  <a:pt x="24560" y="15894"/>
                  <a:pt x="24515" y="15531"/>
                </a:cubicBezTo>
                <a:cubicBezTo>
                  <a:pt x="24469" y="15030"/>
                  <a:pt x="24515" y="14803"/>
                  <a:pt x="24833" y="13666"/>
                </a:cubicBezTo>
                <a:cubicBezTo>
                  <a:pt x="25015" y="12938"/>
                  <a:pt x="25197" y="12302"/>
                  <a:pt x="25197" y="12302"/>
                </a:cubicBezTo>
                <a:cubicBezTo>
                  <a:pt x="25242" y="12256"/>
                  <a:pt x="25197" y="12211"/>
                  <a:pt x="25106" y="12211"/>
                </a:cubicBezTo>
                <a:cubicBezTo>
                  <a:pt x="25060" y="12256"/>
                  <a:pt x="24969" y="12483"/>
                  <a:pt x="24833" y="12893"/>
                </a:cubicBezTo>
                <a:cubicBezTo>
                  <a:pt x="24758" y="13215"/>
                  <a:pt x="24725" y="13362"/>
                  <a:pt x="24709" y="13362"/>
                </a:cubicBezTo>
                <a:cubicBezTo>
                  <a:pt x="24697" y="13362"/>
                  <a:pt x="24697" y="13261"/>
                  <a:pt x="24697" y="13075"/>
                </a:cubicBezTo>
                <a:cubicBezTo>
                  <a:pt x="24697" y="12847"/>
                  <a:pt x="24697" y="12620"/>
                  <a:pt x="24742" y="12529"/>
                </a:cubicBezTo>
                <a:cubicBezTo>
                  <a:pt x="24742" y="12438"/>
                  <a:pt x="24742" y="12302"/>
                  <a:pt x="24697" y="12211"/>
                </a:cubicBezTo>
                <a:cubicBezTo>
                  <a:pt x="24651" y="12120"/>
                  <a:pt x="24651" y="11938"/>
                  <a:pt x="24651" y="11847"/>
                </a:cubicBezTo>
                <a:cubicBezTo>
                  <a:pt x="24651" y="11756"/>
                  <a:pt x="24651" y="11665"/>
                  <a:pt x="24560" y="11619"/>
                </a:cubicBezTo>
                <a:cubicBezTo>
                  <a:pt x="24545" y="11589"/>
                  <a:pt x="24530" y="11574"/>
                  <a:pt x="24515" y="11574"/>
                </a:cubicBezTo>
                <a:cubicBezTo>
                  <a:pt x="24484" y="11574"/>
                  <a:pt x="24454" y="11634"/>
                  <a:pt x="24424" y="11756"/>
                </a:cubicBezTo>
                <a:cubicBezTo>
                  <a:pt x="24424" y="11892"/>
                  <a:pt x="24333" y="12302"/>
                  <a:pt x="24196" y="12711"/>
                </a:cubicBezTo>
                <a:cubicBezTo>
                  <a:pt x="24079" y="13219"/>
                  <a:pt x="24029" y="13358"/>
                  <a:pt x="23930" y="13358"/>
                </a:cubicBezTo>
                <a:cubicBezTo>
                  <a:pt x="23914" y="13358"/>
                  <a:pt x="23897" y="13354"/>
                  <a:pt x="23878" y="13348"/>
                </a:cubicBezTo>
                <a:cubicBezTo>
                  <a:pt x="23787" y="13302"/>
                  <a:pt x="23741" y="13302"/>
                  <a:pt x="23741" y="13257"/>
                </a:cubicBezTo>
                <a:cubicBezTo>
                  <a:pt x="23741" y="13257"/>
                  <a:pt x="23878" y="12847"/>
                  <a:pt x="23969" y="12347"/>
                </a:cubicBezTo>
                <a:cubicBezTo>
                  <a:pt x="24178" y="11551"/>
                  <a:pt x="24233" y="11295"/>
                  <a:pt x="24134" y="11295"/>
                </a:cubicBezTo>
                <a:cubicBezTo>
                  <a:pt x="24126" y="11295"/>
                  <a:pt x="24116" y="11297"/>
                  <a:pt x="24105" y="11301"/>
                </a:cubicBezTo>
                <a:cubicBezTo>
                  <a:pt x="24060" y="11346"/>
                  <a:pt x="23923" y="11756"/>
                  <a:pt x="23787" y="12256"/>
                </a:cubicBezTo>
                <a:cubicBezTo>
                  <a:pt x="23560" y="13166"/>
                  <a:pt x="23560" y="13211"/>
                  <a:pt x="23241" y="13348"/>
                </a:cubicBezTo>
                <a:cubicBezTo>
                  <a:pt x="23108" y="13414"/>
                  <a:pt x="22999" y="13456"/>
                  <a:pt x="22933" y="13456"/>
                </a:cubicBezTo>
                <a:cubicBezTo>
                  <a:pt x="22908" y="13456"/>
                  <a:pt x="22890" y="13451"/>
                  <a:pt x="22877" y="13439"/>
                </a:cubicBezTo>
                <a:cubicBezTo>
                  <a:pt x="22877" y="13439"/>
                  <a:pt x="22968" y="13075"/>
                  <a:pt x="23105" y="12711"/>
                </a:cubicBezTo>
                <a:cubicBezTo>
                  <a:pt x="23514" y="11210"/>
                  <a:pt x="23741" y="10346"/>
                  <a:pt x="23650" y="10346"/>
                </a:cubicBezTo>
                <a:cubicBezTo>
                  <a:pt x="23514" y="10346"/>
                  <a:pt x="23241" y="11165"/>
                  <a:pt x="23059" y="12074"/>
                </a:cubicBezTo>
                <a:cubicBezTo>
                  <a:pt x="23014" y="12392"/>
                  <a:pt x="22923" y="12756"/>
                  <a:pt x="22877" y="12893"/>
                </a:cubicBezTo>
                <a:cubicBezTo>
                  <a:pt x="22837" y="13001"/>
                  <a:pt x="22808" y="13050"/>
                  <a:pt x="22791" y="13050"/>
                </a:cubicBezTo>
                <a:cubicBezTo>
                  <a:pt x="22688" y="13050"/>
                  <a:pt x="22938" y="11442"/>
                  <a:pt x="23287" y="10164"/>
                </a:cubicBezTo>
                <a:lnTo>
                  <a:pt x="23423" y="9573"/>
                </a:lnTo>
                <a:close/>
                <a:moveTo>
                  <a:pt x="27744" y="26355"/>
                </a:moveTo>
                <a:lnTo>
                  <a:pt x="27471" y="27082"/>
                </a:lnTo>
                <a:cubicBezTo>
                  <a:pt x="27334" y="27628"/>
                  <a:pt x="27198" y="27856"/>
                  <a:pt x="27107" y="27901"/>
                </a:cubicBezTo>
                <a:cubicBezTo>
                  <a:pt x="27088" y="27905"/>
                  <a:pt x="27071" y="27907"/>
                  <a:pt x="27056" y="27907"/>
                </a:cubicBezTo>
                <a:cubicBezTo>
                  <a:pt x="26881" y="27907"/>
                  <a:pt x="26902" y="27667"/>
                  <a:pt x="27152" y="27082"/>
                </a:cubicBezTo>
                <a:lnTo>
                  <a:pt x="27380" y="26491"/>
                </a:lnTo>
                <a:lnTo>
                  <a:pt x="27198" y="27082"/>
                </a:lnTo>
                <a:cubicBezTo>
                  <a:pt x="27087" y="27480"/>
                  <a:pt x="27074" y="27674"/>
                  <a:pt x="27125" y="27674"/>
                </a:cubicBezTo>
                <a:cubicBezTo>
                  <a:pt x="27180" y="27674"/>
                  <a:pt x="27307" y="27458"/>
                  <a:pt x="27471" y="27037"/>
                </a:cubicBezTo>
                <a:lnTo>
                  <a:pt x="27744" y="26355"/>
                </a:lnTo>
                <a:close/>
                <a:moveTo>
                  <a:pt x="47123" y="28809"/>
                </a:moveTo>
                <a:cubicBezTo>
                  <a:pt x="47152" y="28809"/>
                  <a:pt x="47131" y="28859"/>
                  <a:pt x="47073" y="28947"/>
                </a:cubicBezTo>
                <a:cubicBezTo>
                  <a:pt x="47040" y="28979"/>
                  <a:pt x="46986" y="29011"/>
                  <a:pt x="46956" y="29011"/>
                </a:cubicBezTo>
                <a:cubicBezTo>
                  <a:pt x="46944" y="29011"/>
                  <a:pt x="46936" y="29006"/>
                  <a:pt x="46936" y="28993"/>
                </a:cubicBezTo>
                <a:cubicBezTo>
                  <a:pt x="46936" y="28947"/>
                  <a:pt x="46936" y="28902"/>
                  <a:pt x="47027" y="28856"/>
                </a:cubicBezTo>
                <a:cubicBezTo>
                  <a:pt x="47075" y="28824"/>
                  <a:pt x="47107" y="28809"/>
                  <a:pt x="47123" y="28809"/>
                </a:cubicBezTo>
                <a:close/>
                <a:moveTo>
                  <a:pt x="19603" y="28174"/>
                </a:moveTo>
                <a:lnTo>
                  <a:pt x="19603" y="28174"/>
                </a:lnTo>
                <a:cubicBezTo>
                  <a:pt x="19648" y="28219"/>
                  <a:pt x="19421" y="28492"/>
                  <a:pt x="19102" y="28811"/>
                </a:cubicBezTo>
                <a:cubicBezTo>
                  <a:pt x="18811" y="29102"/>
                  <a:pt x="18558" y="29317"/>
                  <a:pt x="18448" y="29317"/>
                </a:cubicBezTo>
                <a:cubicBezTo>
                  <a:pt x="18437" y="29317"/>
                  <a:pt x="18428" y="29315"/>
                  <a:pt x="18420" y="29311"/>
                </a:cubicBezTo>
                <a:cubicBezTo>
                  <a:pt x="18375" y="29311"/>
                  <a:pt x="18557" y="29084"/>
                  <a:pt x="18966" y="28720"/>
                </a:cubicBezTo>
                <a:cubicBezTo>
                  <a:pt x="19284" y="28401"/>
                  <a:pt x="19603" y="28174"/>
                  <a:pt x="19603" y="28174"/>
                </a:cubicBezTo>
                <a:close/>
                <a:moveTo>
                  <a:pt x="19596" y="28635"/>
                </a:moveTo>
                <a:cubicBezTo>
                  <a:pt x="19641" y="28635"/>
                  <a:pt x="19648" y="28700"/>
                  <a:pt x="19648" y="28811"/>
                </a:cubicBezTo>
                <a:cubicBezTo>
                  <a:pt x="19648" y="29038"/>
                  <a:pt x="19512" y="29175"/>
                  <a:pt x="19012" y="29675"/>
                </a:cubicBezTo>
                <a:cubicBezTo>
                  <a:pt x="18693" y="30039"/>
                  <a:pt x="18375" y="30312"/>
                  <a:pt x="18329" y="30312"/>
                </a:cubicBezTo>
                <a:cubicBezTo>
                  <a:pt x="18147" y="30266"/>
                  <a:pt x="18511" y="29675"/>
                  <a:pt x="19057" y="29129"/>
                </a:cubicBezTo>
                <a:cubicBezTo>
                  <a:pt x="19382" y="28777"/>
                  <a:pt x="19530" y="28635"/>
                  <a:pt x="19596" y="28635"/>
                </a:cubicBezTo>
                <a:close/>
                <a:moveTo>
                  <a:pt x="19377" y="29739"/>
                </a:moveTo>
                <a:cubicBezTo>
                  <a:pt x="19434" y="29739"/>
                  <a:pt x="19432" y="29822"/>
                  <a:pt x="19375" y="29993"/>
                </a:cubicBezTo>
                <a:cubicBezTo>
                  <a:pt x="19330" y="30130"/>
                  <a:pt x="19057" y="30448"/>
                  <a:pt x="18739" y="30721"/>
                </a:cubicBezTo>
                <a:cubicBezTo>
                  <a:pt x="18395" y="31036"/>
                  <a:pt x="18250" y="31170"/>
                  <a:pt x="18189" y="31170"/>
                </a:cubicBezTo>
                <a:cubicBezTo>
                  <a:pt x="18154" y="31170"/>
                  <a:pt x="18147" y="31124"/>
                  <a:pt x="18147" y="31039"/>
                </a:cubicBezTo>
                <a:cubicBezTo>
                  <a:pt x="18193" y="30857"/>
                  <a:pt x="18329" y="30630"/>
                  <a:pt x="18784" y="30221"/>
                </a:cubicBezTo>
                <a:cubicBezTo>
                  <a:pt x="19102" y="29902"/>
                  <a:pt x="19297" y="29739"/>
                  <a:pt x="19377" y="29739"/>
                </a:cubicBezTo>
                <a:close/>
                <a:moveTo>
                  <a:pt x="19035" y="30776"/>
                </a:moveTo>
                <a:cubicBezTo>
                  <a:pt x="19064" y="30776"/>
                  <a:pt x="19049" y="30835"/>
                  <a:pt x="19012" y="30948"/>
                </a:cubicBezTo>
                <a:cubicBezTo>
                  <a:pt x="18966" y="31130"/>
                  <a:pt x="18739" y="31403"/>
                  <a:pt x="18420" y="31721"/>
                </a:cubicBezTo>
                <a:cubicBezTo>
                  <a:pt x="18127" y="31988"/>
                  <a:pt x="17990" y="32098"/>
                  <a:pt x="17945" y="32098"/>
                </a:cubicBezTo>
                <a:cubicBezTo>
                  <a:pt x="17914" y="32098"/>
                  <a:pt x="17928" y="32043"/>
                  <a:pt x="17965" y="31949"/>
                </a:cubicBezTo>
                <a:cubicBezTo>
                  <a:pt x="18056" y="31767"/>
                  <a:pt x="18329" y="31403"/>
                  <a:pt x="18602" y="31130"/>
                </a:cubicBezTo>
                <a:cubicBezTo>
                  <a:pt x="18868" y="30891"/>
                  <a:pt x="18994" y="30776"/>
                  <a:pt x="19035" y="30776"/>
                </a:cubicBezTo>
                <a:close/>
                <a:moveTo>
                  <a:pt x="40067" y="9525"/>
                </a:moveTo>
                <a:cubicBezTo>
                  <a:pt x="40068" y="9525"/>
                  <a:pt x="40069" y="9526"/>
                  <a:pt x="40069" y="9527"/>
                </a:cubicBezTo>
                <a:cubicBezTo>
                  <a:pt x="40114" y="9527"/>
                  <a:pt x="39659" y="10710"/>
                  <a:pt x="39114" y="12165"/>
                </a:cubicBezTo>
                <a:cubicBezTo>
                  <a:pt x="38522" y="13575"/>
                  <a:pt x="37886" y="15076"/>
                  <a:pt x="37749" y="15440"/>
                </a:cubicBezTo>
                <a:cubicBezTo>
                  <a:pt x="37431" y="16167"/>
                  <a:pt x="37385" y="16395"/>
                  <a:pt x="37658" y="16531"/>
                </a:cubicBezTo>
                <a:cubicBezTo>
                  <a:pt x="37795" y="16577"/>
                  <a:pt x="37795" y="16713"/>
                  <a:pt x="37613" y="17259"/>
                </a:cubicBezTo>
                <a:cubicBezTo>
                  <a:pt x="37476" y="17668"/>
                  <a:pt x="37203" y="18305"/>
                  <a:pt x="36931" y="18714"/>
                </a:cubicBezTo>
                <a:cubicBezTo>
                  <a:pt x="36567" y="19396"/>
                  <a:pt x="36521" y="19533"/>
                  <a:pt x="36521" y="19760"/>
                </a:cubicBezTo>
                <a:cubicBezTo>
                  <a:pt x="36567" y="20033"/>
                  <a:pt x="36476" y="20260"/>
                  <a:pt x="35339" y="22444"/>
                </a:cubicBezTo>
                <a:cubicBezTo>
                  <a:pt x="34975" y="23126"/>
                  <a:pt x="34975" y="23262"/>
                  <a:pt x="35020" y="23535"/>
                </a:cubicBezTo>
                <a:cubicBezTo>
                  <a:pt x="35066" y="23808"/>
                  <a:pt x="35020" y="23944"/>
                  <a:pt x="34839" y="24308"/>
                </a:cubicBezTo>
                <a:cubicBezTo>
                  <a:pt x="34475" y="25036"/>
                  <a:pt x="33338" y="26537"/>
                  <a:pt x="32746" y="27037"/>
                </a:cubicBezTo>
                <a:cubicBezTo>
                  <a:pt x="32474" y="27310"/>
                  <a:pt x="32201" y="27583"/>
                  <a:pt x="32201" y="27674"/>
                </a:cubicBezTo>
                <a:cubicBezTo>
                  <a:pt x="32201" y="27701"/>
                  <a:pt x="32209" y="27716"/>
                  <a:pt x="32228" y="27716"/>
                </a:cubicBezTo>
                <a:cubicBezTo>
                  <a:pt x="32272" y="27716"/>
                  <a:pt x="32374" y="27637"/>
                  <a:pt x="32565" y="27446"/>
                </a:cubicBezTo>
                <a:cubicBezTo>
                  <a:pt x="32781" y="27252"/>
                  <a:pt x="32914" y="27150"/>
                  <a:pt x="32976" y="27150"/>
                </a:cubicBezTo>
                <a:cubicBezTo>
                  <a:pt x="33044" y="27150"/>
                  <a:pt x="33024" y="27275"/>
                  <a:pt x="32928" y="27537"/>
                </a:cubicBezTo>
                <a:cubicBezTo>
                  <a:pt x="32746" y="28083"/>
                  <a:pt x="32064" y="28993"/>
                  <a:pt x="31155" y="29857"/>
                </a:cubicBezTo>
                <a:cubicBezTo>
                  <a:pt x="30700" y="30312"/>
                  <a:pt x="29927" y="31130"/>
                  <a:pt x="29472" y="31630"/>
                </a:cubicBezTo>
                <a:cubicBezTo>
                  <a:pt x="28865" y="32295"/>
                  <a:pt x="28607" y="32593"/>
                  <a:pt x="28535" y="32593"/>
                </a:cubicBezTo>
                <a:cubicBezTo>
                  <a:pt x="28493" y="32593"/>
                  <a:pt x="28513" y="32495"/>
                  <a:pt x="28562" y="32313"/>
                </a:cubicBezTo>
                <a:cubicBezTo>
                  <a:pt x="28653" y="32085"/>
                  <a:pt x="29154" y="31494"/>
                  <a:pt x="30291" y="30402"/>
                </a:cubicBezTo>
                <a:cubicBezTo>
                  <a:pt x="31155" y="29493"/>
                  <a:pt x="31837" y="28720"/>
                  <a:pt x="31791" y="28674"/>
                </a:cubicBezTo>
                <a:cubicBezTo>
                  <a:pt x="31790" y="28673"/>
                  <a:pt x="31787" y="28672"/>
                  <a:pt x="31784" y="28672"/>
                </a:cubicBezTo>
                <a:cubicBezTo>
                  <a:pt x="31700" y="28672"/>
                  <a:pt x="31053" y="29278"/>
                  <a:pt x="29517" y="30857"/>
                </a:cubicBezTo>
                <a:cubicBezTo>
                  <a:pt x="29119" y="31289"/>
                  <a:pt x="28915" y="31478"/>
                  <a:pt x="28851" y="31478"/>
                </a:cubicBezTo>
                <a:cubicBezTo>
                  <a:pt x="28827" y="31478"/>
                  <a:pt x="28823" y="31452"/>
                  <a:pt x="28835" y="31403"/>
                </a:cubicBezTo>
                <a:cubicBezTo>
                  <a:pt x="28881" y="31221"/>
                  <a:pt x="29654" y="30312"/>
                  <a:pt x="31018" y="28947"/>
                </a:cubicBezTo>
                <a:cubicBezTo>
                  <a:pt x="31291" y="28674"/>
                  <a:pt x="31518" y="28356"/>
                  <a:pt x="31518" y="28310"/>
                </a:cubicBezTo>
                <a:cubicBezTo>
                  <a:pt x="31518" y="28304"/>
                  <a:pt x="31515" y="28301"/>
                  <a:pt x="31509" y="28301"/>
                </a:cubicBezTo>
                <a:cubicBezTo>
                  <a:pt x="31388" y="28301"/>
                  <a:pt x="30117" y="29535"/>
                  <a:pt x="29381" y="30357"/>
                </a:cubicBezTo>
                <a:cubicBezTo>
                  <a:pt x="29195" y="30543"/>
                  <a:pt x="29039" y="30699"/>
                  <a:pt x="28989" y="30699"/>
                </a:cubicBezTo>
                <a:cubicBezTo>
                  <a:pt x="28978" y="30699"/>
                  <a:pt x="28972" y="30692"/>
                  <a:pt x="28972" y="30675"/>
                </a:cubicBezTo>
                <a:cubicBezTo>
                  <a:pt x="28972" y="30630"/>
                  <a:pt x="29290" y="30266"/>
                  <a:pt x="29654" y="29857"/>
                </a:cubicBezTo>
                <a:cubicBezTo>
                  <a:pt x="31396" y="27995"/>
                  <a:pt x="31897" y="27410"/>
                  <a:pt x="31758" y="27410"/>
                </a:cubicBezTo>
                <a:cubicBezTo>
                  <a:pt x="31737" y="27410"/>
                  <a:pt x="31702" y="27423"/>
                  <a:pt x="31655" y="27446"/>
                </a:cubicBezTo>
                <a:cubicBezTo>
                  <a:pt x="31564" y="27446"/>
                  <a:pt x="31064" y="27992"/>
                  <a:pt x="30518" y="28583"/>
                </a:cubicBezTo>
                <a:cubicBezTo>
                  <a:pt x="29972" y="29175"/>
                  <a:pt x="29426" y="29766"/>
                  <a:pt x="29335" y="29857"/>
                </a:cubicBezTo>
                <a:lnTo>
                  <a:pt x="29108" y="30039"/>
                </a:lnTo>
                <a:lnTo>
                  <a:pt x="29199" y="29675"/>
                </a:lnTo>
                <a:cubicBezTo>
                  <a:pt x="29244" y="29402"/>
                  <a:pt x="29381" y="29175"/>
                  <a:pt x="30018" y="28447"/>
                </a:cubicBezTo>
                <a:cubicBezTo>
                  <a:pt x="30472" y="27947"/>
                  <a:pt x="31246" y="27128"/>
                  <a:pt x="31791" y="26582"/>
                </a:cubicBezTo>
                <a:cubicBezTo>
                  <a:pt x="32337" y="26082"/>
                  <a:pt x="32746" y="25627"/>
                  <a:pt x="32655" y="25627"/>
                </a:cubicBezTo>
                <a:cubicBezTo>
                  <a:pt x="32474" y="25627"/>
                  <a:pt x="31473" y="26582"/>
                  <a:pt x="30518" y="27583"/>
                </a:cubicBezTo>
                <a:cubicBezTo>
                  <a:pt x="30109" y="28038"/>
                  <a:pt x="29654" y="28492"/>
                  <a:pt x="29517" y="28674"/>
                </a:cubicBezTo>
                <a:lnTo>
                  <a:pt x="29290" y="28902"/>
                </a:lnTo>
                <a:lnTo>
                  <a:pt x="29472" y="28447"/>
                </a:lnTo>
                <a:cubicBezTo>
                  <a:pt x="29608" y="28128"/>
                  <a:pt x="29927" y="27765"/>
                  <a:pt x="30563" y="27128"/>
                </a:cubicBezTo>
                <a:cubicBezTo>
                  <a:pt x="31064" y="26673"/>
                  <a:pt x="31428" y="26218"/>
                  <a:pt x="31428" y="26218"/>
                </a:cubicBezTo>
                <a:cubicBezTo>
                  <a:pt x="31428" y="26173"/>
                  <a:pt x="31700" y="25809"/>
                  <a:pt x="32110" y="25445"/>
                </a:cubicBezTo>
                <a:cubicBezTo>
                  <a:pt x="32837" y="24717"/>
                  <a:pt x="32928" y="24581"/>
                  <a:pt x="32792" y="24536"/>
                </a:cubicBezTo>
                <a:lnTo>
                  <a:pt x="32792" y="24536"/>
                </a:lnTo>
                <a:cubicBezTo>
                  <a:pt x="32746" y="24536"/>
                  <a:pt x="32337" y="24899"/>
                  <a:pt x="31837" y="25400"/>
                </a:cubicBezTo>
                <a:cubicBezTo>
                  <a:pt x="31382" y="25900"/>
                  <a:pt x="30700" y="26628"/>
                  <a:pt x="30291" y="27037"/>
                </a:cubicBezTo>
                <a:cubicBezTo>
                  <a:pt x="29856" y="27472"/>
                  <a:pt x="29680" y="27648"/>
                  <a:pt x="29609" y="27648"/>
                </a:cubicBezTo>
                <a:cubicBezTo>
                  <a:pt x="29569" y="27648"/>
                  <a:pt x="29563" y="27591"/>
                  <a:pt x="29563" y="27492"/>
                </a:cubicBezTo>
                <a:cubicBezTo>
                  <a:pt x="29563" y="27264"/>
                  <a:pt x="29790" y="26991"/>
                  <a:pt x="31155" y="25673"/>
                </a:cubicBezTo>
                <a:cubicBezTo>
                  <a:pt x="32019" y="24854"/>
                  <a:pt x="32746" y="24081"/>
                  <a:pt x="32701" y="24035"/>
                </a:cubicBezTo>
                <a:cubicBezTo>
                  <a:pt x="32701" y="23990"/>
                  <a:pt x="32655" y="23990"/>
                  <a:pt x="32610" y="23990"/>
                </a:cubicBezTo>
                <a:cubicBezTo>
                  <a:pt x="32565" y="24035"/>
                  <a:pt x="31882" y="24672"/>
                  <a:pt x="31109" y="25445"/>
                </a:cubicBezTo>
                <a:cubicBezTo>
                  <a:pt x="30184" y="26334"/>
                  <a:pt x="29771" y="26680"/>
                  <a:pt x="29673" y="26680"/>
                </a:cubicBezTo>
                <a:cubicBezTo>
                  <a:pt x="29651" y="26680"/>
                  <a:pt x="29645" y="26662"/>
                  <a:pt x="29654" y="26628"/>
                </a:cubicBezTo>
                <a:cubicBezTo>
                  <a:pt x="29654" y="26400"/>
                  <a:pt x="30200" y="25854"/>
                  <a:pt x="31473" y="24581"/>
                </a:cubicBezTo>
                <a:cubicBezTo>
                  <a:pt x="32383" y="23717"/>
                  <a:pt x="32383" y="23717"/>
                  <a:pt x="32246" y="23671"/>
                </a:cubicBezTo>
                <a:cubicBezTo>
                  <a:pt x="32244" y="23669"/>
                  <a:pt x="32241" y="23668"/>
                  <a:pt x="32237" y="23668"/>
                </a:cubicBezTo>
                <a:cubicBezTo>
                  <a:pt x="32154" y="23668"/>
                  <a:pt x="31675" y="24106"/>
                  <a:pt x="31155" y="24627"/>
                </a:cubicBezTo>
                <a:cubicBezTo>
                  <a:pt x="30566" y="25187"/>
                  <a:pt x="30323" y="25419"/>
                  <a:pt x="30276" y="25419"/>
                </a:cubicBezTo>
                <a:cubicBezTo>
                  <a:pt x="30247" y="25419"/>
                  <a:pt x="30294" y="25329"/>
                  <a:pt x="30381" y="25172"/>
                </a:cubicBezTo>
                <a:cubicBezTo>
                  <a:pt x="30609" y="24672"/>
                  <a:pt x="31428" y="23808"/>
                  <a:pt x="32837" y="22489"/>
                </a:cubicBezTo>
                <a:cubicBezTo>
                  <a:pt x="33383" y="21989"/>
                  <a:pt x="33838" y="21534"/>
                  <a:pt x="33883" y="21488"/>
                </a:cubicBezTo>
                <a:cubicBezTo>
                  <a:pt x="33898" y="21443"/>
                  <a:pt x="33892" y="21421"/>
                  <a:pt x="33865" y="21421"/>
                </a:cubicBezTo>
                <a:cubicBezTo>
                  <a:pt x="33726" y="21421"/>
                  <a:pt x="33037" y="22002"/>
                  <a:pt x="31746" y="23217"/>
                </a:cubicBezTo>
                <a:cubicBezTo>
                  <a:pt x="31398" y="23539"/>
                  <a:pt x="31241" y="23686"/>
                  <a:pt x="31198" y="23686"/>
                </a:cubicBezTo>
                <a:cubicBezTo>
                  <a:pt x="31163" y="23686"/>
                  <a:pt x="31208" y="23584"/>
                  <a:pt x="31291" y="23399"/>
                </a:cubicBezTo>
                <a:cubicBezTo>
                  <a:pt x="31428" y="23217"/>
                  <a:pt x="31609" y="22944"/>
                  <a:pt x="31700" y="22807"/>
                </a:cubicBezTo>
                <a:cubicBezTo>
                  <a:pt x="31837" y="22716"/>
                  <a:pt x="31928" y="22534"/>
                  <a:pt x="31928" y="22444"/>
                </a:cubicBezTo>
                <a:cubicBezTo>
                  <a:pt x="31928" y="22171"/>
                  <a:pt x="32565" y="21170"/>
                  <a:pt x="32974" y="20852"/>
                </a:cubicBezTo>
                <a:cubicBezTo>
                  <a:pt x="33347" y="20580"/>
                  <a:pt x="33518" y="20359"/>
                  <a:pt x="33410" y="20359"/>
                </a:cubicBezTo>
                <a:cubicBezTo>
                  <a:pt x="33374" y="20359"/>
                  <a:pt x="33305" y="20385"/>
                  <a:pt x="33201" y="20442"/>
                </a:cubicBezTo>
                <a:cubicBezTo>
                  <a:pt x="33118" y="20496"/>
                  <a:pt x="33061" y="20521"/>
                  <a:pt x="33029" y="20521"/>
                </a:cubicBezTo>
                <a:cubicBezTo>
                  <a:pt x="32819" y="20521"/>
                  <a:pt x="33669" y="19441"/>
                  <a:pt x="34657" y="18532"/>
                </a:cubicBezTo>
                <a:cubicBezTo>
                  <a:pt x="35202" y="18077"/>
                  <a:pt x="35657" y="17623"/>
                  <a:pt x="35657" y="17577"/>
                </a:cubicBezTo>
                <a:cubicBezTo>
                  <a:pt x="35682" y="17514"/>
                  <a:pt x="35680" y="17482"/>
                  <a:pt x="35648" y="17482"/>
                </a:cubicBezTo>
                <a:cubicBezTo>
                  <a:pt x="35565" y="17482"/>
                  <a:pt x="35286" y="17696"/>
                  <a:pt x="34793" y="18123"/>
                </a:cubicBezTo>
                <a:cubicBezTo>
                  <a:pt x="34384" y="18532"/>
                  <a:pt x="34065" y="18805"/>
                  <a:pt x="34020" y="18805"/>
                </a:cubicBezTo>
                <a:cubicBezTo>
                  <a:pt x="34020" y="18760"/>
                  <a:pt x="34247" y="18396"/>
                  <a:pt x="34520" y="17941"/>
                </a:cubicBezTo>
                <a:cubicBezTo>
                  <a:pt x="34929" y="17213"/>
                  <a:pt x="35248" y="16895"/>
                  <a:pt x="36567" y="15667"/>
                </a:cubicBezTo>
                <a:cubicBezTo>
                  <a:pt x="37522" y="14803"/>
                  <a:pt x="38068" y="14212"/>
                  <a:pt x="37977" y="14166"/>
                </a:cubicBezTo>
                <a:lnTo>
                  <a:pt x="37977" y="14166"/>
                </a:lnTo>
                <a:cubicBezTo>
                  <a:pt x="37931" y="14166"/>
                  <a:pt x="37385" y="14576"/>
                  <a:pt x="36840" y="15121"/>
                </a:cubicBezTo>
                <a:cubicBezTo>
                  <a:pt x="36294" y="15622"/>
                  <a:pt x="35839" y="16076"/>
                  <a:pt x="35794" y="16076"/>
                </a:cubicBezTo>
                <a:cubicBezTo>
                  <a:pt x="35748" y="16076"/>
                  <a:pt x="36157" y="15440"/>
                  <a:pt x="36658" y="14666"/>
                </a:cubicBezTo>
                <a:cubicBezTo>
                  <a:pt x="37158" y="13893"/>
                  <a:pt x="38159" y="12392"/>
                  <a:pt x="38795" y="11346"/>
                </a:cubicBezTo>
                <a:cubicBezTo>
                  <a:pt x="39459" y="10328"/>
                  <a:pt x="40037" y="9525"/>
                  <a:pt x="40067" y="9525"/>
                </a:cubicBezTo>
                <a:close/>
                <a:moveTo>
                  <a:pt x="18641" y="31832"/>
                </a:moveTo>
                <a:cubicBezTo>
                  <a:pt x="18670" y="31832"/>
                  <a:pt x="18666" y="31876"/>
                  <a:pt x="18648" y="31949"/>
                </a:cubicBezTo>
                <a:cubicBezTo>
                  <a:pt x="18602" y="32085"/>
                  <a:pt x="18420" y="32404"/>
                  <a:pt x="18193" y="32585"/>
                </a:cubicBezTo>
                <a:cubicBezTo>
                  <a:pt x="17989" y="32774"/>
                  <a:pt x="17861" y="32854"/>
                  <a:pt x="17805" y="32854"/>
                </a:cubicBezTo>
                <a:cubicBezTo>
                  <a:pt x="17698" y="32854"/>
                  <a:pt x="17851" y="32564"/>
                  <a:pt x="18238" y="32176"/>
                </a:cubicBezTo>
                <a:cubicBezTo>
                  <a:pt x="18484" y="31931"/>
                  <a:pt x="18599" y="31832"/>
                  <a:pt x="18641" y="31832"/>
                </a:cubicBezTo>
                <a:close/>
                <a:moveTo>
                  <a:pt x="19139" y="33005"/>
                </a:moveTo>
                <a:cubicBezTo>
                  <a:pt x="19145" y="33005"/>
                  <a:pt x="19148" y="33016"/>
                  <a:pt x="19148" y="33040"/>
                </a:cubicBezTo>
                <a:cubicBezTo>
                  <a:pt x="19148" y="33177"/>
                  <a:pt x="19102" y="33313"/>
                  <a:pt x="19057" y="33359"/>
                </a:cubicBezTo>
                <a:cubicBezTo>
                  <a:pt x="19044" y="33384"/>
                  <a:pt x="19035" y="33395"/>
                  <a:pt x="19030" y="33395"/>
                </a:cubicBezTo>
                <a:cubicBezTo>
                  <a:pt x="19015" y="33395"/>
                  <a:pt x="19024" y="33321"/>
                  <a:pt x="19057" y="33222"/>
                </a:cubicBezTo>
                <a:cubicBezTo>
                  <a:pt x="19090" y="33089"/>
                  <a:pt x="19124" y="33005"/>
                  <a:pt x="19139" y="33005"/>
                </a:cubicBezTo>
                <a:close/>
                <a:moveTo>
                  <a:pt x="31777" y="29650"/>
                </a:moveTo>
                <a:cubicBezTo>
                  <a:pt x="31802" y="29650"/>
                  <a:pt x="31821" y="29659"/>
                  <a:pt x="31837" y="29675"/>
                </a:cubicBezTo>
                <a:cubicBezTo>
                  <a:pt x="31882" y="29766"/>
                  <a:pt x="31882" y="29948"/>
                  <a:pt x="31837" y="30039"/>
                </a:cubicBezTo>
                <a:cubicBezTo>
                  <a:pt x="31746" y="30312"/>
                  <a:pt x="30563" y="31676"/>
                  <a:pt x="30291" y="31812"/>
                </a:cubicBezTo>
                <a:cubicBezTo>
                  <a:pt x="30154" y="31903"/>
                  <a:pt x="29699" y="32358"/>
                  <a:pt x="29199" y="32858"/>
                </a:cubicBezTo>
                <a:cubicBezTo>
                  <a:pt x="28603" y="33454"/>
                  <a:pt x="28202" y="33836"/>
                  <a:pt x="28163" y="33836"/>
                </a:cubicBezTo>
                <a:cubicBezTo>
                  <a:pt x="28143" y="33836"/>
                  <a:pt x="28222" y="33730"/>
                  <a:pt x="28426" y="33495"/>
                </a:cubicBezTo>
                <a:cubicBezTo>
                  <a:pt x="28881" y="32995"/>
                  <a:pt x="30336" y="31494"/>
                  <a:pt x="30927" y="30948"/>
                </a:cubicBezTo>
                <a:cubicBezTo>
                  <a:pt x="31155" y="30721"/>
                  <a:pt x="31382" y="30448"/>
                  <a:pt x="31382" y="30357"/>
                </a:cubicBezTo>
                <a:cubicBezTo>
                  <a:pt x="31382" y="30347"/>
                  <a:pt x="31377" y="30341"/>
                  <a:pt x="31368" y="30341"/>
                </a:cubicBezTo>
                <a:cubicBezTo>
                  <a:pt x="31211" y="30341"/>
                  <a:pt x="29824" y="31693"/>
                  <a:pt x="28881" y="32722"/>
                </a:cubicBezTo>
                <a:cubicBezTo>
                  <a:pt x="28673" y="32971"/>
                  <a:pt x="28465" y="33183"/>
                  <a:pt x="28431" y="33183"/>
                </a:cubicBezTo>
                <a:cubicBezTo>
                  <a:pt x="28428" y="33183"/>
                  <a:pt x="28426" y="33181"/>
                  <a:pt x="28426" y="33177"/>
                </a:cubicBezTo>
                <a:cubicBezTo>
                  <a:pt x="28380" y="33131"/>
                  <a:pt x="29881" y="31449"/>
                  <a:pt x="30882" y="30402"/>
                </a:cubicBezTo>
                <a:cubicBezTo>
                  <a:pt x="31443" y="29842"/>
                  <a:pt x="31665" y="29650"/>
                  <a:pt x="31777" y="29650"/>
                </a:cubicBezTo>
                <a:close/>
                <a:moveTo>
                  <a:pt x="18228" y="32811"/>
                </a:moveTo>
                <a:cubicBezTo>
                  <a:pt x="18232" y="32811"/>
                  <a:pt x="18235" y="32811"/>
                  <a:pt x="18238" y="32813"/>
                </a:cubicBezTo>
                <a:cubicBezTo>
                  <a:pt x="18238" y="32813"/>
                  <a:pt x="18147" y="33131"/>
                  <a:pt x="18011" y="33495"/>
                </a:cubicBezTo>
                <a:cubicBezTo>
                  <a:pt x="17829" y="34086"/>
                  <a:pt x="17784" y="34132"/>
                  <a:pt x="17602" y="34132"/>
                </a:cubicBezTo>
                <a:cubicBezTo>
                  <a:pt x="17420" y="34086"/>
                  <a:pt x="17420" y="34041"/>
                  <a:pt x="17511" y="33722"/>
                </a:cubicBezTo>
                <a:cubicBezTo>
                  <a:pt x="17642" y="33415"/>
                  <a:pt x="18114" y="32811"/>
                  <a:pt x="18228" y="32811"/>
                </a:cubicBezTo>
                <a:close/>
                <a:moveTo>
                  <a:pt x="19512" y="32995"/>
                </a:moveTo>
                <a:lnTo>
                  <a:pt x="19421" y="33541"/>
                </a:lnTo>
                <a:cubicBezTo>
                  <a:pt x="19375" y="33813"/>
                  <a:pt x="19284" y="34132"/>
                  <a:pt x="19193" y="34223"/>
                </a:cubicBezTo>
                <a:cubicBezTo>
                  <a:pt x="19178" y="34238"/>
                  <a:pt x="19166" y="34246"/>
                  <a:pt x="19156" y="34246"/>
                </a:cubicBezTo>
                <a:cubicBezTo>
                  <a:pt x="19108" y="34246"/>
                  <a:pt x="19133" y="34056"/>
                  <a:pt x="19284" y="33677"/>
                </a:cubicBezTo>
                <a:lnTo>
                  <a:pt x="19512" y="32995"/>
                </a:lnTo>
                <a:close/>
                <a:moveTo>
                  <a:pt x="18784" y="34632"/>
                </a:moveTo>
                <a:cubicBezTo>
                  <a:pt x="18784" y="34678"/>
                  <a:pt x="18784" y="34769"/>
                  <a:pt x="18739" y="34814"/>
                </a:cubicBezTo>
                <a:cubicBezTo>
                  <a:pt x="18704" y="34849"/>
                  <a:pt x="18682" y="34864"/>
                  <a:pt x="18672" y="34864"/>
                </a:cubicBezTo>
                <a:cubicBezTo>
                  <a:pt x="18654" y="34864"/>
                  <a:pt x="18665" y="34825"/>
                  <a:pt x="18693" y="34769"/>
                </a:cubicBezTo>
                <a:cubicBezTo>
                  <a:pt x="18739" y="34678"/>
                  <a:pt x="18784" y="34632"/>
                  <a:pt x="18784" y="34632"/>
                </a:cubicBezTo>
                <a:close/>
                <a:moveTo>
                  <a:pt x="29563" y="32813"/>
                </a:moveTo>
                <a:cubicBezTo>
                  <a:pt x="29608" y="32858"/>
                  <a:pt x="29563" y="33040"/>
                  <a:pt x="29426" y="33268"/>
                </a:cubicBezTo>
                <a:cubicBezTo>
                  <a:pt x="29174" y="33772"/>
                  <a:pt x="27951" y="35208"/>
                  <a:pt x="27803" y="35208"/>
                </a:cubicBezTo>
                <a:cubicBezTo>
                  <a:pt x="27791" y="35208"/>
                  <a:pt x="27786" y="35199"/>
                  <a:pt x="27789" y="35178"/>
                </a:cubicBezTo>
                <a:cubicBezTo>
                  <a:pt x="27789" y="35041"/>
                  <a:pt x="28108" y="34678"/>
                  <a:pt x="28471" y="34314"/>
                </a:cubicBezTo>
                <a:cubicBezTo>
                  <a:pt x="28790" y="33995"/>
                  <a:pt x="29108" y="33677"/>
                  <a:pt x="29108" y="33632"/>
                </a:cubicBezTo>
                <a:cubicBezTo>
                  <a:pt x="29126" y="33578"/>
                  <a:pt x="29101" y="33552"/>
                  <a:pt x="29057" y="33552"/>
                </a:cubicBezTo>
                <a:cubicBezTo>
                  <a:pt x="28988" y="33552"/>
                  <a:pt x="28872" y="33612"/>
                  <a:pt x="28790" y="33722"/>
                </a:cubicBezTo>
                <a:cubicBezTo>
                  <a:pt x="28498" y="34051"/>
                  <a:pt x="28148" y="34379"/>
                  <a:pt x="28091" y="34379"/>
                </a:cubicBezTo>
                <a:cubicBezTo>
                  <a:pt x="28077" y="34379"/>
                  <a:pt x="28080" y="34359"/>
                  <a:pt x="28108" y="34314"/>
                </a:cubicBezTo>
                <a:cubicBezTo>
                  <a:pt x="28244" y="34086"/>
                  <a:pt x="29472" y="32813"/>
                  <a:pt x="29563" y="32813"/>
                </a:cubicBezTo>
                <a:close/>
                <a:moveTo>
                  <a:pt x="17660" y="34241"/>
                </a:moveTo>
                <a:cubicBezTo>
                  <a:pt x="17675" y="34241"/>
                  <a:pt x="17686" y="34250"/>
                  <a:pt x="17693" y="34268"/>
                </a:cubicBezTo>
                <a:cubicBezTo>
                  <a:pt x="17693" y="34268"/>
                  <a:pt x="17602" y="34541"/>
                  <a:pt x="17465" y="34814"/>
                </a:cubicBezTo>
                <a:cubicBezTo>
                  <a:pt x="17324" y="35121"/>
                  <a:pt x="17206" y="35281"/>
                  <a:pt x="17158" y="35281"/>
                </a:cubicBezTo>
                <a:cubicBezTo>
                  <a:pt x="17114" y="35281"/>
                  <a:pt x="17128" y="35144"/>
                  <a:pt x="17238" y="34859"/>
                </a:cubicBezTo>
                <a:cubicBezTo>
                  <a:pt x="17316" y="34584"/>
                  <a:pt x="17565" y="34241"/>
                  <a:pt x="17660" y="34241"/>
                </a:cubicBezTo>
                <a:close/>
                <a:moveTo>
                  <a:pt x="18956" y="34942"/>
                </a:moveTo>
                <a:cubicBezTo>
                  <a:pt x="18963" y="34942"/>
                  <a:pt x="18966" y="34959"/>
                  <a:pt x="18966" y="34996"/>
                </a:cubicBezTo>
                <a:cubicBezTo>
                  <a:pt x="18921" y="35178"/>
                  <a:pt x="18875" y="35405"/>
                  <a:pt x="18784" y="35496"/>
                </a:cubicBezTo>
                <a:cubicBezTo>
                  <a:pt x="18770" y="35538"/>
                  <a:pt x="18760" y="35559"/>
                  <a:pt x="18756" y="35559"/>
                </a:cubicBezTo>
                <a:cubicBezTo>
                  <a:pt x="18747" y="35559"/>
                  <a:pt x="18767" y="35457"/>
                  <a:pt x="18830" y="35269"/>
                </a:cubicBezTo>
                <a:cubicBezTo>
                  <a:pt x="18896" y="35069"/>
                  <a:pt x="18938" y="34942"/>
                  <a:pt x="18956" y="34942"/>
                </a:cubicBezTo>
                <a:close/>
                <a:moveTo>
                  <a:pt x="17210" y="33811"/>
                </a:moveTo>
                <a:cubicBezTo>
                  <a:pt x="17250" y="33811"/>
                  <a:pt x="17228" y="33898"/>
                  <a:pt x="17192" y="34041"/>
                </a:cubicBezTo>
                <a:cubicBezTo>
                  <a:pt x="17101" y="34359"/>
                  <a:pt x="16965" y="34541"/>
                  <a:pt x="16283" y="35087"/>
                </a:cubicBezTo>
                <a:cubicBezTo>
                  <a:pt x="15803" y="35503"/>
                  <a:pt x="15616" y="35671"/>
                  <a:pt x="15547" y="35671"/>
                </a:cubicBezTo>
                <a:cubicBezTo>
                  <a:pt x="15518" y="35671"/>
                  <a:pt x="15510" y="35641"/>
                  <a:pt x="15510" y="35587"/>
                </a:cubicBezTo>
                <a:cubicBezTo>
                  <a:pt x="15510" y="35405"/>
                  <a:pt x="15737" y="35132"/>
                  <a:pt x="16419" y="34541"/>
                </a:cubicBezTo>
                <a:cubicBezTo>
                  <a:pt x="16943" y="34017"/>
                  <a:pt x="17149" y="33811"/>
                  <a:pt x="17210" y="33811"/>
                </a:cubicBezTo>
                <a:close/>
                <a:moveTo>
                  <a:pt x="28688" y="23013"/>
                </a:moveTo>
                <a:cubicBezTo>
                  <a:pt x="28727" y="23013"/>
                  <a:pt x="28737" y="23122"/>
                  <a:pt x="28699" y="23353"/>
                </a:cubicBezTo>
                <a:cubicBezTo>
                  <a:pt x="28653" y="23671"/>
                  <a:pt x="28881" y="24263"/>
                  <a:pt x="29154" y="24354"/>
                </a:cubicBezTo>
                <a:cubicBezTo>
                  <a:pt x="29244" y="24399"/>
                  <a:pt x="29290" y="24536"/>
                  <a:pt x="29335" y="24763"/>
                </a:cubicBezTo>
                <a:cubicBezTo>
                  <a:pt x="29335" y="25127"/>
                  <a:pt x="29244" y="26127"/>
                  <a:pt x="29154" y="26582"/>
                </a:cubicBezTo>
                <a:cubicBezTo>
                  <a:pt x="29154" y="26764"/>
                  <a:pt x="29063" y="27264"/>
                  <a:pt x="28972" y="27674"/>
                </a:cubicBezTo>
                <a:cubicBezTo>
                  <a:pt x="28744" y="29084"/>
                  <a:pt x="28653" y="29493"/>
                  <a:pt x="28335" y="30903"/>
                </a:cubicBezTo>
                <a:cubicBezTo>
                  <a:pt x="27926" y="32540"/>
                  <a:pt x="27061" y="35405"/>
                  <a:pt x="26925" y="35633"/>
                </a:cubicBezTo>
                <a:cubicBezTo>
                  <a:pt x="26853" y="35733"/>
                  <a:pt x="26799" y="35780"/>
                  <a:pt x="26765" y="35780"/>
                </a:cubicBezTo>
                <a:cubicBezTo>
                  <a:pt x="26692" y="35780"/>
                  <a:pt x="26710" y="35565"/>
                  <a:pt x="26834" y="35223"/>
                </a:cubicBezTo>
                <a:cubicBezTo>
                  <a:pt x="26925" y="34950"/>
                  <a:pt x="27016" y="34587"/>
                  <a:pt x="27016" y="34450"/>
                </a:cubicBezTo>
                <a:cubicBezTo>
                  <a:pt x="27016" y="34268"/>
                  <a:pt x="27061" y="34132"/>
                  <a:pt x="27152" y="34041"/>
                </a:cubicBezTo>
                <a:cubicBezTo>
                  <a:pt x="27315" y="33919"/>
                  <a:pt x="27369" y="33761"/>
                  <a:pt x="27281" y="33761"/>
                </a:cubicBezTo>
                <a:cubicBezTo>
                  <a:pt x="27270" y="33761"/>
                  <a:pt x="27258" y="33763"/>
                  <a:pt x="27243" y="33768"/>
                </a:cubicBezTo>
                <a:cubicBezTo>
                  <a:pt x="27235" y="33771"/>
                  <a:pt x="27227" y="33772"/>
                  <a:pt x="27220" y="33772"/>
                </a:cubicBezTo>
                <a:cubicBezTo>
                  <a:pt x="27113" y="33772"/>
                  <a:pt x="27169" y="33450"/>
                  <a:pt x="27425" y="32767"/>
                </a:cubicBezTo>
                <a:cubicBezTo>
                  <a:pt x="27597" y="32281"/>
                  <a:pt x="27643" y="31993"/>
                  <a:pt x="27585" y="31993"/>
                </a:cubicBezTo>
                <a:cubicBezTo>
                  <a:pt x="27551" y="31993"/>
                  <a:pt x="27481" y="32093"/>
                  <a:pt x="27380" y="32313"/>
                </a:cubicBezTo>
                <a:lnTo>
                  <a:pt x="27198" y="32676"/>
                </a:lnTo>
                <a:lnTo>
                  <a:pt x="27016" y="32358"/>
                </a:lnTo>
                <a:cubicBezTo>
                  <a:pt x="26880" y="32085"/>
                  <a:pt x="26925" y="31994"/>
                  <a:pt x="27289" y="30675"/>
                </a:cubicBezTo>
                <a:cubicBezTo>
                  <a:pt x="27471" y="29902"/>
                  <a:pt x="27744" y="28993"/>
                  <a:pt x="27835" y="28674"/>
                </a:cubicBezTo>
                <a:cubicBezTo>
                  <a:pt x="27971" y="28356"/>
                  <a:pt x="28017" y="28128"/>
                  <a:pt x="27971" y="28083"/>
                </a:cubicBezTo>
                <a:cubicBezTo>
                  <a:pt x="27926" y="28083"/>
                  <a:pt x="27835" y="28174"/>
                  <a:pt x="27789" y="28310"/>
                </a:cubicBezTo>
                <a:cubicBezTo>
                  <a:pt x="27762" y="28417"/>
                  <a:pt x="27736" y="28461"/>
                  <a:pt x="27709" y="28461"/>
                </a:cubicBezTo>
                <a:cubicBezTo>
                  <a:pt x="27690" y="28461"/>
                  <a:pt x="27672" y="28439"/>
                  <a:pt x="27653" y="28401"/>
                </a:cubicBezTo>
                <a:cubicBezTo>
                  <a:pt x="27653" y="28310"/>
                  <a:pt x="27744" y="27901"/>
                  <a:pt x="27880" y="27492"/>
                </a:cubicBezTo>
                <a:cubicBezTo>
                  <a:pt x="28017" y="27082"/>
                  <a:pt x="28108" y="26673"/>
                  <a:pt x="28108" y="26582"/>
                </a:cubicBezTo>
                <a:cubicBezTo>
                  <a:pt x="28108" y="26480"/>
                  <a:pt x="28082" y="26429"/>
                  <a:pt x="28069" y="26429"/>
                </a:cubicBezTo>
                <a:cubicBezTo>
                  <a:pt x="28065" y="26429"/>
                  <a:pt x="28062" y="26434"/>
                  <a:pt x="28062" y="26446"/>
                </a:cubicBezTo>
                <a:cubicBezTo>
                  <a:pt x="28062" y="26458"/>
                  <a:pt x="28059" y="26464"/>
                  <a:pt x="28053" y="26464"/>
                </a:cubicBezTo>
                <a:cubicBezTo>
                  <a:pt x="28038" y="26464"/>
                  <a:pt x="28004" y="26421"/>
                  <a:pt x="27971" y="26355"/>
                </a:cubicBezTo>
                <a:cubicBezTo>
                  <a:pt x="27971" y="26264"/>
                  <a:pt x="28017" y="26036"/>
                  <a:pt x="28108" y="25764"/>
                </a:cubicBezTo>
                <a:cubicBezTo>
                  <a:pt x="28197" y="25473"/>
                  <a:pt x="28198" y="25326"/>
                  <a:pt x="28150" y="25326"/>
                </a:cubicBezTo>
                <a:cubicBezTo>
                  <a:pt x="28100" y="25326"/>
                  <a:pt x="27996" y="25485"/>
                  <a:pt x="27880" y="25809"/>
                </a:cubicBezTo>
                <a:cubicBezTo>
                  <a:pt x="27839" y="25906"/>
                  <a:pt x="27814" y="25952"/>
                  <a:pt x="27805" y="25952"/>
                </a:cubicBezTo>
                <a:cubicBezTo>
                  <a:pt x="27784" y="25952"/>
                  <a:pt x="27844" y="25707"/>
                  <a:pt x="27971" y="25263"/>
                </a:cubicBezTo>
                <a:cubicBezTo>
                  <a:pt x="28153" y="24672"/>
                  <a:pt x="28335" y="23899"/>
                  <a:pt x="28426" y="23581"/>
                </a:cubicBezTo>
                <a:cubicBezTo>
                  <a:pt x="28531" y="23214"/>
                  <a:pt x="28635" y="23013"/>
                  <a:pt x="28688" y="23013"/>
                </a:cubicBezTo>
                <a:close/>
                <a:moveTo>
                  <a:pt x="18313" y="34984"/>
                </a:moveTo>
                <a:cubicBezTo>
                  <a:pt x="18320" y="34984"/>
                  <a:pt x="18325" y="34988"/>
                  <a:pt x="18329" y="34996"/>
                </a:cubicBezTo>
                <a:cubicBezTo>
                  <a:pt x="18375" y="34996"/>
                  <a:pt x="18238" y="35223"/>
                  <a:pt x="18102" y="35496"/>
                </a:cubicBezTo>
                <a:cubicBezTo>
                  <a:pt x="17998" y="35704"/>
                  <a:pt x="17939" y="35808"/>
                  <a:pt x="17924" y="35808"/>
                </a:cubicBezTo>
                <a:cubicBezTo>
                  <a:pt x="17913" y="35808"/>
                  <a:pt x="17927" y="35750"/>
                  <a:pt x="17965" y="35633"/>
                </a:cubicBezTo>
                <a:cubicBezTo>
                  <a:pt x="18048" y="35384"/>
                  <a:pt x="18245" y="34984"/>
                  <a:pt x="18313" y="34984"/>
                </a:cubicBezTo>
                <a:close/>
                <a:moveTo>
                  <a:pt x="18951" y="36131"/>
                </a:moveTo>
                <a:cubicBezTo>
                  <a:pt x="18960" y="36131"/>
                  <a:pt x="18966" y="36146"/>
                  <a:pt x="18966" y="36178"/>
                </a:cubicBezTo>
                <a:cubicBezTo>
                  <a:pt x="18966" y="36269"/>
                  <a:pt x="18921" y="36360"/>
                  <a:pt x="18875" y="36406"/>
                </a:cubicBezTo>
                <a:cubicBezTo>
                  <a:pt x="18864" y="36417"/>
                  <a:pt x="18855" y="36423"/>
                  <a:pt x="18850" y="36423"/>
                </a:cubicBezTo>
                <a:cubicBezTo>
                  <a:pt x="18832" y="36423"/>
                  <a:pt x="18841" y="36372"/>
                  <a:pt x="18875" y="36269"/>
                </a:cubicBezTo>
                <a:cubicBezTo>
                  <a:pt x="18904" y="36181"/>
                  <a:pt x="18934" y="36131"/>
                  <a:pt x="18951" y="36131"/>
                </a:cubicBezTo>
                <a:close/>
                <a:moveTo>
                  <a:pt x="40243" y="25307"/>
                </a:moveTo>
                <a:cubicBezTo>
                  <a:pt x="40246" y="25307"/>
                  <a:pt x="40249" y="25308"/>
                  <a:pt x="40251" y="25309"/>
                </a:cubicBezTo>
                <a:cubicBezTo>
                  <a:pt x="40296" y="25309"/>
                  <a:pt x="39932" y="25627"/>
                  <a:pt x="39477" y="25991"/>
                </a:cubicBezTo>
                <a:cubicBezTo>
                  <a:pt x="39068" y="26355"/>
                  <a:pt x="38250" y="27037"/>
                  <a:pt x="37749" y="27537"/>
                </a:cubicBezTo>
                <a:cubicBezTo>
                  <a:pt x="36546" y="28741"/>
                  <a:pt x="36220" y="29038"/>
                  <a:pt x="36184" y="29038"/>
                </a:cubicBezTo>
                <a:cubicBezTo>
                  <a:pt x="36176" y="29038"/>
                  <a:pt x="36185" y="29020"/>
                  <a:pt x="36203" y="28993"/>
                </a:cubicBezTo>
                <a:cubicBezTo>
                  <a:pt x="36521" y="28492"/>
                  <a:pt x="36749" y="27992"/>
                  <a:pt x="36658" y="27992"/>
                </a:cubicBezTo>
                <a:cubicBezTo>
                  <a:pt x="36656" y="27991"/>
                  <a:pt x="36653" y="27991"/>
                  <a:pt x="36651" y="27991"/>
                </a:cubicBezTo>
                <a:cubicBezTo>
                  <a:pt x="36541" y="27991"/>
                  <a:pt x="35972" y="28956"/>
                  <a:pt x="35839" y="29356"/>
                </a:cubicBezTo>
                <a:cubicBezTo>
                  <a:pt x="35751" y="29622"/>
                  <a:pt x="32993" y="32729"/>
                  <a:pt x="32844" y="32729"/>
                </a:cubicBezTo>
                <a:cubicBezTo>
                  <a:pt x="32840" y="32729"/>
                  <a:pt x="32837" y="32727"/>
                  <a:pt x="32837" y="32722"/>
                </a:cubicBezTo>
                <a:cubicBezTo>
                  <a:pt x="32837" y="32540"/>
                  <a:pt x="33974" y="30812"/>
                  <a:pt x="34384" y="30221"/>
                </a:cubicBezTo>
                <a:cubicBezTo>
                  <a:pt x="34793" y="29720"/>
                  <a:pt x="34793" y="29720"/>
                  <a:pt x="34702" y="29720"/>
                </a:cubicBezTo>
                <a:cubicBezTo>
                  <a:pt x="34694" y="29712"/>
                  <a:pt x="34684" y="29708"/>
                  <a:pt x="34672" y="29708"/>
                </a:cubicBezTo>
                <a:cubicBezTo>
                  <a:pt x="34622" y="29708"/>
                  <a:pt x="34541" y="29782"/>
                  <a:pt x="34429" y="29857"/>
                </a:cubicBezTo>
                <a:cubicBezTo>
                  <a:pt x="34156" y="30130"/>
                  <a:pt x="33065" y="31858"/>
                  <a:pt x="32519" y="32767"/>
                </a:cubicBezTo>
                <a:cubicBezTo>
                  <a:pt x="32292" y="33177"/>
                  <a:pt x="31973" y="33632"/>
                  <a:pt x="31882" y="33768"/>
                </a:cubicBezTo>
                <a:cubicBezTo>
                  <a:pt x="31655" y="33995"/>
                  <a:pt x="31291" y="34541"/>
                  <a:pt x="29927" y="36406"/>
                </a:cubicBezTo>
                <a:cubicBezTo>
                  <a:pt x="29800" y="36605"/>
                  <a:pt x="29709" y="36696"/>
                  <a:pt x="29663" y="36696"/>
                </a:cubicBezTo>
                <a:cubicBezTo>
                  <a:pt x="29594" y="36696"/>
                  <a:pt x="29626" y="36489"/>
                  <a:pt x="29790" y="36133"/>
                </a:cubicBezTo>
                <a:cubicBezTo>
                  <a:pt x="30609" y="34450"/>
                  <a:pt x="30836" y="34041"/>
                  <a:pt x="31746" y="32858"/>
                </a:cubicBezTo>
                <a:cubicBezTo>
                  <a:pt x="33656" y="30312"/>
                  <a:pt x="35612" y="28401"/>
                  <a:pt x="37749" y="26764"/>
                </a:cubicBezTo>
                <a:cubicBezTo>
                  <a:pt x="38328" y="26363"/>
                  <a:pt x="40086" y="25307"/>
                  <a:pt x="40243" y="25307"/>
                </a:cubicBezTo>
                <a:close/>
                <a:moveTo>
                  <a:pt x="17010" y="34769"/>
                </a:moveTo>
                <a:lnTo>
                  <a:pt x="16919" y="35087"/>
                </a:lnTo>
                <a:cubicBezTo>
                  <a:pt x="16828" y="35360"/>
                  <a:pt x="16692" y="35587"/>
                  <a:pt x="16055" y="36087"/>
                </a:cubicBezTo>
                <a:lnTo>
                  <a:pt x="15282" y="36770"/>
                </a:lnTo>
                <a:lnTo>
                  <a:pt x="15373" y="36406"/>
                </a:lnTo>
                <a:cubicBezTo>
                  <a:pt x="15464" y="36133"/>
                  <a:pt x="15601" y="35951"/>
                  <a:pt x="16237" y="35405"/>
                </a:cubicBezTo>
                <a:lnTo>
                  <a:pt x="17010" y="34769"/>
                </a:lnTo>
                <a:close/>
                <a:moveTo>
                  <a:pt x="26638" y="35944"/>
                </a:moveTo>
                <a:cubicBezTo>
                  <a:pt x="26643" y="35944"/>
                  <a:pt x="26647" y="35946"/>
                  <a:pt x="26652" y="35951"/>
                </a:cubicBezTo>
                <a:cubicBezTo>
                  <a:pt x="26743" y="35951"/>
                  <a:pt x="26698" y="36178"/>
                  <a:pt x="26607" y="36451"/>
                </a:cubicBezTo>
                <a:cubicBezTo>
                  <a:pt x="26500" y="36708"/>
                  <a:pt x="26433" y="36834"/>
                  <a:pt x="26407" y="36834"/>
                </a:cubicBezTo>
                <a:cubicBezTo>
                  <a:pt x="26377" y="36834"/>
                  <a:pt x="26398" y="36674"/>
                  <a:pt x="26470" y="36360"/>
                </a:cubicBezTo>
                <a:cubicBezTo>
                  <a:pt x="26552" y="36116"/>
                  <a:pt x="26597" y="35944"/>
                  <a:pt x="26638" y="35944"/>
                </a:cubicBezTo>
                <a:close/>
                <a:moveTo>
                  <a:pt x="19505" y="37663"/>
                </a:moveTo>
                <a:cubicBezTo>
                  <a:pt x="19509" y="37663"/>
                  <a:pt x="19512" y="37668"/>
                  <a:pt x="19512" y="37679"/>
                </a:cubicBezTo>
                <a:cubicBezTo>
                  <a:pt x="19512" y="37770"/>
                  <a:pt x="19466" y="37907"/>
                  <a:pt x="19421" y="37952"/>
                </a:cubicBezTo>
                <a:cubicBezTo>
                  <a:pt x="19405" y="37984"/>
                  <a:pt x="19394" y="37999"/>
                  <a:pt x="19390" y="37999"/>
                </a:cubicBezTo>
                <a:cubicBezTo>
                  <a:pt x="19381" y="37999"/>
                  <a:pt x="19391" y="37949"/>
                  <a:pt x="19421" y="37861"/>
                </a:cubicBezTo>
                <a:cubicBezTo>
                  <a:pt x="19456" y="37722"/>
                  <a:pt x="19490" y="37663"/>
                  <a:pt x="19505" y="37663"/>
                </a:cubicBezTo>
                <a:close/>
                <a:moveTo>
                  <a:pt x="26045" y="37788"/>
                </a:moveTo>
                <a:cubicBezTo>
                  <a:pt x="26055" y="37788"/>
                  <a:pt x="26061" y="37799"/>
                  <a:pt x="26061" y="37816"/>
                </a:cubicBezTo>
                <a:cubicBezTo>
                  <a:pt x="26061" y="37907"/>
                  <a:pt x="26015" y="37998"/>
                  <a:pt x="25970" y="38043"/>
                </a:cubicBezTo>
                <a:cubicBezTo>
                  <a:pt x="25959" y="38054"/>
                  <a:pt x="25950" y="38060"/>
                  <a:pt x="25944" y="38060"/>
                </a:cubicBezTo>
                <a:cubicBezTo>
                  <a:pt x="25927" y="38060"/>
                  <a:pt x="25936" y="38009"/>
                  <a:pt x="25970" y="37907"/>
                </a:cubicBezTo>
                <a:cubicBezTo>
                  <a:pt x="25999" y="37820"/>
                  <a:pt x="26028" y="37788"/>
                  <a:pt x="26045" y="37788"/>
                </a:cubicBezTo>
                <a:close/>
                <a:moveTo>
                  <a:pt x="18622" y="37313"/>
                </a:moveTo>
                <a:cubicBezTo>
                  <a:pt x="18633" y="37313"/>
                  <a:pt x="18611" y="37417"/>
                  <a:pt x="18557" y="37634"/>
                </a:cubicBezTo>
                <a:cubicBezTo>
                  <a:pt x="18511" y="38043"/>
                  <a:pt x="18466" y="38180"/>
                  <a:pt x="18238" y="38361"/>
                </a:cubicBezTo>
                <a:lnTo>
                  <a:pt x="18011" y="38543"/>
                </a:lnTo>
                <a:lnTo>
                  <a:pt x="18238" y="38134"/>
                </a:lnTo>
                <a:cubicBezTo>
                  <a:pt x="18329" y="37907"/>
                  <a:pt x="18466" y="37588"/>
                  <a:pt x="18557" y="37452"/>
                </a:cubicBezTo>
                <a:cubicBezTo>
                  <a:pt x="18593" y="37360"/>
                  <a:pt x="18615" y="37313"/>
                  <a:pt x="18622" y="37313"/>
                </a:cubicBezTo>
                <a:close/>
                <a:moveTo>
                  <a:pt x="16738" y="35769"/>
                </a:moveTo>
                <a:lnTo>
                  <a:pt x="16601" y="36360"/>
                </a:lnTo>
                <a:cubicBezTo>
                  <a:pt x="16556" y="36724"/>
                  <a:pt x="16374" y="37179"/>
                  <a:pt x="16283" y="37361"/>
                </a:cubicBezTo>
                <a:cubicBezTo>
                  <a:pt x="16192" y="37588"/>
                  <a:pt x="16010" y="37816"/>
                  <a:pt x="15919" y="37861"/>
                </a:cubicBezTo>
                <a:cubicBezTo>
                  <a:pt x="15828" y="37907"/>
                  <a:pt x="15555" y="38089"/>
                  <a:pt x="15328" y="38316"/>
                </a:cubicBezTo>
                <a:lnTo>
                  <a:pt x="14918" y="38634"/>
                </a:lnTo>
                <a:lnTo>
                  <a:pt x="15009" y="38225"/>
                </a:lnTo>
                <a:cubicBezTo>
                  <a:pt x="15146" y="37861"/>
                  <a:pt x="15282" y="37679"/>
                  <a:pt x="15691" y="37270"/>
                </a:cubicBezTo>
                <a:cubicBezTo>
                  <a:pt x="16055" y="36906"/>
                  <a:pt x="16192" y="36724"/>
                  <a:pt x="16146" y="36724"/>
                </a:cubicBezTo>
                <a:cubicBezTo>
                  <a:pt x="16135" y="36718"/>
                  <a:pt x="16121" y="36715"/>
                  <a:pt x="16105" y="36715"/>
                </a:cubicBezTo>
                <a:cubicBezTo>
                  <a:pt x="15997" y="36715"/>
                  <a:pt x="15804" y="36844"/>
                  <a:pt x="15646" y="37043"/>
                </a:cubicBezTo>
                <a:cubicBezTo>
                  <a:pt x="15457" y="37232"/>
                  <a:pt x="15299" y="37327"/>
                  <a:pt x="15225" y="37327"/>
                </a:cubicBezTo>
                <a:cubicBezTo>
                  <a:pt x="15210" y="37327"/>
                  <a:pt x="15199" y="37323"/>
                  <a:pt x="15191" y="37315"/>
                </a:cubicBezTo>
                <a:cubicBezTo>
                  <a:pt x="15146" y="37179"/>
                  <a:pt x="15601" y="36724"/>
                  <a:pt x="16374" y="36087"/>
                </a:cubicBezTo>
                <a:lnTo>
                  <a:pt x="16738" y="35769"/>
                </a:lnTo>
                <a:close/>
                <a:moveTo>
                  <a:pt x="18318" y="35759"/>
                </a:moveTo>
                <a:cubicBezTo>
                  <a:pt x="18354" y="35759"/>
                  <a:pt x="18314" y="35957"/>
                  <a:pt x="18193" y="36360"/>
                </a:cubicBezTo>
                <a:cubicBezTo>
                  <a:pt x="17965" y="37043"/>
                  <a:pt x="17875" y="37179"/>
                  <a:pt x="17283" y="37907"/>
                </a:cubicBezTo>
                <a:cubicBezTo>
                  <a:pt x="16940" y="38336"/>
                  <a:pt x="16637" y="38684"/>
                  <a:pt x="16604" y="38684"/>
                </a:cubicBezTo>
                <a:cubicBezTo>
                  <a:pt x="16602" y="38684"/>
                  <a:pt x="16601" y="38682"/>
                  <a:pt x="16601" y="38680"/>
                </a:cubicBezTo>
                <a:cubicBezTo>
                  <a:pt x="16601" y="38680"/>
                  <a:pt x="16828" y="38134"/>
                  <a:pt x="17101" y="37543"/>
                </a:cubicBezTo>
                <a:cubicBezTo>
                  <a:pt x="17405" y="36909"/>
                  <a:pt x="17524" y="36642"/>
                  <a:pt x="17541" y="36642"/>
                </a:cubicBezTo>
                <a:lnTo>
                  <a:pt x="17541" y="36642"/>
                </a:lnTo>
                <a:cubicBezTo>
                  <a:pt x="17552" y="36642"/>
                  <a:pt x="17519" y="36755"/>
                  <a:pt x="17465" y="36952"/>
                </a:cubicBezTo>
                <a:cubicBezTo>
                  <a:pt x="17386" y="37269"/>
                  <a:pt x="17367" y="37422"/>
                  <a:pt x="17405" y="37422"/>
                </a:cubicBezTo>
                <a:cubicBezTo>
                  <a:pt x="17454" y="37422"/>
                  <a:pt x="17598" y="37166"/>
                  <a:pt x="17829" y="36679"/>
                </a:cubicBezTo>
                <a:cubicBezTo>
                  <a:pt x="18108" y="36071"/>
                  <a:pt x="18273" y="35759"/>
                  <a:pt x="18318" y="35759"/>
                </a:cubicBezTo>
                <a:close/>
                <a:moveTo>
                  <a:pt x="18610" y="38753"/>
                </a:moveTo>
                <a:cubicBezTo>
                  <a:pt x="18623" y="38753"/>
                  <a:pt x="18636" y="38759"/>
                  <a:pt x="18648" y="38771"/>
                </a:cubicBezTo>
                <a:cubicBezTo>
                  <a:pt x="18648" y="38771"/>
                  <a:pt x="18602" y="38907"/>
                  <a:pt x="18511" y="38998"/>
                </a:cubicBezTo>
                <a:cubicBezTo>
                  <a:pt x="18478" y="39065"/>
                  <a:pt x="18420" y="39107"/>
                  <a:pt x="18392" y="39107"/>
                </a:cubicBezTo>
                <a:cubicBezTo>
                  <a:pt x="18381" y="39107"/>
                  <a:pt x="18375" y="39101"/>
                  <a:pt x="18375" y="39089"/>
                </a:cubicBezTo>
                <a:cubicBezTo>
                  <a:pt x="18329" y="39089"/>
                  <a:pt x="18420" y="38953"/>
                  <a:pt x="18466" y="38862"/>
                </a:cubicBezTo>
                <a:cubicBezTo>
                  <a:pt x="18532" y="38795"/>
                  <a:pt x="18575" y="38753"/>
                  <a:pt x="18610" y="38753"/>
                </a:cubicBezTo>
                <a:close/>
                <a:moveTo>
                  <a:pt x="26954" y="38995"/>
                </a:moveTo>
                <a:cubicBezTo>
                  <a:pt x="26960" y="38995"/>
                  <a:pt x="26966" y="38996"/>
                  <a:pt x="26971" y="38998"/>
                </a:cubicBezTo>
                <a:cubicBezTo>
                  <a:pt x="26971" y="38998"/>
                  <a:pt x="26880" y="39135"/>
                  <a:pt x="26743" y="39271"/>
                </a:cubicBezTo>
                <a:cubicBezTo>
                  <a:pt x="26534" y="39480"/>
                  <a:pt x="26423" y="39591"/>
                  <a:pt x="26397" y="39591"/>
                </a:cubicBezTo>
                <a:cubicBezTo>
                  <a:pt x="26384" y="39591"/>
                  <a:pt x="26394" y="39561"/>
                  <a:pt x="26425" y="39498"/>
                </a:cubicBezTo>
                <a:cubicBezTo>
                  <a:pt x="26468" y="39369"/>
                  <a:pt x="26838" y="38995"/>
                  <a:pt x="26954" y="38995"/>
                </a:cubicBezTo>
                <a:close/>
                <a:moveTo>
                  <a:pt x="15913" y="38083"/>
                </a:moveTo>
                <a:cubicBezTo>
                  <a:pt x="15917" y="38083"/>
                  <a:pt x="15919" y="38085"/>
                  <a:pt x="15919" y="38089"/>
                </a:cubicBezTo>
                <a:cubicBezTo>
                  <a:pt x="15919" y="38089"/>
                  <a:pt x="15737" y="38498"/>
                  <a:pt x="15510" y="38998"/>
                </a:cubicBezTo>
                <a:cubicBezTo>
                  <a:pt x="15237" y="39544"/>
                  <a:pt x="15055" y="39862"/>
                  <a:pt x="14964" y="39862"/>
                </a:cubicBezTo>
                <a:cubicBezTo>
                  <a:pt x="14952" y="39850"/>
                  <a:pt x="14933" y="39844"/>
                  <a:pt x="14910" y="39844"/>
                </a:cubicBezTo>
                <a:cubicBezTo>
                  <a:pt x="14848" y="39844"/>
                  <a:pt x="14758" y="39887"/>
                  <a:pt x="14691" y="39953"/>
                </a:cubicBezTo>
                <a:cubicBezTo>
                  <a:pt x="14644" y="40015"/>
                  <a:pt x="14614" y="40051"/>
                  <a:pt x="14597" y="40051"/>
                </a:cubicBezTo>
                <a:cubicBezTo>
                  <a:pt x="14565" y="40051"/>
                  <a:pt x="14586" y="39919"/>
                  <a:pt x="14645" y="39589"/>
                </a:cubicBezTo>
                <a:cubicBezTo>
                  <a:pt x="14782" y="39135"/>
                  <a:pt x="14827" y="39044"/>
                  <a:pt x="15328" y="38543"/>
                </a:cubicBezTo>
                <a:cubicBezTo>
                  <a:pt x="15618" y="38294"/>
                  <a:pt x="15871" y="38083"/>
                  <a:pt x="15913" y="38083"/>
                </a:cubicBezTo>
                <a:close/>
                <a:moveTo>
                  <a:pt x="18389" y="38577"/>
                </a:moveTo>
                <a:cubicBezTo>
                  <a:pt x="18402" y="38577"/>
                  <a:pt x="18412" y="38581"/>
                  <a:pt x="18420" y="38589"/>
                </a:cubicBezTo>
                <a:cubicBezTo>
                  <a:pt x="18420" y="38589"/>
                  <a:pt x="18284" y="38862"/>
                  <a:pt x="18102" y="39135"/>
                </a:cubicBezTo>
                <a:cubicBezTo>
                  <a:pt x="17882" y="39575"/>
                  <a:pt x="17321" y="40228"/>
                  <a:pt x="17203" y="40228"/>
                </a:cubicBezTo>
                <a:cubicBezTo>
                  <a:pt x="17199" y="40228"/>
                  <a:pt x="17195" y="40228"/>
                  <a:pt x="17192" y="40226"/>
                </a:cubicBezTo>
                <a:cubicBezTo>
                  <a:pt x="17101" y="40181"/>
                  <a:pt x="17829" y="38998"/>
                  <a:pt x="18056" y="38816"/>
                </a:cubicBezTo>
                <a:cubicBezTo>
                  <a:pt x="18207" y="38666"/>
                  <a:pt x="18327" y="38577"/>
                  <a:pt x="18389" y="38577"/>
                </a:cubicBezTo>
                <a:close/>
                <a:moveTo>
                  <a:pt x="25006" y="40117"/>
                </a:moveTo>
                <a:cubicBezTo>
                  <a:pt x="25012" y="40117"/>
                  <a:pt x="25015" y="40123"/>
                  <a:pt x="25015" y="40135"/>
                </a:cubicBezTo>
                <a:cubicBezTo>
                  <a:pt x="25060" y="40181"/>
                  <a:pt x="25015" y="40272"/>
                  <a:pt x="24969" y="40317"/>
                </a:cubicBezTo>
                <a:cubicBezTo>
                  <a:pt x="24953" y="40334"/>
                  <a:pt x="24936" y="40344"/>
                  <a:pt x="24924" y="40344"/>
                </a:cubicBezTo>
                <a:cubicBezTo>
                  <a:pt x="24903" y="40344"/>
                  <a:pt x="24895" y="40313"/>
                  <a:pt x="24924" y="40226"/>
                </a:cubicBezTo>
                <a:cubicBezTo>
                  <a:pt x="24957" y="40160"/>
                  <a:pt x="24990" y="40117"/>
                  <a:pt x="25006" y="40117"/>
                </a:cubicBezTo>
                <a:close/>
                <a:moveTo>
                  <a:pt x="18186" y="39593"/>
                </a:moveTo>
                <a:cubicBezTo>
                  <a:pt x="18211" y="39593"/>
                  <a:pt x="18168" y="39730"/>
                  <a:pt x="18056" y="39953"/>
                </a:cubicBezTo>
                <a:cubicBezTo>
                  <a:pt x="17965" y="40181"/>
                  <a:pt x="17829" y="40363"/>
                  <a:pt x="17738" y="40453"/>
                </a:cubicBezTo>
                <a:cubicBezTo>
                  <a:pt x="17721" y="40465"/>
                  <a:pt x="17708" y="40471"/>
                  <a:pt x="17699" y="40471"/>
                </a:cubicBezTo>
                <a:cubicBezTo>
                  <a:pt x="17640" y="40471"/>
                  <a:pt x="17779" y="40208"/>
                  <a:pt x="18056" y="39771"/>
                </a:cubicBezTo>
                <a:cubicBezTo>
                  <a:pt x="18127" y="39648"/>
                  <a:pt x="18170" y="39593"/>
                  <a:pt x="18186" y="39593"/>
                </a:cubicBezTo>
                <a:close/>
                <a:moveTo>
                  <a:pt x="29921" y="35268"/>
                </a:moveTo>
                <a:cubicBezTo>
                  <a:pt x="29923" y="35268"/>
                  <a:pt x="29925" y="35268"/>
                  <a:pt x="29927" y="35269"/>
                </a:cubicBezTo>
                <a:cubicBezTo>
                  <a:pt x="29927" y="35269"/>
                  <a:pt x="29836" y="35587"/>
                  <a:pt x="29654" y="35906"/>
                </a:cubicBezTo>
                <a:cubicBezTo>
                  <a:pt x="29517" y="36269"/>
                  <a:pt x="29335" y="36770"/>
                  <a:pt x="29335" y="36997"/>
                </a:cubicBezTo>
                <a:cubicBezTo>
                  <a:pt x="29244" y="37406"/>
                  <a:pt x="29154" y="37588"/>
                  <a:pt x="28608" y="38361"/>
                </a:cubicBezTo>
                <a:cubicBezTo>
                  <a:pt x="28289" y="38862"/>
                  <a:pt x="27971" y="39317"/>
                  <a:pt x="27926" y="39317"/>
                </a:cubicBezTo>
                <a:cubicBezTo>
                  <a:pt x="27926" y="39317"/>
                  <a:pt x="27971" y="39135"/>
                  <a:pt x="28062" y="38862"/>
                </a:cubicBezTo>
                <a:cubicBezTo>
                  <a:pt x="28153" y="38634"/>
                  <a:pt x="28153" y="38407"/>
                  <a:pt x="28108" y="38361"/>
                </a:cubicBezTo>
                <a:cubicBezTo>
                  <a:pt x="28062" y="38361"/>
                  <a:pt x="27926" y="38634"/>
                  <a:pt x="27835" y="38953"/>
                </a:cubicBezTo>
                <a:cubicBezTo>
                  <a:pt x="27607" y="39498"/>
                  <a:pt x="27562" y="39589"/>
                  <a:pt x="26971" y="40090"/>
                </a:cubicBezTo>
                <a:cubicBezTo>
                  <a:pt x="26620" y="40358"/>
                  <a:pt x="26419" y="40486"/>
                  <a:pt x="26372" y="40486"/>
                </a:cubicBezTo>
                <a:cubicBezTo>
                  <a:pt x="26315" y="40486"/>
                  <a:pt x="26482" y="40301"/>
                  <a:pt x="26880" y="39953"/>
                </a:cubicBezTo>
                <a:cubicBezTo>
                  <a:pt x="27516" y="39362"/>
                  <a:pt x="27516" y="39362"/>
                  <a:pt x="27380" y="39317"/>
                </a:cubicBezTo>
                <a:cubicBezTo>
                  <a:pt x="27334" y="39317"/>
                  <a:pt x="27016" y="39544"/>
                  <a:pt x="26698" y="39817"/>
                </a:cubicBezTo>
                <a:cubicBezTo>
                  <a:pt x="26334" y="40135"/>
                  <a:pt x="26061" y="40363"/>
                  <a:pt x="26015" y="40363"/>
                </a:cubicBezTo>
                <a:cubicBezTo>
                  <a:pt x="25970" y="40363"/>
                  <a:pt x="27334" y="38907"/>
                  <a:pt x="27516" y="38725"/>
                </a:cubicBezTo>
                <a:cubicBezTo>
                  <a:pt x="27744" y="38543"/>
                  <a:pt x="28289" y="37816"/>
                  <a:pt x="28699" y="36997"/>
                </a:cubicBezTo>
                <a:cubicBezTo>
                  <a:pt x="29011" y="36417"/>
                  <a:pt x="29805" y="35268"/>
                  <a:pt x="29921" y="35268"/>
                </a:cubicBezTo>
                <a:close/>
                <a:moveTo>
                  <a:pt x="18619" y="40162"/>
                </a:moveTo>
                <a:cubicBezTo>
                  <a:pt x="18622" y="40162"/>
                  <a:pt x="18617" y="40182"/>
                  <a:pt x="18602" y="40226"/>
                </a:cubicBezTo>
                <a:cubicBezTo>
                  <a:pt x="18602" y="40317"/>
                  <a:pt x="18511" y="40499"/>
                  <a:pt x="18466" y="40635"/>
                </a:cubicBezTo>
                <a:cubicBezTo>
                  <a:pt x="18454" y="40659"/>
                  <a:pt x="18445" y="40670"/>
                  <a:pt x="18440" y="40670"/>
                </a:cubicBezTo>
                <a:cubicBezTo>
                  <a:pt x="18426" y="40670"/>
                  <a:pt x="18444" y="40577"/>
                  <a:pt x="18511" y="40408"/>
                </a:cubicBezTo>
                <a:cubicBezTo>
                  <a:pt x="18573" y="40254"/>
                  <a:pt x="18614" y="40162"/>
                  <a:pt x="18619" y="40162"/>
                </a:cubicBezTo>
                <a:close/>
                <a:moveTo>
                  <a:pt x="25743" y="40681"/>
                </a:moveTo>
                <a:cubicBezTo>
                  <a:pt x="25743" y="40726"/>
                  <a:pt x="25697" y="40863"/>
                  <a:pt x="25652" y="40954"/>
                </a:cubicBezTo>
                <a:cubicBezTo>
                  <a:pt x="25585" y="41020"/>
                  <a:pt x="25518" y="41063"/>
                  <a:pt x="25488" y="41063"/>
                </a:cubicBezTo>
                <a:cubicBezTo>
                  <a:pt x="25476" y="41063"/>
                  <a:pt x="25470" y="41057"/>
                  <a:pt x="25470" y="41045"/>
                </a:cubicBezTo>
                <a:cubicBezTo>
                  <a:pt x="25470" y="40999"/>
                  <a:pt x="25515" y="40908"/>
                  <a:pt x="25561" y="40817"/>
                </a:cubicBezTo>
                <a:cubicBezTo>
                  <a:pt x="25652" y="40726"/>
                  <a:pt x="25742" y="40681"/>
                  <a:pt x="25743" y="40681"/>
                </a:cubicBezTo>
                <a:close/>
                <a:moveTo>
                  <a:pt x="17528" y="40890"/>
                </a:moveTo>
                <a:cubicBezTo>
                  <a:pt x="17535" y="40890"/>
                  <a:pt x="17544" y="40896"/>
                  <a:pt x="17556" y="40908"/>
                </a:cubicBezTo>
                <a:cubicBezTo>
                  <a:pt x="17556" y="40954"/>
                  <a:pt x="17556" y="40999"/>
                  <a:pt x="17511" y="41090"/>
                </a:cubicBezTo>
                <a:cubicBezTo>
                  <a:pt x="17486" y="41102"/>
                  <a:pt x="17468" y="41108"/>
                  <a:pt x="17456" y="41108"/>
                </a:cubicBezTo>
                <a:cubicBezTo>
                  <a:pt x="17423" y="41108"/>
                  <a:pt x="17432" y="41066"/>
                  <a:pt x="17465" y="40999"/>
                </a:cubicBezTo>
                <a:cubicBezTo>
                  <a:pt x="17499" y="40933"/>
                  <a:pt x="17507" y="40890"/>
                  <a:pt x="17528" y="40890"/>
                </a:cubicBezTo>
                <a:close/>
                <a:moveTo>
                  <a:pt x="14852" y="40123"/>
                </a:moveTo>
                <a:cubicBezTo>
                  <a:pt x="14917" y="40123"/>
                  <a:pt x="14838" y="40324"/>
                  <a:pt x="14645" y="40772"/>
                </a:cubicBezTo>
                <a:cubicBezTo>
                  <a:pt x="14475" y="41079"/>
                  <a:pt x="14381" y="41232"/>
                  <a:pt x="14345" y="41232"/>
                </a:cubicBezTo>
                <a:cubicBezTo>
                  <a:pt x="14333" y="41232"/>
                  <a:pt x="14327" y="41215"/>
                  <a:pt x="14327" y="41181"/>
                </a:cubicBezTo>
                <a:cubicBezTo>
                  <a:pt x="14327" y="40863"/>
                  <a:pt x="14509" y="40408"/>
                  <a:pt x="14691" y="40226"/>
                </a:cubicBezTo>
                <a:cubicBezTo>
                  <a:pt x="14772" y="40159"/>
                  <a:pt x="14825" y="40123"/>
                  <a:pt x="14852" y="40123"/>
                </a:cubicBezTo>
                <a:close/>
                <a:moveTo>
                  <a:pt x="27306" y="40145"/>
                </a:moveTo>
                <a:cubicBezTo>
                  <a:pt x="27363" y="40145"/>
                  <a:pt x="27372" y="40203"/>
                  <a:pt x="27334" y="40317"/>
                </a:cubicBezTo>
                <a:cubicBezTo>
                  <a:pt x="27289" y="40408"/>
                  <a:pt x="27061" y="40681"/>
                  <a:pt x="26789" y="40908"/>
                </a:cubicBezTo>
                <a:cubicBezTo>
                  <a:pt x="26522" y="41175"/>
                  <a:pt x="26396" y="41285"/>
                  <a:pt x="26338" y="41285"/>
                </a:cubicBezTo>
                <a:cubicBezTo>
                  <a:pt x="26296" y="41285"/>
                  <a:pt x="26288" y="41230"/>
                  <a:pt x="26288" y="41136"/>
                </a:cubicBezTo>
                <a:cubicBezTo>
                  <a:pt x="26334" y="40954"/>
                  <a:pt x="26470" y="40772"/>
                  <a:pt x="26789" y="40499"/>
                </a:cubicBezTo>
                <a:cubicBezTo>
                  <a:pt x="27054" y="40260"/>
                  <a:pt x="27227" y="40145"/>
                  <a:pt x="27306" y="40145"/>
                </a:cubicBezTo>
                <a:close/>
                <a:moveTo>
                  <a:pt x="18177" y="40527"/>
                </a:moveTo>
                <a:cubicBezTo>
                  <a:pt x="18189" y="40527"/>
                  <a:pt x="18193" y="40548"/>
                  <a:pt x="18193" y="40590"/>
                </a:cubicBezTo>
                <a:cubicBezTo>
                  <a:pt x="18147" y="40726"/>
                  <a:pt x="18056" y="40954"/>
                  <a:pt x="17965" y="41090"/>
                </a:cubicBezTo>
                <a:cubicBezTo>
                  <a:pt x="17863" y="41261"/>
                  <a:pt x="17805" y="41336"/>
                  <a:pt x="17786" y="41336"/>
                </a:cubicBezTo>
                <a:cubicBezTo>
                  <a:pt x="17752" y="41336"/>
                  <a:pt x="17824" y="41130"/>
                  <a:pt x="17965" y="40817"/>
                </a:cubicBezTo>
                <a:cubicBezTo>
                  <a:pt x="18091" y="40629"/>
                  <a:pt x="18152" y="40527"/>
                  <a:pt x="18177" y="40527"/>
                </a:cubicBezTo>
                <a:close/>
                <a:moveTo>
                  <a:pt x="17647" y="38089"/>
                </a:moveTo>
                <a:lnTo>
                  <a:pt x="17602" y="38361"/>
                </a:lnTo>
                <a:cubicBezTo>
                  <a:pt x="17602" y="38498"/>
                  <a:pt x="17556" y="38680"/>
                  <a:pt x="17511" y="38771"/>
                </a:cubicBezTo>
                <a:cubicBezTo>
                  <a:pt x="17420" y="38862"/>
                  <a:pt x="17238" y="39180"/>
                  <a:pt x="17101" y="39498"/>
                </a:cubicBezTo>
                <a:cubicBezTo>
                  <a:pt x="16882" y="39937"/>
                  <a:pt x="15395" y="41643"/>
                  <a:pt x="15247" y="41643"/>
                </a:cubicBezTo>
                <a:cubicBezTo>
                  <a:pt x="15242" y="41643"/>
                  <a:pt x="15238" y="41641"/>
                  <a:pt x="15237" y="41636"/>
                </a:cubicBezTo>
                <a:cubicBezTo>
                  <a:pt x="15237" y="41636"/>
                  <a:pt x="15464" y="41136"/>
                  <a:pt x="15737" y="40544"/>
                </a:cubicBezTo>
                <a:cubicBezTo>
                  <a:pt x="16283" y="39407"/>
                  <a:pt x="16783" y="38725"/>
                  <a:pt x="17329" y="38316"/>
                </a:cubicBezTo>
                <a:lnTo>
                  <a:pt x="17647" y="38089"/>
                </a:lnTo>
                <a:close/>
                <a:moveTo>
                  <a:pt x="26425" y="41545"/>
                </a:moveTo>
                <a:cubicBezTo>
                  <a:pt x="26470" y="41545"/>
                  <a:pt x="26470" y="41590"/>
                  <a:pt x="26425" y="41681"/>
                </a:cubicBezTo>
                <a:cubicBezTo>
                  <a:pt x="26425" y="41748"/>
                  <a:pt x="26376" y="41790"/>
                  <a:pt x="26332" y="41790"/>
                </a:cubicBezTo>
                <a:cubicBezTo>
                  <a:pt x="26316" y="41790"/>
                  <a:pt x="26300" y="41785"/>
                  <a:pt x="26288" y="41772"/>
                </a:cubicBezTo>
                <a:cubicBezTo>
                  <a:pt x="26243" y="41772"/>
                  <a:pt x="26243" y="41681"/>
                  <a:pt x="26288" y="41636"/>
                </a:cubicBezTo>
                <a:cubicBezTo>
                  <a:pt x="26334" y="41590"/>
                  <a:pt x="26425" y="41545"/>
                  <a:pt x="26425" y="41545"/>
                </a:cubicBezTo>
                <a:close/>
                <a:moveTo>
                  <a:pt x="18585" y="41028"/>
                </a:moveTo>
                <a:lnTo>
                  <a:pt x="18585" y="41028"/>
                </a:lnTo>
                <a:cubicBezTo>
                  <a:pt x="18593" y="41028"/>
                  <a:pt x="18574" y="41129"/>
                  <a:pt x="18511" y="41318"/>
                </a:cubicBezTo>
                <a:cubicBezTo>
                  <a:pt x="18420" y="41636"/>
                  <a:pt x="18329" y="41818"/>
                  <a:pt x="18238" y="41863"/>
                </a:cubicBezTo>
                <a:cubicBezTo>
                  <a:pt x="18218" y="41874"/>
                  <a:pt x="18202" y="41879"/>
                  <a:pt x="18191" y="41879"/>
                </a:cubicBezTo>
                <a:cubicBezTo>
                  <a:pt x="18154" y="41879"/>
                  <a:pt x="18178" y="41812"/>
                  <a:pt x="18284" y="41636"/>
                </a:cubicBezTo>
                <a:cubicBezTo>
                  <a:pt x="18375" y="41500"/>
                  <a:pt x="18511" y="41227"/>
                  <a:pt x="18557" y="41090"/>
                </a:cubicBezTo>
                <a:cubicBezTo>
                  <a:pt x="18571" y="41048"/>
                  <a:pt x="18581" y="41028"/>
                  <a:pt x="18585" y="41028"/>
                </a:cubicBezTo>
                <a:close/>
                <a:moveTo>
                  <a:pt x="19330" y="40544"/>
                </a:moveTo>
                <a:lnTo>
                  <a:pt x="19330" y="40954"/>
                </a:lnTo>
                <a:cubicBezTo>
                  <a:pt x="19330" y="41181"/>
                  <a:pt x="19284" y="41500"/>
                  <a:pt x="19284" y="41681"/>
                </a:cubicBezTo>
                <a:cubicBezTo>
                  <a:pt x="19257" y="41845"/>
                  <a:pt x="19246" y="41927"/>
                  <a:pt x="19212" y="41927"/>
                </a:cubicBezTo>
                <a:cubicBezTo>
                  <a:pt x="19190" y="41927"/>
                  <a:pt x="19157" y="41891"/>
                  <a:pt x="19102" y="41818"/>
                </a:cubicBezTo>
                <a:cubicBezTo>
                  <a:pt x="19012" y="41727"/>
                  <a:pt x="19012" y="41545"/>
                  <a:pt x="19148" y="41136"/>
                </a:cubicBezTo>
                <a:lnTo>
                  <a:pt x="19330" y="40544"/>
                </a:lnTo>
                <a:close/>
                <a:moveTo>
                  <a:pt x="17307" y="41256"/>
                </a:moveTo>
                <a:cubicBezTo>
                  <a:pt x="17321" y="41256"/>
                  <a:pt x="17329" y="41277"/>
                  <a:pt x="17329" y="41318"/>
                </a:cubicBezTo>
                <a:cubicBezTo>
                  <a:pt x="17374" y="41409"/>
                  <a:pt x="17374" y="41545"/>
                  <a:pt x="17329" y="41636"/>
                </a:cubicBezTo>
                <a:cubicBezTo>
                  <a:pt x="17283" y="41727"/>
                  <a:pt x="17192" y="41863"/>
                  <a:pt x="17101" y="41954"/>
                </a:cubicBezTo>
                <a:cubicBezTo>
                  <a:pt x="17087" y="41962"/>
                  <a:pt x="17075" y="41965"/>
                  <a:pt x="17065" y="41965"/>
                </a:cubicBezTo>
                <a:cubicBezTo>
                  <a:pt x="17014" y="41965"/>
                  <a:pt x="17032" y="41858"/>
                  <a:pt x="17147" y="41590"/>
                </a:cubicBezTo>
                <a:cubicBezTo>
                  <a:pt x="17211" y="41368"/>
                  <a:pt x="17274" y="41256"/>
                  <a:pt x="17307" y="41256"/>
                </a:cubicBezTo>
                <a:close/>
                <a:moveTo>
                  <a:pt x="25535" y="41405"/>
                </a:moveTo>
                <a:cubicBezTo>
                  <a:pt x="25544" y="41405"/>
                  <a:pt x="25553" y="41406"/>
                  <a:pt x="25561" y="41409"/>
                </a:cubicBezTo>
                <a:cubicBezTo>
                  <a:pt x="25652" y="41454"/>
                  <a:pt x="25561" y="41590"/>
                  <a:pt x="25197" y="41954"/>
                </a:cubicBezTo>
                <a:cubicBezTo>
                  <a:pt x="24864" y="42313"/>
                  <a:pt x="24690" y="42484"/>
                  <a:pt x="24650" y="42484"/>
                </a:cubicBezTo>
                <a:cubicBezTo>
                  <a:pt x="24618" y="42484"/>
                  <a:pt x="24668" y="42381"/>
                  <a:pt x="24787" y="42182"/>
                </a:cubicBezTo>
                <a:cubicBezTo>
                  <a:pt x="25002" y="41753"/>
                  <a:pt x="25378" y="41405"/>
                  <a:pt x="25535" y="41405"/>
                </a:cubicBezTo>
                <a:close/>
                <a:moveTo>
                  <a:pt x="29364" y="42096"/>
                </a:moveTo>
                <a:cubicBezTo>
                  <a:pt x="29401" y="42096"/>
                  <a:pt x="29351" y="42197"/>
                  <a:pt x="29199" y="42318"/>
                </a:cubicBezTo>
                <a:cubicBezTo>
                  <a:pt x="29063" y="42455"/>
                  <a:pt x="28881" y="42546"/>
                  <a:pt x="28835" y="42546"/>
                </a:cubicBezTo>
                <a:cubicBezTo>
                  <a:pt x="28818" y="42554"/>
                  <a:pt x="28806" y="42558"/>
                  <a:pt x="28799" y="42558"/>
                </a:cubicBezTo>
                <a:cubicBezTo>
                  <a:pt x="28764" y="42558"/>
                  <a:pt x="28815" y="42483"/>
                  <a:pt x="28926" y="42409"/>
                </a:cubicBezTo>
                <a:cubicBezTo>
                  <a:pt x="29017" y="42318"/>
                  <a:pt x="29154" y="42182"/>
                  <a:pt x="29244" y="42182"/>
                </a:cubicBezTo>
                <a:cubicBezTo>
                  <a:pt x="29305" y="42121"/>
                  <a:pt x="29346" y="42096"/>
                  <a:pt x="29364" y="42096"/>
                </a:cubicBezTo>
                <a:close/>
                <a:moveTo>
                  <a:pt x="18236" y="41226"/>
                </a:moveTo>
                <a:cubicBezTo>
                  <a:pt x="18237" y="41226"/>
                  <a:pt x="18238" y="41226"/>
                  <a:pt x="18238" y="41227"/>
                </a:cubicBezTo>
                <a:cubicBezTo>
                  <a:pt x="18238" y="41227"/>
                  <a:pt x="18147" y="41454"/>
                  <a:pt x="18011" y="41772"/>
                </a:cubicBezTo>
                <a:cubicBezTo>
                  <a:pt x="17829" y="42136"/>
                  <a:pt x="17647" y="42409"/>
                  <a:pt x="17374" y="42637"/>
                </a:cubicBezTo>
                <a:cubicBezTo>
                  <a:pt x="17235" y="42775"/>
                  <a:pt x="17096" y="42835"/>
                  <a:pt x="17038" y="42835"/>
                </a:cubicBezTo>
                <a:cubicBezTo>
                  <a:pt x="17021" y="42835"/>
                  <a:pt x="17010" y="42829"/>
                  <a:pt x="17010" y="42818"/>
                </a:cubicBezTo>
                <a:cubicBezTo>
                  <a:pt x="17010" y="42729"/>
                  <a:pt x="18159" y="41226"/>
                  <a:pt x="18236" y="41226"/>
                </a:cubicBezTo>
                <a:close/>
                <a:moveTo>
                  <a:pt x="55470" y="20574"/>
                </a:moveTo>
                <a:cubicBezTo>
                  <a:pt x="55472" y="20574"/>
                  <a:pt x="55475" y="20574"/>
                  <a:pt x="55477" y="20574"/>
                </a:cubicBezTo>
                <a:lnTo>
                  <a:pt x="55477" y="20574"/>
                </a:lnTo>
                <a:cubicBezTo>
                  <a:pt x="55437" y="20594"/>
                  <a:pt x="55274" y="20791"/>
                  <a:pt x="55077" y="20988"/>
                </a:cubicBezTo>
                <a:cubicBezTo>
                  <a:pt x="54850" y="21216"/>
                  <a:pt x="54395" y="21716"/>
                  <a:pt x="54031" y="22125"/>
                </a:cubicBezTo>
                <a:cubicBezTo>
                  <a:pt x="52995" y="23206"/>
                  <a:pt x="50710" y="25491"/>
                  <a:pt x="50666" y="25491"/>
                </a:cubicBezTo>
                <a:cubicBezTo>
                  <a:pt x="50666" y="25491"/>
                  <a:pt x="50666" y="25491"/>
                  <a:pt x="50666" y="25491"/>
                </a:cubicBezTo>
                <a:cubicBezTo>
                  <a:pt x="50620" y="25445"/>
                  <a:pt x="51029" y="24854"/>
                  <a:pt x="51484" y="24172"/>
                </a:cubicBezTo>
                <a:cubicBezTo>
                  <a:pt x="52168" y="23206"/>
                  <a:pt x="52425" y="22738"/>
                  <a:pt x="52318" y="22738"/>
                </a:cubicBezTo>
                <a:cubicBezTo>
                  <a:pt x="52304" y="22738"/>
                  <a:pt x="52283" y="22746"/>
                  <a:pt x="52257" y="22762"/>
                </a:cubicBezTo>
                <a:cubicBezTo>
                  <a:pt x="52212" y="22762"/>
                  <a:pt x="51666" y="23535"/>
                  <a:pt x="51029" y="24490"/>
                </a:cubicBezTo>
                <a:cubicBezTo>
                  <a:pt x="50029" y="25900"/>
                  <a:pt x="49665" y="26400"/>
                  <a:pt x="48892" y="27128"/>
                </a:cubicBezTo>
                <a:cubicBezTo>
                  <a:pt x="48174" y="27881"/>
                  <a:pt x="47485" y="28437"/>
                  <a:pt x="47360" y="28437"/>
                </a:cubicBezTo>
                <a:cubicBezTo>
                  <a:pt x="47326" y="28437"/>
                  <a:pt x="47333" y="28397"/>
                  <a:pt x="47391" y="28310"/>
                </a:cubicBezTo>
                <a:cubicBezTo>
                  <a:pt x="47618" y="27947"/>
                  <a:pt x="48846" y="25854"/>
                  <a:pt x="48892" y="25718"/>
                </a:cubicBezTo>
                <a:cubicBezTo>
                  <a:pt x="48937" y="25673"/>
                  <a:pt x="48892" y="25582"/>
                  <a:pt x="48846" y="25582"/>
                </a:cubicBezTo>
                <a:cubicBezTo>
                  <a:pt x="48846" y="25582"/>
                  <a:pt x="48392" y="26218"/>
                  <a:pt x="47937" y="26991"/>
                </a:cubicBezTo>
                <a:cubicBezTo>
                  <a:pt x="46709" y="29129"/>
                  <a:pt x="46254" y="29675"/>
                  <a:pt x="44981" y="30812"/>
                </a:cubicBezTo>
                <a:cubicBezTo>
                  <a:pt x="44344" y="31358"/>
                  <a:pt x="43844" y="31767"/>
                  <a:pt x="43844" y="31767"/>
                </a:cubicBezTo>
                <a:cubicBezTo>
                  <a:pt x="43798" y="31721"/>
                  <a:pt x="43980" y="31494"/>
                  <a:pt x="44162" y="31176"/>
                </a:cubicBezTo>
                <a:cubicBezTo>
                  <a:pt x="44612" y="30455"/>
                  <a:pt x="45508" y="28310"/>
                  <a:pt x="45350" y="28310"/>
                </a:cubicBezTo>
                <a:cubicBezTo>
                  <a:pt x="45348" y="28310"/>
                  <a:pt x="45346" y="28310"/>
                  <a:pt x="45344" y="28310"/>
                </a:cubicBezTo>
                <a:cubicBezTo>
                  <a:pt x="45253" y="28310"/>
                  <a:pt x="45117" y="28538"/>
                  <a:pt x="45026" y="28856"/>
                </a:cubicBezTo>
                <a:cubicBezTo>
                  <a:pt x="44389" y="30630"/>
                  <a:pt x="43343" y="32222"/>
                  <a:pt x="42206" y="33359"/>
                </a:cubicBezTo>
                <a:cubicBezTo>
                  <a:pt x="41432" y="34090"/>
                  <a:pt x="38867" y="36246"/>
                  <a:pt x="38784" y="36246"/>
                </a:cubicBezTo>
                <a:cubicBezTo>
                  <a:pt x="38780" y="36246"/>
                  <a:pt x="38783" y="36239"/>
                  <a:pt x="38795" y="36224"/>
                </a:cubicBezTo>
                <a:cubicBezTo>
                  <a:pt x="38841" y="36133"/>
                  <a:pt x="39114" y="35815"/>
                  <a:pt x="39341" y="35496"/>
                </a:cubicBezTo>
                <a:cubicBezTo>
                  <a:pt x="40387" y="34223"/>
                  <a:pt x="42252" y="31312"/>
                  <a:pt x="42161" y="31130"/>
                </a:cubicBezTo>
                <a:cubicBezTo>
                  <a:pt x="42152" y="31112"/>
                  <a:pt x="42141" y="31101"/>
                  <a:pt x="42126" y="31101"/>
                </a:cubicBezTo>
                <a:cubicBezTo>
                  <a:pt x="42066" y="31101"/>
                  <a:pt x="41942" y="31276"/>
                  <a:pt x="41615" y="31858"/>
                </a:cubicBezTo>
                <a:cubicBezTo>
                  <a:pt x="40614" y="33541"/>
                  <a:pt x="39159" y="35496"/>
                  <a:pt x="37886" y="36906"/>
                </a:cubicBezTo>
                <a:cubicBezTo>
                  <a:pt x="37340" y="37497"/>
                  <a:pt x="34657" y="39817"/>
                  <a:pt x="34566" y="39817"/>
                </a:cubicBezTo>
                <a:cubicBezTo>
                  <a:pt x="34520" y="39771"/>
                  <a:pt x="34657" y="39635"/>
                  <a:pt x="34793" y="39453"/>
                </a:cubicBezTo>
                <a:cubicBezTo>
                  <a:pt x="36430" y="37315"/>
                  <a:pt x="38386" y="34678"/>
                  <a:pt x="38340" y="34587"/>
                </a:cubicBezTo>
                <a:cubicBezTo>
                  <a:pt x="38333" y="34572"/>
                  <a:pt x="38322" y="34564"/>
                  <a:pt x="38307" y="34564"/>
                </a:cubicBezTo>
                <a:cubicBezTo>
                  <a:pt x="38230" y="34564"/>
                  <a:pt x="38053" y="34760"/>
                  <a:pt x="37749" y="35178"/>
                </a:cubicBezTo>
                <a:cubicBezTo>
                  <a:pt x="36931" y="36360"/>
                  <a:pt x="34111" y="40044"/>
                  <a:pt x="33702" y="40408"/>
                </a:cubicBezTo>
                <a:cubicBezTo>
                  <a:pt x="32928" y="41227"/>
                  <a:pt x="31564" y="42318"/>
                  <a:pt x="31155" y="42546"/>
                </a:cubicBezTo>
                <a:cubicBezTo>
                  <a:pt x="30981" y="42624"/>
                  <a:pt x="30868" y="42670"/>
                  <a:pt x="30815" y="42670"/>
                </a:cubicBezTo>
                <a:cubicBezTo>
                  <a:pt x="30714" y="42670"/>
                  <a:pt x="30828" y="42507"/>
                  <a:pt x="31155" y="42091"/>
                </a:cubicBezTo>
                <a:cubicBezTo>
                  <a:pt x="31428" y="41727"/>
                  <a:pt x="31746" y="41454"/>
                  <a:pt x="32292" y="41181"/>
                </a:cubicBezTo>
                <a:cubicBezTo>
                  <a:pt x="32829" y="40882"/>
                  <a:pt x="33053" y="40662"/>
                  <a:pt x="32911" y="40662"/>
                </a:cubicBezTo>
                <a:cubicBezTo>
                  <a:pt x="32837" y="40662"/>
                  <a:pt x="32664" y="40722"/>
                  <a:pt x="32383" y="40863"/>
                </a:cubicBezTo>
                <a:cubicBezTo>
                  <a:pt x="32162" y="40973"/>
                  <a:pt x="32042" y="41033"/>
                  <a:pt x="31992" y="41033"/>
                </a:cubicBezTo>
                <a:cubicBezTo>
                  <a:pt x="31959" y="41033"/>
                  <a:pt x="31955" y="41008"/>
                  <a:pt x="31973" y="40954"/>
                </a:cubicBezTo>
                <a:cubicBezTo>
                  <a:pt x="31973" y="40863"/>
                  <a:pt x="32292" y="40635"/>
                  <a:pt x="32655" y="40499"/>
                </a:cubicBezTo>
                <a:cubicBezTo>
                  <a:pt x="33158" y="40248"/>
                  <a:pt x="33357" y="40040"/>
                  <a:pt x="33207" y="40040"/>
                </a:cubicBezTo>
                <a:cubicBezTo>
                  <a:pt x="33140" y="40040"/>
                  <a:pt x="33003" y="40082"/>
                  <a:pt x="32792" y="40181"/>
                </a:cubicBezTo>
                <a:lnTo>
                  <a:pt x="32383" y="40363"/>
                </a:lnTo>
                <a:lnTo>
                  <a:pt x="32519" y="40135"/>
                </a:lnTo>
                <a:cubicBezTo>
                  <a:pt x="32610" y="39999"/>
                  <a:pt x="32746" y="39771"/>
                  <a:pt x="32883" y="39589"/>
                </a:cubicBezTo>
                <a:cubicBezTo>
                  <a:pt x="32974" y="39453"/>
                  <a:pt x="33019" y="39317"/>
                  <a:pt x="33019" y="39271"/>
                </a:cubicBezTo>
                <a:cubicBezTo>
                  <a:pt x="33011" y="39245"/>
                  <a:pt x="32997" y="39233"/>
                  <a:pt x="32979" y="39233"/>
                </a:cubicBezTo>
                <a:cubicBezTo>
                  <a:pt x="32898" y="39233"/>
                  <a:pt x="32715" y="39473"/>
                  <a:pt x="32383" y="39953"/>
                </a:cubicBezTo>
                <a:cubicBezTo>
                  <a:pt x="32064" y="40453"/>
                  <a:pt x="31882" y="40681"/>
                  <a:pt x="31518" y="40863"/>
                </a:cubicBezTo>
                <a:cubicBezTo>
                  <a:pt x="31246" y="40999"/>
                  <a:pt x="31155" y="41090"/>
                  <a:pt x="31200" y="41136"/>
                </a:cubicBezTo>
                <a:cubicBezTo>
                  <a:pt x="31230" y="41151"/>
                  <a:pt x="31261" y="41156"/>
                  <a:pt x="31291" y="41156"/>
                </a:cubicBezTo>
                <a:cubicBezTo>
                  <a:pt x="31352" y="41156"/>
                  <a:pt x="31412" y="41136"/>
                  <a:pt x="31473" y="41136"/>
                </a:cubicBezTo>
                <a:cubicBezTo>
                  <a:pt x="31525" y="41101"/>
                  <a:pt x="31557" y="41086"/>
                  <a:pt x="31575" y="41086"/>
                </a:cubicBezTo>
                <a:cubicBezTo>
                  <a:pt x="31603" y="41086"/>
                  <a:pt x="31592" y="41125"/>
                  <a:pt x="31564" y="41181"/>
                </a:cubicBezTo>
                <a:cubicBezTo>
                  <a:pt x="31564" y="41272"/>
                  <a:pt x="31291" y="41500"/>
                  <a:pt x="30927" y="41681"/>
                </a:cubicBezTo>
                <a:cubicBezTo>
                  <a:pt x="30609" y="41909"/>
                  <a:pt x="30336" y="42045"/>
                  <a:pt x="30336" y="42091"/>
                </a:cubicBezTo>
                <a:cubicBezTo>
                  <a:pt x="30336" y="42179"/>
                  <a:pt x="29181" y="42866"/>
                  <a:pt x="29070" y="42866"/>
                </a:cubicBezTo>
                <a:cubicBezTo>
                  <a:pt x="29066" y="42866"/>
                  <a:pt x="29064" y="42865"/>
                  <a:pt x="29063" y="42864"/>
                </a:cubicBezTo>
                <a:cubicBezTo>
                  <a:pt x="29063" y="42773"/>
                  <a:pt x="29517" y="42409"/>
                  <a:pt x="30109" y="42045"/>
                </a:cubicBezTo>
                <a:cubicBezTo>
                  <a:pt x="30427" y="41863"/>
                  <a:pt x="30654" y="41681"/>
                  <a:pt x="30654" y="41590"/>
                </a:cubicBezTo>
                <a:cubicBezTo>
                  <a:pt x="30654" y="41578"/>
                  <a:pt x="30645" y="41573"/>
                  <a:pt x="30627" y="41573"/>
                </a:cubicBezTo>
                <a:cubicBezTo>
                  <a:pt x="30578" y="41573"/>
                  <a:pt x="30469" y="41615"/>
                  <a:pt x="30336" y="41681"/>
                </a:cubicBezTo>
                <a:cubicBezTo>
                  <a:pt x="30177" y="41772"/>
                  <a:pt x="30097" y="41818"/>
                  <a:pt x="30075" y="41818"/>
                </a:cubicBezTo>
                <a:cubicBezTo>
                  <a:pt x="30052" y="41818"/>
                  <a:pt x="30086" y="41772"/>
                  <a:pt x="30154" y="41681"/>
                </a:cubicBezTo>
                <a:cubicBezTo>
                  <a:pt x="30245" y="41545"/>
                  <a:pt x="30518" y="41318"/>
                  <a:pt x="30836" y="41090"/>
                </a:cubicBezTo>
                <a:cubicBezTo>
                  <a:pt x="31155" y="40863"/>
                  <a:pt x="31382" y="40681"/>
                  <a:pt x="31337" y="40635"/>
                </a:cubicBezTo>
                <a:cubicBezTo>
                  <a:pt x="31337" y="40590"/>
                  <a:pt x="31291" y="40544"/>
                  <a:pt x="31246" y="40544"/>
                </a:cubicBezTo>
                <a:cubicBezTo>
                  <a:pt x="31246" y="40590"/>
                  <a:pt x="30927" y="40817"/>
                  <a:pt x="30518" y="41045"/>
                </a:cubicBezTo>
                <a:cubicBezTo>
                  <a:pt x="30109" y="41318"/>
                  <a:pt x="29790" y="41545"/>
                  <a:pt x="29745" y="41545"/>
                </a:cubicBezTo>
                <a:cubicBezTo>
                  <a:pt x="29699" y="41500"/>
                  <a:pt x="29790" y="41454"/>
                  <a:pt x="31200" y="40408"/>
                </a:cubicBezTo>
                <a:cubicBezTo>
                  <a:pt x="31928" y="39908"/>
                  <a:pt x="32519" y="39407"/>
                  <a:pt x="32519" y="39362"/>
                </a:cubicBezTo>
                <a:cubicBezTo>
                  <a:pt x="32540" y="39320"/>
                  <a:pt x="32539" y="39297"/>
                  <a:pt x="32512" y="39297"/>
                </a:cubicBezTo>
                <a:cubicBezTo>
                  <a:pt x="32422" y="39297"/>
                  <a:pt x="32048" y="39542"/>
                  <a:pt x="31246" y="40135"/>
                </a:cubicBezTo>
                <a:cubicBezTo>
                  <a:pt x="30782" y="40515"/>
                  <a:pt x="30357" y="40777"/>
                  <a:pt x="30298" y="40777"/>
                </a:cubicBezTo>
                <a:cubicBezTo>
                  <a:pt x="30293" y="40777"/>
                  <a:pt x="30291" y="40775"/>
                  <a:pt x="30291" y="40772"/>
                </a:cubicBezTo>
                <a:cubicBezTo>
                  <a:pt x="30381" y="40635"/>
                  <a:pt x="30836" y="40226"/>
                  <a:pt x="31746" y="39589"/>
                </a:cubicBezTo>
                <a:cubicBezTo>
                  <a:pt x="32292" y="39180"/>
                  <a:pt x="32701" y="38816"/>
                  <a:pt x="32610" y="38816"/>
                </a:cubicBezTo>
                <a:cubicBezTo>
                  <a:pt x="32604" y="38810"/>
                  <a:pt x="32595" y="38807"/>
                  <a:pt x="32583" y="38807"/>
                </a:cubicBezTo>
                <a:cubicBezTo>
                  <a:pt x="32505" y="38807"/>
                  <a:pt x="32307" y="38931"/>
                  <a:pt x="32110" y="39089"/>
                </a:cubicBezTo>
                <a:cubicBezTo>
                  <a:pt x="31843" y="39293"/>
                  <a:pt x="31690" y="39394"/>
                  <a:pt x="31650" y="39394"/>
                </a:cubicBezTo>
                <a:cubicBezTo>
                  <a:pt x="31576" y="39394"/>
                  <a:pt x="31911" y="39031"/>
                  <a:pt x="32655" y="38316"/>
                </a:cubicBezTo>
                <a:cubicBezTo>
                  <a:pt x="33502" y="37540"/>
                  <a:pt x="33747" y="37311"/>
                  <a:pt x="33899" y="37311"/>
                </a:cubicBezTo>
                <a:cubicBezTo>
                  <a:pt x="33943" y="37311"/>
                  <a:pt x="33979" y="37330"/>
                  <a:pt x="34020" y="37361"/>
                </a:cubicBezTo>
                <a:cubicBezTo>
                  <a:pt x="34067" y="37389"/>
                  <a:pt x="34111" y="37408"/>
                  <a:pt x="34160" y="37408"/>
                </a:cubicBezTo>
                <a:cubicBezTo>
                  <a:pt x="34346" y="37408"/>
                  <a:pt x="34611" y="37141"/>
                  <a:pt x="35475" y="36133"/>
                </a:cubicBezTo>
                <a:cubicBezTo>
                  <a:pt x="36385" y="35087"/>
                  <a:pt x="36612" y="34859"/>
                  <a:pt x="38477" y="33177"/>
                </a:cubicBezTo>
                <a:cubicBezTo>
                  <a:pt x="39264" y="32521"/>
                  <a:pt x="39924" y="31992"/>
                  <a:pt x="40015" y="31992"/>
                </a:cubicBezTo>
                <a:cubicBezTo>
                  <a:pt x="40019" y="31992"/>
                  <a:pt x="40021" y="31992"/>
                  <a:pt x="40023" y="31994"/>
                </a:cubicBezTo>
                <a:cubicBezTo>
                  <a:pt x="40069" y="32040"/>
                  <a:pt x="40160" y="32040"/>
                  <a:pt x="40205" y="32040"/>
                </a:cubicBezTo>
                <a:cubicBezTo>
                  <a:pt x="40251" y="31994"/>
                  <a:pt x="41342" y="30994"/>
                  <a:pt x="42616" y="29811"/>
                </a:cubicBezTo>
                <a:cubicBezTo>
                  <a:pt x="44456" y="28009"/>
                  <a:pt x="44810" y="27694"/>
                  <a:pt x="45011" y="27694"/>
                </a:cubicBezTo>
                <a:cubicBezTo>
                  <a:pt x="45049" y="27694"/>
                  <a:pt x="45081" y="27705"/>
                  <a:pt x="45117" y="27719"/>
                </a:cubicBezTo>
                <a:cubicBezTo>
                  <a:pt x="45170" y="27740"/>
                  <a:pt x="45216" y="27754"/>
                  <a:pt x="45266" y="27754"/>
                </a:cubicBezTo>
                <a:cubicBezTo>
                  <a:pt x="45431" y="27754"/>
                  <a:pt x="45648" y="27605"/>
                  <a:pt x="46345" y="27082"/>
                </a:cubicBezTo>
                <a:cubicBezTo>
                  <a:pt x="46891" y="26673"/>
                  <a:pt x="47937" y="25854"/>
                  <a:pt x="48664" y="25263"/>
                </a:cubicBezTo>
                <a:cubicBezTo>
                  <a:pt x="50484" y="23808"/>
                  <a:pt x="53212" y="21852"/>
                  <a:pt x="54395" y="21125"/>
                </a:cubicBezTo>
                <a:cubicBezTo>
                  <a:pt x="54942" y="20830"/>
                  <a:pt x="55373" y="20574"/>
                  <a:pt x="55470" y="20574"/>
                </a:cubicBezTo>
                <a:close/>
                <a:moveTo>
                  <a:pt x="25919" y="41631"/>
                </a:moveTo>
                <a:cubicBezTo>
                  <a:pt x="25923" y="41631"/>
                  <a:pt x="25924" y="41633"/>
                  <a:pt x="25924" y="41636"/>
                </a:cubicBezTo>
                <a:cubicBezTo>
                  <a:pt x="25924" y="41681"/>
                  <a:pt x="25561" y="42091"/>
                  <a:pt x="25151" y="42546"/>
                </a:cubicBezTo>
                <a:cubicBezTo>
                  <a:pt x="24789" y="42948"/>
                  <a:pt x="24463" y="43243"/>
                  <a:pt x="24392" y="43243"/>
                </a:cubicBezTo>
                <a:cubicBezTo>
                  <a:pt x="24383" y="43243"/>
                  <a:pt x="24378" y="43238"/>
                  <a:pt x="24378" y="43228"/>
                </a:cubicBezTo>
                <a:cubicBezTo>
                  <a:pt x="24378" y="43182"/>
                  <a:pt x="24742" y="42727"/>
                  <a:pt x="25151" y="42318"/>
                </a:cubicBezTo>
                <a:cubicBezTo>
                  <a:pt x="25531" y="41896"/>
                  <a:pt x="25871" y="41631"/>
                  <a:pt x="25919" y="41631"/>
                </a:cubicBezTo>
                <a:close/>
                <a:moveTo>
                  <a:pt x="18600" y="42035"/>
                </a:moveTo>
                <a:cubicBezTo>
                  <a:pt x="18659" y="42035"/>
                  <a:pt x="18681" y="42080"/>
                  <a:pt x="18648" y="42182"/>
                </a:cubicBezTo>
                <a:cubicBezTo>
                  <a:pt x="18602" y="42273"/>
                  <a:pt x="18284" y="42591"/>
                  <a:pt x="17920" y="42864"/>
                </a:cubicBezTo>
                <a:cubicBezTo>
                  <a:pt x="17620" y="43127"/>
                  <a:pt x="17412" y="43297"/>
                  <a:pt x="17375" y="43297"/>
                </a:cubicBezTo>
                <a:cubicBezTo>
                  <a:pt x="17367" y="43297"/>
                  <a:pt x="17366" y="43289"/>
                  <a:pt x="17374" y="43273"/>
                </a:cubicBezTo>
                <a:cubicBezTo>
                  <a:pt x="17693" y="42864"/>
                  <a:pt x="17784" y="42682"/>
                  <a:pt x="18102" y="42364"/>
                </a:cubicBezTo>
                <a:cubicBezTo>
                  <a:pt x="18302" y="42164"/>
                  <a:pt x="18502" y="42035"/>
                  <a:pt x="18600" y="42035"/>
                </a:cubicBezTo>
                <a:close/>
                <a:moveTo>
                  <a:pt x="30973" y="41954"/>
                </a:moveTo>
                <a:cubicBezTo>
                  <a:pt x="30973" y="42000"/>
                  <a:pt x="30654" y="42364"/>
                  <a:pt x="30245" y="42818"/>
                </a:cubicBezTo>
                <a:cubicBezTo>
                  <a:pt x="29816" y="43326"/>
                  <a:pt x="29587" y="43565"/>
                  <a:pt x="29474" y="43565"/>
                </a:cubicBezTo>
                <a:cubicBezTo>
                  <a:pt x="29455" y="43565"/>
                  <a:pt x="29439" y="43559"/>
                  <a:pt x="29426" y="43546"/>
                </a:cubicBezTo>
                <a:cubicBezTo>
                  <a:pt x="29381" y="43501"/>
                  <a:pt x="29426" y="43410"/>
                  <a:pt x="29699" y="43228"/>
                </a:cubicBezTo>
                <a:cubicBezTo>
                  <a:pt x="29966" y="43050"/>
                  <a:pt x="30040" y="42911"/>
                  <a:pt x="29945" y="42911"/>
                </a:cubicBezTo>
                <a:cubicBezTo>
                  <a:pt x="29895" y="42911"/>
                  <a:pt x="29797" y="42951"/>
                  <a:pt x="29654" y="43046"/>
                </a:cubicBezTo>
                <a:lnTo>
                  <a:pt x="29290" y="43228"/>
                </a:lnTo>
                <a:lnTo>
                  <a:pt x="29654" y="42909"/>
                </a:lnTo>
                <a:cubicBezTo>
                  <a:pt x="30291" y="42318"/>
                  <a:pt x="30472" y="42182"/>
                  <a:pt x="30700" y="42045"/>
                </a:cubicBezTo>
                <a:cubicBezTo>
                  <a:pt x="30836" y="41954"/>
                  <a:pt x="30927" y="41954"/>
                  <a:pt x="30973" y="41954"/>
                </a:cubicBezTo>
                <a:close/>
                <a:moveTo>
                  <a:pt x="24105" y="43546"/>
                </a:moveTo>
                <a:cubicBezTo>
                  <a:pt x="24105" y="43592"/>
                  <a:pt x="24060" y="43683"/>
                  <a:pt x="23969" y="43728"/>
                </a:cubicBezTo>
                <a:cubicBezTo>
                  <a:pt x="23917" y="43798"/>
                  <a:pt x="23878" y="43827"/>
                  <a:pt x="23860" y="43827"/>
                </a:cubicBezTo>
                <a:cubicBezTo>
                  <a:pt x="23831" y="43827"/>
                  <a:pt x="23856" y="43750"/>
                  <a:pt x="23969" y="43637"/>
                </a:cubicBezTo>
                <a:cubicBezTo>
                  <a:pt x="24014" y="43546"/>
                  <a:pt x="24105" y="43546"/>
                  <a:pt x="24105" y="43546"/>
                </a:cubicBezTo>
                <a:close/>
                <a:moveTo>
                  <a:pt x="26281" y="43404"/>
                </a:moveTo>
                <a:cubicBezTo>
                  <a:pt x="26303" y="43404"/>
                  <a:pt x="26305" y="43434"/>
                  <a:pt x="26288" y="43501"/>
                </a:cubicBezTo>
                <a:cubicBezTo>
                  <a:pt x="26288" y="43501"/>
                  <a:pt x="26152" y="43637"/>
                  <a:pt x="26015" y="43728"/>
                </a:cubicBezTo>
                <a:lnTo>
                  <a:pt x="25743" y="43864"/>
                </a:lnTo>
                <a:lnTo>
                  <a:pt x="25743" y="43864"/>
                </a:lnTo>
                <a:lnTo>
                  <a:pt x="25970" y="43637"/>
                </a:lnTo>
                <a:cubicBezTo>
                  <a:pt x="26143" y="43493"/>
                  <a:pt x="26243" y="43404"/>
                  <a:pt x="26281" y="43404"/>
                </a:cubicBezTo>
                <a:close/>
                <a:moveTo>
                  <a:pt x="28965" y="43176"/>
                </a:moveTo>
                <a:cubicBezTo>
                  <a:pt x="28969" y="43176"/>
                  <a:pt x="28972" y="43178"/>
                  <a:pt x="28972" y="43182"/>
                </a:cubicBezTo>
                <a:cubicBezTo>
                  <a:pt x="29017" y="43228"/>
                  <a:pt x="28835" y="43410"/>
                  <a:pt x="28653" y="43592"/>
                </a:cubicBezTo>
                <a:cubicBezTo>
                  <a:pt x="28403" y="43792"/>
                  <a:pt x="28249" y="43895"/>
                  <a:pt x="28214" y="43895"/>
                </a:cubicBezTo>
                <a:cubicBezTo>
                  <a:pt x="28186" y="43895"/>
                  <a:pt x="28237" y="43826"/>
                  <a:pt x="28380" y="43683"/>
                </a:cubicBezTo>
                <a:cubicBezTo>
                  <a:pt x="28630" y="43392"/>
                  <a:pt x="28917" y="43176"/>
                  <a:pt x="28965" y="43176"/>
                </a:cubicBezTo>
                <a:close/>
                <a:moveTo>
                  <a:pt x="29396" y="43706"/>
                </a:moveTo>
                <a:cubicBezTo>
                  <a:pt x="29436" y="43706"/>
                  <a:pt x="29424" y="43776"/>
                  <a:pt x="29335" y="43864"/>
                </a:cubicBezTo>
                <a:cubicBezTo>
                  <a:pt x="29303" y="43897"/>
                  <a:pt x="29271" y="43929"/>
                  <a:pt x="29239" y="43929"/>
                </a:cubicBezTo>
                <a:cubicBezTo>
                  <a:pt x="29226" y="43929"/>
                  <a:pt x="29212" y="43923"/>
                  <a:pt x="29199" y="43910"/>
                </a:cubicBezTo>
                <a:cubicBezTo>
                  <a:pt x="29199" y="43864"/>
                  <a:pt x="29244" y="43819"/>
                  <a:pt x="29290" y="43774"/>
                </a:cubicBezTo>
                <a:cubicBezTo>
                  <a:pt x="29338" y="43726"/>
                  <a:pt x="29374" y="43706"/>
                  <a:pt x="29396" y="43706"/>
                </a:cubicBezTo>
                <a:close/>
                <a:moveTo>
                  <a:pt x="25626" y="42665"/>
                </a:moveTo>
                <a:cubicBezTo>
                  <a:pt x="25665" y="42665"/>
                  <a:pt x="25632" y="42790"/>
                  <a:pt x="25515" y="43046"/>
                </a:cubicBezTo>
                <a:cubicBezTo>
                  <a:pt x="25258" y="43474"/>
                  <a:pt x="24315" y="44467"/>
                  <a:pt x="24092" y="44467"/>
                </a:cubicBezTo>
                <a:cubicBezTo>
                  <a:pt x="24079" y="44467"/>
                  <a:pt x="24068" y="44464"/>
                  <a:pt x="24060" y="44456"/>
                </a:cubicBezTo>
                <a:cubicBezTo>
                  <a:pt x="23969" y="44365"/>
                  <a:pt x="23969" y="44319"/>
                  <a:pt x="24196" y="44137"/>
                </a:cubicBezTo>
                <a:cubicBezTo>
                  <a:pt x="24333" y="44001"/>
                  <a:pt x="24378" y="43955"/>
                  <a:pt x="24287" y="43864"/>
                </a:cubicBezTo>
                <a:cubicBezTo>
                  <a:pt x="24242" y="43819"/>
                  <a:pt x="24333" y="43637"/>
                  <a:pt x="24697" y="43319"/>
                </a:cubicBezTo>
                <a:cubicBezTo>
                  <a:pt x="24941" y="43102"/>
                  <a:pt x="25056" y="42998"/>
                  <a:pt x="25079" y="42998"/>
                </a:cubicBezTo>
                <a:cubicBezTo>
                  <a:pt x="25095" y="42998"/>
                  <a:pt x="25070" y="43045"/>
                  <a:pt x="25015" y="43137"/>
                </a:cubicBezTo>
                <a:cubicBezTo>
                  <a:pt x="24916" y="43315"/>
                  <a:pt x="24903" y="43398"/>
                  <a:pt x="24946" y="43398"/>
                </a:cubicBezTo>
                <a:cubicBezTo>
                  <a:pt x="25002" y="43398"/>
                  <a:pt x="25153" y="43257"/>
                  <a:pt x="25333" y="43000"/>
                </a:cubicBezTo>
                <a:cubicBezTo>
                  <a:pt x="25489" y="42778"/>
                  <a:pt x="25590" y="42665"/>
                  <a:pt x="25626" y="42665"/>
                </a:cubicBezTo>
                <a:close/>
                <a:moveTo>
                  <a:pt x="28926" y="44137"/>
                </a:moveTo>
                <a:lnTo>
                  <a:pt x="28926" y="44137"/>
                </a:lnTo>
                <a:cubicBezTo>
                  <a:pt x="28972" y="44183"/>
                  <a:pt x="28881" y="44274"/>
                  <a:pt x="28699" y="44410"/>
                </a:cubicBezTo>
                <a:cubicBezTo>
                  <a:pt x="28581" y="44528"/>
                  <a:pt x="28462" y="44647"/>
                  <a:pt x="28433" y="44647"/>
                </a:cubicBezTo>
                <a:cubicBezTo>
                  <a:pt x="28428" y="44647"/>
                  <a:pt x="28426" y="44644"/>
                  <a:pt x="28426" y="44638"/>
                </a:cubicBezTo>
                <a:cubicBezTo>
                  <a:pt x="28380" y="44592"/>
                  <a:pt x="28881" y="44137"/>
                  <a:pt x="28926" y="44137"/>
                </a:cubicBezTo>
                <a:close/>
                <a:moveTo>
                  <a:pt x="23449" y="44437"/>
                </a:moveTo>
                <a:cubicBezTo>
                  <a:pt x="23461" y="44437"/>
                  <a:pt x="23469" y="44442"/>
                  <a:pt x="23469" y="44456"/>
                </a:cubicBezTo>
                <a:cubicBezTo>
                  <a:pt x="23514" y="44501"/>
                  <a:pt x="23423" y="44547"/>
                  <a:pt x="23378" y="44638"/>
                </a:cubicBezTo>
                <a:cubicBezTo>
                  <a:pt x="23309" y="44689"/>
                  <a:pt x="23267" y="44714"/>
                  <a:pt x="23247" y="44714"/>
                </a:cubicBezTo>
                <a:cubicBezTo>
                  <a:pt x="23215" y="44714"/>
                  <a:pt x="23247" y="44643"/>
                  <a:pt x="23332" y="44501"/>
                </a:cubicBezTo>
                <a:cubicBezTo>
                  <a:pt x="23364" y="44469"/>
                  <a:pt x="23419" y="44437"/>
                  <a:pt x="23449" y="44437"/>
                </a:cubicBezTo>
                <a:close/>
                <a:moveTo>
                  <a:pt x="30927" y="42864"/>
                </a:moveTo>
                <a:cubicBezTo>
                  <a:pt x="30973" y="42864"/>
                  <a:pt x="30745" y="43046"/>
                  <a:pt x="30472" y="43319"/>
                </a:cubicBezTo>
                <a:cubicBezTo>
                  <a:pt x="29881" y="43910"/>
                  <a:pt x="28881" y="44729"/>
                  <a:pt x="28744" y="44774"/>
                </a:cubicBezTo>
                <a:cubicBezTo>
                  <a:pt x="28742" y="44775"/>
                  <a:pt x="28740" y="44775"/>
                  <a:pt x="28738" y="44775"/>
                </a:cubicBezTo>
                <a:cubicBezTo>
                  <a:pt x="28609" y="44775"/>
                  <a:pt x="30430" y="43045"/>
                  <a:pt x="30654" y="42955"/>
                </a:cubicBezTo>
                <a:cubicBezTo>
                  <a:pt x="30791" y="42909"/>
                  <a:pt x="30927" y="42864"/>
                  <a:pt x="30927" y="42864"/>
                </a:cubicBezTo>
                <a:close/>
                <a:moveTo>
                  <a:pt x="27880" y="44365"/>
                </a:moveTo>
                <a:cubicBezTo>
                  <a:pt x="27971" y="44410"/>
                  <a:pt x="27789" y="44547"/>
                  <a:pt x="27562" y="44683"/>
                </a:cubicBezTo>
                <a:cubicBezTo>
                  <a:pt x="27380" y="44865"/>
                  <a:pt x="27061" y="45047"/>
                  <a:pt x="26880" y="45138"/>
                </a:cubicBezTo>
                <a:cubicBezTo>
                  <a:pt x="26785" y="45194"/>
                  <a:pt x="26730" y="45228"/>
                  <a:pt x="26720" y="45228"/>
                </a:cubicBezTo>
                <a:cubicBezTo>
                  <a:pt x="26707" y="45228"/>
                  <a:pt x="26784" y="45161"/>
                  <a:pt x="26971" y="45001"/>
                </a:cubicBezTo>
                <a:cubicBezTo>
                  <a:pt x="27471" y="44547"/>
                  <a:pt x="27789" y="44365"/>
                  <a:pt x="27880" y="44365"/>
                </a:cubicBezTo>
                <a:close/>
                <a:moveTo>
                  <a:pt x="24263" y="44760"/>
                </a:moveTo>
                <a:cubicBezTo>
                  <a:pt x="24274" y="44760"/>
                  <a:pt x="24282" y="44764"/>
                  <a:pt x="24287" y="44774"/>
                </a:cubicBezTo>
                <a:cubicBezTo>
                  <a:pt x="24287" y="44774"/>
                  <a:pt x="24196" y="45001"/>
                  <a:pt x="24014" y="45183"/>
                </a:cubicBezTo>
                <a:cubicBezTo>
                  <a:pt x="23800" y="45452"/>
                  <a:pt x="23632" y="45609"/>
                  <a:pt x="23588" y="45609"/>
                </a:cubicBezTo>
                <a:cubicBezTo>
                  <a:pt x="23556" y="45609"/>
                  <a:pt x="23584" y="45533"/>
                  <a:pt x="23696" y="45365"/>
                </a:cubicBezTo>
                <a:cubicBezTo>
                  <a:pt x="23859" y="45081"/>
                  <a:pt x="24166" y="44760"/>
                  <a:pt x="24263" y="44760"/>
                </a:cubicBezTo>
                <a:close/>
                <a:moveTo>
                  <a:pt x="23878" y="44456"/>
                </a:moveTo>
                <a:cubicBezTo>
                  <a:pt x="23923" y="44456"/>
                  <a:pt x="23832" y="44683"/>
                  <a:pt x="23696" y="44911"/>
                </a:cubicBezTo>
                <a:cubicBezTo>
                  <a:pt x="23514" y="45229"/>
                  <a:pt x="23378" y="45411"/>
                  <a:pt x="23241" y="45411"/>
                </a:cubicBezTo>
                <a:cubicBezTo>
                  <a:pt x="23105" y="45456"/>
                  <a:pt x="22786" y="45684"/>
                  <a:pt x="22559" y="45957"/>
                </a:cubicBezTo>
                <a:cubicBezTo>
                  <a:pt x="22330" y="46171"/>
                  <a:pt x="22218" y="46264"/>
                  <a:pt x="22198" y="46264"/>
                </a:cubicBezTo>
                <a:cubicBezTo>
                  <a:pt x="22153" y="46264"/>
                  <a:pt x="22543" y="45821"/>
                  <a:pt x="23105" y="45229"/>
                </a:cubicBezTo>
                <a:cubicBezTo>
                  <a:pt x="23514" y="44820"/>
                  <a:pt x="23878" y="44456"/>
                  <a:pt x="23878" y="44456"/>
                </a:cubicBezTo>
                <a:close/>
                <a:moveTo>
                  <a:pt x="23189" y="45766"/>
                </a:moveTo>
                <a:cubicBezTo>
                  <a:pt x="23193" y="45766"/>
                  <a:pt x="23196" y="45769"/>
                  <a:pt x="23196" y="45775"/>
                </a:cubicBezTo>
                <a:cubicBezTo>
                  <a:pt x="23241" y="45820"/>
                  <a:pt x="23105" y="45911"/>
                  <a:pt x="22968" y="46048"/>
                </a:cubicBezTo>
                <a:cubicBezTo>
                  <a:pt x="22820" y="46195"/>
                  <a:pt x="22731" y="46265"/>
                  <a:pt x="22710" y="46265"/>
                </a:cubicBezTo>
                <a:cubicBezTo>
                  <a:pt x="22686" y="46265"/>
                  <a:pt x="22752" y="46173"/>
                  <a:pt x="22923" y="46002"/>
                </a:cubicBezTo>
                <a:cubicBezTo>
                  <a:pt x="23041" y="45884"/>
                  <a:pt x="23159" y="45766"/>
                  <a:pt x="23189" y="45766"/>
                </a:cubicBezTo>
                <a:close/>
                <a:moveTo>
                  <a:pt x="56069" y="20576"/>
                </a:moveTo>
                <a:cubicBezTo>
                  <a:pt x="56072" y="20576"/>
                  <a:pt x="56075" y="20577"/>
                  <a:pt x="56078" y="20579"/>
                </a:cubicBezTo>
                <a:cubicBezTo>
                  <a:pt x="56078" y="20624"/>
                  <a:pt x="55577" y="21443"/>
                  <a:pt x="54895" y="22398"/>
                </a:cubicBezTo>
                <a:cubicBezTo>
                  <a:pt x="53622" y="24263"/>
                  <a:pt x="53531" y="24445"/>
                  <a:pt x="53940" y="24627"/>
                </a:cubicBezTo>
                <a:cubicBezTo>
                  <a:pt x="54031" y="24672"/>
                  <a:pt x="54077" y="24808"/>
                  <a:pt x="54077" y="24854"/>
                </a:cubicBezTo>
                <a:cubicBezTo>
                  <a:pt x="54031" y="24945"/>
                  <a:pt x="53576" y="25673"/>
                  <a:pt x="53030" y="26491"/>
                </a:cubicBezTo>
                <a:cubicBezTo>
                  <a:pt x="51939" y="28128"/>
                  <a:pt x="51302" y="28856"/>
                  <a:pt x="49301" y="30812"/>
                </a:cubicBezTo>
                <a:cubicBezTo>
                  <a:pt x="48619" y="31449"/>
                  <a:pt x="48028" y="32131"/>
                  <a:pt x="47982" y="32222"/>
                </a:cubicBezTo>
                <a:cubicBezTo>
                  <a:pt x="47937" y="32313"/>
                  <a:pt x="47937" y="32495"/>
                  <a:pt x="48028" y="32540"/>
                </a:cubicBezTo>
                <a:cubicBezTo>
                  <a:pt x="48119" y="32676"/>
                  <a:pt x="48073" y="32767"/>
                  <a:pt x="47618" y="33177"/>
                </a:cubicBezTo>
                <a:cubicBezTo>
                  <a:pt x="46208" y="34496"/>
                  <a:pt x="44389" y="35769"/>
                  <a:pt x="41933" y="37270"/>
                </a:cubicBezTo>
                <a:cubicBezTo>
                  <a:pt x="40978" y="37816"/>
                  <a:pt x="40205" y="38361"/>
                  <a:pt x="40160" y="38452"/>
                </a:cubicBezTo>
                <a:cubicBezTo>
                  <a:pt x="40069" y="38634"/>
                  <a:pt x="40205" y="38862"/>
                  <a:pt x="40387" y="38953"/>
                </a:cubicBezTo>
                <a:cubicBezTo>
                  <a:pt x="40614" y="39044"/>
                  <a:pt x="40569" y="39089"/>
                  <a:pt x="40160" y="39544"/>
                </a:cubicBezTo>
                <a:cubicBezTo>
                  <a:pt x="39250" y="40499"/>
                  <a:pt x="37249" y="41909"/>
                  <a:pt x="35339" y="42955"/>
                </a:cubicBezTo>
                <a:cubicBezTo>
                  <a:pt x="33520" y="43955"/>
                  <a:pt x="33520" y="43955"/>
                  <a:pt x="33474" y="44274"/>
                </a:cubicBezTo>
                <a:cubicBezTo>
                  <a:pt x="33429" y="44547"/>
                  <a:pt x="33429" y="44547"/>
                  <a:pt x="31564" y="45638"/>
                </a:cubicBezTo>
                <a:cubicBezTo>
                  <a:pt x="31496" y="45684"/>
                  <a:pt x="31439" y="45706"/>
                  <a:pt x="31393" y="45706"/>
                </a:cubicBezTo>
                <a:cubicBezTo>
                  <a:pt x="31348" y="45706"/>
                  <a:pt x="31314" y="45684"/>
                  <a:pt x="31291" y="45638"/>
                </a:cubicBezTo>
                <a:cubicBezTo>
                  <a:pt x="31253" y="45619"/>
                  <a:pt x="31231" y="45608"/>
                  <a:pt x="31218" y="45608"/>
                </a:cubicBezTo>
                <a:cubicBezTo>
                  <a:pt x="31200" y="45608"/>
                  <a:pt x="31200" y="45630"/>
                  <a:pt x="31200" y="45684"/>
                </a:cubicBezTo>
                <a:cubicBezTo>
                  <a:pt x="31200" y="45820"/>
                  <a:pt x="31018" y="45911"/>
                  <a:pt x="30745" y="46048"/>
                </a:cubicBezTo>
                <a:lnTo>
                  <a:pt x="30336" y="46229"/>
                </a:lnTo>
                <a:lnTo>
                  <a:pt x="30336" y="46229"/>
                </a:lnTo>
                <a:lnTo>
                  <a:pt x="30836" y="45820"/>
                </a:lnTo>
                <a:cubicBezTo>
                  <a:pt x="31109" y="45547"/>
                  <a:pt x="31473" y="45274"/>
                  <a:pt x="31655" y="45138"/>
                </a:cubicBezTo>
                <a:cubicBezTo>
                  <a:pt x="32201" y="44683"/>
                  <a:pt x="32610" y="44274"/>
                  <a:pt x="32519" y="44183"/>
                </a:cubicBezTo>
                <a:cubicBezTo>
                  <a:pt x="32519" y="44179"/>
                  <a:pt x="32516" y="44178"/>
                  <a:pt x="32510" y="44178"/>
                </a:cubicBezTo>
                <a:cubicBezTo>
                  <a:pt x="32439" y="44178"/>
                  <a:pt x="31930" y="44437"/>
                  <a:pt x="31382" y="44774"/>
                </a:cubicBezTo>
                <a:cubicBezTo>
                  <a:pt x="30791" y="45138"/>
                  <a:pt x="30291" y="45456"/>
                  <a:pt x="30291" y="45456"/>
                </a:cubicBezTo>
                <a:cubicBezTo>
                  <a:pt x="30245" y="45456"/>
                  <a:pt x="30427" y="45274"/>
                  <a:pt x="30654" y="45092"/>
                </a:cubicBezTo>
                <a:cubicBezTo>
                  <a:pt x="31155" y="44683"/>
                  <a:pt x="31746" y="44092"/>
                  <a:pt x="31791" y="44001"/>
                </a:cubicBezTo>
                <a:cubicBezTo>
                  <a:pt x="31802" y="43959"/>
                  <a:pt x="31788" y="43936"/>
                  <a:pt x="31742" y="43936"/>
                </a:cubicBezTo>
                <a:cubicBezTo>
                  <a:pt x="31589" y="43936"/>
                  <a:pt x="31088" y="44181"/>
                  <a:pt x="29972" y="44774"/>
                </a:cubicBezTo>
                <a:cubicBezTo>
                  <a:pt x="28972" y="45320"/>
                  <a:pt x="28335" y="45684"/>
                  <a:pt x="28335" y="45820"/>
                </a:cubicBezTo>
                <a:cubicBezTo>
                  <a:pt x="28289" y="45911"/>
                  <a:pt x="28198" y="45957"/>
                  <a:pt x="28153" y="45957"/>
                </a:cubicBezTo>
                <a:cubicBezTo>
                  <a:pt x="28141" y="45950"/>
                  <a:pt x="28125" y="45948"/>
                  <a:pt x="28107" y="45948"/>
                </a:cubicBezTo>
                <a:cubicBezTo>
                  <a:pt x="27989" y="45948"/>
                  <a:pt x="27753" y="46066"/>
                  <a:pt x="27516" y="46184"/>
                </a:cubicBezTo>
                <a:cubicBezTo>
                  <a:pt x="27356" y="46273"/>
                  <a:pt x="27266" y="46320"/>
                  <a:pt x="27250" y="46320"/>
                </a:cubicBezTo>
                <a:cubicBezTo>
                  <a:pt x="27226" y="46320"/>
                  <a:pt x="27384" y="46206"/>
                  <a:pt x="27744" y="45957"/>
                </a:cubicBezTo>
                <a:cubicBezTo>
                  <a:pt x="28153" y="45684"/>
                  <a:pt x="28699" y="45274"/>
                  <a:pt x="29017" y="45092"/>
                </a:cubicBezTo>
                <a:cubicBezTo>
                  <a:pt x="29290" y="44911"/>
                  <a:pt x="30154" y="44410"/>
                  <a:pt x="30973" y="44001"/>
                </a:cubicBezTo>
                <a:cubicBezTo>
                  <a:pt x="32428" y="43228"/>
                  <a:pt x="35384" y="41590"/>
                  <a:pt x="35430" y="41500"/>
                </a:cubicBezTo>
                <a:cubicBezTo>
                  <a:pt x="35442" y="41449"/>
                  <a:pt x="35427" y="41423"/>
                  <a:pt x="35377" y="41423"/>
                </a:cubicBezTo>
                <a:cubicBezTo>
                  <a:pt x="35250" y="41423"/>
                  <a:pt x="34902" y="41594"/>
                  <a:pt x="34247" y="41954"/>
                </a:cubicBezTo>
                <a:cubicBezTo>
                  <a:pt x="33707" y="42245"/>
                  <a:pt x="33280" y="42460"/>
                  <a:pt x="33176" y="42460"/>
                </a:cubicBezTo>
                <a:cubicBezTo>
                  <a:pt x="33167" y="42460"/>
                  <a:pt x="33160" y="42459"/>
                  <a:pt x="33156" y="42455"/>
                </a:cubicBezTo>
                <a:cubicBezTo>
                  <a:pt x="33138" y="42420"/>
                  <a:pt x="33121" y="42405"/>
                  <a:pt x="33106" y="42405"/>
                </a:cubicBezTo>
                <a:cubicBezTo>
                  <a:pt x="33082" y="42405"/>
                  <a:pt x="33065" y="42444"/>
                  <a:pt x="33065" y="42500"/>
                </a:cubicBezTo>
                <a:cubicBezTo>
                  <a:pt x="33065" y="42591"/>
                  <a:pt x="32655" y="42864"/>
                  <a:pt x="31973" y="43228"/>
                </a:cubicBezTo>
                <a:cubicBezTo>
                  <a:pt x="31207" y="43644"/>
                  <a:pt x="30799" y="43860"/>
                  <a:pt x="30704" y="43860"/>
                </a:cubicBezTo>
                <a:cubicBezTo>
                  <a:pt x="30601" y="43860"/>
                  <a:pt x="30862" y="43610"/>
                  <a:pt x="31428" y="43091"/>
                </a:cubicBezTo>
                <a:cubicBezTo>
                  <a:pt x="32246" y="42318"/>
                  <a:pt x="32655" y="42045"/>
                  <a:pt x="33247" y="41727"/>
                </a:cubicBezTo>
                <a:cubicBezTo>
                  <a:pt x="33702" y="41545"/>
                  <a:pt x="34020" y="41318"/>
                  <a:pt x="34020" y="41272"/>
                </a:cubicBezTo>
                <a:cubicBezTo>
                  <a:pt x="34008" y="41260"/>
                  <a:pt x="33986" y="41254"/>
                  <a:pt x="33957" y="41254"/>
                </a:cubicBezTo>
                <a:cubicBezTo>
                  <a:pt x="33877" y="41254"/>
                  <a:pt x="33744" y="41297"/>
                  <a:pt x="33611" y="41363"/>
                </a:cubicBezTo>
                <a:lnTo>
                  <a:pt x="33247" y="41500"/>
                </a:lnTo>
                <a:lnTo>
                  <a:pt x="33611" y="41227"/>
                </a:lnTo>
                <a:cubicBezTo>
                  <a:pt x="33792" y="41045"/>
                  <a:pt x="34111" y="40817"/>
                  <a:pt x="34247" y="40681"/>
                </a:cubicBezTo>
                <a:cubicBezTo>
                  <a:pt x="34429" y="40544"/>
                  <a:pt x="35384" y="39999"/>
                  <a:pt x="36385" y="39498"/>
                </a:cubicBezTo>
                <a:cubicBezTo>
                  <a:pt x="38204" y="38589"/>
                  <a:pt x="38659" y="38361"/>
                  <a:pt x="38568" y="38225"/>
                </a:cubicBezTo>
                <a:cubicBezTo>
                  <a:pt x="38568" y="38219"/>
                  <a:pt x="38563" y="38216"/>
                  <a:pt x="38553" y="38216"/>
                </a:cubicBezTo>
                <a:cubicBezTo>
                  <a:pt x="38485" y="38216"/>
                  <a:pt x="38203" y="38345"/>
                  <a:pt x="37886" y="38543"/>
                </a:cubicBezTo>
                <a:cubicBezTo>
                  <a:pt x="36781" y="39096"/>
                  <a:pt x="35745" y="39579"/>
                  <a:pt x="35608" y="39579"/>
                </a:cubicBezTo>
                <a:cubicBezTo>
                  <a:pt x="35587" y="39579"/>
                  <a:pt x="35588" y="39568"/>
                  <a:pt x="35612" y="39544"/>
                </a:cubicBezTo>
                <a:cubicBezTo>
                  <a:pt x="36157" y="39135"/>
                  <a:pt x="37522" y="37998"/>
                  <a:pt x="38250" y="37361"/>
                </a:cubicBezTo>
                <a:cubicBezTo>
                  <a:pt x="38704" y="36997"/>
                  <a:pt x="39296" y="36542"/>
                  <a:pt x="39614" y="36360"/>
                </a:cubicBezTo>
                <a:cubicBezTo>
                  <a:pt x="39932" y="36178"/>
                  <a:pt x="40751" y="35678"/>
                  <a:pt x="41524" y="35269"/>
                </a:cubicBezTo>
                <a:cubicBezTo>
                  <a:pt x="42252" y="34859"/>
                  <a:pt x="43298" y="34268"/>
                  <a:pt x="43844" y="33950"/>
                </a:cubicBezTo>
                <a:cubicBezTo>
                  <a:pt x="44708" y="33495"/>
                  <a:pt x="44981" y="33268"/>
                  <a:pt x="44799" y="33222"/>
                </a:cubicBezTo>
                <a:lnTo>
                  <a:pt x="44799" y="33222"/>
                </a:lnTo>
                <a:cubicBezTo>
                  <a:pt x="44753" y="33222"/>
                  <a:pt x="43434" y="33904"/>
                  <a:pt x="41751" y="34905"/>
                </a:cubicBezTo>
                <a:cubicBezTo>
                  <a:pt x="40818" y="35477"/>
                  <a:pt x="40383" y="35710"/>
                  <a:pt x="40314" y="35710"/>
                </a:cubicBezTo>
                <a:cubicBezTo>
                  <a:pt x="40279" y="35710"/>
                  <a:pt x="40340" y="35649"/>
                  <a:pt x="40478" y="35542"/>
                </a:cubicBezTo>
                <a:cubicBezTo>
                  <a:pt x="41433" y="34723"/>
                  <a:pt x="42252" y="33995"/>
                  <a:pt x="43343" y="32904"/>
                </a:cubicBezTo>
                <a:cubicBezTo>
                  <a:pt x="44162" y="32131"/>
                  <a:pt x="44799" y="31585"/>
                  <a:pt x="45117" y="31449"/>
                </a:cubicBezTo>
                <a:cubicBezTo>
                  <a:pt x="45617" y="31221"/>
                  <a:pt x="48210" y="29629"/>
                  <a:pt x="48801" y="29220"/>
                </a:cubicBezTo>
                <a:cubicBezTo>
                  <a:pt x="49028" y="29038"/>
                  <a:pt x="49165" y="28902"/>
                  <a:pt x="49165" y="28856"/>
                </a:cubicBezTo>
                <a:cubicBezTo>
                  <a:pt x="49146" y="28837"/>
                  <a:pt x="49119" y="28826"/>
                  <a:pt x="49088" y="28826"/>
                </a:cubicBezTo>
                <a:cubicBezTo>
                  <a:pt x="49044" y="28826"/>
                  <a:pt x="48991" y="28848"/>
                  <a:pt x="48937" y="28902"/>
                </a:cubicBezTo>
                <a:cubicBezTo>
                  <a:pt x="48710" y="29038"/>
                  <a:pt x="45981" y="30766"/>
                  <a:pt x="45572" y="30994"/>
                </a:cubicBezTo>
                <a:cubicBezTo>
                  <a:pt x="45564" y="30999"/>
                  <a:pt x="45560" y="31001"/>
                  <a:pt x="45557" y="31001"/>
                </a:cubicBezTo>
                <a:cubicBezTo>
                  <a:pt x="45515" y="31001"/>
                  <a:pt x="46222" y="30260"/>
                  <a:pt x="47255" y="29356"/>
                </a:cubicBezTo>
                <a:cubicBezTo>
                  <a:pt x="48301" y="28356"/>
                  <a:pt x="49210" y="27583"/>
                  <a:pt x="49256" y="27583"/>
                </a:cubicBezTo>
                <a:cubicBezTo>
                  <a:pt x="49256" y="27583"/>
                  <a:pt x="49257" y="27584"/>
                  <a:pt x="49259" y="27584"/>
                </a:cubicBezTo>
                <a:cubicBezTo>
                  <a:pt x="49380" y="27584"/>
                  <a:pt x="52668" y="25716"/>
                  <a:pt x="52803" y="25582"/>
                </a:cubicBezTo>
                <a:cubicBezTo>
                  <a:pt x="52851" y="25510"/>
                  <a:pt x="52852" y="25473"/>
                  <a:pt x="52800" y="25473"/>
                </a:cubicBezTo>
                <a:cubicBezTo>
                  <a:pt x="52655" y="25473"/>
                  <a:pt x="52102" y="25764"/>
                  <a:pt x="51029" y="26400"/>
                </a:cubicBezTo>
                <a:cubicBezTo>
                  <a:pt x="50166" y="26918"/>
                  <a:pt x="49467" y="27313"/>
                  <a:pt x="49359" y="27313"/>
                </a:cubicBezTo>
                <a:cubicBezTo>
                  <a:pt x="49353" y="27313"/>
                  <a:pt x="49349" y="27312"/>
                  <a:pt x="49347" y="27310"/>
                </a:cubicBezTo>
                <a:cubicBezTo>
                  <a:pt x="49347" y="27310"/>
                  <a:pt x="50074" y="26582"/>
                  <a:pt x="50984" y="25718"/>
                </a:cubicBezTo>
                <a:cubicBezTo>
                  <a:pt x="51893" y="24854"/>
                  <a:pt x="53167" y="23581"/>
                  <a:pt x="53804" y="22898"/>
                </a:cubicBezTo>
                <a:cubicBezTo>
                  <a:pt x="55537" y="21035"/>
                  <a:pt x="55990" y="20576"/>
                  <a:pt x="56069" y="20576"/>
                </a:cubicBezTo>
                <a:close/>
                <a:moveTo>
                  <a:pt x="17465" y="40226"/>
                </a:moveTo>
                <a:lnTo>
                  <a:pt x="17420" y="40499"/>
                </a:lnTo>
                <a:cubicBezTo>
                  <a:pt x="17329" y="40726"/>
                  <a:pt x="17147" y="40954"/>
                  <a:pt x="16510" y="41454"/>
                </a:cubicBezTo>
                <a:cubicBezTo>
                  <a:pt x="16055" y="41818"/>
                  <a:pt x="15737" y="42182"/>
                  <a:pt x="15737" y="42227"/>
                </a:cubicBezTo>
                <a:cubicBezTo>
                  <a:pt x="15760" y="42250"/>
                  <a:pt x="15782" y="42261"/>
                  <a:pt x="15811" y="42261"/>
                </a:cubicBezTo>
                <a:cubicBezTo>
                  <a:pt x="15839" y="42261"/>
                  <a:pt x="15873" y="42250"/>
                  <a:pt x="15919" y="42227"/>
                </a:cubicBezTo>
                <a:cubicBezTo>
                  <a:pt x="15964" y="42136"/>
                  <a:pt x="16237" y="41909"/>
                  <a:pt x="16510" y="41727"/>
                </a:cubicBezTo>
                <a:lnTo>
                  <a:pt x="17010" y="41363"/>
                </a:lnTo>
                <a:lnTo>
                  <a:pt x="17010" y="41363"/>
                </a:lnTo>
                <a:lnTo>
                  <a:pt x="16828" y="41772"/>
                </a:lnTo>
                <a:cubicBezTo>
                  <a:pt x="16692" y="42000"/>
                  <a:pt x="16647" y="42182"/>
                  <a:pt x="16738" y="42182"/>
                </a:cubicBezTo>
                <a:cubicBezTo>
                  <a:pt x="16783" y="42227"/>
                  <a:pt x="16419" y="42591"/>
                  <a:pt x="15919" y="43046"/>
                </a:cubicBezTo>
                <a:cubicBezTo>
                  <a:pt x="15386" y="43503"/>
                  <a:pt x="15139" y="43705"/>
                  <a:pt x="15047" y="43705"/>
                </a:cubicBezTo>
                <a:cubicBezTo>
                  <a:pt x="15029" y="43705"/>
                  <a:pt x="15017" y="43697"/>
                  <a:pt x="15009" y="43683"/>
                </a:cubicBezTo>
                <a:cubicBezTo>
                  <a:pt x="14980" y="43654"/>
                  <a:pt x="14956" y="43639"/>
                  <a:pt x="14932" y="43639"/>
                </a:cubicBezTo>
                <a:cubicBezTo>
                  <a:pt x="14880" y="43639"/>
                  <a:pt x="14830" y="43709"/>
                  <a:pt x="14736" y="43864"/>
                </a:cubicBezTo>
                <a:cubicBezTo>
                  <a:pt x="14691" y="44001"/>
                  <a:pt x="14509" y="44319"/>
                  <a:pt x="14373" y="44547"/>
                </a:cubicBezTo>
                <a:cubicBezTo>
                  <a:pt x="14236" y="44774"/>
                  <a:pt x="14100" y="45001"/>
                  <a:pt x="14145" y="45001"/>
                </a:cubicBezTo>
                <a:cubicBezTo>
                  <a:pt x="14154" y="45028"/>
                  <a:pt x="14170" y="45041"/>
                  <a:pt x="14191" y="45041"/>
                </a:cubicBezTo>
                <a:cubicBezTo>
                  <a:pt x="14279" y="45041"/>
                  <a:pt x="14462" y="44822"/>
                  <a:pt x="14645" y="44456"/>
                </a:cubicBezTo>
                <a:cubicBezTo>
                  <a:pt x="14800" y="44068"/>
                  <a:pt x="14889" y="43945"/>
                  <a:pt x="14969" y="43945"/>
                </a:cubicBezTo>
                <a:cubicBezTo>
                  <a:pt x="14982" y="43945"/>
                  <a:pt x="14996" y="43949"/>
                  <a:pt x="15009" y="43955"/>
                </a:cubicBezTo>
                <a:cubicBezTo>
                  <a:pt x="15022" y="43968"/>
                  <a:pt x="15040" y="43975"/>
                  <a:pt x="15062" y="43975"/>
                </a:cubicBezTo>
                <a:cubicBezTo>
                  <a:pt x="15196" y="43975"/>
                  <a:pt x="15502" y="43735"/>
                  <a:pt x="16010" y="43228"/>
                </a:cubicBezTo>
                <a:cubicBezTo>
                  <a:pt x="16439" y="42842"/>
                  <a:pt x="16827" y="42496"/>
                  <a:pt x="16870" y="42496"/>
                </a:cubicBezTo>
                <a:cubicBezTo>
                  <a:pt x="16873" y="42496"/>
                  <a:pt x="16874" y="42497"/>
                  <a:pt x="16874" y="42500"/>
                </a:cubicBezTo>
                <a:cubicBezTo>
                  <a:pt x="16919" y="42591"/>
                  <a:pt x="16010" y="43592"/>
                  <a:pt x="15055" y="44456"/>
                </a:cubicBezTo>
                <a:cubicBezTo>
                  <a:pt x="14555" y="44956"/>
                  <a:pt x="13872" y="45638"/>
                  <a:pt x="13554" y="46002"/>
                </a:cubicBezTo>
                <a:cubicBezTo>
                  <a:pt x="13328" y="46260"/>
                  <a:pt x="13182" y="46427"/>
                  <a:pt x="13137" y="46427"/>
                </a:cubicBezTo>
                <a:cubicBezTo>
                  <a:pt x="13054" y="46427"/>
                  <a:pt x="13304" y="45875"/>
                  <a:pt x="14009" y="44319"/>
                </a:cubicBezTo>
                <a:lnTo>
                  <a:pt x="14827" y="42500"/>
                </a:lnTo>
                <a:lnTo>
                  <a:pt x="15555" y="41681"/>
                </a:lnTo>
                <a:cubicBezTo>
                  <a:pt x="16111" y="41093"/>
                  <a:pt x="16455" y="40739"/>
                  <a:pt x="16503" y="40739"/>
                </a:cubicBezTo>
                <a:cubicBezTo>
                  <a:pt x="16522" y="40739"/>
                  <a:pt x="16496" y="40793"/>
                  <a:pt x="16419" y="40908"/>
                </a:cubicBezTo>
                <a:cubicBezTo>
                  <a:pt x="16328" y="40999"/>
                  <a:pt x="16192" y="41181"/>
                  <a:pt x="16055" y="41272"/>
                </a:cubicBezTo>
                <a:cubicBezTo>
                  <a:pt x="15964" y="41363"/>
                  <a:pt x="15873" y="41454"/>
                  <a:pt x="15873" y="41454"/>
                </a:cubicBezTo>
                <a:cubicBezTo>
                  <a:pt x="15896" y="41488"/>
                  <a:pt x="15939" y="41502"/>
                  <a:pt x="15991" y="41502"/>
                </a:cubicBezTo>
                <a:cubicBezTo>
                  <a:pt x="16146" y="41502"/>
                  <a:pt x="16385" y="41374"/>
                  <a:pt x="16419" y="41272"/>
                </a:cubicBezTo>
                <a:cubicBezTo>
                  <a:pt x="16465" y="41181"/>
                  <a:pt x="16556" y="41136"/>
                  <a:pt x="16601" y="41136"/>
                </a:cubicBezTo>
                <a:cubicBezTo>
                  <a:pt x="16613" y="41148"/>
                  <a:pt x="16625" y="41154"/>
                  <a:pt x="16638" y="41154"/>
                </a:cubicBezTo>
                <a:cubicBezTo>
                  <a:pt x="16671" y="41154"/>
                  <a:pt x="16704" y="41111"/>
                  <a:pt x="16738" y="41045"/>
                </a:cubicBezTo>
                <a:cubicBezTo>
                  <a:pt x="16738" y="40954"/>
                  <a:pt x="16919" y="40772"/>
                  <a:pt x="17101" y="40590"/>
                </a:cubicBezTo>
                <a:lnTo>
                  <a:pt x="17465" y="40226"/>
                </a:lnTo>
                <a:close/>
                <a:moveTo>
                  <a:pt x="30647" y="44772"/>
                </a:moveTo>
                <a:cubicBezTo>
                  <a:pt x="30650" y="44772"/>
                  <a:pt x="30653" y="44773"/>
                  <a:pt x="30654" y="44774"/>
                </a:cubicBezTo>
                <a:cubicBezTo>
                  <a:pt x="30700" y="44774"/>
                  <a:pt x="30427" y="44956"/>
                  <a:pt x="30109" y="45183"/>
                </a:cubicBezTo>
                <a:cubicBezTo>
                  <a:pt x="29790" y="45365"/>
                  <a:pt x="29517" y="45593"/>
                  <a:pt x="29517" y="45684"/>
                </a:cubicBezTo>
                <a:cubicBezTo>
                  <a:pt x="29517" y="45775"/>
                  <a:pt x="29154" y="46002"/>
                  <a:pt x="28653" y="46229"/>
                </a:cubicBezTo>
                <a:cubicBezTo>
                  <a:pt x="28313" y="46384"/>
                  <a:pt x="28099" y="46475"/>
                  <a:pt x="28040" y="46475"/>
                </a:cubicBezTo>
                <a:cubicBezTo>
                  <a:pt x="28012" y="46475"/>
                  <a:pt x="28018" y="46455"/>
                  <a:pt x="28062" y="46411"/>
                </a:cubicBezTo>
                <a:cubicBezTo>
                  <a:pt x="28244" y="46320"/>
                  <a:pt x="28608" y="46048"/>
                  <a:pt x="28926" y="45820"/>
                </a:cubicBezTo>
                <a:cubicBezTo>
                  <a:pt x="29498" y="45424"/>
                  <a:pt x="30540" y="44772"/>
                  <a:pt x="30647" y="44772"/>
                </a:cubicBezTo>
                <a:close/>
                <a:moveTo>
                  <a:pt x="22604" y="46320"/>
                </a:moveTo>
                <a:cubicBezTo>
                  <a:pt x="22604" y="46320"/>
                  <a:pt x="22513" y="46457"/>
                  <a:pt x="22377" y="46548"/>
                </a:cubicBezTo>
                <a:cubicBezTo>
                  <a:pt x="22241" y="46684"/>
                  <a:pt x="22150" y="46775"/>
                  <a:pt x="22104" y="46775"/>
                </a:cubicBezTo>
                <a:cubicBezTo>
                  <a:pt x="22104" y="46775"/>
                  <a:pt x="22195" y="46639"/>
                  <a:pt x="22286" y="46548"/>
                </a:cubicBezTo>
                <a:cubicBezTo>
                  <a:pt x="22423" y="46411"/>
                  <a:pt x="22559" y="46320"/>
                  <a:pt x="22604" y="46320"/>
                </a:cubicBezTo>
                <a:close/>
                <a:moveTo>
                  <a:pt x="31192" y="45181"/>
                </a:moveTo>
                <a:cubicBezTo>
                  <a:pt x="31196" y="45181"/>
                  <a:pt x="31199" y="45182"/>
                  <a:pt x="31200" y="45183"/>
                </a:cubicBezTo>
                <a:cubicBezTo>
                  <a:pt x="31246" y="45183"/>
                  <a:pt x="31018" y="45365"/>
                  <a:pt x="30745" y="45593"/>
                </a:cubicBezTo>
                <a:cubicBezTo>
                  <a:pt x="30472" y="45866"/>
                  <a:pt x="30200" y="46093"/>
                  <a:pt x="30200" y="46184"/>
                </a:cubicBezTo>
                <a:cubicBezTo>
                  <a:pt x="30200" y="46316"/>
                  <a:pt x="28874" y="47005"/>
                  <a:pt x="28669" y="47005"/>
                </a:cubicBezTo>
                <a:cubicBezTo>
                  <a:pt x="28663" y="47005"/>
                  <a:pt x="28657" y="47004"/>
                  <a:pt x="28653" y="47003"/>
                </a:cubicBezTo>
                <a:cubicBezTo>
                  <a:pt x="28608" y="46957"/>
                  <a:pt x="28926" y="46730"/>
                  <a:pt x="29335" y="46411"/>
                </a:cubicBezTo>
                <a:cubicBezTo>
                  <a:pt x="29745" y="46138"/>
                  <a:pt x="30109" y="45866"/>
                  <a:pt x="30109" y="45820"/>
                </a:cubicBezTo>
                <a:cubicBezTo>
                  <a:pt x="30153" y="45776"/>
                  <a:pt x="31087" y="45181"/>
                  <a:pt x="31192" y="45181"/>
                </a:cubicBezTo>
                <a:close/>
                <a:moveTo>
                  <a:pt x="27371" y="46545"/>
                </a:moveTo>
                <a:cubicBezTo>
                  <a:pt x="27375" y="46545"/>
                  <a:pt x="27378" y="46546"/>
                  <a:pt x="27380" y="46548"/>
                </a:cubicBezTo>
                <a:cubicBezTo>
                  <a:pt x="27425" y="46548"/>
                  <a:pt x="27334" y="46639"/>
                  <a:pt x="27198" y="46730"/>
                </a:cubicBezTo>
                <a:cubicBezTo>
                  <a:pt x="26928" y="46961"/>
                  <a:pt x="26561" y="47159"/>
                  <a:pt x="26455" y="47159"/>
                </a:cubicBezTo>
                <a:cubicBezTo>
                  <a:pt x="26435" y="47159"/>
                  <a:pt x="26425" y="47153"/>
                  <a:pt x="26425" y="47139"/>
                </a:cubicBezTo>
                <a:cubicBezTo>
                  <a:pt x="26381" y="47095"/>
                  <a:pt x="27265" y="46545"/>
                  <a:pt x="27371" y="46545"/>
                </a:cubicBezTo>
                <a:close/>
                <a:moveTo>
                  <a:pt x="28608" y="46457"/>
                </a:moveTo>
                <a:cubicBezTo>
                  <a:pt x="28653" y="46502"/>
                  <a:pt x="28380" y="46684"/>
                  <a:pt x="27971" y="46912"/>
                </a:cubicBezTo>
                <a:cubicBezTo>
                  <a:pt x="27607" y="47139"/>
                  <a:pt x="27243" y="47275"/>
                  <a:pt x="27152" y="47275"/>
                </a:cubicBezTo>
                <a:cubicBezTo>
                  <a:pt x="27107" y="47230"/>
                  <a:pt x="27380" y="47048"/>
                  <a:pt x="27835" y="46821"/>
                </a:cubicBezTo>
                <a:cubicBezTo>
                  <a:pt x="28244" y="46639"/>
                  <a:pt x="28608" y="46457"/>
                  <a:pt x="28608" y="46457"/>
                </a:cubicBezTo>
                <a:close/>
                <a:moveTo>
                  <a:pt x="14900" y="37520"/>
                </a:moveTo>
                <a:cubicBezTo>
                  <a:pt x="15007" y="37520"/>
                  <a:pt x="14719" y="37941"/>
                  <a:pt x="14100" y="38589"/>
                </a:cubicBezTo>
                <a:cubicBezTo>
                  <a:pt x="13551" y="39163"/>
                  <a:pt x="13303" y="39498"/>
                  <a:pt x="13371" y="39498"/>
                </a:cubicBezTo>
                <a:cubicBezTo>
                  <a:pt x="13422" y="39498"/>
                  <a:pt x="13648" y="39314"/>
                  <a:pt x="14054" y="38907"/>
                </a:cubicBezTo>
                <a:lnTo>
                  <a:pt x="14782" y="38180"/>
                </a:lnTo>
                <a:lnTo>
                  <a:pt x="14691" y="38543"/>
                </a:lnTo>
                <a:cubicBezTo>
                  <a:pt x="14645" y="38862"/>
                  <a:pt x="14555" y="38998"/>
                  <a:pt x="14236" y="39362"/>
                </a:cubicBezTo>
                <a:cubicBezTo>
                  <a:pt x="13781" y="39817"/>
                  <a:pt x="13736" y="39908"/>
                  <a:pt x="13872" y="39953"/>
                </a:cubicBezTo>
                <a:cubicBezTo>
                  <a:pt x="13918" y="39953"/>
                  <a:pt x="14009" y="39862"/>
                  <a:pt x="14145" y="39771"/>
                </a:cubicBezTo>
                <a:cubicBezTo>
                  <a:pt x="14270" y="39629"/>
                  <a:pt x="14353" y="39563"/>
                  <a:pt x="14399" y="39563"/>
                </a:cubicBezTo>
                <a:cubicBezTo>
                  <a:pt x="14471" y="39563"/>
                  <a:pt x="14456" y="39722"/>
                  <a:pt x="14373" y="39999"/>
                </a:cubicBezTo>
                <a:cubicBezTo>
                  <a:pt x="14236" y="40317"/>
                  <a:pt x="14009" y="40635"/>
                  <a:pt x="13690" y="40999"/>
                </a:cubicBezTo>
                <a:cubicBezTo>
                  <a:pt x="13418" y="41318"/>
                  <a:pt x="13145" y="41636"/>
                  <a:pt x="13145" y="41681"/>
                </a:cubicBezTo>
                <a:cubicBezTo>
                  <a:pt x="13115" y="41769"/>
                  <a:pt x="13119" y="41810"/>
                  <a:pt x="13151" y="41810"/>
                </a:cubicBezTo>
                <a:cubicBezTo>
                  <a:pt x="13218" y="41810"/>
                  <a:pt x="13412" y="41627"/>
                  <a:pt x="13690" y="41318"/>
                </a:cubicBezTo>
                <a:cubicBezTo>
                  <a:pt x="13880" y="41090"/>
                  <a:pt x="13998" y="40974"/>
                  <a:pt x="14059" y="40974"/>
                </a:cubicBezTo>
                <a:cubicBezTo>
                  <a:pt x="14144" y="40974"/>
                  <a:pt x="14115" y="41204"/>
                  <a:pt x="14009" y="41681"/>
                </a:cubicBezTo>
                <a:cubicBezTo>
                  <a:pt x="13872" y="42136"/>
                  <a:pt x="11871" y="46639"/>
                  <a:pt x="11462" y="47412"/>
                </a:cubicBezTo>
                <a:cubicBezTo>
                  <a:pt x="11458" y="47419"/>
                  <a:pt x="11455" y="47423"/>
                  <a:pt x="11451" y="47423"/>
                </a:cubicBezTo>
                <a:cubicBezTo>
                  <a:pt x="11371" y="47423"/>
                  <a:pt x="11377" y="45447"/>
                  <a:pt x="11507" y="44183"/>
                </a:cubicBezTo>
                <a:cubicBezTo>
                  <a:pt x="11644" y="42727"/>
                  <a:pt x="11871" y="41909"/>
                  <a:pt x="12462" y="40817"/>
                </a:cubicBezTo>
                <a:cubicBezTo>
                  <a:pt x="12861" y="40179"/>
                  <a:pt x="12980" y="39891"/>
                  <a:pt x="12850" y="39891"/>
                </a:cubicBezTo>
                <a:cubicBezTo>
                  <a:pt x="12832" y="39891"/>
                  <a:pt x="12809" y="39897"/>
                  <a:pt x="12781" y="39908"/>
                </a:cubicBezTo>
                <a:cubicBezTo>
                  <a:pt x="12781" y="39908"/>
                  <a:pt x="12553" y="40226"/>
                  <a:pt x="12371" y="40590"/>
                </a:cubicBezTo>
                <a:cubicBezTo>
                  <a:pt x="12183" y="40891"/>
                  <a:pt x="12057" y="41068"/>
                  <a:pt x="12045" y="41068"/>
                </a:cubicBezTo>
                <a:cubicBezTo>
                  <a:pt x="12043" y="41068"/>
                  <a:pt x="12045" y="41060"/>
                  <a:pt x="12053" y="41045"/>
                </a:cubicBezTo>
                <a:cubicBezTo>
                  <a:pt x="12186" y="40556"/>
                  <a:pt x="13319" y="38677"/>
                  <a:pt x="13455" y="38677"/>
                </a:cubicBezTo>
                <a:cubicBezTo>
                  <a:pt x="13458" y="38677"/>
                  <a:pt x="13461" y="38678"/>
                  <a:pt x="13463" y="38680"/>
                </a:cubicBezTo>
                <a:cubicBezTo>
                  <a:pt x="13466" y="38683"/>
                  <a:pt x="13471" y="38685"/>
                  <a:pt x="13477" y="38685"/>
                </a:cubicBezTo>
                <a:cubicBezTo>
                  <a:pt x="13555" y="38685"/>
                  <a:pt x="13857" y="38423"/>
                  <a:pt x="14236" y="38043"/>
                </a:cubicBezTo>
                <a:cubicBezTo>
                  <a:pt x="14617" y="37679"/>
                  <a:pt x="14833" y="37520"/>
                  <a:pt x="14900" y="37520"/>
                </a:cubicBezTo>
                <a:close/>
                <a:moveTo>
                  <a:pt x="23206" y="46768"/>
                </a:moveTo>
                <a:cubicBezTo>
                  <a:pt x="23220" y="46768"/>
                  <a:pt x="23232" y="46770"/>
                  <a:pt x="23241" y="46775"/>
                </a:cubicBezTo>
                <a:cubicBezTo>
                  <a:pt x="23287" y="46775"/>
                  <a:pt x="23105" y="46957"/>
                  <a:pt x="22877" y="47139"/>
                </a:cubicBezTo>
                <a:cubicBezTo>
                  <a:pt x="22552" y="47418"/>
                  <a:pt x="22357" y="47554"/>
                  <a:pt x="22311" y="47554"/>
                </a:cubicBezTo>
                <a:cubicBezTo>
                  <a:pt x="22267" y="47554"/>
                  <a:pt x="22360" y="47429"/>
                  <a:pt x="22604" y="47184"/>
                </a:cubicBezTo>
                <a:cubicBezTo>
                  <a:pt x="22808" y="46940"/>
                  <a:pt x="23085" y="46768"/>
                  <a:pt x="23206" y="46768"/>
                </a:cubicBezTo>
                <a:close/>
                <a:moveTo>
                  <a:pt x="26512" y="47758"/>
                </a:moveTo>
                <a:cubicBezTo>
                  <a:pt x="26565" y="47758"/>
                  <a:pt x="26582" y="47780"/>
                  <a:pt x="26561" y="47821"/>
                </a:cubicBezTo>
                <a:cubicBezTo>
                  <a:pt x="26561" y="47821"/>
                  <a:pt x="26379" y="47867"/>
                  <a:pt x="26197" y="47912"/>
                </a:cubicBezTo>
                <a:lnTo>
                  <a:pt x="25834" y="48003"/>
                </a:lnTo>
                <a:lnTo>
                  <a:pt x="26152" y="47867"/>
                </a:lnTo>
                <a:cubicBezTo>
                  <a:pt x="26327" y="47792"/>
                  <a:pt x="26447" y="47758"/>
                  <a:pt x="26512" y="47758"/>
                </a:cubicBezTo>
                <a:close/>
                <a:moveTo>
                  <a:pt x="39560" y="26259"/>
                </a:moveTo>
                <a:cubicBezTo>
                  <a:pt x="39562" y="26259"/>
                  <a:pt x="39564" y="26259"/>
                  <a:pt x="39566" y="26260"/>
                </a:cubicBezTo>
                <a:lnTo>
                  <a:pt x="39566" y="26260"/>
                </a:lnTo>
                <a:cubicBezTo>
                  <a:pt x="39566" y="26260"/>
                  <a:pt x="39566" y="26260"/>
                  <a:pt x="39566" y="26260"/>
                </a:cubicBezTo>
                <a:cubicBezTo>
                  <a:pt x="39536" y="26260"/>
                  <a:pt x="39227" y="26653"/>
                  <a:pt x="38795" y="27128"/>
                </a:cubicBezTo>
                <a:cubicBezTo>
                  <a:pt x="38386" y="27583"/>
                  <a:pt x="38022" y="28038"/>
                  <a:pt x="38022" y="28128"/>
                </a:cubicBezTo>
                <a:cubicBezTo>
                  <a:pt x="38022" y="28250"/>
                  <a:pt x="38103" y="28310"/>
                  <a:pt x="38238" y="28310"/>
                </a:cubicBezTo>
                <a:cubicBezTo>
                  <a:pt x="38305" y="28310"/>
                  <a:pt x="38386" y="28295"/>
                  <a:pt x="38477" y="28265"/>
                </a:cubicBezTo>
                <a:cubicBezTo>
                  <a:pt x="38545" y="28236"/>
                  <a:pt x="38595" y="28219"/>
                  <a:pt x="38622" y="28219"/>
                </a:cubicBezTo>
                <a:cubicBezTo>
                  <a:pt x="38722" y="28219"/>
                  <a:pt x="38528" y="28441"/>
                  <a:pt x="37886" y="29084"/>
                </a:cubicBezTo>
                <a:cubicBezTo>
                  <a:pt x="37522" y="29493"/>
                  <a:pt x="36749" y="30357"/>
                  <a:pt x="36248" y="30994"/>
                </a:cubicBezTo>
                <a:cubicBezTo>
                  <a:pt x="35475" y="31949"/>
                  <a:pt x="35293" y="32222"/>
                  <a:pt x="35339" y="32404"/>
                </a:cubicBezTo>
                <a:cubicBezTo>
                  <a:pt x="35384" y="32540"/>
                  <a:pt x="35157" y="32813"/>
                  <a:pt x="34202" y="33950"/>
                </a:cubicBezTo>
                <a:cubicBezTo>
                  <a:pt x="33565" y="34723"/>
                  <a:pt x="32610" y="35860"/>
                  <a:pt x="32064" y="36497"/>
                </a:cubicBezTo>
                <a:cubicBezTo>
                  <a:pt x="31518" y="37179"/>
                  <a:pt x="31018" y="37816"/>
                  <a:pt x="30973" y="37952"/>
                </a:cubicBezTo>
                <a:cubicBezTo>
                  <a:pt x="30882" y="38180"/>
                  <a:pt x="30882" y="38225"/>
                  <a:pt x="31155" y="38316"/>
                </a:cubicBezTo>
                <a:cubicBezTo>
                  <a:pt x="31473" y="38407"/>
                  <a:pt x="31473" y="38407"/>
                  <a:pt x="31337" y="38816"/>
                </a:cubicBezTo>
                <a:cubicBezTo>
                  <a:pt x="31200" y="39089"/>
                  <a:pt x="31018" y="39407"/>
                  <a:pt x="30700" y="39726"/>
                </a:cubicBezTo>
                <a:cubicBezTo>
                  <a:pt x="30427" y="39999"/>
                  <a:pt x="30154" y="40272"/>
                  <a:pt x="30109" y="40363"/>
                </a:cubicBezTo>
                <a:cubicBezTo>
                  <a:pt x="29836" y="40817"/>
                  <a:pt x="29563" y="41181"/>
                  <a:pt x="28835" y="41909"/>
                </a:cubicBezTo>
                <a:cubicBezTo>
                  <a:pt x="27926" y="42909"/>
                  <a:pt x="27880" y="43046"/>
                  <a:pt x="28289" y="43137"/>
                </a:cubicBezTo>
                <a:cubicBezTo>
                  <a:pt x="28380" y="43137"/>
                  <a:pt x="28153" y="43410"/>
                  <a:pt x="27471" y="44046"/>
                </a:cubicBezTo>
                <a:cubicBezTo>
                  <a:pt x="26592" y="44881"/>
                  <a:pt x="25798" y="45504"/>
                  <a:pt x="25704" y="45504"/>
                </a:cubicBezTo>
                <a:cubicBezTo>
                  <a:pt x="25701" y="45504"/>
                  <a:pt x="25699" y="45503"/>
                  <a:pt x="25697" y="45502"/>
                </a:cubicBezTo>
                <a:cubicBezTo>
                  <a:pt x="25677" y="45472"/>
                  <a:pt x="25660" y="45451"/>
                  <a:pt x="25626" y="45451"/>
                </a:cubicBezTo>
                <a:cubicBezTo>
                  <a:pt x="25505" y="45451"/>
                  <a:pt x="25176" y="45726"/>
                  <a:pt x="23787" y="46866"/>
                </a:cubicBezTo>
                <a:cubicBezTo>
                  <a:pt x="22877" y="47594"/>
                  <a:pt x="22104" y="48185"/>
                  <a:pt x="21968" y="48231"/>
                </a:cubicBezTo>
                <a:cubicBezTo>
                  <a:pt x="21937" y="48249"/>
                  <a:pt x="21917" y="48259"/>
                  <a:pt x="21910" y="48259"/>
                </a:cubicBezTo>
                <a:cubicBezTo>
                  <a:pt x="21865" y="48259"/>
                  <a:pt x="22350" y="47845"/>
                  <a:pt x="23923" y="46548"/>
                </a:cubicBezTo>
                <a:cubicBezTo>
                  <a:pt x="24651" y="45957"/>
                  <a:pt x="25288" y="45411"/>
                  <a:pt x="25242" y="45365"/>
                </a:cubicBezTo>
                <a:lnTo>
                  <a:pt x="25242" y="45365"/>
                </a:lnTo>
                <a:cubicBezTo>
                  <a:pt x="25242" y="45365"/>
                  <a:pt x="25151" y="45365"/>
                  <a:pt x="25015" y="45411"/>
                </a:cubicBezTo>
                <a:cubicBezTo>
                  <a:pt x="25003" y="45417"/>
                  <a:pt x="24995" y="45420"/>
                  <a:pt x="24991" y="45420"/>
                </a:cubicBezTo>
                <a:cubicBezTo>
                  <a:pt x="24961" y="45420"/>
                  <a:pt x="25090" y="45290"/>
                  <a:pt x="25288" y="45092"/>
                </a:cubicBezTo>
                <a:cubicBezTo>
                  <a:pt x="25579" y="44881"/>
                  <a:pt x="25762" y="44761"/>
                  <a:pt x="25793" y="44761"/>
                </a:cubicBezTo>
                <a:cubicBezTo>
                  <a:pt x="25815" y="44761"/>
                  <a:pt x="25758" y="44823"/>
                  <a:pt x="25606" y="44956"/>
                </a:cubicBezTo>
                <a:cubicBezTo>
                  <a:pt x="25470" y="45092"/>
                  <a:pt x="25424" y="45229"/>
                  <a:pt x="25424" y="45274"/>
                </a:cubicBezTo>
                <a:cubicBezTo>
                  <a:pt x="25428" y="45278"/>
                  <a:pt x="25434" y="45280"/>
                  <a:pt x="25442" y="45280"/>
                </a:cubicBezTo>
                <a:cubicBezTo>
                  <a:pt x="25604" y="45280"/>
                  <a:pt x="26552" y="44366"/>
                  <a:pt x="27334" y="43410"/>
                </a:cubicBezTo>
                <a:cubicBezTo>
                  <a:pt x="28108" y="42455"/>
                  <a:pt x="28108" y="42455"/>
                  <a:pt x="28017" y="42409"/>
                </a:cubicBezTo>
                <a:cubicBezTo>
                  <a:pt x="27971" y="42409"/>
                  <a:pt x="27698" y="42682"/>
                  <a:pt x="27380" y="43046"/>
                </a:cubicBezTo>
                <a:cubicBezTo>
                  <a:pt x="27061" y="43455"/>
                  <a:pt x="26516" y="43955"/>
                  <a:pt x="26152" y="44228"/>
                </a:cubicBezTo>
                <a:cubicBezTo>
                  <a:pt x="25788" y="44456"/>
                  <a:pt x="25060" y="45047"/>
                  <a:pt x="24515" y="45456"/>
                </a:cubicBezTo>
                <a:cubicBezTo>
                  <a:pt x="23917" y="45973"/>
                  <a:pt x="23562" y="46245"/>
                  <a:pt x="23520" y="46245"/>
                </a:cubicBezTo>
                <a:cubicBezTo>
                  <a:pt x="23491" y="46245"/>
                  <a:pt x="23603" y="46122"/>
                  <a:pt x="23878" y="45866"/>
                </a:cubicBezTo>
                <a:cubicBezTo>
                  <a:pt x="24060" y="45684"/>
                  <a:pt x="24242" y="45502"/>
                  <a:pt x="24196" y="45456"/>
                </a:cubicBezTo>
                <a:cubicBezTo>
                  <a:pt x="24151" y="45365"/>
                  <a:pt x="24969" y="44638"/>
                  <a:pt x="25697" y="44183"/>
                </a:cubicBezTo>
                <a:cubicBezTo>
                  <a:pt x="26106" y="43910"/>
                  <a:pt x="26561" y="43546"/>
                  <a:pt x="26698" y="43319"/>
                </a:cubicBezTo>
                <a:cubicBezTo>
                  <a:pt x="26880" y="43091"/>
                  <a:pt x="27289" y="42637"/>
                  <a:pt x="27653" y="42318"/>
                </a:cubicBezTo>
                <a:cubicBezTo>
                  <a:pt x="28335" y="41590"/>
                  <a:pt x="28335" y="41590"/>
                  <a:pt x="28198" y="41545"/>
                </a:cubicBezTo>
                <a:cubicBezTo>
                  <a:pt x="28153" y="41545"/>
                  <a:pt x="27971" y="41636"/>
                  <a:pt x="27835" y="41818"/>
                </a:cubicBezTo>
                <a:cubicBezTo>
                  <a:pt x="27516" y="42136"/>
                  <a:pt x="27425" y="42227"/>
                  <a:pt x="26243" y="43091"/>
                </a:cubicBezTo>
                <a:cubicBezTo>
                  <a:pt x="25869" y="43382"/>
                  <a:pt x="25532" y="43597"/>
                  <a:pt x="25477" y="43597"/>
                </a:cubicBezTo>
                <a:cubicBezTo>
                  <a:pt x="25472" y="43597"/>
                  <a:pt x="25470" y="43595"/>
                  <a:pt x="25470" y="43592"/>
                </a:cubicBezTo>
                <a:cubicBezTo>
                  <a:pt x="25424" y="43455"/>
                  <a:pt x="27289" y="41727"/>
                  <a:pt x="28017" y="41181"/>
                </a:cubicBezTo>
                <a:cubicBezTo>
                  <a:pt x="28426" y="40908"/>
                  <a:pt x="29199" y="40363"/>
                  <a:pt x="29745" y="39999"/>
                </a:cubicBezTo>
                <a:cubicBezTo>
                  <a:pt x="30291" y="39635"/>
                  <a:pt x="30745" y="39271"/>
                  <a:pt x="30745" y="39226"/>
                </a:cubicBezTo>
                <a:cubicBezTo>
                  <a:pt x="30745" y="39193"/>
                  <a:pt x="30728" y="39178"/>
                  <a:pt x="30698" y="39178"/>
                </a:cubicBezTo>
                <a:cubicBezTo>
                  <a:pt x="30643" y="39178"/>
                  <a:pt x="30544" y="39228"/>
                  <a:pt x="30427" y="39317"/>
                </a:cubicBezTo>
                <a:cubicBezTo>
                  <a:pt x="28756" y="40460"/>
                  <a:pt x="26744" y="41731"/>
                  <a:pt x="26613" y="41731"/>
                </a:cubicBezTo>
                <a:cubicBezTo>
                  <a:pt x="26609" y="41731"/>
                  <a:pt x="26607" y="41730"/>
                  <a:pt x="26607" y="41727"/>
                </a:cubicBezTo>
                <a:cubicBezTo>
                  <a:pt x="26698" y="41500"/>
                  <a:pt x="27334" y="40772"/>
                  <a:pt x="27516" y="40635"/>
                </a:cubicBezTo>
                <a:cubicBezTo>
                  <a:pt x="27835" y="40453"/>
                  <a:pt x="27880" y="40317"/>
                  <a:pt x="27698" y="40317"/>
                </a:cubicBezTo>
                <a:cubicBezTo>
                  <a:pt x="27562" y="40317"/>
                  <a:pt x="27607" y="40272"/>
                  <a:pt x="27744" y="39999"/>
                </a:cubicBezTo>
                <a:cubicBezTo>
                  <a:pt x="28153" y="39453"/>
                  <a:pt x="28517" y="39135"/>
                  <a:pt x="29335" y="38498"/>
                </a:cubicBezTo>
                <a:cubicBezTo>
                  <a:pt x="29940" y="38058"/>
                  <a:pt x="30213" y="37768"/>
                  <a:pt x="30113" y="37768"/>
                </a:cubicBezTo>
                <a:cubicBezTo>
                  <a:pt x="30047" y="37768"/>
                  <a:pt x="29822" y="37892"/>
                  <a:pt x="29426" y="38180"/>
                </a:cubicBezTo>
                <a:cubicBezTo>
                  <a:pt x="29100" y="38424"/>
                  <a:pt x="28810" y="38596"/>
                  <a:pt x="28787" y="38596"/>
                </a:cubicBezTo>
                <a:cubicBezTo>
                  <a:pt x="28784" y="38596"/>
                  <a:pt x="28785" y="38594"/>
                  <a:pt x="28790" y="38589"/>
                </a:cubicBezTo>
                <a:cubicBezTo>
                  <a:pt x="28790" y="38543"/>
                  <a:pt x="29063" y="38089"/>
                  <a:pt x="29426" y="37588"/>
                </a:cubicBezTo>
                <a:cubicBezTo>
                  <a:pt x="30245" y="36360"/>
                  <a:pt x="31064" y="35587"/>
                  <a:pt x="32792" y="34450"/>
                </a:cubicBezTo>
                <a:cubicBezTo>
                  <a:pt x="33611" y="33904"/>
                  <a:pt x="33838" y="33768"/>
                  <a:pt x="33702" y="33722"/>
                </a:cubicBezTo>
                <a:cubicBezTo>
                  <a:pt x="33699" y="33721"/>
                  <a:pt x="33696" y="33721"/>
                  <a:pt x="33693" y="33721"/>
                </a:cubicBezTo>
                <a:cubicBezTo>
                  <a:pt x="33545" y="33721"/>
                  <a:pt x="32225" y="34602"/>
                  <a:pt x="31382" y="35223"/>
                </a:cubicBezTo>
                <a:cubicBezTo>
                  <a:pt x="31097" y="35468"/>
                  <a:pt x="30811" y="35640"/>
                  <a:pt x="30755" y="35640"/>
                </a:cubicBezTo>
                <a:cubicBezTo>
                  <a:pt x="30749" y="35640"/>
                  <a:pt x="30745" y="35637"/>
                  <a:pt x="30745" y="35633"/>
                </a:cubicBezTo>
                <a:cubicBezTo>
                  <a:pt x="30745" y="35633"/>
                  <a:pt x="31064" y="35178"/>
                  <a:pt x="31518" y="34632"/>
                </a:cubicBezTo>
                <a:cubicBezTo>
                  <a:pt x="32246" y="33768"/>
                  <a:pt x="32474" y="33541"/>
                  <a:pt x="34338" y="32176"/>
                </a:cubicBezTo>
                <a:cubicBezTo>
                  <a:pt x="35475" y="31312"/>
                  <a:pt x="36430" y="30584"/>
                  <a:pt x="36430" y="30539"/>
                </a:cubicBezTo>
                <a:cubicBezTo>
                  <a:pt x="36430" y="30531"/>
                  <a:pt x="36425" y="30527"/>
                  <a:pt x="36415" y="30527"/>
                </a:cubicBezTo>
                <a:cubicBezTo>
                  <a:pt x="36305" y="30527"/>
                  <a:pt x="35632" y="30957"/>
                  <a:pt x="34884" y="31539"/>
                </a:cubicBezTo>
                <a:cubicBezTo>
                  <a:pt x="34020" y="32176"/>
                  <a:pt x="33292" y="32676"/>
                  <a:pt x="33292" y="32676"/>
                </a:cubicBezTo>
                <a:cubicBezTo>
                  <a:pt x="33247" y="32676"/>
                  <a:pt x="33929" y="31949"/>
                  <a:pt x="34748" y="31039"/>
                </a:cubicBezTo>
                <a:cubicBezTo>
                  <a:pt x="35566" y="30175"/>
                  <a:pt x="36203" y="29402"/>
                  <a:pt x="36248" y="29402"/>
                </a:cubicBezTo>
                <a:cubicBezTo>
                  <a:pt x="36248" y="29356"/>
                  <a:pt x="36476" y="29265"/>
                  <a:pt x="36749" y="29129"/>
                </a:cubicBezTo>
                <a:cubicBezTo>
                  <a:pt x="37022" y="28993"/>
                  <a:pt x="37203" y="28902"/>
                  <a:pt x="37203" y="28856"/>
                </a:cubicBezTo>
                <a:cubicBezTo>
                  <a:pt x="37181" y="28833"/>
                  <a:pt x="37147" y="28822"/>
                  <a:pt x="37101" y="28822"/>
                </a:cubicBezTo>
                <a:cubicBezTo>
                  <a:pt x="37056" y="28822"/>
                  <a:pt x="36999" y="28833"/>
                  <a:pt x="36931" y="28856"/>
                </a:cubicBezTo>
                <a:cubicBezTo>
                  <a:pt x="36834" y="28888"/>
                  <a:pt x="36760" y="28920"/>
                  <a:pt x="36725" y="28920"/>
                </a:cubicBezTo>
                <a:cubicBezTo>
                  <a:pt x="36711" y="28920"/>
                  <a:pt x="36703" y="28915"/>
                  <a:pt x="36703" y="28902"/>
                </a:cubicBezTo>
                <a:cubicBezTo>
                  <a:pt x="36792" y="28680"/>
                  <a:pt x="39383" y="26259"/>
                  <a:pt x="39560" y="26259"/>
                </a:cubicBezTo>
                <a:close/>
                <a:moveTo>
                  <a:pt x="16186" y="1758"/>
                </a:moveTo>
                <a:cubicBezTo>
                  <a:pt x="16305" y="1758"/>
                  <a:pt x="16970" y="2930"/>
                  <a:pt x="17420" y="3979"/>
                </a:cubicBezTo>
                <a:cubicBezTo>
                  <a:pt x="17738" y="4661"/>
                  <a:pt x="17965" y="5343"/>
                  <a:pt x="18011" y="5571"/>
                </a:cubicBezTo>
                <a:cubicBezTo>
                  <a:pt x="18056" y="5889"/>
                  <a:pt x="18056" y="5934"/>
                  <a:pt x="18375" y="6025"/>
                </a:cubicBezTo>
                <a:cubicBezTo>
                  <a:pt x="18458" y="6042"/>
                  <a:pt x="18541" y="6053"/>
                  <a:pt x="18625" y="6053"/>
                </a:cubicBezTo>
                <a:cubicBezTo>
                  <a:pt x="18769" y="6053"/>
                  <a:pt x="18913" y="6021"/>
                  <a:pt x="19057" y="5934"/>
                </a:cubicBezTo>
                <a:lnTo>
                  <a:pt x="19375" y="5798"/>
                </a:lnTo>
                <a:lnTo>
                  <a:pt x="19603" y="6344"/>
                </a:lnTo>
                <a:cubicBezTo>
                  <a:pt x="19876" y="6980"/>
                  <a:pt x="20103" y="7799"/>
                  <a:pt x="20330" y="9027"/>
                </a:cubicBezTo>
                <a:cubicBezTo>
                  <a:pt x="20421" y="9436"/>
                  <a:pt x="20512" y="9846"/>
                  <a:pt x="20603" y="9891"/>
                </a:cubicBezTo>
                <a:cubicBezTo>
                  <a:pt x="20679" y="9967"/>
                  <a:pt x="20787" y="10003"/>
                  <a:pt x="20900" y="10003"/>
                </a:cubicBezTo>
                <a:cubicBezTo>
                  <a:pt x="21057" y="10003"/>
                  <a:pt x="21225" y="9933"/>
                  <a:pt x="21331" y="9800"/>
                </a:cubicBezTo>
                <a:cubicBezTo>
                  <a:pt x="21419" y="9662"/>
                  <a:pt x="21490" y="9579"/>
                  <a:pt x="21554" y="9579"/>
                </a:cubicBezTo>
                <a:cubicBezTo>
                  <a:pt x="21721" y="9579"/>
                  <a:pt x="21841" y="10144"/>
                  <a:pt x="22104" y="11756"/>
                </a:cubicBezTo>
                <a:cubicBezTo>
                  <a:pt x="22241" y="12711"/>
                  <a:pt x="22423" y="13575"/>
                  <a:pt x="22423" y="13711"/>
                </a:cubicBezTo>
                <a:cubicBezTo>
                  <a:pt x="22482" y="13920"/>
                  <a:pt x="22600" y="14011"/>
                  <a:pt x="22764" y="14011"/>
                </a:cubicBezTo>
                <a:cubicBezTo>
                  <a:pt x="22850" y="14011"/>
                  <a:pt x="22949" y="13986"/>
                  <a:pt x="23059" y="13939"/>
                </a:cubicBezTo>
                <a:lnTo>
                  <a:pt x="23378" y="13848"/>
                </a:lnTo>
                <a:lnTo>
                  <a:pt x="23332" y="14075"/>
                </a:lnTo>
                <a:cubicBezTo>
                  <a:pt x="23311" y="14269"/>
                  <a:pt x="23340" y="14360"/>
                  <a:pt x="23386" y="14360"/>
                </a:cubicBezTo>
                <a:cubicBezTo>
                  <a:pt x="23438" y="14360"/>
                  <a:pt x="23512" y="14246"/>
                  <a:pt x="23560" y="14030"/>
                </a:cubicBezTo>
                <a:lnTo>
                  <a:pt x="23605" y="13711"/>
                </a:lnTo>
                <a:lnTo>
                  <a:pt x="23741" y="13939"/>
                </a:lnTo>
                <a:cubicBezTo>
                  <a:pt x="23787" y="14075"/>
                  <a:pt x="23832" y="14257"/>
                  <a:pt x="23787" y="14394"/>
                </a:cubicBezTo>
                <a:cubicBezTo>
                  <a:pt x="23741" y="14485"/>
                  <a:pt x="23741" y="14621"/>
                  <a:pt x="23832" y="14621"/>
                </a:cubicBezTo>
                <a:cubicBezTo>
                  <a:pt x="23878" y="14666"/>
                  <a:pt x="23969" y="15167"/>
                  <a:pt x="24060" y="15758"/>
                </a:cubicBezTo>
                <a:cubicBezTo>
                  <a:pt x="24196" y="17213"/>
                  <a:pt x="24333" y="17668"/>
                  <a:pt x="24697" y="17805"/>
                </a:cubicBezTo>
                <a:cubicBezTo>
                  <a:pt x="24765" y="17827"/>
                  <a:pt x="24833" y="17839"/>
                  <a:pt x="24890" y="17839"/>
                </a:cubicBezTo>
                <a:cubicBezTo>
                  <a:pt x="24947" y="17839"/>
                  <a:pt x="24992" y="17827"/>
                  <a:pt x="25015" y="17805"/>
                </a:cubicBezTo>
                <a:cubicBezTo>
                  <a:pt x="25059" y="17771"/>
                  <a:pt x="25096" y="17754"/>
                  <a:pt x="25124" y="17754"/>
                </a:cubicBezTo>
                <a:cubicBezTo>
                  <a:pt x="25211" y="17754"/>
                  <a:pt x="25220" y="17916"/>
                  <a:pt x="25151" y="18259"/>
                </a:cubicBezTo>
                <a:cubicBezTo>
                  <a:pt x="25106" y="18532"/>
                  <a:pt x="25106" y="18760"/>
                  <a:pt x="25151" y="18760"/>
                </a:cubicBezTo>
                <a:cubicBezTo>
                  <a:pt x="25159" y="18763"/>
                  <a:pt x="25167" y="18765"/>
                  <a:pt x="25174" y="18765"/>
                </a:cubicBezTo>
                <a:cubicBezTo>
                  <a:pt x="25257" y="18765"/>
                  <a:pt x="25337" y="18540"/>
                  <a:pt x="25379" y="18123"/>
                </a:cubicBezTo>
                <a:cubicBezTo>
                  <a:pt x="25412" y="17908"/>
                  <a:pt x="25439" y="17808"/>
                  <a:pt x="25460" y="17808"/>
                </a:cubicBezTo>
                <a:cubicBezTo>
                  <a:pt x="25497" y="17808"/>
                  <a:pt x="25515" y="18118"/>
                  <a:pt x="25515" y="18669"/>
                </a:cubicBezTo>
                <a:cubicBezTo>
                  <a:pt x="25515" y="20033"/>
                  <a:pt x="25561" y="20670"/>
                  <a:pt x="25652" y="20806"/>
                </a:cubicBezTo>
                <a:cubicBezTo>
                  <a:pt x="25697" y="20852"/>
                  <a:pt x="25834" y="20943"/>
                  <a:pt x="25970" y="20988"/>
                </a:cubicBezTo>
                <a:cubicBezTo>
                  <a:pt x="26197" y="21079"/>
                  <a:pt x="26243" y="21125"/>
                  <a:pt x="26152" y="21352"/>
                </a:cubicBezTo>
                <a:cubicBezTo>
                  <a:pt x="26106" y="21488"/>
                  <a:pt x="26061" y="21670"/>
                  <a:pt x="26106" y="21716"/>
                </a:cubicBezTo>
                <a:cubicBezTo>
                  <a:pt x="26112" y="21722"/>
                  <a:pt x="26119" y="21725"/>
                  <a:pt x="26126" y="21725"/>
                </a:cubicBezTo>
                <a:cubicBezTo>
                  <a:pt x="26175" y="21725"/>
                  <a:pt x="26255" y="21596"/>
                  <a:pt x="26334" y="21397"/>
                </a:cubicBezTo>
                <a:cubicBezTo>
                  <a:pt x="26425" y="21170"/>
                  <a:pt x="26516" y="20943"/>
                  <a:pt x="26607" y="20943"/>
                </a:cubicBezTo>
                <a:cubicBezTo>
                  <a:pt x="26609" y="20942"/>
                  <a:pt x="26612" y="20942"/>
                  <a:pt x="26614" y="20942"/>
                </a:cubicBezTo>
                <a:cubicBezTo>
                  <a:pt x="26879" y="20942"/>
                  <a:pt x="26832" y="23378"/>
                  <a:pt x="26561" y="26127"/>
                </a:cubicBezTo>
                <a:cubicBezTo>
                  <a:pt x="26470" y="27037"/>
                  <a:pt x="26425" y="27947"/>
                  <a:pt x="26470" y="28128"/>
                </a:cubicBezTo>
                <a:cubicBezTo>
                  <a:pt x="26507" y="28420"/>
                  <a:pt x="26659" y="28565"/>
                  <a:pt x="26836" y="28565"/>
                </a:cubicBezTo>
                <a:cubicBezTo>
                  <a:pt x="26880" y="28565"/>
                  <a:pt x="26925" y="28556"/>
                  <a:pt x="26971" y="28538"/>
                </a:cubicBezTo>
                <a:cubicBezTo>
                  <a:pt x="26991" y="28529"/>
                  <a:pt x="27010" y="28524"/>
                  <a:pt x="27027" y="28524"/>
                </a:cubicBezTo>
                <a:cubicBezTo>
                  <a:pt x="27269" y="28524"/>
                  <a:pt x="27117" y="29438"/>
                  <a:pt x="26607" y="31267"/>
                </a:cubicBezTo>
                <a:cubicBezTo>
                  <a:pt x="26288" y="32358"/>
                  <a:pt x="26288" y="32676"/>
                  <a:pt x="26607" y="32813"/>
                </a:cubicBezTo>
                <a:cubicBezTo>
                  <a:pt x="26834" y="32904"/>
                  <a:pt x="26834" y="33040"/>
                  <a:pt x="26425" y="34769"/>
                </a:cubicBezTo>
                <a:cubicBezTo>
                  <a:pt x="26061" y="36042"/>
                  <a:pt x="25197" y="38361"/>
                  <a:pt x="24560" y="39635"/>
                </a:cubicBezTo>
                <a:cubicBezTo>
                  <a:pt x="22786" y="43091"/>
                  <a:pt x="20649" y="46593"/>
                  <a:pt x="19466" y="47912"/>
                </a:cubicBezTo>
                <a:lnTo>
                  <a:pt x="19012" y="48412"/>
                </a:lnTo>
                <a:lnTo>
                  <a:pt x="19057" y="48049"/>
                </a:lnTo>
                <a:cubicBezTo>
                  <a:pt x="19102" y="47776"/>
                  <a:pt x="19193" y="47639"/>
                  <a:pt x="19284" y="47594"/>
                </a:cubicBezTo>
                <a:cubicBezTo>
                  <a:pt x="19375" y="47594"/>
                  <a:pt x="19921" y="46639"/>
                  <a:pt x="20558" y="45502"/>
                </a:cubicBezTo>
                <a:cubicBezTo>
                  <a:pt x="21195" y="44365"/>
                  <a:pt x="21968" y="42909"/>
                  <a:pt x="22332" y="42318"/>
                </a:cubicBezTo>
                <a:cubicBezTo>
                  <a:pt x="22846" y="41448"/>
                  <a:pt x="22981" y="41163"/>
                  <a:pt x="22859" y="41163"/>
                </a:cubicBezTo>
                <a:cubicBezTo>
                  <a:pt x="22840" y="41163"/>
                  <a:pt x="22816" y="41169"/>
                  <a:pt x="22786" y="41181"/>
                </a:cubicBezTo>
                <a:cubicBezTo>
                  <a:pt x="22695" y="41227"/>
                  <a:pt x="21740" y="42864"/>
                  <a:pt x="20376" y="45365"/>
                </a:cubicBezTo>
                <a:lnTo>
                  <a:pt x="19239" y="47503"/>
                </a:lnTo>
                <a:lnTo>
                  <a:pt x="19421" y="46639"/>
                </a:lnTo>
                <a:cubicBezTo>
                  <a:pt x="19512" y="46184"/>
                  <a:pt x="19648" y="45274"/>
                  <a:pt x="19739" y="44592"/>
                </a:cubicBezTo>
                <a:cubicBezTo>
                  <a:pt x="19876" y="43683"/>
                  <a:pt x="19967" y="43364"/>
                  <a:pt x="20149" y="43137"/>
                </a:cubicBezTo>
                <a:cubicBezTo>
                  <a:pt x="20239" y="42955"/>
                  <a:pt x="20831" y="41818"/>
                  <a:pt x="21422" y="40635"/>
                </a:cubicBezTo>
                <a:cubicBezTo>
                  <a:pt x="22423" y="38452"/>
                  <a:pt x="23287" y="36906"/>
                  <a:pt x="23923" y="35906"/>
                </a:cubicBezTo>
                <a:cubicBezTo>
                  <a:pt x="24287" y="35314"/>
                  <a:pt x="24333" y="35178"/>
                  <a:pt x="24242" y="35178"/>
                </a:cubicBezTo>
                <a:cubicBezTo>
                  <a:pt x="24240" y="35177"/>
                  <a:pt x="24238" y="35177"/>
                  <a:pt x="24236" y="35177"/>
                </a:cubicBezTo>
                <a:cubicBezTo>
                  <a:pt x="24121" y="35177"/>
                  <a:pt x="23321" y="36382"/>
                  <a:pt x="22695" y="37543"/>
                </a:cubicBezTo>
                <a:cubicBezTo>
                  <a:pt x="22468" y="37998"/>
                  <a:pt x="21786" y="39362"/>
                  <a:pt x="21195" y="40544"/>
                </a:cubicBezTo>
                <a:cubicBezTo>
                  <a:pt x="20649" y="41772"/>
                  <a:pt x="20103" y="42773"/>
                  <a:pt x="20058" y="42818"/>
                </a:cubicBezTo>
                <a:cubicBezTo>
                  <a:pt x="20057" y="42819"/>
                  <a:pt x="20056" y="42819"/>
                  <a:pt x="20055" y="42819"/>
                </a:cubicBezTo>
                <a:cubicBezTo>
                  <a:pt x="19926" y="42819"/>
                  <a:pt x="20241" y="39903"/>
                  <a:pt x="20467" y="39317"/>
                </a:cubicBezTo>
                <a:cubicBezTo>
                  <a:pt x="20558" y="39044"/>
                  <a:pt x="20876" y="38316"/>
                  <a:pt x="21195" y="37816"/>
                </a:cubicBezTo>
                <a:cubicBezTo>
                  <a:pt x="21513" y="37179"/>
                  <a:pt x="22104" y="35906"/>
                  <a:pt x="22786" y="34132"/>
                </a:cubicBezTo>
                <a:cubicBezTo>
                  <a:pt x="23378" y="32631"/>
                  <a:pt x="24151" y="30812"/>
                  <a:pt x="24515" y="30039"/>
                </a:cubicBezTo>
                <a:cubicBezTo>
                  <a:pt x="25147" y="28655"/>
                  <a:pt x="25298" y="28337"/>
                  <a:pt x="25238" y="28337"/>
                </a:cubicBezTo>
                <a:cubicBezTo>
                  <a:pt x="25229" y="28337"/>
                  <a:pt x="25215" y="28344"/>
                  <a:pt x="25197" y="28356"/>
                </a:cubicBezTo>
                <a:cubicBezTo>
                  <a:pt x="24969" y="28447"/>
                  <a:pt x="23741" y="31176"/>
                  <a:pt x="22604" y="34041"/>
                </a:cubicBezTo>
                <a:cubicBezTo>
                  <a:pt x="21536" y="36691"/>
                  <a:pt x="20628" y="38659"/>
                  <a:pt x="20447" y="38659"/>
                </a:cubicBezTo>
                <a:cubicBezTo>
                  <a:pt x="20435" y="38659"/>
                  <a:pt x="20427" y="38651"/>
                  <a:pt x="20421" y="38634"/>
                </a:cubicBezTo>
                <a:cubicBezTo>
                  <a:pt x="20421" y="38589"/>
                  <a:pt x="20421" y="37315"/>
                  <a:pt x="20467" y="35724"/>
                </a:cubicBezTo>
                <a:cubicBezTo>
                  <a:pt x="20467" y="33359"/>
                  <a:pt x="20512" y="32858"/>
                  <a:pt x="20649" y="32676"/>
                </a:cubicBezTo>
                <a:cubicBezTo>
                  <a:pt x="20740" y="32585"/>
                  <a:pt x="20967" y="32131"/>
                  <a:pt x="21104" y="31721"/>
                </a:cubicBezTo>
                <a:cubicBezTo>
                  <a:pt x="21467" y="30766"/>
                  <a:pt x="21922" y="29766"/>
                  <a:pt x="22650" y="28629"/>
                </a:cubicBezTo>
                <a:cubicBezTo>
                  <a:pt x="22923" y="28174"/>
                  <a:pt x="23150" y="27810"/>
                  <a:pt x="23150" y="27765"/>
                </a:cubicBezTo>
                <a:cubicBezTo>
                  <a:pt x="23196" y="27765"/>
                  <a:pt x="23150" y="27719"/>
                  <a:pt x="23105" y="27674"/>
                </a:cubicBezTo>
                <a:cubicBezTo>
                  <a:pt x="23101" y="27670"/>
                  <a:pt x="23096" y="27668"/>
                  <a:pt x="23089" y="27668"/>
                </a:cubicBezTo>
                <a:cubicBezTo>
                  <a:pt x="22892" y="27668"/>
                  <a:pt x="21678" y="29763"/>
                  <a:pt x="21149" y="31130"/>
                </a:cubicBezTo>
                <a:cubicBezTo>
                  <a:pt x="20876" y="31858"/>
                  <a:pt x="20603" y="32404"/>
                  <a:pt x="20558" y="32404"/>
                </a:cubicBezTo>
                <a:cubicBezTo>
                  <a:pt x="20512" y="32404"/>
                  <a:pt x="20512" y="31903"/>
                  <a:pt x="20512" y="31312"/>
                </a:cubicBezTo>
                <a:lnTo>
                  <a:pt x="20512" y="30221"/>
                </a:lnTo>
                <a:lnTo>
                  <a:pt x="22377" y="25036"/>
                </a:lnTo>
                <a:cubicBezTo>
                  <a:pt x="23378" y="22171"/>
                  <a:pt x="24196" y="19851"/>
                  <a:pt x="24151" y="19806"/>
                </a:cubicBezTo>
                <a:cubicBezTo>
                  <a:pt x="24149" y="19805"/>
                  <a:pt x="24146" y="19805"/>
                  <a:pt x="24144" y="19805"/>
                </a:cubicBezTo>
                <a:cubicBezTo>
                  <a:pt x="23997" y="19805"/>
                  <a:pt x="23446" y="21190"/>
                  <a:pt x="22059" y="25218"/>
                </a:cubicBezTo>
                <a:lnTo>
                  <a:pt x="20558" y="29629"/>
                </a:lnTo>
                <a:lnTo>
                  <a:pt x="20467" y="28128"/>
                </a:lnTo>
                <a:cubicBezTo>
                  <a:pt x="20467" y="27310"/>
                  <a:pt x="20376" y="26264"/>
                  <a:pt x="20376" y="25764"/>
                </a:cubicBezTo>
                <a:lnTo>
                  <a:pt x="20285" y="24899"/>
                </a:lnTo>
                <a:lnTo>
                  <a:pt x="21104" y="22444"/>
                </a:lnTo>
                <a:cubicBezTo>
                  <a:pt x="21558" y="21125"/>
                  <a:pt x="21922" y="20033"/>
                  <a:pt x="21877" y="20033"/>
                </a:cubicBezTo>
                <a:cubicBezTo>
                  <a:pt x="21876" y="20032"/>
                  <a:pt x="21875" y="20032"/>
                  <a:pt x="21873" y="20032"/>
                </a:cubicBezTo>
                <a:cubicBezTo>
                  <a:pt x="21815" y="20032"/>
                  <a:pt x="21457" y="20969"/>
                  <a:pt x="21013" y="22080"/>
                </a:cubicBezTo>
                <a:lnTo>
                  <a:pt x="20285" y="24172"/>
                </a:lnTo>
                <a:lnTo>
                  <a:pt x="20194" y="23262"/>
                </a:lnTo>
                <a:cubicBezTo>
                  <a:pt x="20103" y="22398"/>
                  <a:pt x="20103" y="22353"/>
                  <a:pt x="20603" y="20306"/>
                </a:cubicBezTo>
                <a:cubicBezTo>
                  <a:pt x="20876" y="19214"/>
                  <a:pt x="21331" y="17486"/>
                  <a:pt x="21604" y="16577"/>
                </a:cubicBezTo>
                <a:cubicBezTo>
                  <a:pt x="21877" y="15622"/>
                  <a:pt x="22059" y="14803"/>
                  <a:pt x="22013" y="14757"/>
                </a:cubicBezTo>
                <a:cubicBezTo>
                  <a:pt x="22011" y="14751"/>
                  <a:pt x="22007" y="14748"/>
                  <a:pt x="22003" y="14748"/>
                </a:cubicBezTo>
                <a:cubicBezTo>
                  <a:pt x="21859" y="14748"/>
                  <a:pt x="20770" y="18510"/>
                  <a:pt x="20239" y="20897"/>
                </a:cubicBezTo>
                <a:cubicBezTo>
                  <a:pt x="20149" y="21307"/>
                  <a:pt x="20058" y="21625"/>
                  <a:pt x="20058" y="21670"/>
                </a:cubicBezTo>
                <a:cubicBezTo>
                  <a:pt x="20012" y="21670"/>
                  <a:pt x="19876" y="20761"/>
                  <a:pt x="19739" y="19669"/>
                </a:cubicBezTo>
                <a:lnTo>
                  <a:pt x="19466" y="17714"/>
                </a:lnTo>
                <a:lnTo>
                  <a:pt x="19830" y="16395"/>
                </a:lnTo>
                <a:cubicBezTo>
                  <a:pt x="20239" y="14894"/>
                  <a:pt x="20285" y="14666"/>
                  <a:pt x="20149" y="14621"/>
                </a:cubicBezTo>
                <a:cubicBezTo>
                  <a:pt x="20103" y="14621"/>
                  <a:pt x="20058" y="14712"/>
                  <a:pt x="20012" y="14848"/>
                </a:cubicBezTo>
                <a:cubicBezTo>
                  <a:pt x="20012" y="15030"/>
                  <a:pt x="19830" y="15576"/>
                  <a:pt x="19694" y="16122"/>
                </a:cubicBezTo>
                <a:lnTo>
                  <a:pt x="19375" y="17168"/>
                </a:lnTo>
                <a:lnTo>
                  <a:pt x="19239" y="16304"/>
                </a:lnTo>
                <a:cubicBezTo>
                  <a:pt x="19148" y="15667"/>
                  <a:pt x="19148" y="15303"/>
                  <a:pt x="19239" y="14848"/>
                </a:cubicBezTo>
                <a:cubicBezTo>
                  <a:pt x="19603" y="13302"/>
                  <a:pt x="20194" y="10482"/>
                  <a:pt x="20103" y="10482"/>
                </a:cubicBezTo>
                <a:cubicBezTo>
                  <a:pt x="20097" y="10479"/>
                  <a:pt x="20091" y="10478"/>
                  <a:pt x="20086" y="10478"/>
                </a:cubicBezTo>
                <a:cubicBezTo>
                  <a:pt x="19999" y="10478"/>
                  <a:pt x="19898" y="10823"/>
                  <a:pt x="19557" y="12483"/>
                </a:cubicBezTo>
                <a:cubicBezTo>
                  <a:pt x="19193" y="14166"/>
                  <a:pt x="19057" y="14848"/>
                  <a:pt x="19012" y="14848"/>
                </a:cubicBezTo>
                <a:cubicBezTo>
                  <a:pt x="18966" y="14803"/>
                  <a:pt x="18511" y="12211"/>
                  <a:pt x="18466" y="11892"/>
                </a:cubicBezTo>
                <a:cubicBezTo>
                  <a:pt x="18466" y="11710"/>
                  <a:pt x="18557" y="11165"/>
                  <a:pt x="18693" y="10710"/>
                </a:cubicBezTo>
                <a:cubicBezTo>
                  <a:pt x="18830" y="10255"/>
                  <a:pt x="18875" y="9846"/>
                  <a:pt x="18875" y="9755"/>
                </a:cubicBezTo>
                <a:cubicBezTo>
                  <a:pt x="18869" y="9742"/>
                  <a:pt x="18861" y="9735"/>
                  <a:pt x="18853" y="9735"/>
                </a:cubicBezTo>
                <a:cubicBezTo>
                  <a:pt x="18802" y="9735"/>
                  <a:pt x="18713" y="9975"/>
                  <a:pt x="18557" y="10482"/>
                </a:cubicBezTo>
                <a:lnTo>
                  <a:pt x="18329" y="11301"/>
                </a:lnTo>
                <a:lnTo>
                  <a:pt x="18193" y="10664"/>
                </a:lnTo>
                <a:cubicBezTo>
                  <a:pt x="18102" y="10073"/>
                  <a:pt x="18102" y="9846"/>
                  <a:pt x="18375" y="8936"/>
                </a:cubicBezTo>
                <a:cubicBezTo>
                  <a:pt x="18784" y="7253"/>
                  <a:pt x="18830" y="7071"/>
                  <a:pt x="18739" y="7026"/>
                </a:cubicBezTo>
                <a:cubicBezTo>
                  <a:pt x="18648" y="7026"/>
                  <a:pt x="18602" y="7162"/>
                  <a:pt x="18511" y="7481"/>
                </a:cubicBezTo>
                <a:cubicBezTo>
                  <a:pt x="18420" y="7754"/>
                  <a:pt x="18284" y="8299"/>
                  <a:pt x="18193" y="8709"/>
                </a:cubicBezTo>
                <a:lnTo>
                  <a:pt x="18011" y="9436"/>
                </a:lnTo>
                <a:lnTo>
                  <a:pt x="17647" y="7981"/>
                </a:lnTo>
                <a:cubicBezTo>
                  <a:pt x="17465" y="7162"/>
                  <a:pt x="17056" y="5525"/>
                  <a:pt x="16783" y="4343"/>
                </a:cubicBezTo>
                <a:cubicBezTo>
                  <a:pt x="16465" y="3206"/>
                  <a:pt x="16192" y="2114"/>
                  <a:pt x="16192" y="1932"/>
                </a:cubicBezTo>
                <a:cubicBezTo>
                  <a:pt x="16160" y="1812"/>
                  <a:pt x="16160" y="1758"/>
                  <a:pt x="16186" y="1758"/>
                </a:cubicBezTo>
                <a:close/>
                <a:moveTo>
                  <a:pt x="18373" y="42729"/>
                </a:moveTo>
                <a:cubicBezTo>
                  <a:pt x="18369" y="42761"/>
                  <a:pt x="18359" y="42852"/>
                  <a:pt x="18329" y="43000"/>
                </a:cubicBezTo>
                <a:cubicBezTo>
                  <a:pt x="18284" y="43228"/>
                  <a:pt x="18102" y="43501"/>
                  <a:pt x="17875" y="43728"/>
                </a:cubicBezTo>
                <a:cubicBezTo>
                  <a:pt x="17647" y="43955"/>
                  <a:pt x="16283" y="45138"/>
                  <a:pt x="15601" y="45775"/>
                </a:cubicBezTo>
                <a:cubicBezTo>
                  <a:pt x="15555" y="45775"/>
                  <a:pt x="15555" y="45820"/>
                  <a:pt x="15646" y="45866"/>
                </a:cubicBezTo>
                <a:cubicBezTo>
                  <a:pt x="15691" y="45866"/>
                  <a:pt x="16101" y="45593"/>
                  <a:pt x="16510" y="45229"/>
                </a:cubicBezTo>
                <a:cubicBezTo>
                  <a:pt x="16932" y="44849"/>
                  <a:pt x="17275" y="44587"/>
                  <a:pt x="17359" y="44587"/>
                </a:cubicBezTo>
                <a:cubicBezTo>
                  <a:pt x="17366" y="44587"/>
                  <a:pt x="17371" y="44589"/>
                  <a:pt x="17374" y="44592"/>
                </a:cubicBezTo>
                <a:cubicBezTo>
                  <a:pt x="17385" y="44603"/>
                  <a:pt x="17398" y="44609"/>
                  <a:pt x="17414" y="44609"/>
                </a:cubicBezTo>
                <a:cubicBezTo>
                  <a:pt x="17465" y="44609"/>
                  <a:pt x="17543" y="44549"/>
                  <a:pt x="17647" y="44410"/>
                </a:cubicBezTo>
                <a:lnTo>
                  <a:pt x="17829" y="44137"/>
                </a:lnTo>
                <a:lnTo>
                  <a:pt x="17738" y="44456"/>
                </a:lnTo>
                <a:cubicBezTo>
                  <a:pt x="17605" y="44767"/>
                  <a:pt x="15732" y="46687"/>
                  <a:pt x="15521" y="46687"/>
                </a:cubicBezTo>
                <a:cubicBezTo>
                  <a:pt x="15517" y="46687"/>
                  <a:pt x="15513" y="46686"/>
                  <a:pt x="15510" y="46684"/>
                </a:cubicBezTo>
                <a:cubicBezTo>
                  <a:pt x="15464" y="46684"/>
                  <a:pt x="15146" y="46912"/>
                  <a:pt x="14827" y="47275"/>
                </a:cubicBezTo>
                <a:cubicBezTo>
                  <a:pt x="14533" y="47570"/>
                  <a:pt x="14277" y="47826"/>
                  <a:pt x="14241" y="47826"/>
                </a:cubicBezTo>
                <a:cubicBezTo>
                  <a:pt x="14238" y="47826"/>
                  <a:pt x="14236" y="47825"/>
                  <a:pt x="14236" y="47821"/>
                </a:cubicBezTo>
                <a:cubicBezTo>
                  <a:pt x="14191" y="47821"/>
                  <a:pt x="14327" y="47639"/>
                  <a:pt x="14509" y="47412"/>
                </a:cubicBezTo>
                <a:cubicBezTo>
                  <a:pt x="14918" y="47048"/>
                  <a:pt x="14964" y="46912"/>
                  <a:pt x="14827" y="46866"/>
                </a:cubicBezTo>
                <a:cubicBezTo>
                  <a:pt x="14826" y="46865"/>
                  <a:pt x="14824" y="46865"/>
                  <a:pt x="14823" y="46865"/>
                </a:cubicBezTo>
                <a:cubicBezTo>
                  <a:pt x="14699" y="46865"/>
                  <a:pt x="13414" y="48374"/>
                  <a:pt x="13190" y="48867"/>
                </a:cubicBezTo>
                <a:cubicBezTo>
                  <a:pt x="13099" y="49004"/>
                  <a:pt x="12644" y="49549"/>
                  <a:pt x="12190" y="50050"/>
                </a:cubicBezTo>
                <a:cubicBezTo>
                  <a:pt x="11735" y="50550"/>
                  <a:pt x="11144" y="51232"/>
                  <a:pt x="10916" y="51505"/>
                </a:cubicBezTo>
                <a:cubicBezTo>
                  <a:pt x="10689" y="51778"/>
                  <a:pt x="10507" y="52005"/>
                  <a:pt x="10507" y="52005"/>
                </a:cubicBezTo>
                <a:cubicBezTo>
                  <a:pt x="10507" y="51960"/>
                  <a:pt x="11735" y="49140"/>
                  <a:pt x="12235" y="48185"/>
                </a:cubicBezTo>
                <a:cubicBezTo>
                  <a:pt x="12599" y="47412"/>
                  <a:pt x="13508" y="46229"/>
                  <a:pt x="14236" y="45547"/>
                </a:cubicBezTo>
                <a:cubicBezTo>
                  <a:pt x="14403" y="45414"/>
                  <a:pt x="14496" y="45330"/>
                  <a:pt x="14516" y="45330"/>
                </a:cubicBezTo>
                <a:cubicBezTo>
                  <a:pt x="14524" y="45330"/>
                  <a:pt x="14521" y="45341"/>
                  <a:pt x="14509" y="45365"/>
                </a:cubicBezTo>
                <a:cubicBezTo>
                  <a:pt x="14236" y="45775"/>
                  <a:pt x="14145" y="45911"/>
                  <a:pt x="14236" y="45957"/>
                </a:cubicBezTo>
                <a:cubicBezTo>
                  <a:pt x="14238" y="45958"/>
                  <a:pt x="14241" y="45958"/>
                  <a:pt x="14243" y="45958"/>
                </a:cubicBezTo>
                <a:cubicBezTo>
                  <a:pt x="14361" y="45958"/>
                  <a:pt x="15102" y="44996"/>
                  <a:pt x="15191" y="44774"/>
                </a:cubicBezTo>
                <a:cubicBezTo>
                  <a:pt x="15191" y="44683"/>
                  <a:pt x="15691" y="44228"/>
                  <a:pt x="16328" y="43774"/>
                </a:cubicBezTo>
                <a:cubicBezTo>
                  <a:pt x="16892" y="43315"/>
                  <a:pt x="17183" y="43076"/>
                  <a:pt x="17243" y="43076"/>
                </a:cubicBezTo>
                <a:cubicBezTo>
                  <a:pt x="17260" y="43076"/>
                  <a:pt x="17258" y="43096"/>
                  <a:pt x="17238" y="43137"/>
                </a:cubicBezTo>
                <a:cubicBezTo>
                  <a:pt x="17101" y="43319"/>
                  <a:pt x="17101" y="43455"/>
                  <a:pt x="17147" y="43455"/>
                </a:cubicBezTo>
                <a:cubicBezTo>
                  <a:pt x="17192" y="43455"/>
                  <a:pt x="16828" y="43819"/>
                  <a:pt x="16374" y="44228"/>
                </a:cubicBezTo>
                <a:cubicBezTo>
                  <a:pt x="15873" y="44683"/>
                  <a:pt x="15510" y="45047"/>
                  <a:pt x="15510" y="45092"/>
                </a:cubicBezTo>
                <a:cubicBezTo>
                  <a:pt x="15532" y="45115"/>
                  <a:pt x="15555" y="45127"/>
                  <a:pt x="15578" y="45127"/>
                </a:cubicBezTo>
                <a:cubicBezTo>
                  <a:pt x="15601" y="45127"/>
                  <a:pt x="15623" y="45115"/>
                  <a:pt x="15646" y="45092"/>
                </a:cubicBezTo>
                <a:cubicBezTo>
                  <a:pt x="15782" y="45047"/>
                  <a:pt x="18254" y="42845"/>
                  <a:pt x="18373" y="42729"/>
                </a:cubicBezTo>
                <a:close/>
                <a:moveTo>
                  <a:pt x="7642" y="52506"/>
                </a:moveTo>
                <a:cubicBezTo>
                  <a:pt x="7642" y="52506"/>
                  <a:pt x="7687" y="52733"/>
                  <a:pt x="7687" y="53006"/>
                </a:cubicBezTo>
                <a:cubicBezTo>
                  <a:pt x="7687" y="53506"/>
                  <a:pt x="7687" y="53552"/>
                  <a:pt x="6823" y="55007"/>
                </a:cubicBezTo>
                <a:cubicBezTo>
                  <a:pt x="6368" y="55826"/>
                  <a:pt x="6004" y="56553"/>
                  <a:pt x="5959" y="56599"/>
                </a:cubicBezTo>
                <a:cubicBezTo>
                  <a:pt x="5953" y="56605"/>
                  <a:pt x="5947" y="56608"/>
                  <a:pt x="5941" y="56608"/>
                </a:cubicBezTo>
                <a:cubicBezTo>
                  <a:pt x="5902" y="56608"/>
                  <a:pt x="5868" y="56478"/>
                  <a:pt x="5868" y="56280"/>
                </a:cubicBezTo>
                <a:cubicBezTo>
                  <a:pt x="5777" y="55871"/>
                  <a:pt x="5822" y="55826"/>
                  <a:pt x="6186" y="55052"/>
                </a:cubicBezTo>
                <a:cubicBezTo>
                  <a:pt x="6868" y="53688"/>
                  <a:pt x="7551" y="52506"/>
                  <a:pt x="7642" y="52506"/>
                </a:cubicBezTo>
                <a:close/>
                <a:moveTo>
                  <a:pt x="7685" y="53960"/>
                </a:moveTo>
                <a:cubicBezTo>
                  <a:pt x="7686" y="53960"/>
                  <a:pt x="7687" y="53960"/>
                  <a:pt x="7687" y="53961"/>
                </a:cubicBezTo>
                <a:cubicBezTo>
                  <a:pt x="7687" y="53961"/>
                  <a:pt x="7733" y="54416"/>
                  <a:pt x="7733" y="54962"/>
                </a:cubicBezTo>
                <a:cubicBezTo>
                  <a:pt x="7778" y="55962"/>
                  <a:pt x="7642" y="56599"/>
                  <a:pt x="7369" y="56781"/>
                </a:cubicBezTo>
                <a:cubicBezTo>
                  <a:pt x="7278" y="56826"/>
                  <a:pt x="7005" y="57281"/>
                  <a:pt x="6732" y="57736"/>
                </a:cubicBezTo>
                <a:cubicBezTo>
                  <a:pt x="6459" y="58236"/>
                  <a:pt x="6232" y="58645"/>
                  <a:pt x="6186" y="58645"/>
                </a:cubicBezTo>
                <a:cubicBezTo>
                  <a:pt x="6186" y="58651"/>
                  <a:pt x="6185" y="58654"/>
                  <a:pt x="6184" y="58654"/>
                </a:cubicBezTo>
                <a:cubicBezTo>
                  <a:pt x="6175" y="58654"/>
                  <a:pt x="6141" y="58536"/>
                  <a:pt x="6141" y="58418"/>
                </a:cubicBezTo>
                <a:cubicBezTo>
                  <a:pt x="6095" y="58191"/>
                  <a:pt x="6232" y="57918"/>
                  <a:pt x="6686" y="56963"/>
                </a:cubicBezTo>
                <a:cubicBezTo>
                  <a:pt x="7291" y="55753"/>
                  <a:pt x="7396" y="55544"/>
                  <a:pt x="7316" y="55544"/>
                </a:cubicBezTo>
                <a:cubicBezTo>
                  <a:pt x="7306" y="55544"/>
                  <a:pt x="7293" y="55548"/>
                  <a:pt x="7278" y="55553"/>
                </a:cubicBezTo>
                <a:cubicBezTo>
                  <a:pt x="7187" y="55598"/>
                  <a:pt x="6914" y="56099"/>
                  <a:pt x="6641" y="56644"/>
                </a:cubicBezTo>
                <a:cubicBezTo>
                  <a:pt x="6323" y="57190"/>
                  <a:pt x="6095" y="57690"/>
                  <a:pt x="6050" y="57690"/>
                </a:cubicBezTo>
                <a:cubicBezTo>
                  <a:pt x="6050" y="57690"/>
                  <a:pt x="6004" y="57554"/>
                  <a:pt x="6004" y="57372"/>
                </a:cubicBezTo>
                <a:cubicBezTo>
                  <a:pt x="5959" y="57190"/>
                  <a:pt x="6050" y="56872"/>
                  <a:pt x="6232" y="56553"/>
                </a:cubicBezTo>
                <a:cubicBezTo>
                  <a:pt x="6502" y="56013"/>
                  <a:pt x="7617" y="53960"/>
                  <a:pt x="7685" y="53960"/>
                </a:cubicBezTo>
                <a:close/>
                <a:moveTo>
                  <a:pt x="7187" y="57326"/>
                </a:moveTo>
                <a:cubicBezTo>
                  <a:pt x="7232" y="57326"/>
                  <a:pt x="7005" y="57918"/>
                  <a:pt x="6777" y="58600"/>
                </a:cubicBezTo>
                <a:cubicBezTo>
                  <a:pt x="6455" y="59439"/>
                  <a:pt x="6338" y="59728"/>
                  <a:pt x="6281" y="59728"/>
                </a:cubicBezTo>
                <a:cubicBezTo>
                  <a:pt x="6258" y="59728"/>
                  <a:pt x="6245" y="59680"/>
                  <a:pt x="6232" y="59600"/>
                </a:cubicBezTo>
                <a:cubicBezTo>
                  <a:pt x="6232" y="59464"/>
                  <a:pt x="6232" y="59191"/>
                  <a:pt x="6323" y="59055"/>
                </a:cubicBezTo>
                <a:cubicBezTo>
                  <a:pt x="6414" y="58736"/>
                  <a:pt x="7141" y="57326"/>
                  <a:pt x="7187" y="57326"/>
                </a:cubicBezTo>
                <a:close/>
                <a:moveTo>
                  <a:pt x="37340" y="59607"/>
                </a:moveTo>
                <a:cubicBezTo>
                  <a:pt x="37574" y="59607"/>
                  <a:pt x="38570" y="59998"/>
                  <a:pt x="38841" y="60192"/>
                </a:cubicBezTo>
                <a:cubicBezTo>
                  <a:pt x="38886" y="60222"/>
                  <a:pt x="38891" y="60237"/>
                  <a:pt x="38858" y="60237"/>
                </a:cubicBezTo>
                <a:cubicBezTo>
                  <a:pt x="38790" y="60237"/>
                  <a:pt x="38568" y="60177"/>
                  <a:pt x="38204" y="60055"/>
                </a:cubicBezTo>
                <a:cubicBezTo>
                  <a:pt x="37795" y="59873"/>
                  <a:pt x="37385" y="59691"/>
                  <a:pt x="37294" y="59646"/>
                </a:cubicBezTo>
                <a:cubicBezTo>
                  <a:pt x="37281" y="59619"/>
                  <a:pt x="37299" y="59607"/>
                  <a:pt x="37340" y="59607"/>
                </a:cubicBezTo>
                <a:close/>
                <a:moveTo>
                  <a:pt x="5459" y="54734"/>
                </a:moveTo>
                <a:lnTo>
                  <a:pt x="5504" y="55280"/>
                </a:lnTo>
                <a:cubicBezTo>
                  <a:pt x="5595" y="55826"/>
                  <a:pt x="5549" y="55917"/>
                  <a:pt x="5231" y="56644"/>
                </a:cubicBezTo>
                <a:cubicBezTo>
                  <a:pt x="4685" y="57827"/>
                  <a:pt x="4231" y="59100"/>
                  <a:pt x="4367" y="59146"/>
                </a:cubicBezTo>
                <a:cubicBezTo>
                  <a:pt x="4412" y="59146"/>
                  <a:pt x="4549" y="58827"/>
                  <a:pt x="4731" y="58327"/>
                </a:cubicBezTo>
                <a:cubicBezTo>
                  <a:pt x="4913" y="57872"/>
                  <a:pt x="5186" y="57236"/>
                  <a:pt x="5322" y="56917"/>
                </a:cubicBezTo>
                <a:lnTo>
                  <a:pt x="5640" y="56280"/>
                </a:lnTo>
                <a:lnTo>
                  <a:pt x="5686" y="56644"/>
                </a:lnTo>
                <a:cubicBezTo>
                  <a:pt x="5731" y="57008"/>
                  <a:pt x="5686" y="57099"/>
                  <a:pt x="4958" y="58736"/>
                </a:cubicBezTo>
                <a:cubicBezTo>
                  <a:pt x="4503" y="59646"/>
                  <a:pt x="4140" y="60419"/>
                  <a:pt x="4140" y="60465"/>
                </a:cubicBezTo>
                <a:cubicBezTo>
                  <a:pt x="4140" y="60465"/>
                  <a:pt x="4049" y="59919"/>
                  <a:pt x="4003" y="59237"/>
                </a:cubicBezTo>
                <a:lnTo>
                  <a:pt x="3912" y="58054"/>
                </a:lnTo>
                <a:lnTo>
                  <a:pt x="4503" y="56690"/>
                </a:lnTo>
                <a:cubicBezTo>
                  <a:pt x="4867" y="55917"/>
                  <a:pt x="5186" y="55189"/>
                  <a:pt x="5277" y="55007"/>
                </a:cubicBezTo>
                <a:lnTo>
                  <a:pt x="5459" y="54734"/>
                </a:lnTo>
                <a:close/>
                <a:moveTo>
                  <a:pt x="17195" y="45575"/>
                </a:moveTo>
                <a:cubicBezTo>
                  <a:pt x="17229" y="45575"/>
                  <a:pt x="17238" y="45614"/>
                  <a:pt x="17238" y="45684"/>
                </a:cubicBezTo>
                <a:cubicBezTo>
                  <a:pt x="17238" y="45866"/>
                  <a:pt x="17010" y="46138"/>
                  <a:pt x="16055" y="47048"/>
                </a:cubicBezTo>
                <a:cubicBezTo>
                  <a:pt x="15473" y="47588"/>
                  <a:pt x="15006" y="48015"/>
                  <a:pt x="14999" y="48015"/>
                </a:cubicBezTo>
                <a:cubicBezTo>
                  <a:pt x="14998" y="48015"/>
                  <a:pt x="15001" y="48011"/>
                  <a:pt x="15009" y="48003"/>
                </a:cubicBezTo>
                <a:cubicBezTo>
                  <a:pt x="15094" y="47855"/>
                  <a:pt x="15090" y="47786"/>
                  <a:pt x="15030" y="47786"/>
                </a:cubicBezTo>
                <a:cubicBezTo>
                  <a:pt x="14960" y="47786"/>
                  <a:pt x="14816" y="47878"/>
                  <a:pt x="14645" y="48049"/>
                </a:cubicBezTo>
                <a:cubicBezTo>
                  <a:pt x="14327" y="48412"/>
                  <a:pt x="13145" y="50368"/>
                  <a:pt x="13190" y="50459"/>
                </a:cubicBezTo>
                <a:cubicBezTo>
                  <a:pt x="13205" y="50482"/>
                  <a:pt x="13223" y="50493"/>
                  <a:pt x="13243" y="50493"/>
                </a:cubicBezTo>
                <a:cubicBezTo>
                  <a:pt x="13347" y="50493"/>
                  <a:pt x="13531" y="50202"/>
                  <a:pt x="13872" y="49595"/>
                </a:cubicBezTo>
                <a:cubicBezTo>
                  <a:pt x="14450" y="48593"/>
                  <a:pt x="14669" y="48244"/>
                  <a:pt x="14806" y="48244"/>
                </a:cubicBezTo>
                <a:cubicBezTo>
                  <a:pt x="14830" y="48244"/>
                  <a:pt x="14852" y="48255"/>
                  <a:pt x="14873" y="48276"/>
                </a:cubicBezTo>
                <a:cubicBezTo>
                  <a:pt x="14887" y="48290"/>
                  <a:pt x="14906" y="48298"/>
                  <a:pt x="14930" y="48298"/>
                </a:cubicBezTo>
                <a:cubicBezTo>
                  <a:pt x="15058" y="48298"/>
                  <a:pt x="15330" y="48084"/>
                  <a:pt x="15828" y="47548"/>
                </a:cubicBezTo>
                <a:cubicBezTo>
                  <a:pt x="16257" y="47119"/>
                  <a:pt x="16605" y="46771"/>
                  <a:pt x="16643" y="46771"/>
                </a:cubicBezTo>
                <a:cubicBezTo>
                  <a:pt x="16645" y="46771"/>
                  <a:pt x="16647" y="46773"/>
                  <a:pt x="16647" y="46775"/>
                </a:cubicBezTo>
                <a:cubicBezTo>
                  <a:pt x="16692" y="46866"/>
                  <a:pt x="15646" y="48731"/>
                  <a:pt x="15555" y="48822"/>
                </a:cubicBezTo>
                <a:cubicBezTo>
                  <a:pt x="15464" y="48913"/>
                  <a:pt x="14645" y="49913"/>
                  <a:pt x="14236" y="50505"/>
                </a:cubicBezTo>
                <a:cubicBezTo>
                  <a:pt x="13827" y="51050"/>
                  <a:pt x="13463" y="51960"/>
                  <a:pt x="13599" y="52051"/>
                </a:cubicBezTo>
                <a:cubicBezTo>
                  <a:pt x="13736" y="52187"/>
                  <a:pt x="13190" y="53233"/>
                  <a:pt x="12053" y="54916"/>
                </a:cubicBezTo>
                <a:cubicBezTo>
                  <a:pt x="11553" y="55598"/>
                  <a:pt x="11144" y="56235"/>
                  <a:pt x="11144" y="56326"/>
                </a:cubicBezTo>
                <a:cubicBezTo>
                  <a:pt x="11098" y="56462"/>
                  <a:pt x="11189" y="56599"/>
                  <a:pt x="11234" y="56690"/>
                </a:cubicBezTo>
                <a:cubicBezTo>
                  <a:pt x="11416" y="56872"/>
                  <a:pt x="11416" y="56872"/>
                  <a:pt x="10825" y="57827"/>
                </a:cubicBezTo>
                <a:cubicBezTo>
                  <a:pt x="10622" y="58132"/>
                  <a:pt x="10491" y="58282"/>
                  <a:pt x="10433" y="58282"/>
                </a:cubicBezTo>
                <a:cubicBezTo>
                  <a:pt x="10362" y="58282"/>
                  <a:pt x="10401" y="58052"/>
                  <a:pt x="10552" y="57599"/>
                </a:cubicBezTo>
                <a:cubicBezTo>
                  <a:pt x="10689" y="57236"/>
                  <a:pt x="10734" y="57099"/>
                  <a:pt x="10643" y="57099"/>
                </a:cubicBezTo>
                <a:cubicBezTo>
                  <a:pt x="10552" y="57145"/>
                  <a:pt x="10416" y="57417"/>
                  <a:pt x="10188" y="58100"/>
                </a:cubicBezTo>
                <a:cubicBezTo>
                  <a:pt x="9916" y="59009"/>
                  <a:pt x="9870" y="59100"/>
                  <a:pt x="9415" y="59646"/>
                </a:cubicBezTo>
                <a:cubicBezTo>
                  <a:pt x="9127" y="59987"/>
                  <a:pt x="9005" y="60131"/>
                  <a:pt x="8970" y="60131"/>
                </a:cubicBezTo>
                <a:cubicBezTo>
                  <a:pt x="8945" y="60131"/>
                  <a:pt x="8967" y="60054"/>
                  <a:pt x="9006" y="59919"/>
                </a:cubicBezTo>
                <a:cubicBezTo>
                  <a:pt x="9051" y="59737"/>
                  <a:pt x="9142" y="59191"/>
                  <a:pt x="9279" y="58782"/>
                </a:cubicBezTo>
                <a:cubicBezTo>
                  <a:pt x="9415" y="58327"/>
                  <a:pt x="9461" y="57963"/>
                  <a:pt x="9415" y="57918"/>
                </a:cubicBezTo>
                <a:cubicBezTo>
                  <a:pt x="9414" y="57917"/>
                  <a:pt x="9413" y="57917"/>
                  <a:pt x="9412" y="57917"/>
                </a:cubicBezTo>
                <a:cubicBezTo>
                  <a:pt x="9311" y="57917"/>
                  <a:pt x="8778" y="59697"/>
                  <a:pt x="8733" y="60146"/>
                </a:cubicBezTo>
                <a:cubicBezTo>
                  <a:pt x="8733" y="60328"/>
                  <a:pt x="8642" y="60510"/>
                  <a:pt x="8506" y="60692"/>
                </a:cubicBezTo>
                <a:cubicBezTo>
                  <a:pt x="8406" y="60759"/>
                  <a:pt x="8330" y="60801"/>
                  <a:pt x="8315" y="60801"/>
                </a:cubicBezTo>
                <a:cubicBezTo>
                  <a:pt x="8309" y="60801"/>
                  <a:pt x="8312" y="60795"/>
                  <a:pt x="8324" y="60783"/>
                </a:cubicBezTo>
                <a:cubicBezTo>
                  <a:pt x="8324" y="60692"/>
                  <a:pt x="8460" y="60192"/>
                  <a:pt x="8551" y="59646"/>
                </a:cubicBezTo>
                <a:cubicBezTo>
                  <a:pt x="8779" y="58736"/>
                  <a:pt x="8824" y="58645"/>
                  <a:pt x="9324" y="57872"/>
                </a:cubicBezTo>
                <a:cubicBezTo>
                  <a:pt x="9916" y="56963"/>
                  <a:pt x="9961" y="56917"/>
                  <a:pt x="9825" y="56872"/>
                </a:cubicBezTo>
                <a:cubicBezTo>
                  <a:pt x="9821" y="56868"/>
                  <a:pt x="9817" y="56867"/>
                  <a:pt x="9812" y="56867"/>
                </a:cubicBezTo>
                <a:cubicBezTo>
                  <a:pt x="9746" y="56867"/>
                  <a:pt x="9535" y="57126"/>
                  <a:pt x="9324" y="57463"/>
                </a:cubicBezTo>
                <a:cubicBezTo>
                  <a:pt x="9148" y="57745"/>
                  <a:pt x="8999" y="57918"/>
                  <a:pt x="8962" y="57918"/>
                </a:cubicBezTo>
                <a:cubicBezTo>
                  <a:pt x="8952" y="57918"/>
                  <a:pt x="8950" y="57903"/>
                  <a:pt x="8960" y="57872"/>
                </a:cubicBezTo>
                <a:cubicBezTo>
                  <a:pt x="9006" y="57781"/>
                  <a:pt x="8960" y="57645"/>
                  <a:pt x="8915" y="57645"/>
                </a:cubicBezTo>
                <a:cubicBezTo>
                  <a:pt x="8870" y="57645"/>
                  <a:pt x="8779" y="57781"/>
                  <a:pt x="8688" y="58145"/>
                </a:cubicBezTo>
                <a:cubicBezTo>
                  <a:pt x="8642" y="58463"/>
                  <a:pt x="8506" y="58782"/>
                  <a:pt x="8415" y="58873"/>
                </a:cubicBezTo>
                <a:cubicBezTo>
                  <a:pt x="8374" y="58927"/>
                  <a:pt x="8346" y="58957"/>
                  <a:pt x="8329" y="58957"/>
                </a:cubicBezTo>
                <a:cubicBezTo>
                  <a:pt x="8290" y="58957"/>
                  <a:pt x="8319" y="58788"/>
                  <a:pt x="8415" y="58373"/>
                </a:cubicBezTo>
                <a:cubicBezTo>
                  <a:pt x="8506" y="57963"/>
                  <a:pt x="8597" y="57599"/>
                  <a:pt x="8551" y="57554"/>
                </a:cubicBezTo>
                <a:cubicBezTo>
                  <a:pt x="8542" y="57545"/>
                  <a:pt x="8533" y="57540"/>
                  <a:pt x="8523" y="57540"/>
                </a:cubicBezTo>
                <a:cubicBezTo>
                  <a:pt x="8433" y="57540"/>
                  <a:pt x="8306" y="57921"/>
                  <a:pt x="8142" y="58782"/>
                </a:cubicBezTo>
                <a:cubicBezTo>
                  <a:pt x="8051" y="59237"/>
                  <a:pt x="7869" y="59737"/>
                  <a:pt x="7733" y="59964"/>
                </a:cubicBezTo>
                <a:lnTo>
                  <a:pt x="7551" y="60328"/>
                </a:lnTo>
                <a:lnTo>
                  <a:pt x="7596" y="59964"/>
                </a:lnTo>
                <a:cubicBezTo>
                  <a:pt x="7642" y="59737"/>
                  <a:pt x="7778" y="59146"/>
                  <a:pt x="7914" y="58645"/>
                </a:cubicBezTo>
                <a:cubicBezTo>
                  <a:pt x="8187" y="57645"/>
                  <a:pt x="8642" y="56826"/>
                  <a:pt x="9734" y="55325"/>
                </a:cubicBezTo>
                <a:cubicBezTo>
                  <a:pt x="10032" y="54942"/>
                  <a:pt x="10210" y="54748"/>
                  <a:pt x="10278" y="54748"/>
                </a:cubicBezTo>
                <a:cubicBezTo>
                  <a:pt x="10356" y="54748"/>
                  <a:pt x="10291" y="54999"/>
                  <a:pt x="10097" y="55507"/>
                </a:cubicBezTo>
                <a:cubicBezTo>
                  <a:pt x="9978" y="55826"/>
                  <a:pt x="9963" y="55971"/>
                  <a:pt x="10023" y="55971"/>
                </a:cubicBezTo>
                <a:cubicBezTo>
                  <a:pt x="10031" y="55971"/>
                  <a:pt x="10041" y="55968"/>
                  <a:pt x="10052" y="55962"/>
                </a:cubicBezTo>
                <a:cubicBezTo>
                  <a:pt x="10143" y="55962"/>
                  <a:pt x="10279" y="55644"/>
                  <a:pt x="10461" y="55007"/>
                </a:cubicBezTo>
                <a:cubicBezTo>
                  <a:pt x="10643" y="54325"/>
                  <a:pt x="10780" y="54006"/>
                  <a:pt x="10962" y="53779"/>
                </a:cubicBezTo>
                <a:lnTo>
                  <a:pt x="11234" y="53461"/>
                </a:lnTo>
                <a:lnTo>
                  <a:pt x="10962" y="54279"/>
                </a:lnTo>
                <a:cubicBezTo>
                  <a:pt x="10780" y="54780"/>
                  <a:pt x="10689" y="55143"/>
                  <a:pt x="10734" y="55143"/>
                </a:cubicBezTo>
                <a:cubicBezTo>
                  <a:pt x="10736" y="55146"/>
                  <a:pt x="10739" y="55147"/>
                  <a:pt x="10742" y="55147"/>
                </a:cubicBezTo>
                <a:cubicBezTo>
                  <a:pt x="10801" y="55147"/>
                  <a:pt x="11018" y="54703"/>
                  <a:pt x="11234" y="54052"/>
                </a:cubicBezTo>
                <a:cubicBezTo>
                  <a:pt x="11507" y="53324"/>
                  <a:pt x="11735" y="52824"/>
                  <a:pt x="11917" y="52642"/>
                </a:cubicBezTo>
                <a:cubicBezTo>
                  <a:pt x="11970" y="52575"/>
                  <a:pt x="12008" y="52532"/>
                  <a:pt x="12025" y="52532"/>
                </a:cubicBezTo>
                <a:cubicBezTo>
                  <a:pt x="12067" y="52532"/>
                  <a:pt x="11992" y="52781"/>
                  <a:pt x="11735" y="53552"/>
                </a:cubicBezTo>
                <a:cubicBezTo>
                  <a:pt x="11365" y="54527"/>
                  <a:pt x="11243" y="54831"/>
                  <a:pt x="11297" y="54831"/>
                </a:cubicBezTo>
                <a:cubicBezTo>
                  <a:pt x="11316" y="54831"/>
                  <a:pt x="11357" y="54793"/>
                  <a:pt x="11416" y="54734"/>
                </a:cubicBezTo>
                <a:cubicBezTo>
                  <a:pt x="11598" y="54552"/>
                  <a:pt x="12417" y="52278"/>
                  <a:pt x="12371" y="52096"/>
                </a:cubicBezTo>
                <a:cubicBezTo>
                  <a:pt x="12346" y="52021"/>
                  <a:pt x="12321" y="51987"/>
                  <a:pt x="12289" y="51987"/>
                </a:cubicBezTo>
                <a:cubicBezTo>
                  <a:pt x="12262" y="51987"/>
                  <a:pt x="12230" y="52010"/>
                  <a:pt x="12190" y="52051"/>
                </a:cubicBezTo>
                <a:cubicBezTo>
                  <a:pt x="11962" y="52187"/>
                  <a:pt x="10052" y="54552"/>
                  <a:pt x="9415" y="55507"/>
                </a:cubicBezTo>
                <a:cubicBezTo>
                  <a:pt x="9097" y="55962"/>
                  <a:pt x="8779" y="56326"/>
                  <a:pt x="8779" y="56371"/>
                </a:cubicBezTo>
                <a:cubicBezTo>
                  <a:pt x="8733" y="56371"/>
                  <a:pt x="8824" y="56099"/>
                  <a:pt x="8960" y="55780"/>
                </a:cubicBezTo>
                <a:cubicBezTo>
                  <a:pt x="9097" y="55462"/>
                  <a:pt x="9415" y="54689"/>
                  <a:pt x="9643" y="54052"/>
                </a:cubicBezTo>
                <a:cubicBezTo>
                  <a:pt x="10279" y="52460"/>
                  <a:pt x="10871" y="51732"/>
                  <a:pt x="13781" y="48640"/>
                </a:cubicBezTo>
                <a:cubicBezTo>
                  <a:pt x="14509" y="47912"/>
                  <a:pt x="15191" y="47275"/>
                  <a:pt x="15237" y="47230"/>
                </a:cubicBezTo>
                <a:cubicBezTo>
                  <a:pt x="15328" y="47230"/>
                  <a:pt x="15782" y="46821"/>
                  <a:pt x="16328" y="46320"/>
                </a:cubicBezTo>
                <a:cubicBezTo>
                  <a:pt x="16898" y="45782"/>
                  <a:pt x="17115" y="45575"/>
                  <a:pt x="17195" y="45575"/>
                </a:cubicBezTo>
                <a:close/>
                <a:moveTo>
                  <a:pt x="7176" y="60683"/>
                </a:moveTo>
                <a:cubicBezTo>
                  <a:pt x="7183" y="60683"/>
                  <a:pt x="7187" y="60700"/>
                  <a:pt x="7187" y="60737"/>
                </a:cubicBezTo>
                <a:cubicBezTo>
                  <a:pt x="7187" y="60874"/>
                  <a:pt x="7096" y="61056"/>
                  <a:pt x="7005" y="61192"/>
                </a:cubicBezTo>
                <a:cubicBezTo>
                  <a:pt x="6991" y="61235"/>
                  <a:pt x="6981" y="61255"/>
                  <a:pt x="6977" y="61255"/>
                </a:cubicBezTo>
                <a:cubicBezTo>
                  <a:pt x="6968" y="61255"/>
                  <a:pt x="6988" y="61153"/>
                  <a:pt x="7050" y="60965"/>
                </a:cubicBezTo>
                <a:cubicBezTo>
                  <a:pt x="7116" y="60800"/>
                  <a:pt x="7158" y="60683"/>
                  <a:pt x="7176" y="60683"/>
                </a:cubicBezTo>
                <a:close/>
                <a:moveTo>
                  <a:pt x="8361" y="59370"/>
                </a:moveTo>
                <a:cubicBezTo>
                  <a:pt x="8364" y="59370"/>
                  <a:pt x="8367" y="59371"/>
                  <a:pt x="8369" y="59373"/>
                </a:cubicBezTo>
                <a:cubicBezTo>
                  <a:pt x="8369" y="59419"/>
                  <a:pt x="8324" y="59828"/>
                  <a:pt x="8233" y="60283"/>
                </a:cubicBezTo>
                <a:cubicBezTo>
                  <a:pt x="8093" y="60910"/>
                  <a:pt x="7927" y="61377"/>
                  <a:pt x="7857" y="61377"/>
                </a:cubicBezTo>
                <a:cubicBezTo>
                  <a:pt x="7836" y="61377"/>
                  <a:pt x="7823" y="61333"/>
                  <a:pt x="7823" y="61238"/>
                </a:cubicBezTo>
                <a:cubicBezTo>
                  <a:pt x="7823" y="60972"/>
                  <a:pt x="8255" y="59370"/>
                  <a:pt x="8361" y="59370"/>
                </a:cubicBezTo>
                <a:close/>
                <a:moveTo>
                  <a:pt x="5756" y="57567"/>
                </a:moveTo>
                <a:cubicBezTo>
                  <a:pt x="5783" y="57567"/>
                  <a:pt x="5803" y="57612"/>
                  <a:pt x="5822" y="57690"/>
                </a:cubicBezTo>
                <a:cubicBezTo>
                  <a:pt x="5868" y="57827"/>
                  <a:pt x="5822" y="58054"/>
                  <a:pt x="5777" y="58282"/>
                </a:cubicBezTo>
                <a:cubicBezTo>
                  <a:pt x="5640" y="58600"/>
                  <a:pt x="4412" y="61238"/>
                  <a:pt x="4276" y="61556"/>
                </a:cubicBezTo>
                <a:cubicBezTo>
                  <a:pt x="4268" y="61564"/>
                  <a:pt x="4261" y="61567"/>
                  <a:pt x="4253" y="61567"/>
                </a:cubicBezTo>
                <a:cubicBezTo>
                  <a:pt x="4215" y="61567"/>
                  <a:pt x="4178" y="61473"/>
                  <a:pt x="4140" y="61283"/>
                </a:cubicBezTo>
                <a:cubicBezTo>
                  <a:pt x="4140" y="61056"/>
                  <a:pt x="4185" y="60828"/>
                  <a:pt x="4231" y="60783"/>
                </a:cubicBezTo>
                <a:cubicBezTo>
                  <a:pt x="4231" y="60737"/>
                  <a:pt x="4549" y="60101"/>
                  <a:pt x="4867" y="59419"/>
                </a:cubicBezTo>
                <a:cubicBezTo>
                  <a:pt x="5140" y="58691"/>
                  <a:pt x="5504" y="58009"/>
                  <a:pt x="5595" y="57827"/>
                </a:cubicBezTo>
                <a:cubicBezTo>
                  <a:pt x="5673" y="57645"/>
                  <a:pt x="5721" y="57567"/>
                  <a:pt x="5756" y="57567"/>
                </a:cubicBezTo>
                <a:close/>
                <a:moveTo>
                  <a:pt x="17536" y="52029"/>
                </a:moveTo>
                <a:cubicBezTo>
                  <a:pt x="17555" y="52029"/>
                  <a:pt x="17477" y="52210"/>
                  <a:pt x="17283" y="52597"/>
                </a:cubicBezTo>
                <a:cubicBezTo>
                  <a:pt x="16601" y="54006"/>
                  <a:pt x="13145" y="59328"/>
                  <a:pt x="11780" y="61010"/>
                </a:cubicBezTo>
                <a:cubicBezTo>
                  <a:pt x="11470" y="61389"/>
                  <a:pt x="11310" y="61572"/>
                  <a:pt x="11290" y="61572"/>
                </a:cubicBezTo>
                <a:cubicBezTo>
                  <a:pt x="11258" y="61572"/>
                  <a:pt x="11602" y="61079"/>
                  <a:pt x="12281" y="60146"/>
                </a:cubicBezTo>
                <a:cubicBezTo>
                  <a:pt x="13554" y="58463"/>
                  <a:pt x="16328" y="54188"/>
                  <a:pt x="16965" y="52960"/>
                </a:cubicBezTo>
                <a:cubicBezTo>
                  <a:pt x="17305" y="52359"/>
                  <a:pt x="17509" y="52029"/>
                  <a:pt x="17536" y="52029"/>
                </a:cubicBezTo>
                <a:close/>
                <a:moveTo>
                  <a:pt x="7669" y="60551"/>
                </a:moveTo>
                <a:cubicBezTo>
                  <a:pt x="7675" y="60551"/>
                  <a:pt x="7681" y="60553"/>
                  <a:pt x="7687" y="60556"/>
                </a:cubicBezTo>
                <a:cubicBezTo>
                  <a:pt x="7733" y="60556"/>
                  <a:pt x="7733" y="60692"/>
                  <a:pt x="7687" y="60828"/>
                </a:cubicBezTo>
                <a:cubicBezTo>
                  <a:pt x="7642" y="60965"/>
                  <a:pt x="7596" y="61192"/>
                  <a:pt x="7596" y="61374"/>
                </a:cubicBezTo>
                <a:cubicBezTo>
                  <a:pt x="7551" y="61647"/>
                  <a:pt x="7460" y="61784"/>
                  <a:pt x="7096" y="62193"/>
                </a:cubicBezTo>
                <a:cubicBezTo>
                  <a:pt x="6769" y="62490"/>
                  <a:pt x="6559" y="62651"/>
                  <a:pt x="6490" y="62651"/>
                </a:cubicBezTo>
                <a:cubicBezTo>
                  <a:pt x="6454" y="62651"/>
                  <a:pt x="6457" y="62606"/>
                  <a:pt x="6505" y="62511"/>
                </a:cubicBezTo>
                <a:cubicBezTo>
                  <a:pt x="6545" y="62311"/>
                  <a:pt x="6831" y="62040"/>
                  <a:pt x="6930" y="62040"/>
                </a:cubicBezTo>
                <a:cubicBezTo>
                  <a:pt x="6944" y="62040"/>
                  <a:pt x="6954" y="62045"/>
                  <a:pt x="6959" y="62056"/>
                </a:cubicBezTo>
                <a:cubicBezTo>
                  <a:pt x="6966" y="62070"/>
                  <a:pt x="6974" y="62077"/>
                  <a:pt x="6983" y="62077"/>
                </a:cubicBezTo>
                <a:cubicBezTo>
                  <a:pt x="7033" y="62077"/>
                  <a:pt x="7110" y="61878"/>
                  <a:pt x="7187" y="61647"/>
                </a:cubicBezTo>
                <a:cubicBezTo>
                  <a:pt x="7400" y="60879"/>
                  <a:pt x="7573" y="60551"/>
                  <a:pt x="7669" y="60551"/>
                </a:cubicBezTo>
                <a:close/>
                <a:moveTo>
                  <a:pt x="5473" y="62358"/>
                </a:moveTo>
                <a:cubicBezTo>
                  <a:pt x="5478" y="62358"/>
                  <a:pt x="5473" y="62393"/>
                  <a:pt x="5459" y="62466"/>
                </a:cubicBezTo>
                <a:cubicBezTo>
                  <a:pt x="5413" y="62648"/>
                  <a:pt x="5277" y="63011"/>
                  <a:pt x="5186" y="63193"/>
                </a:cubicBezTo>
                <a:cubicBezTo>
                  <a:pt x="5159" y="63261"/>
                  <a:pt x="5144" y="63292"/>
                  <a:pt x="5139" y="63292"/>
                </a:cubicBezTo>
                <a:cubicBezTo>
                  <a:pt x="5130" y="63292"/>
                  <a:pt x="5181" y="63117"/>
                  <a:pt x="5277" y="62830"/>
                </a:cubicBezTo>
                <a:cubicBezTo>
                  <a:pt x="5401" y="62520"/>
                  <a:pt x="5461" y="62358"/>
                  <a:pt x="5473" y="62358"/>
                </a:cubicBezTo>
                <a:close/>
                <a:moveTo>
                  <a:pt x="18204" y="29368"/>
                </a:moveTo>
                <a:cubicBezTo>
                  <a:pt x="18227" y="29368"/>
                  <a:pt x="18216" y="29425"/>
                  <a:pt x="18193" y="29538"/>
                </a:cubicBezTo>
                <a:cubicBezTo>
                  <a:pt x="18193" y="29675"/>
                  <a:pt x="17738" y="30175"/>
                  <a:pt x="17192" y="30721"/>
                </a:cubicBezTo>
                <a:cubicBezTo>
                  <a:pt x="16647" y="31221"/>
                  <a:pt x="16237" y="31721"/>
                  <a:pt x="16283" y="31767"/>
                </a:cubicBezTo>
                <a:cubicBezTo>
                  <a:pt x="16283" y="31790"/>
                  <a:pt x="16294" y="31801"/>
                  <a:pt x="16311" y="31801"/>
                </a:cubicBezTo>
                <a:cubicBezTo>
                  <a:pt x="16328" y="31801"/>
                  <a:pt x="16351" y="31790"/>
                  <a:pt x="16374" y="31767"/>
                </a:cubicBezTo>
                <a:cubicBezTo>
                  <a:pt x="16419" y="31767"/>
                  <a:pt x="16828" y="31358"/>
                  <a:pt x="17283" y="30903"/>
                </a:cubicBezTo>
                <a:cubicBezTo>
                  <a:pt x="17756" y="30400"/>
                  <a:pt x="17960" y="30205"/>
                  <a:pt x="18045" y="30205"/>
                </a:cubicBezTo>
                <a:cubicBezTo>
                  <a:pt x="18091" y="30205"/>
                  <a:pt x="18102" y="30262"/>
                  <a:pt x="18102" y="30357"/>
                </a:cubicBezTo>
                <a:cubicBezTo>
                  <a:pt x="18056" y="30539"/>
                  <a:pt x="17875" y="30812"/>
                  <a:pt x="16965" y="31630"/>
                </a:cubicBezTo>
                <a:cubicBezTo>
                  <a:pt x="16374" y="32222"/>
                  <a:pt x="15873" y="32676"/>
                  <a:pt x="15873" y="32722"/>
                </a:cubicBezTo>
                <a:cubicBezTo>
                  <a:pt x="15873" y="32722"/>
                  <a:pt x="15873" y="32767"/>
                  <a:pt x="15964" y="32813"/>
                </a:cubicBezTo>
                <a:cubicBezTo>
                  <a:pt x="16010" y="32813"/>
                  <a:pt x="16465" y="32404"/>
                  <a:pt x="17010" y="31949"/>
                </a:cubicBezTo>
                <a:cubicBezTo>
                  <a:pt x="17595" y="31394"/>
                  <a:pt x="17822" y="31176"/>
                  <a:pt x="17874" y="31176"/>
                </a:cubicBezTo>
                <a:cubicBezTo>
                  <a:pt x="17903" y="31176"/>
                  <a:pt x="17878" y="31244"/>
                  <a:pt x="17829" y="31358"/>
                </a:cubicBezTo>
                <a:cubicBezTo>
                  <a:pt x="17784" y="31630"/>
                  <a:pt x="17556" y="31858"/>
                  <a:pt x="16965" y="32449"/>
                </a:cubicBezTo>
                <a:cubicBezTo>
                  <a:pt x="16192" y="33177"/>
                  <a:pt x="16101" y="33359"/>
                  <a:pt x="16237" y="33404"/>
                </a:cubicBezTo>
                <a:cubicBezTo>
                  <a:pt x="16283" y="33404"/>
                  <a:pt x="16601" y="33086"/>
                  <a:pt x="17010" y="32676"/>
                </a:cubicBezTo>
                <a:cubicBezTo>
                  <a:pt x="17412" y="32275"/>
                  <a:pt x="17596" y="32109"/>
                  <a:pt x="17655" y="32109"/>
                </a:cubicBezTo>
                <a:cubicBezTo>
                  <a:pt x="17690" y="32109"/>
                  <a:pt x="17681" y="32166"/>
                  <a:pt x="17647" y="32267"/>
                </a:cubicBezTo>
                <a:cubicBezTo>
                  <a:pt x="17556" y="32495"/>
                  <a:pt x="17283" y="32813"/>
                  <a:pt x="16783" y="33268"/>
                </a:cubicBezTo>
                <a:cubicBezTo>
                  <a:pt x="16010" y="33950"/>
                  <a:pt x="15964" y="33995"/>
                  <a:pt x="16101" y="34041"/>
                </a:cubicBezTo>
                <a:cubicBezTo>
                  <a:pt x="16104" y="34044"/>
                  <a:pt x="16109" y="34046"/>
                  <a:pt x="16115" y="34046"/>
                </a:cubicBezTo>
                <a:cubicBezTo>
                  <a:pt x="16194" y="34046"/>
                  <a:pt x="16491" y="33790"/>
                  <a:pt x="16828" y="33495"/>
                </a:cubicBezTo>
                <a:cubicBezTo>
                  <a:pt x="17185" y="33171"/>
                  <a:pt x="17380" y="33032"/>
                  <a:pt x="17436" y="33032"/>
                </a:cubicBezTo>
                <a:cubicBezTo>
                  <a:pt x="17537" y="33032"/>
                  <a:pt x="17184" y="33488"/>
                  <a:pt x="16510" y="34132"/>
                </a:cubicBezTo>
                <a:cubicBezTo>
                  <a:pt x="15976" y="34634"/>
                  <a:pt x="15768" y="34833"/>
                  <a:pt x="15690" y="34833"/>
                </a:cubicBezTo>
                <a:cubicBezTo>
                  <a:pt x="15655" y="34833"/>
                  <a:pt x="15646" y="34793"/>
                  <a:pt x="15646" y="34723"/>
                </a:cubicBezTo>
                <a:cubicBezTo>
                  <a:pt x="15646" y="34587"/>
                  <a:pt x="15691" y="34359"/>
                  <a:pt x="15737" y="34223"/>
                </a:cubicBezTo>
                <a:cubicBezTo>
                  <a:pt x="15782" y="34086"/>
                  <a:pt x="15782" y="33950"/>
                  <a:pt x="15737" y="33859"/>
                </a:cubicBezTo>
                <a:cubicBezTo>
                  <a:pt x="15730" y="33852"/>
                  <a:pt x="15723" y="33848"/>
                  <a:pt x="15716" y="33848"/>
                </a:cubicBezTo>
                <a:cubicBezTo>
                  <a:pt x="15676" y="33848"/>
                  <a:pt x="15626" y="33972"/>
                  <a:pt x="15510" y="34359"/>
                </a:cubicBezTo>
                <a:cubicBezTo>
                  <a:pt x="15464" y="34723"/>
                  <a:pt x="15373" y="35041"/>
                  <a:pt x="15328" y="35178"/>
                </a:cubicBezTo>
                <a:cubicBezTo>
                  <a:pt x="15328" y="35269"/>
                  <a:pt x="15328" y="35405"/>
                  <a:pt x="15328" y="35451"/>
                </a:cubicBezTo>
                <a:cubicBezTo>
                  <a:pt x="15419" y="35633"/>
                  <a:pt x="15146" y="36087"/>
                  <a:pt x="14782" y="36406"/>
                </a:cubicBezTo>
                <a:cubicBezTo>
                  <a:pt x="14600" y="36633"/>
                  <a:pt x="14418" y="36815"/>
                  <a:pt x="14373" y="36861"/>
                </a:cubicBezTo>
                <a:cubicBezTo>
                  <a:pt x="14337" y="36949"/>
                  <a:pt x="14350" y="36989"/>
                  <a:pt x="14398" y="36989"/>
                </a:cubicBezTo>
                <a:cubicBezTo>
                  <a:pt x="14473" y="36989"/>
                  <a:pt x="14633" y="36891"/>
                  <a:pt x="14827" y="36724"/>
                </a:cubicBezTo>
                <a:lnTo>
                  <a:pt x="15146" y="36406"/>
                </a:lnTo>
                <a:lnTo>
                  <a:pt x="15100" y="36679"/>
                </a:lnTo>
                <a:cubicBezTo>
                  <a:pt x="15100" y="36906"/>
                  <a:pt x="14918" y="37133"/>
                  <a:pt x="14282" y="37725"/>
                </a:cubicBezTo>
                <a:cubicBezTo>
                  <a:pt x="13877" y="38129"/>
                  <a:pt x="13651" y="38355"/>
                  <a:pt x="13579" y="38355"/>
                </a:cubicBezTo>
                <a:cubicBezTo>
                  <a:pt x="13562" y="38355"/>
                  <a:pt x="13554" y="38342"/>
                  <a:pt x="13554" y="38316"/>
                </a:cubicBezTo>
                <a:cubicBezTo>
                  <a:pt x="13582" y="38175"/>
                  <a:pt x="13580" y="38104"/>
                  <a:pt x="13546" y="38104"/>
                </a:cubicBezTo>
                <a:cubicBezTo>
                  <a:pt x="13469" y="38104"/>
                  <a:pt x="13235" y="38458"/>
                  <a:pt x="12826" y="39180"/>
                </a:cubicBezTo>
                <a:cubicBezTo>
                  <a:pt x="12468" y="39825"/>
                  <a:pt x="12279" y="40103"/>
                  <a:pt x="12215" y="40103"/>
                </a:cubicBezTo>
                <a:cubicBezTo>
                  <a:pt x="12198" y="40103"/>
                  <a:pt x="12190" y="40083"/>
                  <a:pt x="12190" y="40044"/>
                </a:cubicBezTo>
                <a:cubicBezTo>
                  <a:pt x="12235" y="39862"/>
                  <a:pt x="13327" y="37725"/>
                  <a:pt x="13736" y="37088"/>
                </a:cubicBezTo>
                <a:cubicBezTo>
                  <a:pt x="13827" y="36952"/>
                  <a:pt x="13827" y="36906"/>
                  <a:pt x="13736" y="36906"/>
                </a:cubicBezTo>
                <a:cubicBezTo>
                  <a:pt x="13645" y="36906"/>
                  <a:pt x="13372" y="37315"/>
                  <a:pt x="13008" y="37998"/>
                </a:cubicBezTo>
                <a:cubicBezTo>
                  <a:pt x="12720" y="38533"/>
                  <a:pt x="12468" y="38920"/>
                  <a:pt x="12424" y="38920"/>
                </a:cubicBezTo>
                <a:cubicBezTo>
                  <a:pt x="12419" y="38920"/>
                  <a:pt x="12417" y="38916"/>
                  <a:pt x="12417" y="38907"/>
                </a:cubicBezTo>
                <a:cubicBezTo>
                  <a:pt x="12417" y="38816"/>
                  <a:pt x="12735" y="38180"/>
                  <a:pt x="13099" y="37452"/>
                </a:cubicBezTo>
                <a:cubicBezTo>
                  <a:pt x="13508" y="36724"/>
                  <a:pt x="13781" y="36087"/>
                  <a:pt x="13781" y="36087"/>
                </a:cubicBezTo>
                <a:cubicBezTo>
                  <a:pt x="13774" y="36065"/>
                  <a:pt x="13762" y="36054"/>
                  <a:pt x="13745" y="36054"/>
                </a:cubicBezTo>
                <a:cubicBezTo>
                  <a:pt x="13658" y="36054"/>
                  <a:pt x="13449" y="36350"/>
                  <a:pt x="13145" y="36997"/>
                </a:cubicBezTo>
                <a:cubicBezTo>
                  <a:pt x="12872" y="37452"/>
                  <a:pt x="12644" y="37907"/>
                  <a:pt x="12599" y="37907"/>
                </a:cubicBezTo>
                <a:cubicBezTo>
                  <a:pt x="12597" y="37908"/>
                  <a:pt x="12595" y="37909"/>
                  <a:pt x="12594" y="37909"/>
                </a:cubicBezTo>
                <a:cubicBezTo>
                  <a:pt x="12557" y="37909"/>
                  <a:pt x="12602" y="37378"/>
                  <a:pt x="12690" y="36679"/>
                </a:cubicBezTo>
                <a:cubicBezTo>
                  <a:pt x="12735" y="35996"/>
                  <a:pt x="12781" y="35360"/>
                  <a:pt x="12781" y="35314"/>
                </a:cubicBezTo>
                <a:cubicBezTo>
                  <a:pt x="12764" y="35281"/>
                  <a:pt x="12748" y="35263"/>
                  <a:pt x="12731" y="35263"/>
                </a:cubicBezTo>
                <a:cubicBezTo>
                  <a:pt x="12656" y="35263"/>
                  <a:pt x="12574" y="35635"/>
                  <a:pt x="12462" y="36679"/>
                </a:cubicBezTo>
                <a:cubicBezTo>
                  <a:pt x="12281" y="38589"/>
                  <a:pt x="11962" y="40499"/>
                  <a:pt x="11780" y="40999"/>
                </a:cubicBezTo>
                <a:cubicBezTo>
                  <a:pt x="11689" y="41272"/>
                  <a:pt x="11644" y="41500"/>
                  <a:pt x="11689" y="41545"/>
                </a:cubicBezTo>
                <a:cubicBezTo>
                  <a:pt x="11735" y="41590"/>
                  <a:pt x="11689" y="41818"/>
                  <a:pt x="11598" y="42045"/>
                </a:cubicBezTo>
                <a:cubicBezTo>
                  <a:pt x="11553" y="42227"/>
                  <a:pt x="11462" y="42500"/>
                  <a:pt x="11507" y="42637"/>
                </a:cubicBezTo>
                <a:cubicBezTo>
                  <a:pt x="11507" y="42727"/>
                  <a:pt x="11462" y="43228"/>
                  <a:pt x="11371" y="43774"/>
                </a:cubicBezTo>
                <a:cubicBezTo>
                  <a:pt x="11325" y="44319"/>
                  <a:pt x="11234" y="45502"/>
                  <a:pt x="11234" y="46411"/>
                </a:cubicBezTo>
                <a:lnTo>
                  <a:pt x="11189" y="48094"/>
                </a:lnTo>
                <a:lnTo>
                  <a:pt x="10689" y="49140"/>
                </a:lnTo>
                <a:cubicBezTo>
                  <a:pt x="10416" y="49686"/>
                  <a:pt x="10188" y="50277"/>
                  <a:pt x="10097" y="50368"/>
                </a:cubicBezTo>
                <a:cubicBezTo>
                  <a:pt x="10077" y="50450"/>
                  <a:pt x="10066" y="50495"/>
                  <a:pt x="10055" y="50495"/>
                </a:cubicBezTo>
                <a:cubicBezTo>
                  <a:pt x="10043" y="50495"/>
                  <a:pt x="10032" y="50427"/>
                  <a:pt x="10007" y="50277"/>
                </a:cubicBezTo>
                <a:cubicBezTo>
                  <a:pt x="10007" y="50095"/>
                  <a:pt x="10097" y="49686"/>
                  <a:pt x="10188" y="49368"/>
                </a:cubicBezTo>
                <a:cubicBezTo>
                  <a:pt x="10325" y="49004"/>
                  <a:pt x="10370" y="48731"/>
                  <a:pt x="10325" y="48685"/>
                </a:cubicBezTo>
                <a:cubicBezTo>
                  <a:pt x="10279" y="48685"/>
                  <a:pt x="10188" y="48822"/>
                  <a:pt x="10143" y="48958"/>
                </a:cubicBezTo>
                <a:cubicBezTo>
                  <a:pt x="10086" y="49100"/>
                  <a:pt x="10047" y="49171"/>
                  <a:pt x="10015" y="49171"/>
                </a:cubicBezTo>
                <a:cubicBezTo>
                  <a:pt x="9995" y="49171"/>
                  <a:pt x="9978" y="49146"/>
                  <a:pt x="9961" y="49095"/>
                </a:cubicBezTo>
                <a:cubicBezTo>
                  <a:pt x="9961" y="49004"/>
                  <a:pt x="9961" y="48867"/>
                  <a:pt x="10007" y="48776"/>
                </a:cubicBezTo>
                <a:cubicBezTo>
                  <a:pt x="10052" y="48685"/>
                  <a:pt x="10007" y="48503"/>
                  <a:pt x="9961" y="48412"/>
                </a:cubicBezTo>
                <a:cubicBezTo>
                  <a:pt x="9916" y="48321"/>
                  <a:pt x="9916" y="47275"/>
                  <a:pt x="9961" y="46048"/>
                </a:cubicBezTo>
                <a:cubicBezTo>
                  <a:pt x="10037" y="44303"/>
                  <a:pt x="10018" y="43602"/>
                  <a:pt x="9930" y="43602"/>
                </a:cubicBezTo>
                <a:cubicBezTo>
                  <a:pt x="9913" y="43602"/>
                  <a:pt x="9893" y="43630"/>
                  <a:pt x="9870" y="43683"/>
                </a:cubicBezTo>
                <a:cubicBezTo>
                  <a:pt x="9825" y="43910"/>
                  <a:pt x="9688" y="46866"/>
                  <a:pt x="9734" y="47958"/>
                </a:cubicBezTo>
                <a:lnTo>
                  <a:pt x="9734" y="48867"/>
                </a:lnTo>
                <a:lnTo>
                  <a:pt x="9142" y="50277"/>
                </a:lnTo>
                <a:cubicBezTo>
                  <a:pt x="8824" y="51050"/>
                  <a:pt x="8597" y="51687"/>
                  <a:pt x="8597" y="51732"/>
                </a:cubicBezTo>
                <a:lnTo>
                  <a:pt x="8733" y="51732"/>
                </a:lnTo>
                <a:cubicBezTo>
                  <a:pt x="8779" y="51732"/>
                  <a:pt x="8960" y="51323"/>
                  <a:pt x="9233" y="50641"/>
                </a:cubicBezTo>
                <a:cubicBezTo>
                  <a:pt x="9500" y="49907"/>
                  <a:pt x="9669" y="49540"/>
                  <a:pt x="9740" y="49540"/>
                </a:cubicBezTo>
                <a:cubicBezTo>
                  <a:pt x="9766" y="49540"/>
                  <a:pt x="9779" y="49589"/>
                  <a:pt x="9779" y="49686"/>
                </a:cubicBezTo>
                <a:cubicBezTo>
                  <a:pt x="9779" y="49777"/>
                  <a:pt x="9597" y="50368"/>
                  <a:pt x="9370" y="51005"/>
                </a:cubicBezTo>
                <a:cubicBezTo>
                  <a:pt x="9142" y="51687"/>
                  <a:pt x="9006" y="52187"/>
                  <a:pt x="9051" y="52278"/>
                </a:cubicBezTo>
                <a:cubicBezTo>
                  <a:pt x="9055" y="52281"/>
                  <a:pt x="9058" y="52283"/>
                  <a:pt x="9063" y="52283"/>
                </a:cubicBezTo>
                <a:cubicBezTo>
                  <a:pt x="9117" y="52283"/>
                  <a:pt x="9246" y="52009"/>
                  <a:pt x="9415" y="51460"/>
                </a:cubicBezTo>
                <a:cubicBezTo>
                  <a:pt x="9627" y="50931"/>
                  <a:pt x="9729" y="50730"/>
                  <a:pt x="9764" y="50730"/>
                </a:cubicBezTo>
                <a:cubicBezTo>
                  <a:pt x="9775" y="50730"/>
                  <a:pt x="9779" y="50747"/>
                  <a:pt x="9779" y="50777"/>
                </a:cubicBezTo>
                <a:cubicBezTo>
                  <a:pt x="9825" y="50959"/>
                  <a:pt x="9597" y="51596"/>
                  <a:pt x="8915" y="53233"/>
                </a:cubicBezTo>
                <a:cubicBezTo>
                  <a:pt x="8415" y="54416"/>
                  <a:pt x="7960" y="55416"/>
                  <a:pt x="7960" y="55416"/>
                </a:cubicBezTo>
                <a:cubicBezTo>
                  <a:pt x="7960" y="55417"/>
                  <a:pt x="7960" y="55417"/>
                  <a:pt x="7960" y="55417"/>
                </a:cubicBezTo>
                <a:cubicBezTo>
                  <a:pt x="7958" y="55417"/>
                  <a:pt x="7869" y="53206"/>
                  <a:pt x="7823" y="50550"/>
                </a:cubicBezTo>
                <a:lnTo>
                  <a:pt x="7687" y="45684"/>
                </a:lnTo>
                <a:lnTo>
                  <a:pt x="8005" y="45047"/>
                </a:lnTo>
                <a:cubicBezTo>
                  <a:pt x="9097" y="42818"/>
                  <a:pt x="9415" y="42136"/>
                  <a:pt x="9370" y="42091"/>
                </a:cubicBezTo>
                <a:cubicBezTo>
                  <a:pt x="9364" y="42072"/>
                  <a:pt x="9354" y="42063"/>
                  <a:pt x="9342" y="42063"/>
                </a:cubicBezTo>
                <a:cubicBezTo>
                  <a:pt x="9259" y="42063"/>
                  <a:pt x="9030" y="42452"/>
                  <a:pt x="8597" y="43319"/>
                </a:cubicBezTo>
                <a:cubicBezTo>
                  <a:pt x="7955" y="44704"/>
                  <a:pt x="7740" y="45135"/>
                  <a:pt x="7671" y="45135"/>
                </a:cubicBezTo>
                <a:cubicBezTo>
                  <a:pt x="7648" y="45135"/>
                  <a:pt x="7642" y="45083"/>
                  <a:pt x="7642" y="45001"/>
                </a:cubicBezTo>
                <a:cubicBezTo>
                  <a:pt x="7642" y="44774"/>
                  <a:pt x="8369" y="42909"/>
                  <a:pt x="8733" y="42318"/>
                </a:cubicBezTo>
                <a:cubicBezTo>
                  <a:pt x="8870" y="42091"/>
                  <a:pt x="8915" y="41954"/>
                  <a:pt x="8870" y="41909"/>
                </a:cubicBezTo>
                <a:cubicBezTo>
                  <a:pt x="8860" y="41904"/>
                  <a:pt x="8851" y="41901"/>
                  <a:pt x="8841" y="41901"/>
                </a:cubicBezTo>
                <a:cubicBezTo>
                  <a:pt x="8755" y="41901"/>
                  <a:pt x="8632" y="42115"/>
                  <a:pt x="8142" y="43137"/>
                </a:cubicBezTo>
                <a:lnTo>
                  <a:pt x="7642" y="44183"/>
                </a:lnTo>
                <a:lnTo>
                  <a:pt x="7596" y="42045"/>
                </a:lnTo>
                <a:cubicBezTo>
                  <a:pt x="7553" y="40127"/>
                  <a:pt x="7511" y="39767"/>
                  <a:pt x="7393" y="39767"/>
                </a:cubicBezTo>
                <a:cubicBezTo>
                  <a:pt x="7385" y="39767"/>
                  <a:pt x="7377" y="39768"/>
                  <a:pt x="7369" y="39771"/>
                </a:cubicBezTo>
                <a:cubicBezTo>
                  <a:pt x="7323" y="39817"/>
                  <a:pt x="7369" y="42227"/>
                  <a:pt x="7460" y="45274"/>
                </a:cubicBezTo>
                <a:cubicBezTo>
                  <a:pt x="7642" y="50641"/>
                  <a:pt x="7642" y="52187"/>
                  <a:pt x="7505" y="52324"/>
                </a:cubicBezTo>
                <a:cubicBezTo>
                  <a:pt x="7369" y="52460"/>
                  <a:pt x="6732" y="53597"/>
                  <a:pt x="6186" y="54598"/>
                </a:cubicBezTo>
                <a:cubicBezTo>
                  <a:pt x="6095" y="54780"/>
                  <a:pt x="5959" y="55052"/>
                  <a:pt x="5868" y="55189"/>
                </a:cubicBezTo>
                <a:lnTo>
                  <a:pt x="5731" y="55416"/>
                </a:lnTo>
                <a:lnTo>
                  <a:pt x="5686" y="54962"/>
                </a:lnTo>
                <a:cubicBezTo>
                  <a:pt x="5595" y="54370"/>
                  <a:pt x="5686" y="54143"/>
                  <a:pt x="6414" y="52642"/>
                </a:cubicBezTo>
                <a:cubicBezTo>
                  <a:pt x="6901" y="51708"/>
                  <a:pt x="7026" y="51354"/>
                  <a:pt x="6917" y="51354"/>
                </a:cubicBezTo>
                <a:cubicBezTo>
                  <a:pt x="6904" y="51354"/>
                  <a:pt x="6888" y="51359"/>
                  <a:pt x="6868" y="51369"/>
                </a:cubicBezTo>
                <a:cubicBezTo>
                  <a:pt x="6868" y="51369"/>
                  <a:pt x="6550" y="51960"/>
                  <a:pt x="6186" y="52642"/>
                </a:cubicBezTo>
                <a:lnTo>
                  <a:pt x="5549" y="53961"/>
                </a:lnTo>
                <a:lnTo>
                  <a:pt x="5459" y="53051"/>
                </a:lnTo>
                <a:cubicBezTo>
                  <a:pt x="5413" y="52551"/>
                  <a:pt x="5368" y="52096"/>
                  <a:pt x="5368" y="52005"/>
                </a:cubicBezTo>
                <a:cubicBezTo>
                  <a:pt x="5413" y="51914"/>
                  <a:pt x="5413" y="51823"/>
                  <a:pt x="5368" y="51778"/>
                </a:cubicBezTo>
                <a:cubicBezTo>
                  <a:pt x="5231" y="51642"/>
                  <a:pt x="5231" y="50732"/>
                  <a:pt x="5413" y="50232"/>
                </a:cubicBezTo>
                <a:cubicBezTo>
                  <a:pt x="5504" y="50004"/>
                  <a:pt x="5549" y="49731"/>
                  <a:pt x="5504" y="49731"/>
                </a:cubicBezTo>
                <a:cubicBezTo>
                  <a:pt x="5498" y="49725"/>
                  <a:pt x="5491" y="49722"/>
                  <a:pt x="5483" y="49722"/>
                </a:cubicBezTo>
                <a:cubicBezTo>
                  <a:pt x="5435" y="49722"/>
                  <a:pt x="5361" y="49841"/>
                  <a:pt x="5322" y="49959"/>
                </a:cubicBezTo>
                <a:lnTo>
                  <a:pt x="5231" y="50186"/>
                </a:lnTo>
                <a:lnTo>
                  <a:pt x="5186" y="49913"/>
                </a:lnTo>
                <a:cubicBezTo>
                  <a:pt x="5140" y="49731"/>
                  <a:pt x="5186" y="49504"/>
                  <a:pt x="5322" y="49186"/>
                </a:cubicBezTo>
                <a:cubicBezTo>
                  <a:pt x="5504" y="48867"/>
                  <a:pt x="5549" y="48731"/>
                  <a:pt x="5459" y="48685"/>
                </a:cubicBezTo>
                <a:cubicBezTo>
                  <a:pt x="5413" y="48685"/>
                  <a:pt x="5322" y="48776"/>
                  <a:pt x="5277" y="48913"/>
                </a:cubicBezTo>
                <a:cubicBezTo>
                  <a:pt x="5247" y="49002"/>
                  <a:pt x="5217" y="49048"/>
                  <a:pt x="5190" y="49048"/>
                </a:cubicBezTo>
                <a:cubicBezTo>
                  <a:pt x="5136" y="49048"/>
                  <a:pt x="5095" y="48856"/>
                  <a:pt x="5095" y="48458"/>
                </a:cubicBezTo>
                <a:cubicBezTo>
                  <a:pt x="5054" y="48007"/>
                  <a:pt x="5013" y="47814"/>
                  <a:pt x="4938" y="47814"/>
                </a:cubicBezTo>
                <a:cubicBezTo>
                  <a:pt x="4930" y="47814"/>
                  <a:pt x="4922" y="47817"/>
                  <a:pt x="4913" y="47821"/>
                </a:cubicBezTo>
                <a:cubicBezTo>
                  <a:pt x="4867" y="47821"/>
                  <a:pt x="4867" y="48231"/>
                  <a:pt x="4913" y="48640"/>
                </a:cubicBezTo>
                <a:lnTo>
                  <a:pt x="4958" y="49458"/>
                </a:lnTo>
                <a:lnTo>
                  <a:pt x="4458" y="50368"/>
                </a:lnTo>
                <a:cubicBezTo>
                  <a:pt x="4185" y="50868"/>
                  <a:pt x="3958" y="51278"/>
                  <a:pt x="3958" y="51369"/>
                </a:cubicBezTo>
                <a:cubicBezTo>
                  <a:pt x="3965" y="51391"/>
                  <a:pt x="3978" y="51403"/>
                  <a:pt x="3995" y="51403"/>
                </a:cubicBezTo>
                <a:cubicBezTo>
                  <a:pt x="4083" y="51403"/>
                  <a:pt x="4291" y="51118"/>
                  <a:pt x="4594" y="50550"/>
                </a:cubicBezTo>
                <a:lnTo>
                  <a:pt x="4958" y="49913"/>
                </a:lnTo>
                <a:lnTo>
                  <a:pt x="5004" y="50186"/>
                </a:lnTo>
                <a:cubicBezTo>
                  <a:pt x="5049" y="50505"/>
                  <a:pt x="5004" y="50641"/>
                  <a:pt x="4503" y="51596"/>
                </a:cubicBezTo>
                <a:cubicBezTo>
                  <a:pt x="3867" y="52824"/>
                  <a:pt x="3821" y="52869"/>
                  <a:pt x="3912" y="52915"/>
                </a:cubicBezTo>
                <a:cubicBezTo>
                  <a:pt x="3958" y="52915"/>
                  <a:pt x="4185" y="52551"/>
                  <a:pt x="4412" y="52096"/>
                </a:cubicBezTo>
                <a:cubicBezTo>
                  <a:pt x="4768" y="51413"/>
                  <a:pt x="4926" y="51140"/>
                  <a:pt x="5006" y="51140"/>
                </a:cubicBezTo>
                <a:cubicBezTo>
                  <a:pt x="5058" y="51140"/>
                  <a:pt x="5077" y="51260"/>
                  <a:pt x="5095" y="51460"/>
                </a:cubicBezTo>
                <a:cubicBezTo>
                  <a:pt x="5140" y="51823"/>
                  <a:pt x="5095" y="51960"/>
                  <a:pt x="4822" y="52551"/>
                </a:cubicBezTo>
                <a:cubicBezTo>
                  <a:pt x="4640" y="53006"/>
                  <a:pt x="4549" y="53233"/>
                  <a:pt x="4640" y="53279"/>
                </a:cubicBezTo>
                <a:cubicBezTo>
                  <a:pt x="4685" y="53279"/>
                  <a:pt x="4776" y="53142"/>
                  <a:pt x="4867" y="52960"/>
                </a:cubicBezTo>
                <a:cubicBezTo>
                  <a:pt x="4953" y="52674"/>
                  <a:pt x="5057" y="52514"/>
                  <a:pt x="5122" y="52514"/>
                </a:cubicBezTo>
                <a:cubicBezTo>
                  <a:pt x="5161" y="52514"/>
                  <a:pt x="5186" y="52570"/>
                  <a:pt x="5186" y="52688"/>
                </a:cubicBezTo>
                <a:cubicBezTo>
                  <a:pt x="5231" y="52824"/>
                  <a:pt x="5095" y="53188"/>
                  <a:pt x="4867" y="53643"/>
                </a:cubicBezTo>
                <a:cubicBezTo>
                  <a:pt x="4367" y="54734"/>
                  <a:pt x="4003" y="55780"/>
                  <a:pt x="4140" y="55826"/>
                </a:cubicBezTo>
                <a:cubicBezTo>
                  <a:pt x="4185" y="55826"/>
                  <a:pt x="4322" y="55553"/>
                  <a:pt x="4458" y="55143"/>
                </a:cubicBezTo>
                <a:cubicBezTo>
                  <a:pt x="4594" y="54780"/>
                  <a:pt x="4867" y="54188"/>
                  <a:pt x="5004" y="53870"/>
                </a:cubicBezTo>
                <a:lnTo>
                  <a:pt x="5277" y="53279"/>
                </a:lnTo>
                <a:lnTo>
                  <a:pt x="5322" y="53779"/>
                </a:lnTo>
                <a:lnTo>
                  <a:pt x="5413" y="54325"/>
                </a:lnTo>
                <a:lnTo>
                  <a:pt x="4685" y="55871"/>
                </a:lnTo>
                <a:cubicBezTo>
                  <a:pt x="4276" y="56735"/>
                  <a:pt x="3912" y="57508"/>
                  <a:pt x="3912" y="57508"/>
                </a:cubicBezTo>
                <a:cubicBezTo>
                  <a:pt x="3912" y="57520"/>
                  <a:pt x="3909" y="57525"/>
                  <a:pt x="3904" y="57525"/>
                </a:cubicBezTo>
                <a:cubicBezTo>
                  <a:pt x="3889" y="57525"/>
                  <a:pt x="3855" y="57474"/>
                  <a:pt x="3821" y="57372"/>
                </a:cubicBezTo>
                <a:cubicBezTo>
                  <a:pt x="3776" y="57236"/>
                  <a:pt x="3730" y="57190"/>
                  <a:pt x="3685" y="57190"/>
                </a:cubicBezTo>
                <a:cubicBezTo>
                  <a:pt x="3639" y="57236"/>
                  <a:pt x="3685" y="57781"/>
                  <a:pt x="3730" y="58463"/>
                </a:cubicBezTo>
                <a:cubicBezTo>
                  <a:pt x="3821" y="59146"/>
                  <a:pt x="3912" y="60692"/>
                  <a:pt x="4003" y="61874"/>
                </a:cubicBezTo>
                <a:cubicBezTo>
                  <a:pt x="4049" y="63102"/>
                  <a:pt x="4140" y="64103"/>
                  <a:pt x="4140" y="64194"/>
                </a:cubicBezTo>
                <a:cubicBezTo>
                  <a:pt x="4142" y="64213"/>
                  <a:pt x="4142" y="64222"/>
                  <a:pt x="4138" y="64222"/>
                </a:cubicBezTo>
                <a:cubicBezTo>
                  <a:pt x="4078" y="64222"/>
                  <a:pt x="3254" y="61983"/>
                  <a:pt x="2912" y="60828"/>
                </a:cubicBezTo>
                <a:lnTo>
                  <a:pt x="2775" y="60374"/>
                </a:lnTo>
                <a:lnTo>
                  <a:pt x="3003" y="60328"/>
                </a:lnTo>
                <a:cubicBezTo>
                  <a:pt x="3503" y="60192"/>
                  <a:pt x="3457" y="59873"/>
                  <a:pt x="2684" y="57463"/>
                </a:cubicBezTo>
                <a:cubicBezTo>
                  <a:pt x="2366" y="56462"/>
                  <a:pt x="2138" y="55462"/>
                  <a:pt x="2138" y="55371"/>
                </a:cubicBezTo>
                <a:lnTo>
                  <a:pt x="2138" y="55371"/>
                </a:lnTo>
                <a:cubicBezTo>
                  <a:pt x="2139" y="55371"/>
                  <a:pt x="2275" y="55416"/>
                  <a:pt x="2411" y="55462"/>
                </a:cubicBezTo>
                <a:cubicBezTo>
                  <a:pt x="2484" y="55511"/>
                  <a:pt x="2551" y="55533"/>
                  <a:pt x="2609" y="55533"/>
                </a:cubicBezTo>
                <a:cubicBezTo>
                  <a:pt x="2765" y="55533"/>
                  <a:pt x="2854" y="55364"/>
                  <a:pt x="2821" y="55098"/>
                </a:cubicBezTo>
                <a:cubicBezTo>
                  <a:pt x="2821" y="55007"/>
                  <a:pt x="2593" y="54143"/>
                  <a:pt x="2366" y="53233"/>
                </a:cubicBezTo>
                <a:cubicBezTo>
                  <a:pt x="1957" y="51914"/>
                  <a:pt x="1638" y="50323"/>
                  <a:pt x="1684" y="50232"/>
                </a:cubicBezTo>
                <a:cubicBezTo>
                  <a:pt x="1684" y="50209"/>
                  <a:pt x="1706" y="50198"/>
                  <a:pt x="1741" y="50198"/>
                </a:cubicBezTo>
                <a:cubicBezTo>
                  <a:pt x="1775" y="50198"/>
                  <a:pt x="1820" y="50209"/>
                  <a:pt x="1866" y="50232"/>
                </a:cubicBezTo>
                <a:cubicBezTo>
                  <a:pt x="2138" y="50232"/>
                  <a:pt x="2184" y="50095"/>
                  <a:pt x="2093" y="49186"/>
                </a:cubicBezTo>
                <a:cubicBezTo>
                  <a:pt x="2048" y="48321"/>
                  <a:pt x="2002" y="45684"/>
                  <a:pt x="2048" y="45547"/>
                </a:cubicBezTo>
                <a:cubicBezTo>
                  <a:pt x="2048" y="45515"/>
                  <a:pt x="2093" y="45483"/>
                  <a:pt x="2136" y="45483"/>
                </a:cubicBezTo>
                <a:cubicBezTo>
                  <a:pt x="2153" y="45483"/>
                  <a:pt x="2171" y="45488"/>
                  <a:pt x="2184" y="45502"/>
                </a:cubicBezTo>
                <a:cubicBezTo>
                  <a:pt x="2208" y="45511"/>
                  <a:pt x="2231" y="45516"/>
                  <a:pt x="2254" y="45516"/>
                </a:cubicBezTo>
                <a:cubicBezTo>
                  <a:pt x="2441" y="45516"/>
                  <a:pt x="2567" y="45163"/>
                  <a:pt x="2730" y="44228"/>
                </a:cubicBezTo>
                <a:cubicBezTo>
                  <a:pt x="2821" y="43683"/>
                  <a:pt x="2957" y="43000"/>
                  <a:pt x="3048" y="42637"/>
                </a:cubicBezTo>
                <a:lnTo>
                  <a:pt x="3185" y="42000"/>
                </a:lnTo>
                <a:lnTo>
                  <a:pt x="3457" y="42091"/>
                </a:lnTo>
                <a:lnTo>
                  <a:pt x="3730" y="42136"/>
                </a:lnTo>
                <a:lnTo>
                  <a:pt x="4231" y="40681"/>
                </a:lnTo>
                <a:cubicBezTo>
                  <a:pt x="4666" y="39455"/>
                  <a:pt x="4722" y="39261"/>
                  <a:pt x="4849" y="39261"/>
                </a:cubicBezTo>
                <a:cubicBezTo>
                  <a:pt x="4868" y="39261"/>
                  <a:pt x="4889" y="39265"/>
                  <a:pt x="4913" y="39271"/>
                </a:cubicBezTo>
                <a:cubicBezTo>
                  <a:pt x="4946" y="39285"/>
                  <a:pt x="4979" y="39292"/>
                  <a:pt x="5012" y="39292"/>
                </a:cubicBezTo>
                <a:cubicBezTo>
                  <a:pt x="5200" y="39292"/>
                  <a:pt x="5390" y="39045"/>
                  <a:pt x="5777" y="38270"/>
                </a:cubicBezTo>
                <a:cubicBezTo>
                  <a:pt x="6293" y="37238"/>
                  <a:pt x="6565" y="36857"/>
                  <a:pt x="6824" y="36857"/>
                </a:cubicBezTo>
                <a:cubicBezTo>
                  <a:pt x="6839" y="36857"/>
                  <a:pt x="6854" y="36858"/>
                  <a:pt x="6868" y="36861"/>
                </a:cubicBezTo>
                <a:cubicBezTo>
                  <a:pt x="6897" y="36865"/>
                  <a:pt x="6925" y="36867"/>
                  <a:pt x="6953" y="36867"/>
                </a:cubicBezTo>
                <a:cubicBezTo>
                  <a:pt x="7240" y="36867"/>
                  <a:pt x="7536" y="36631"/>
                  <a:pt x="8324" y="35678"/>
                </a:cubicBezTo>
                <a:cubicBezTo>
                  <a:pt x="9461" y="34314"/>
                  <a:pt x="9779" y="34041"/>
                  <a:pt x="10325" y="33586"/>
                </a:cubicBezTo>
                <a:cubicBezTo>
                  <a:pt x="10615" y="33360"/>
                  <a:pt x="10745" y="33272"/>
                  <a:pt x="10861" y="33272"/>
                </a:cubicBezTo>
                <a:cubicBezTo>
                  <a:pt x="10909" y="33272"/>
                  <a:pt x="10954" y="33287"/>
                  <a:pt x="11007" y="33313"/>
                </a:cubicBezTo>
                <a:cubicBezTo>
                  <a:pt x="11083" y="33357"/>
                  <a:pt x="11165" y="33379"/>
                  <a:pt x="11254" y="33379"/>
                </a:cubicBezTo>
                <a:cubicBezTo>
                  <a:pt x="11540" y="33379"/>
                  <a:pt x="11909" y="33150"/>
                  <a:pt x="12462" y="32631"/>
                </a:cubicBezTo>
                <a:cubicBezTo>
                  <a:pt x="12826" y="32313"/>
                  <a:pt x="13372" y="31812"/>
                  <a:pt x="13690" y="31585"/>
                </a:cubicBezTo>
                <a:cubicBezTo>
                  <a:pt x="14016" y="31286"/>
                  <a:pt x="14148" y="31166"/>
                  <a:pt x="14239" y="31166"/>
                </a:cubicBezTo>
                <a:cubicBezTo>
                  <a:pt x="14301" y="31166"/>
                  <a:pt x="14345" y="31220"/>
                  <a:pt x="14418" y="31312"/>
                </a:cubicBezTo>
                <a:cubicBezTo>
                  <a:pt x="14476" y="31399"/>
                  <a:pt x="14530" y="31454"/>
                  <a:pt x="14618" y="31454"/>
                </a:cubicBezTo>
                <a:cubicBezTo>
                  <a:pt x="14808" y="31454"/>
                  <a:pt x="15158" y="31205"/>
                  <a:pt x="16055" y="30493"/>
                </a:cubicBezTo>
                <a:cubicBezTo>
                  <a:pt x="16946" y="29805"/>
                  <a:pt x="17188" y="29622"/>
                  <a:pt x="17391" y="29622"/>
                </a:cubicBezTo>
                <a:cubicBezTo>
                  <a:pt x="17416" y="29622"/>
                  <a:pt x="17440" y="29624"/>
                  <a:pt x="17465" y="29629"/>
                </a:cubicBezTo>
                <a:cubicBezTo>
                  <a:pt x="17514" y="29641"/>
                  <a:pt x="17563" y="29647"/>
                  <a:pt x="17611" y="29647"/>
                </a:cubicBezTo>
                <a:cubicBezTo>
                  <a:pt x="17745" y="29647"/>
                  <a:pt x="17878" y="29605"/>
                  <a:pt x="18011" y="29538"/>
                </a:cubicBezTo>
                <a:cubicBezTo>
                  <a:pt x="18125" y="29425"/>
                  <a:pt x="18182" y="29368"/>
                  <a:pt x="18204" y="29368"/>
                </a:cubicBezTo>
                <a:close/>
                <a:moveTo>
                  <a:pt x="28972" y="63466"/>
                </a:moveTo>
                <a:cubicBezTo>
                  <a:pt x="30154" y="63512"/>
                  <a:pt x="31155" y="63512"/>
                  <a:pt x="31155" y="63512"/>
                </a:cubicBezTo>
                <a:cubicBezTo>
                  <a:pt x="31200" y="63512"/>
                  <a:pt x="31064" y="63694"/>
                  <a:pt x="30836" y="63967"/>
                </a:cubicBezTo>
                <a:cubicBezTo>
                  <a:pt x="30609" y="64194"/>
                  <a:pt x="30291" y="64512"/>
                  <a:pt x="30154" y="64649"/>
                </a:cubicBezTo>
                <a:lnTo>
                  <a:pt x="29836" y="64922"/>
                </a:lnTo>
                <a:lnTo>
                  <a:pt x="28790" y="64376"/>
                </a:lnTo>
                <a:cubicBezTo>
                  <a:pt x="28244" y="64057"/>
                  <a:pt x="27562" y="63739"/>
                  <a:pt x="27289" y="63648"/>
                </a:cubicBezTo>
                <a:cubicBezTo>
                  <a:pt x="26880" y="63466"/>
                  <a:pt x="27016" y="63466"/>
                  <a:pt x="28972" y="63466"/>
                </a:cubicBezTo>
                <a:close/>
                <a:moveTo>
                  <a:pt x="5911" y="58638"/>
                </a:moveTo>
                <a:cubicBezTo>
                  <a:pt x="5936" y="58638"/>
                  <a:pt x="5948" y="58680"/>
                  <a:pt x="5959" y="58736"/>
                </a:cubicBezTo>
                <a:cubicBezTo>
                  <a:pt x="6050" y="58918"/>
                  <a:pt x="5959" y="59146"/>
                  <a:pt x="5686" y="59737"/>
                </a:cubicBezTo>
                <a:cubicBezTo>
                  <a:pt x="5049" y="61147"/>
                  <a:pt x="4503" y="62557"/>
                  <a:pt x="4549" y="62602"/>
                </a:cubicBezTo>
                <a:cubicBezTo>
                  <a:pt x="4564" y="62624"/>
                  <a:pt x="4578" y="62637"/>
                  <a:pt x="4595" y="62637"/>
                </a:cubicBezTo>
                <a:cubicBezTo>
                  <a:pt x="4681" y="62637"/>
                  <a:pt x="4819" y="62298"/>
                  <a:pt x="5277" y="61192"/>
                </a:cubicBezTo>
                <a:cubicBezTo>
                  <a:pt x="5549" y="60510"/>
                  <a:pt x="5868" y="59873"/>
                  <a:pt x="5913" y="59782"/>
                </a:cubicBezTo>
                <a:cubicBezTo>
                  <a:pt x="5962" y="59734"/>
                  <a:pt x="5999" y="59703"/>
                  <a:pt x="6024" y="59703"/>
                </a:cubicBezTo>
                <a:cubicBezTo>
                  <a:pt x="6071" y="59703"/>
                  <a:pt x="6079" y="59807"/>
                  <a:pt x="6050" y="60101"/>
                </a:cubicBezTo>
                <a:cubicBezTo>
                  <a:pt x="6050" y="60621"/>
                  <a:pt x="5926" y="61059"/>
                  <a:pt x="5796" y="61059"/>
                </a:cubicBezTo>
                <a:cubicBezTo>
                  <a:pt x="5790" y="61059"/>
                  <a:pt x="5783" y="61058"/>
                  <a:pt x="5777" y="61056"/>
                </a:cubicBezTo>
                <a:cubicBezTo>
                  <a:pt x="5776" y="61056"/>
                  <a:pt x="5775" y="61055"/>
                  <a:pt x="5774" y="61055"/>
                </a:cubicBezTo>
                <a:cubicBezTo>
                  <a:pt x="5625" y="61055"/>
                  <a:pt x="4413" y="64649"/>
                  <a:pt x="4549" y="64740"/>
                </a:cubicBezTo>
                <a:cubicBezTo>
                  <a:pt x="4594" y="64785"/>
                  <a:pt x="4594" y="64876"/>
                  <a:pt x="4549" y="64922"/>
                </a:cubicBezTo>
                <a:cubicBezTo>
                  <a:pt x="4537" y="64933"/>
                  <a:pt x="4526" y="64939"/>
                  <a:pt x="4516" y="64939"/>
                </a:cubicBezTo>
                <a:cubicBezTo>
                  <a:pt x="4446" y="64939"/>
                  <a:pt x="4407" y="64681"/>
                  <a:pt x="4367" y="64285"/>
                </a:cubicBezTo>
                <a:cubicBezTo>
                  <a:pt x="4231" y="62920"/>
                  <a:pt x="4185" y="61784"/>
                  <a:pt x="4276" y="61738"/>
                </a:cubicBezTo>
                <a:cubicBezTo>
                  <a:pt x="4367" y="61738"/>
                  <a:pt x="4640" y="61238"/>
                  <a:pt x="4913" y="60601"/>
                </a:cubicBezTo>
                <a:cubicBezTo>
                  <a:pt x="5631" y="59028"/>
                  <a:pt x="5835" y="58638"/>
                  <a:pt x="5911" y="58638"/>
                </a:cubicBezTo>
                <a:close/>
                <a:moveTo>
                  <a:pt x="31706" y="63498"/>
                </a:moveTo>
                <a:cubicBezTo>
                  <a:pt x="31801" y="63498"/>
                  <a:pt x="31609" y="63769"/>
                  <a:pt x="31109" y="64376"/>
                </a:cubicBezTo>
                <a:cubicBezTo>
                  <a:pt x="30625" y="64940"/>
                  <a:pt x="30428" y="65112"/>
                  <a:pt x="30294" y="65112"/>
                </a:cubicBezTo>
                <a:cubicBezTo>
                  <a:pt x="30277" y="65112"/>
                  <a:pt x="30261" y="65109"/>
                  <a:pt x="30245" y="65104"/>
                </a:cubicBezTo>
                <a:cubicBezTo>
                  <a:pt x="30154" y="65058"/>
                  <a:pt x="30109" y="65013"/>
                  <a:pt x="30109" y="65013"/>
                </a:cubicBezTo>
                <a:cubicBezTo>
                  <a:pt x="30154" y="64922"/>
                  <a:pt x="31428" y="63648"/>
                  <a:pt x="31564" y="63557"/>
                </a:cubicBezTo>
                <a:cubicBezTo>
                  <a:pt x="31632" y="63518"/>
                  <a:pt x="31680" y="63498"/>
                  <a:pt x="31706" y="63498"/>
                </a:cubicBezTo>
                <a:close/>
                <a:moveTo>
                  <a:pt x="37438" y="60043"/>
                </a:moveTo>
                <a:cubicBezTo>
                  <a:pt x="37561" y="60043"/>
                  <a:pt x="37867" y="60125"/>
                  <a:pt x="38204" y="60237"/>
                </a:cubicBezTo>
                <a:cubicBezTo>
                  <a:pt x="38870" y="60483"/>
                  <a:pt x="39428" y="60647"/>
                  <a:pt x="39649" y="60647"/>
                </a:cubicBezTo>
                <a:cubicBezTo>
                  <a:pt x="39714" y="60647"/>
                  <a:pt x="39750" y="60632"/>
                  <a:pt x="39750" y="60601"/>
                </a:cubicBezTo>
                <a:cubicBezTo>
                  <a:pt x="39740" y="60569"/>
                  <a:pt x="39754" y="60552"/>
                  <a:pt x="39796" y="60552"/>
                </a:cubicBezTo>
                <a:cubicBezTo>
                  <a:pt x="39931" y="60552"/>
                  <a:pt x="40350" y="60730"/>
                  <a:pt x="41115" y="61147"/>
                </a:cubicBezTo>
                <a:cubicBezTo>
                  <a:pt x="41570" y="61374"/>
                  <a:pt x="42115" y="61693"/>
                  <a:pt x="42252" y="61829"/>
                </a:cubicBezTo>
                <a:lnTo>
                  <a:pt x="42525" y="62102"/>
                </a:lnTo>
                <a:lnTo>
                  <a:pt x="42206" y="62420"/>
                </a:lnTo>
                <a:cubicBezTo>
                  <a:pt x="41842" y="62693"/>
                  <a:pt x="41842" y="62966"/>
                  <a:pt x="42115" y="63057"/>
                </a:cubicBezTo>
                <a:cubicBezTo>
                  <a:pt x="42297" y="63148"/>
                  <a:pt x="43070" y="64012"/>
                  <a:pt x="43343" y="64376"/>
                </a:cubicBezTo>
                <a:cubicBezTo>
                  <a:pt x="43571" y="64694"/>
                  <a:pt x="43525" y="64785"/>
                  <a:pt x="43207" y="65013"/>
                </a:cubicBezTo>
                <a:lnTo>
                  <a:pt x="42934" y="65149"/>
                </a:lnTo>
                <a:lnTo>
                  <a:pt x="42070" y="64558"/>
                </a:lnTo>
                <a:cubicBezTo>
                  <a:pt x="41069" y="63830"/>
                  <a:pt x="40478" y="63375"/>
                  <a:pt x="40569" y="63375"/>
                </a:cubicBezTo>
                <a:cubicBezTo>
                  <a:pt x="40569" y="63375"/>
                  <a:pt x="40933" y="63557"/>
                  <a:pt x="41388" y="63785"/>
                </a:cubicBezTo>
                <a:cubicBezTo>
                  <a:pt x="41755" y="64029"/>
                  <a:pt x="42085" y="64201"/>
                  <a:pt x="42182" y="64201"/>
                </a:cubicBezTo>
                <a:cubicBezTo>
                  <a:pt x="42193" y="64201"/>
                  <a:pt x="42202" y="64199"/>
                  <a:pt x="42206" y="64194"/>
                </a:cubicBezTo>
                <a:cubicBezTo>
                  <a:pt x="42297" y="64103"/>
                  <a:pt x="42252" y="64103"/>
                  <a:pt x="41115" y="63421"/>
                </a:cubicBezTo>
                <a:cubicBezTo>
                  <a:pt x="40652" y="63168"/>
                  <a:pt x="40227" y="62915"/>
                  <a:pt x="40095" y="62915"/>
                </a:cubicBezTo>
                <a:cubicBezTo>
                  <a:pt x="40084" y="62915"/>
                  <a:pt x="40075" y="62917"/>
                  <a:pt x="40069" y="62920"/>
                </a:cubicBezTo>
                <a:cubicBezTo>
                  <a:pt x="40023" y="62920"/>
                  <a:pt x="39932" y="62875"/>
                  <a:pt x="39841" y="62784"/>
                </a:cubicBezTo>
                <a:cubicBezTo>
                  <a:pt x="39805" y="62730"/>
                  <a:pt x="39805" y="62705"/>
                  <a:pt x="39848" y="62705"/>
                </a:cubicBezTo>
                <a:cubicBezTo>
                  <a:pt x="39915" y="62705"/>
                  <a:pt x="40084" y="62765"/>
                  <a:pt x="40387" y="62875"/>
                </a:cubicBezTo>
                <a:cubicBezTo>
                  <a:pt x="40684" y="62949"/>
                  <a:pt x="40951" y="63024"/>
                  <a:pt x="41039" y="63024"/>
                </a:cubicBezTo>
                <a:cubicBezTo>
                  <a:pt x="41059" y="63024"/>
                  <a:pt x="41069" y="63020"/>
                  <a:pt x="41069" y="63011"/>
                </a:cubicBezTo>
                <a:cubicBezTo>
                  <a:pt x="41115" y="62920"/>
                  <a:pt x="40751" y="62739"/>
                  <a:pt x="39614" y="62238"/>
                </a:cubicBezTo>
                <a:cubicBezTo>
                  <a:pt x="39250" y="62056"/>
                  <a:pt x="38750" y="61738"/>
                  <a:pt x="38568" y="61602"/>
                </a:cubicBezTo>
                <a:lnTo>
                  <a:pt x="38204" y="61283"/>
                </a:lnTo>
                <a:lnTo>
                  <a:pt x="38932" y="61602"/>
                </a:lnTo>
                <a:cubicBezTo>
                  <a:pt x="39335" y="61770"/>
                  <a:pt x="39571" y="61845"/>
                  <a:pt x="39653" y="61845"/>
                </a:cubicBezTo>
                <a:cubicBezTo>
                  <a:pt x="39792" y="61845"/>
                  <a:pt x="39483" y="61627"/>
                  <a:pt x="38795" y="61283"/>
                </a:cubicBezTo>
                <a:lnTo>
                  <a:pt x="37840" y="60874"/>
                </a:lnTo>
                <a:lnTo>
                  <a:pt x="38932" y="61238"/>
                </a:lnTo>
                <a:cubicBezTo>
                  <a:pt x="39568" y="61465"/>
                  <a:pt x="40023" y="61647"/>
                  <a:pt x="39978" y="61693"/>
                </a:cubicBezTo>
                <a:cubicBezTo>
                  <a:pt x="39887" y="61738"/>
                  <a:pt x="40342" y="62011"/>
                  <a:pt x="40842" y="62193"/>
                </a:cubicBezTo>
                <a:cubicBezTo>
                  <a:pt x="40948" y="62240"/>
                  <a:pt x="41021" y="62260"/>
                  <a:pt x="41063" y="62260"/>
                </a:cubicBezTo>
                <a:cubicBezTo>
                  <a:pt x="41182" y="62260"/>
                  <a:pt x="41054" y="62100"/>
                  <a:pt x="40751" y="61965"/>
                </a:cubicBezTo>
                <a:cubicBezTo>
                  <a:pt x="40604" y="61929"/>
                  <a:pt x="40516" y="61862"/>
                  <a:pt x="40536" y="61862"/>
                </a:cubicBezTo>
                <a:cubicBezTo>
                  <a:pt x="40541" y="61862"/>
                  <a:pt x="40552" y="61866"/>
                  <a:pt x="40569" y="61874"/>
                </a:cubicBezTo>
                <a:cubicBezTo>
                  <a:pt x="40705" y="61874"/>
                  <a:pt x="40796" y="61829"/>
                  <a:pt x="40796" y="61784"/>
                </a:cubicBezTo>
                <a:cubicBezTo>
                  <a:pt x="40796" y="61693"/>
                  <a:pt x="40205" y="61465"/>
                  <a:pt x="38932" y="61056"/>
                </a:cubicBezTo>
                <a:cubicBezTo>
                  <a:pt x="37886" y="60692"/>
                  <a:pt x="37067" y="60374"/>
                  <a:pt x="37113" y="60328"/>
                </a:cubicBezTo>
                <a:cubicBezTo>
                  <a:pt x="37158" y="60328"/>
                  <a:pt x="37704" y="60465"/>
                  <a:pt x="38386" y="60737"/>
                </a:cubicBezTo>
                <a:cubicBezTo>
                  <a:pt x="39038" y="60941"/>
                  <a:pt x="39507" y="61108"/>
                  <a:pt x="39631" y="61108"/>
                </a:cubicBezTo>
                <a:cubicBezTo>
                  <a:pt x="39645" y="61108"/>
                  <a:pt x="39655" y="61106"/>
                  <a:pt x="39659" y="61101"/>
                </a:cubicBezTo>
                <a:cubicBezTo>
                  <a:pt x="39750" y="61056"/>
                  <a:pt x="39341" y="60874"/>
                  <a:pt x="38522" y="60556"/>
                </a:cubicBezTo>
                <a:cubicBezTo>
                  <a:pt x="37749" y="60283"/>
                  <a:pt x="37340" y="60101"/>
                  <a:pt x="37385" y="60055"/>
                </a:cubicBezTo>
                <a:cubicBezTo>
                  <a:pt x="37393" y="60047"/>
                  <a:pt x="37411" y="60043"/>
                  <a:pt x="37438" y="60043"/>
                </a:cubicBezTo>
                <a:close/>
                <a:moveTo>
                  <a:pt x="31609" y="65604"/>
                </a:moveTo>
                <a:cubicBezTo>
                  <a:pt x="31609" y="65604"/>
                  <a:pt x="31609" y="65649"/>
                  <a:pt x="31609" y="65695"/>
                </a:cubicBezTo>
                <a:cubicBezTo>
                  <a:pt x="31587" y="65718"/>
                  <a:pt x="31553" y="65729"/>
                  <a:pt x="31507" y="65729"/>
                </a:cubicBezTo>
                <a:cubicBezTo>
                  <a:pt x="31462" y="65729"/>
                  <a:pt x="31405" y="65718"/>
                  <a:pt x="31337" y="65695"/>
                </a:cubicBezTo>
                <a:cubicBezTo>
                  <a:pt x="31155" y="65604"/>
                  <a:pt x="31155" y="65604"/>
                  <a:pt x="31337" y="65604"/>
                </a:cubicBezTo>
                <a:close/>
                <a:moveTo>
                  <a:pt x="32006" y="65656"/>
                </a:moveTo>
                <a:cubicBezTo>
                  <a:pt x="32136" y="65656"/>
                  <a:pt x="32262" y="65768"/>
                  <a:pt x="32201" y="65922"/>
                </a:cubicBezTo>
                <a:cubicBezTo>
                  <a:pt x="32172" y="66009"/>
                  <a:pt x="32143" y="66040"/>
                  <a:pt x="32079" y="66040"/>
                </a:cubicBezTo>
                <a:cubicBezTo>
                  <a:pt x="32043" y="66040"/>
                  <a:pt x="31994" y="66030"/>
                  <a:pt x="31928" y="66013"/>
                </a:cubicBezTo>
                <a:cubicBezTo>
                  <a:pt x="31700" y="65922"/>
                  <a:pt x="31700" y="65922"/>
                  <a:pt x="31837" y="65740"/>
                </a:cubicBezTo>
                <a:cubicBezTo>
                  <a:pt x="31881" y="65681"/>
                  <a:pt x="31944" y="65656"/>
                  <a:pt x="32006" y="65656"/>
                </a:cubicBezTo>
                <a:close/>
                <a:moveTo>
                  <a:pt x="19193" y="42409"/>
                </a:moveTo>
                <a:lnTo>
                  <a:pt x="19102" y="43546"/>
                </a:lnTo>
                <a:cubicBezTo>
                  <a:pt x="19012" y="44183"/>
                  <a:pt x="18875" y="45183"/>
                  <a:pt x="18739" y="45775"/>
                </a:cubicBezTo>
                <a:cubicBezTo>
                  <a:pt x="18511" y="46821"/>
                  <a:pt x="18466" y="47003"/>
                  <a:pt x="17738" y="48503"/>
                </a:cubicBezTo>
                <a:cubicBezTo>
                  <a:pt x="15919" y="52415"/>
                  <a:pt x="14100" y="55416"/>
                  <a:pt x="11007" y="59555"/>
                </a:cubicBezTo>
                <a:cubicBezTo>
                  <a:pt x="10325" y="60510"/>
                  <a:pt x="9415" y="61693"/>
                  <a:pt x="9051" y="62193"/>
                </a:cubicBezTo>
                <a:cubicBezTo>
                  <a:pt x="8187" y="63375"/>
                  <a:pt x="5595" y="66559"/>
                  <a:pt x="5504" y="66559"/>
                </a:cubicBezTo>
                <a:cubicBezTo>
                  <a:pt x="5504" y="66513"/>
                  <a:pt x="5595" y="66013"/>
                  <a:pt x="5731" y="65376"/>
                </a:cubicBezTo>
                <a:cubicBezTo>
                  <a:pt x="5913" y="64740"/>
                  <a:pt x="6050" y="64148"/>
                  <a:pt x="6050" y="64012"/>
                </a:cubicBezTo>
                <a:cubicBezTo>
                  <a:pt x="6095" y="63921"/>
                  <a:pt x="6277" y="63648"/>
                  <a:pt x="6505" y="63421"/>
                </a:cubicBezTo>
                <a:cubicBezTo>
                  <a:pt x="7505" y="62511"/>
                  <a:pt x="9734" y="60101"/>
                  <a:pt x="10461" y="59146"/>
                </a:cubicBezTo>
                <a:cubicBezTo>
                  <a:pt x="11416" y="58009"/>
                  <a:pt x="12099" y="56826"/>
                  <a:pt x="12053" y="56508"/>
                </a:cubicBezTo>
                <a:cubicBezTo>
                  <a:pt x="12053" y="56417"/>
                  <a:pt x="11962" y="56280"/>
                  <a:pt x="11871" y="56280"/>
                </a:cubicBezTo>
                <a:cubicBezTo>
                  <a:pt x="11826" y="56235"/>
                  <a:pt x="11780" y="56189"/>
                  <a:pt x="11871" y="56099"/>
                </a:cubicBezTo>
                <a:cubicBezTo>
                  <a:pt x="12281" y="55507"/>
                  <a:pt x="13599" y="53461"/>
                  <a:pt x="13918" y="52869"/>
                </a:cubicBezTo>
                <a:cubicBezTo>
                  <a:pt x="14191" y="52324"/>
                  <a:pt x="14282" y="52096"/>
                  <a:pt x="14236" y="51914"/>
                </a:cubicBezTo>
                <a:cubicBezTo>
                  <a:pt x="14191" y="51687"/>
                  <a:pt x="14282" y="51551"/>
                  <a:pt x="14782" y="50868"/>
                </a:cubicBezTo>
                <a:cubicBezTo>
                  <a:pt x="15146" y="50414"/>
                  <a:pt x="15601" y="49777"/>
                  <a:pt x="15828" y="49368"/>
                </a:cubicBezTo>
                <a:cubicBezTo>
                  <a:pt x="16465" y="48458"/>
                  <a:pt x="17556" y="46320"/>
                  <a:pt x="17738" y="45775"/>
                </a:cubicBezTo>
                <a:cubicBezTo>
                  <a:pt x="17784" y="45593"/>
                  <a:pt x="18147" y="44729"/>
                  <a:pt x="18511" y="43910"/>
                </a:cubicBezTo>
                <a:lnTo>
                  <a:pt x="19193" y="42409"/>
                </a:lnTo>
                <a:close/>
                <a:moveTo>
                  <a:pt x="35430" y="67878"/>
                </a:moveTo>
                <a:cubicBezTo>
                  <a:pt x="36112" y="67878"/>
                  <a:pt x="39205" y="68378"/>
                  <a:pt x="40023" y="68605"/>
                </a:cubicBezTo>
                <a:cubicBezTo>
                  <a:pt x="40251" y="68696"/>
                  <a:pt x="40251" y="68696"/>
                  <a:pt x="39796" y="68833"/>
                </a:cubicBezTo>
                <a:cubicBezTo>
                  <a:pt x="39523" y="68878"/>
                  <a:pt x="38886" y="69015"/>
                  <a:pt x="38386" y="69106"/>
                </a:cubicBezTo>
                <a:lnTo>
                  <a:pt x="37431" y="69288"/>
                </a:lnTo>
                <a:lnTo>
                  <a:pt x="36430" y="68696"/>
                </a:lnTo>
                <a:cubicBezTo>
                  <a:pt x="35202" y="67923"/>
                  <a:pt x="35157" y="67878"/>
                  <a:pt x="35430" y="67878"/>
                </a:cubicBezTo>
                <a:close/>
                <a:moveTo>
                  <a:pt x="40410" y="68796"/>
                </a:moveTo>
                <a:cubicBezTo>
                  <a:pt x="40600" y="68796"/>
                  <a:pt x="40875" y="68871"/>
                  <a:pt x="40842" y="68969"/>
                </a:cubicBezTo>
                <a:cubicBezTo>
                  <a:pt x="40842" y="69015"/>
                  <a:pt x="39296" y="69333"/>
                  <a:pt x="38522" y="69470"/>
                </a:cubicBezTo>
                <a:cubicBezTo>
                  <a:pt x="38183" y="69535"/>
                  <a:pt x="37971" y="69563"/>
                  <a:pt x="37870" y="69563"/>
                </a:cubicBezTo>
                <a:cubicBezTo>
                  <a:pt x="37620" y="69563"/>
                  <a:pt x="38056" y="69391"/>
                  <a:pt x="38932" y="69197"/>
                </a:cubicBezTo>
                <a:cubicBezTo>
                  <a:pt x="39614" y="69060"/>
                  <a:pt x="40205" y="68924"/>
                  <a:pt x="40251" y="68833"/>
                </a:cubicBezTo>
                <a:cubicBezTo>
                  <a:pt x="40276" y="68807"/>
                  <a:pt x="40337" y="68796"/>
                  <a:pt x="40410" y="68796"/>
                </a:cubicBezTo>
                <a:close/>
                <a:moveTo>
                  <a:pt x="41980" y="64821"/>
                </a:moveTo>
                <a:cubicBezTo>
                  <a:pt x="42163" y="64821"/>
                  <a:pt x="42341" y="64959"/>
                  <a:pt x="42888" y="65467"/>
                </a:cubicBezTo>
                <a:cubicBezTo>
                  <a:pt x="43116" y="65649"/>
                  <a:pt x="43525" y="66013"/>
                  <a:pt x="43707" y="66195"/>
                </a:cubicBezTo>
                <a:cubicBezTo>
                  <a:pt x="44435" y="66741"/>
                  <a:pt x="45481" y="67787"/>
                  <a:pt x="45981" y="68333"/>
                </a:cubicBezTo>
                <a:cubicBezTo>
                  <a:pt x="46390" y="68833"/>
                  <a:pt x="46436" y="68924"/>
                  <a:pt x="46345" y="69060"/>
                </a:cubicBezTo>
                <a:cubicBezTo>
                  <a:pt x="46118" y="69333"/>
                  <a:pt x="46618" y="70152"/>
                  <a:pt x="47527" y="71107"/>
                </a:cubicBezTo>
                <a:cubicBezTo>
                  <a:pt x="48001" y="71612"/>
                  <a:pt x="48146" y="71788"/>
                  <a:pt x="48084" y="71788"/>
                </a:cubicBezTo>
                <a:cubicBezTo>
                  <a:pt x="48056" y="71788"/>
                  <a:pt x="47989" y="71754"/>
                  <a:pt x="47891" y="71698"/>
                </a:cubicBezTo>
                <a:cubicBezTo>
                  <a:pt x="47345" y="71425"/>
                  <a:pt x="47209" y="71289"/>
                  <a:pt x="47255" y="71198"/>
                </a:cubicBezTo>
                <a:cubicBezTo>
                  <a:pt x="47255" y="71152"/>
                  <a:pt x="47118" y="71061"/>
                  <a:pt x="46936" y="70970"/>
                </a:cubicBezTo>
                <a:cubicBezTo>
                  <a:pt x="46481" y="70698"/>
                  <a:pt x="46072" y="70379"/>
                  <a:pt x="46027" y="70197"/>
                </a:cubicBezTo>
                <a:cubicBezTo>
                  <a:pt x="45981" y="70152"/>
                  <a:pt x="45617" y="69879"/>
                  <a:pt x="45117" y="69651"/>
                </a:cubicBezTo>
                <a:cubicBezTo>
                  <a:pt x="44617" y="69379"/>
                  <a:pt x="44298" y="69151"/>
                  <a:pt x="44298" y="69060"/>
                </a:cubicBezTo>
                <a:cubicBezTo>
                  <a:pt x="44298" y="69012"/>
                  <a:pt x="44304" y="68981"/>
                  <a:pt x="44346" y="68981"/>
                </a:cubicBezTo>
                <a:cubicBezTo>
                  <a:pt x="44422" y="68981"/>
                  <a:pt x="44617" y="69085"/>
                  <a:pt x="45117" y="69379"/>
                </a:cubicBezTo>
                <a:cubicBezTo>
                  <a:pt x="45481" y="69561"/>
                  <a:pt x="45754" y="69697"/>
                  <a:pt x="45799" y="69697"/>
                </a:cubicBezTo>
                <a:cubicBezTo>
                  <a:pt x="45890" y="69606"/>
                  <a:pt x="45754" y="69515"/>
                  <a:pt x="44935" y="69060"/>
                </a:cubicBezTo>
                <a:cubicBezTo>
                  <a:pt x="44571" y="68833"/>
                  <a:pt x="44207" y="68560"/>
                  <a:pt x="44025" y="68333"/>
                </a:cubicBezTo>
                <a:cubicBezTo>
                  <a:pt x="43854" y="68098"/>
                  <a:pt x="43764" y="67973"/>
                  <a:pt x="43824" y="67973"/>
                </a:cubicBezTo>
                <a:cubicBezTo>
                  <a:pt x="43893" y="67973"/>
                  <a:pt x="44153" y="68131"/>
                  <a:pt x="44708" y="68469"/>
                </a:cubicBezTo>
                <a:cubicBezTo>
                  <a:pt x="45376" y="68870"/>
                  <a:pt x="45627" y="69026"/>
                  <a:pt x="45731" y="69026"/>
                </a:cubicBezTo>
                <a:cubicBezTo>
                  <a:pt x="45769" y="69026"/>
                  <a:pt x="45787" y="69005"/>
                  <a:pt x="45799" y="68969"/>
                </a:cubicBezTo>
                <a:cubicBezTo>
                  <a:pt x="45799" y="68924"/>
                  <a:pt x="45208" y="68560"/>
                  <a:pt x="44480" y="68105"/>
                </a:cubicBezTo>
                <a:cubicBezTo>
                  <a:pt x="43707" y="67650"/>
                  <a:pt x="43070" y="67196"/>
                  <a:pt x="43025" y="67150"/>
                </a:cubicBezTo>
                <a:cubicBezTo>
                  <a:pt x="42975" y="67075"/>
                  <a:pt x="42952" y="67041"/>
                  <a:pt x="42965" y="67041"/>
                </a:cubicBezTo>
                <a:cubicBezTo>
                  <a:pt x="42975" y="67041"/>
                  <a:pt x="43009" y="67064"/>
                  <a:pt x="43070" y="67105"/>
                </a:cubicBezTo>
                <a:cubicBezTo>
                  <a:pt x="43457" y="67375"/>
                  <a:pt x="43875" y="67580"/>
                  <a:pt x="44021" y="67580"/>
                </a:cubicBezTo>
                <a:cubicBezTo>
                  <a:pt x="44047" y="67580"/>
                  <a:pt x="44064" y="67573"/>
                  <a:pt x="44071" y="67559"/>
                </a:cubicBezTo>
                <a:cubicBezTo>
                  <a:pt x="44071" y="67468"/>
                  <a:pt x="44025" y="67423"/>
                  <a:pt x="43980" y="67423"/>
                </a:cubicBezTo>
                <a:cubicBezTo>
                  <a:pt x="43889" y="67378"/>
                  <a:pt x="43844" y="67332"/>
                  <a:pt x="43889" y="67287"/>
                </a:cubicBezTo>
                <a:cubicBezTo>
                  <a:pt x="44025" y="67196"/>
                  <a:pt x="43889" y="67105"/>
                  <a:pt x="42979" y="66650"/>
                </a:cubicBezTo>
                <a:cubicBezTo>
                  <a:pt x="42115" y="66241"/>
                  <a:pt x="41342" y="65695"/>
                  <a:pt x="41297" y="65558"/>
                </a:cubicBezTo>
                <a:cubicBezTo>
                  <a:pt x="41297" y="65554"/>
                  <a:pt x="41301" y="65551"/>
                  <a:pt x="41310" y="65551"/>
                </a:cubicBezTo>
                <a:cubicBezTo>
                  <a:pt x="41390" y="65551"/>
                  <a:pt x="41807" y="65727"/>
                  <a:pt x="42297" y="66013"/>
                </a:cubicBezTo>
                <a:cubicBezTo>
                  <a:pt x="43166" y="66481"/>
                  <a:pt x="43568" y="66679"/>
                  <a:pt x="43702" y="66679"/>
                </a:cubicBezTo>
                <a:cubicBezTo>
                  <a:pt x="43751" y="66679"/>
                  <a:pt x="43765" y="66653"/>
                  <a:pt x="43753" y="66604"/>
                </a:cubicBezTo>
                <a:cubicBezTo>
                  <a:pt x="43707" y="66513"/>
                  <a:pt x="42070" y="65604"/>
                  <a:pt x="41751" y="65513"/>
                </a:cubicBezTo>
                <a:cubicBezTo>
                  <a:pt x="41706" y="65467"/>
                  <a:pt x="41706" y="65422"/>
                  <a:pt x="41797" y="65376"/>
                </a:cubicBezTo>
                <a:cubicBezTo>
                  <a:pt x="41979" y="65285"/>
                  <a:pt x="41979" y="64967"/>
                  <a:pt x="41842" y="64922"/>
                </a:cubicBezTo>
                <a:cubicBezTo>
                  <a:pt x="41797" y="64876"/>
                  <a:pt x="41797" y="64876"/>
                  <a:pt x="41888" y="64831"/>
                </a:cubicBezTo>
                <a:cubicBezTo>
                  <a:pt x="41920" y="64824"/>
                  <a:pt x="41950" y="64821"/>
                  <a:pt x="41980" y="64821"/>
                </a:cubicBezTo>
                <a:close/>
                <a:moveTo>
                  <a:pt x="39421" y="70596"/>
                </a:moveTo>
                <a:cubicBezTo>
                  <a:pt x="39676" y="70596"/>
                  <a:pt x="41290" y="71045"/>
                  <a:pt x="42252" y="71380"/>
                </a:cubicBezTo>
                <a:lnTo>
                  <a:pt x="42525" y="71471"/>
                </a:lnTo>
                <a:lnTo>
                  <a:pt x="42206" y="71562"/>
                </a:lnTo>
                <a:cubicBezTo>
                  <a:pt x="41979" y="71653"/>
                  <a:pt x="41706" y="71744"/>
                  <a:pt x="41479" y="71835"/>
                </a:cubicBezTo>
                <a:lnTo>
                  <a:pt x="41160" y="71925"/>
                </a:lnTo>
                <a:lnTo>
                  <a:pt x="40296" y="71289"/>
                </a:lnTo>
                <a:cubicBezTo>
                  <a:pt x="39796" y="70970"/>
                  <a:pt x="39432" y="70652"/>
                  <a:pt x="39387" y="70607"/>
                </a:cubicBezTo>
                <a:cubicBezTo>
                  <a:pt x="39387" y="70599"/>
                  <a:pt x="39398" y="70596"/>
                  <a:pt x="39421" y="70596"/>
                </a:cubicBezTo>
                <a:close/>
                <a:moveTo>
                  <a:pt x="43045" y="71609"/>
                </a:moveTo>
                <a:cubicBezTo>
                  <a:pt x="43163" y="71609"/>
                  <a:pt x="43274" y="71624"/>
                  <a:pt x="43389" y="71653"/>
                </a:cubicBezTo>
                <a:cubicBezTo>
                  <a:pt x="43480" y="71653"/>
                  <a:pt x="43525" y="71698"/>
                  <a:pt x="43525" y="71744"/>
                </a:cubicBezTo>
                <a:cubicBezTo>
                  <a:pt x="43480" y="71744"/>
                  <a:pt x="43116" y="71880"/>
                  <a:pt x="42616" y="72062"/>
                </a:cubicBezTo>
                <a:cubicBezTo>
                  <a:pt x="42149" y="72237"/>
                  <a:pt x="41907" y="72318"/>
                  <a:pt x="41745" y="72318"/>
                </a:cubicBezTo>
                <a:cubicBezTo>
                  <a:pt x="41655" y="72318"/>
                  <a:pt x="41589" y="72293"/>
                  <a:pt x="41524" y="72244"/>
                </a:cubicBezTo>
                <a:cubicBezTo>
                  <a:pt x="41342" y="72107"/>
                  <a:pt x="41388" y="72062"/>
                  <a:pt x="42070" y="71835"/>
                </a:cubicBezTo>
                <a:cubicBezTo>
                  <a:pt x="42505" y="71679"/>
                  <a:pt x="42791" y="71609"/>
                  <a:pt x="43045" y="71609"/>
                </a:cubicBezTo>
                <a:close/>
                <a:moveTo>
                  <a:pt x="29126" y="56357"/>
                </a:moveTo>
                <a:cubicBezTo>
                  <a:pt x="29312" y="56357"/>
                  <a:pt x="29354" y="56401"/>
                  <a:pt x="29381" y="56508"/>
                </a:cubicBezTo>
                <a:cubicBezTo>
                  <a:pt x="29472" y="56781"/>
                  <a:pt x="29790" y="56826"/>
                  <a:pt x="30927" y="56826"/>
                </a:cubicBezTo>
                <a:cubicBezTo>
                  <a:pt x="31928" y="56826"/>
                  <a:pt x="32565" y="56963"/>
                  <a:pt x="33383" y="57190"/>
                </a:cubicBezTo>
                <a:cubicBezTo>
                  <a:pt x="33838" y="57372"/>
                  <a:pt x="33838" y="57372"/>
                  <a:pt x="33883" y="57690"/>
                </a:cubicBezTo>
                <a:lnTo>
                  <a:pt x="33929" y="58009"/>
                </a:lnTo>
                <a:lnTo>
                  <a:pt x="32746" y="58145"/>
                </a:lnTo>
                <a:cubicBezTo>
                  <a:pt x="32110" y="58236"/>
                  <a:pt x="31609" y="58373"/>
                  <a:pt x="31655" y="58418"/>
                </a:cubicBezTo>
                <a:cubicBezTo>
                  <a:pt x="31655" y="58435"/>
                  <a:pt x="31740" y="58445"/>
                  <a:pt x="31884" y="58445"/>
                </a:cubicBezTo>
                <a:cubicBezTo>
                  <a:pt x="32133" y="58445"/>
                  <a:pt x="32558" y="58414"/>
                  <a:pt x="33019" y="58327"/>
                </a:cubicBezTo>
                <a:cubicBezTo>
                  <a:pt x="33568" y="58264"/>
                  <a:pt x="33990" y="58230"/>
                  <a:pt x="34275" y="58230"/>
                </a:cubicBezTo>
                <a:cubicBezTo>
                  <a:pt x="34604" y="58230"/>
                  <a:pt x="34751" y="58275"/>
                  <a:pt x="34702" y="58373"/>
                </a:cubicBezTo>
                <a:cubicBezTo>
                  <a:pt x="34702" y="58418"/>
                  <a:pt x="34247" y="58463"/>
                  <a:pt x="33747" y="58554"/>
                </a:cubicBezTo>
                <a:cubicBezTo>
                  <a:pt x="33201" y="58600"/>
                  <a:pt x="32792" y="58691"/>
                  <a:pt x="32837" y="58736"/>
                </a:cubicBezTo>
                <a:cubicBezTo>
                  <a:pt x="32864" y="58750"/>
                  <a:pt x="32930" y="58755"/>
                  <a:pt x="33024" y="58755"/>
                </a:cubicBezTo>
                <a:cubicBezTo>
                  <a:pt x="33252" y="58755"/>
                  <a:pt x="33647" y="58723"/>
                  <a:pt x="34065" y="58691"/>
                </a:cubicBezTo>
                <a:lnTo>
                  <a:pt x="35202" y="58554"/>
                </a:lnTo>
                <a:lnTo>
                  <a:pt x="35839" y="58964"/>
                </a:lnTo>
                <a:cubicBezTo>
                  <a:pt x="36203" y="59146"/>
                  <a:pt x="36612" y="59464"/>
                  <a:pt x="36794" y="59600"/>
                </a:cubicBezTo>
                <a:cubicBezTo>
                  <a:pt x="37022" y="59828"/>
                  <a:pt x="37067" y="60101"/>
                  <a:pt x="36840" y="60146"/>
                </a:cubicBezTo>
                <a:cubicBezTo>
                  <a:pt x="36703" y="60146"/>
                  <a:pt x="36567" y="60465"/>
                  <a:pt x="36658" y="60556"/>
                </a:cubicBezTo>
                <a:cubicBezTo>
                  <a:pt x="36703" y="60601"/>
                  <a:pt x="37067" y="60874"/>
                  <a:pt x="37431" y="61147"/>
                </a:cubicBezTo>
                <a:cubicBezTo>
                  <a:pt x="38250" y="61738"/>
                  <a:pt x="40660" y="63967"/>
                  <a:pt x="40660" y="64103"/>
                </a:cubicBezTo>
                <a:cubicBezTo>
                  <a:pt x="40660" y="64148"/>
                  <a:pt x="40751" y="64194"/>
                  <a:pt x="40796" y="64239"/>
                </a:cubicBezTo>
                <a:cubicBezTo>
                  <a:pt x="40978" y="64285"/>
                  <a:pt x="41524" y="64922"/>
                  <a:pt x="41479" y="65013"/>
                </a:cubicBezTo>
                <a:cubicBezTo>
                  <a:pt x="41479" y="65013"/>
                  <a:pt x="41398" y="65033"/>
                  <a:pt x="41303" y="65033"/>
                </a:cubicBezTo>
                <a:cubicBezTo>
                  <a:pt x="41256" y="65033"/>
                  <a:pt x="41206" y="65028"/>
                  <a:pt x="41160" y="65013"/>
                </a:cubicBezTo>
                <a:cubicBezTo>
                  <a:pt x="41116" y="65008"/>
                  <a:pt x="41075" y="65006"/>
                  <a:pt x="41037" y="65006"/>
                </a:cubicBezTo>
                <a:cubicBezTo>
                  <a:pt x="40691" y="65006"/>
                  <a:pt x="40641" y="65198"/>
                  <a:pt x="40887" y="65649"/>
                </a:cubicBezTo>
                <a:cubicBezTo>
                  <a:pt x="41024" y="65877"/>
                  <a:pt x="41206" y="66104"/>
                  <a:pt x="41297" y="66150"/>
                </a:cubicBezTo>
                <a:cubicBezTo>
                  <a:pt x="41524" y="66241"/>
                  <a:pt x="42752" y="67423"/>
                  <a:pt x="42661" y="67468"/>
                </a:cubicBezTo>
                <a:cubicBezTo>
                  <a:pt x="42616" y="67468"/>
                  <a:pt x="42024" y="67423"/>
                  <a:pt x="41342" y="67378"/>
                </a:cubicBezTo>
                <a:cubicBezTo>
                  <a:pt x="40790" y="67337"/>
                  <a:pt x="40431" y="67314"/>
                  <a:pt x="40207" y="67314"/>
                </a:cubicBezTo>
                <a:cubicBezTo>
                  <a:pt x="39933" y="67314"/>
                  <a:pt x="39862" y="67348"/>
                  <a:pt x="39887" y="67423"/>
                </a:cubicBezTo>
                <a:cubicBezTo>
                  <a:pt x="39932" y="67468"/>
                  <a:pt x="40387" y="67514"/>
                  <a:pt x="40978" y="67559"/>
                </a:cubicBezTo>
                <a:cubicBezTo>
                  <a:pt x="41524" y="67605"/>
                  <a:pt x="42252" y="67650"/>
                  <a:pt x="42525" y="67650"/>
                </a:cubicBezTo>
                <a:lnTo>
                  <a:pt x="43025" y="67696"/>
                </a:lnTo>
                <a:lnTo>
                  <a:pt x="43389" y="68151"/>
                </a:lnTo>
                <a:cubicBezTo>
                  <a:pt x="43525" y="68378"/>
                  <a:pt x="43753" y="68651"/>
                  <a:pt x="43844" y="68696"/>
                </a:cubicBezTo>
                <a:cubicBezTo>
                  <a:pt x="43889" y="68742"/>
                  <a:pt x="43934" y="68878"/>
                  <a:pt x="43889" y="68969"/>
                </a:cubicBezTo>
                <a:cubicBezTo>
                  <a:pt x="43869" y="69049"/>
                  <a:pt x="43779" y="69085"/>
                  <a:pt x="43635" y="69085"/>
                </a:cubicBezTo>
                <a:cubicBezTo>
                  <a:pt x="43450" y="69085"/>
                  <a:pt x="43175" y="69026"/>
                  <a:pt x="42843" y="68924"/>
                </a:cubicBezTo>
                <a:cubicBezTo>
                  <a:pt x="42775" y="68901"/>
                  <a:pt x="42718" y="68890"/>
                  <a:pt x="42672" y="68890"/>
                </a:cubicBezTo>
                <a:cubicBezTo>
                  <a:pt x="42627" y="68890"/>
                  <a:pt x="42593" y="68901"/>
                  <a:pt x="42570" y="68924"/>
                </a:cubicBezTo>
                <a:cubicBezTo>
                  <a:pt x="42570" y="69015"/>
                  <a:pt x="42888" y="69106"/>
                  <a:pt x="43343" y="69288"/>
                </a:cubicBezTo>
                <a:cubicBezTo>
                  <a:pt x="44389" y="69651"/>
                  <a:pt x="45208" y="70106"/>
                  <a:pt x="46299" y="71016"/>
                </a:cubicBezTo>
                <a:cubicBezTo>
                  <a:pt x="47391" y="71925"/>
                  <a:pt x="48301" y="72471"/>
                  <a:pt x="49983" y="72972"/>
                </a:cubicBezTo>
                <a:lnTo>
                  <a:pt x="51120" y="73381"/>
                </a:lnTo>
                <a:lnTo>
                  <a:pt x="50529" y="73654"/>
                </a:lnTo>
                <a:cubicBezTo>
                  <a:pt x="49756" y="74063"/>
                  <a:pt x="48846" y="74245"/>
                  <a:pt x="47800" y="74245"/>
                </a:cubicBezTo>
                <a:lnTo>
                  <a:pt x="46891" y="74245"/>
                </a:lnTo>
                <a:cubicBezTo>
                  <a:pt x="46845" y="74199"/>
                  <a:pt x="47345" y="74154"/>
                  <a:pt x="48028" y="74063"/>
                </a:cubicBezTo>
                <a:cubicBezTo>
                  <a:pt x="49301" y="73927"/>
                  <a:pt x="50302" y="73745"/>
                  <a:pt x="50165" y="73608"/>
                </a:cubicBezTo>
                <a:cubicBezTo>
                  <a:pt x="50154" y="73597"/>
                  <a:pt x="50117" y="73591"/>
                  <a:pt x="50060" y="73591"/>
                </a:cubicBezTo>
                <a:cubicBezTo>
                  <a:pt x="49890" y="73591"/>
                  <a:pt x="49540" y="73642"/>
                  <a:pt x="49165" y="73745"/>
                </a:cubicBezTo>
                <a:cubicBezTo>
                  <a:pt x="48348" y="73887"/>
                  <a:pt x="46699" y="74001"/>
                  <a:pt x="45670" y="74001"/>
                </a:cubicBezTo>
                <a:cubicBezTo>
                  <a:pt x="45380" y="74001"/>
                  <a:pt x="45140" y="73992"/>
                  <a:pt x="44981" y="73972"/>
                </a:cubicBezTo>
                <a:cubicBezTo>
                  <a:pt x="44708" y="73927"/>
                  <a:pt x="44162" y="73745"/>
                  <a:pt x="43753" y="73563"/>
                </a:cubicBezTo>
                <a:lnTo>
                  <a:pt x="43025" y="73199"/>
                </a:lnTo>
                <a:lnTo>
                  <a:pt x="43025" y="73199"/>
                </a:lnTo>
                <a:lnTo>
                  <a:pt x="44116" y="73335"/>
                </a:lnTo>
                <a:cubicBezTo>
                  <a:pt x="44713" y="73400"/>
                  <a:pt x="45423" y="73430"/>
                  <a:pt x="46096" y="73430"/>
                </a:cubicBezTo>
                <a:cubicBezTo>
                  <a:pt x="47322" y="73430"/>
                  <a:pt x="48424" y="73330"/>
                  <a:pt x="48482" y="73153"/>
                </a:cubicBezTo>
                <a:cubicBezTo>
                  <a:pt x="48505" y="73108"/>
                  <a:pt x="48505" y="73085"/>
                  <a:pt x="48397" y="73085"/>
                </a:cubicBezTo>
                <a:cubicBezTo>
                  <a:pt x="48289" y="73085"/>
                  <a:pt x="48073" y="73108"/>
                  <a:pt x="47664" y="73153"/>
                </a:cubicBezTo>
                <a:cubicBezTo>
                  <a:pt x="47329" y="73192"/>
                  <a:pt x="46833" y="73209"/>
                  <a:pt x="46292" y="73209"/>
                </a:cubicBezTo>
                <a:cubicBezTo>
                  <a:pt x="44925" y="73209"/>
                  <a:pt x="43272" y="73102"/>
                  <a:pt x="43207" y="72972"/>
                </a:cubicBezTo>
                <a:cubicBezTo>
                  <a:pt x="43207" y="72926"/>
                  <a:pt x="43480" y="72835"/>
                  <a:pt x="43889" y="72699"/>
                </a:cubicBezTo>
                <a:cubicBezTo>
                  <a:pt x="44253" y="72562"/>
                  <a:pt x="44571" y="72471"/>
                  <a:pt x="44571" y="72426"/>
                </a:cubicBezTo>
                <a:cubicBezTo>
                  <a:pt x="44588" y="72377"/>
                  <a:pt x="44551" y="72351"/>
                  <a:pt x="44462" y="72351"/>
                </a:cubicBezTo>
                <a:cubicBezTo>
                  <a:pt x="44303" y="72351"/>
                  <a:pt x="43975" y="72433"/>
                  <a:pt x="43480" y="72608"/>
                </a:cubicBezTo>
                <a:cubicBezTo>
                  <a:pt x="43070" y="72744"/>
                  <a:pt x="42809" y="72812"/>
                  <a:pt x="42616" y="72812"/>
                </a:cubicBezTo>
                <a:cubicBezTo>
                  <a:pt x="42422" y="72812"/>
                  <a:pt x="42297" y="72744"/>
                  <a:pt x="42161" y="72608"/>
                </a:cubicBezTo>
                <a:cubicBezTo>
                  <a:pt x="42024" y="72517"/>
                  <a:pt x="42161" y="72426"/>
                  <a:pt x="42934" y="72153"/>
                </a:cubicBezTo>
                <a:cubicBezTo>
                  <a:pt x="43434" y="71971"/>
                  <a:pt x="43934" y="71835"/>
                  <a:pt x="44071" y="71835"/>
                </a:cubicBezTo>
                <a:cubicBezTo>
                  <a:pt x="44480" y="71835"/>
                  <a:pt x="44344" y="71698"/>
                  <a:pt x="43798" y="71562"/>
                </a:cubicBezTo>
                <a:cubicBezTo>
                  <a:pt x="43298" y="71425"/>
                  <a:pt x="43298" y="71425"/>
                  <a:pt x="43480" y="71334"/>
                </a:cubicBezTo>
                <a:cubicBezTo>
                  <a:pt x="43616" y="71289"/>
                  <a:pt x="43707" y="71243"/>
                  <a:pt x="43662" y="71198"/>
                </a:cubicBezTo>
                <a:cubicBezTo>
                  <a:pt x="43662" y="71175"/>
                  <a:pt x="43616" y="71164"/>
                  <a:pt x="43542" y="71164"/>
                </a:cubicBezTo>
                <a:cubicBezTo>
                  <a:pt x="43468" y="71164"/>
                  <a:pt x="43366" y="71175"/>
                  <a:pt x="43252" y="71198"/>
                </a:cubicBezTo>
                <a:cubicBezTo>
                  <a:pt x="43135" y="71242"/>
                  <a:pt x="43041" y="71267"/>
                  <a:pt x="42920" y="71267"/>
                </a:cubicBezTo>
                <a:cubicBezTo>
                  <a:pt x="42668" y="71267"/>
                  <a:pt x="42297" y="71157"/>
                  <a:pt x="41342" y="70879"/>
                </a:cubicBezTo>
                <a:cubicBezTo>
                  <a:pt x="40478" y="70652"/>
                  <a:pt x="39750" y="70425"/>
                  <a:pt x="39750" y="70379"/>
                </a:cubicBezTo>
                <a:cubicBezTo>
                  <a:pt x="39750" y="70379"/>
                  <a:pt x="39978" y="70288"/>
                  <a:pt x="40251" y="70197"/>
                </a:cubicBezTo>
                <a:cubicBezTo>
                  <a:pt x="40524" y="70152"/>
                  <a:pt x="40751" y="70061"/>
                  <a:pt x="40796" y="69970"/>
                </a:cubicBezTo>
                <a:cubicBezTo>
                  <a:pt x="40814" y="69916"/>
                  <a:pt x="40811" y="69891"/>
                  <a:pt x="40761" y="69891"/>
                </a:cubicBezTo>
                <a:cubicBezTo>
                  <a:pt x="40685" y="69891"/>
                  <a:pt x="40500" y="69951"/>
                  <a:pt x="40114" y="70061"/>
                </a:cubicBezTo>
                <a:cubicBezTo>
                  <a:pt x="39676" y="70200"/>
                  <a:pt x="39387" y="70270"/>
                  <a:pt x="39161" y="70270"/>
                </a:cubicBezTo>
                <a:cubicBezTo>
                  <a:pt x="38871" y="70270"/>
                  <a:pt x="38687" y="70155"/>
                  <a:pt x="38431" y="69924"/>
                </a:cubicBezTo>
                <a:lnTo>
                  <a:pt x="38204" y="69742"/>
                </a:lnTo>
                <a:lnTo>
                  <a:pt x="39341" y="69515"/>
                </a:lnTo>
                <a:cubicBezTo>
                  <a:pt x="39978" y="69379"/>
                  <a:pt x="40614" y="69242"/>
                  <a:pt x="40796" y="69151"/>
                </a:cubicBezTo>
                <a:cubicBezTo>
                  <a:pt x="40930" y="69094"/>
                  <a:pt x="41023" y="69069"/>
                  <a:pt x="41124" y="69069"/>
                </a:cubicBezTo>
                <a:cubicBezTo>
                  <a:pt x="41263" y="69069"/>
                  <a:pt x="41415" y="69117"/>
                  <a:pt x="41706" y="69197"/>
                </a:cubicBezTo>
                <a:cubicBezTo>
                  <a:pt x="41979" y="69299"/>
                  <a:pt x="42175" y="69350"/>
                  <a:pt x="42275" y="69350"/>
                </a:cubicBezTo>
                <a:cubicBezTo>
                  <a:pt x="42309" y="69350"/>
                  <a:pt x="42331" y="69345"/>
                  <a:pt x="42343" y="69333"/>
                </a:cubicBezTo>
                <a:cubicBezTo>
                  <a:pt x="42388" y="69197"/>
                  <a:pt x="40114" y="68424"/>
                  <a:pt x="38886" y="68151"/>
                </a:cubicBezTo>
                <a:cubicBezTo>
                  <a:pt x="38295" y="68014"/>
                  <a:pt x="37113" y="67832"/>
                  <a:pt x="36248" y="67741"/>
                </a:cubicBezTo>
                <a:lnTo>
                  <a:pt x="34657" y="67605"/>
                </a:lnTo>
                <a:lnTo>
                  <a:pt x="33883" y="67105"/>
                </a:lnTo>
                <a:cubicBezTo>
                  <a:pt x="33429" y="66832"/>
                  <a:pt x="33065" y="66604"/>
                  <a:pt x="33019" y="66604"/>
                </a:cubicBezTo>
                <a:cubicBezTo>
                  <a:pt x="33019" y="66604"/>
                  <a:pt x="33019" y="66513"/>
                  <a:pt x="33065" y="66422"/>
                </a:cubicBezTo>
                <a:cubicBezTo>
                  <a:pt x="33110" y="66286"/>
                  <a:pt x="33065" y="66195"/>
                  <a:pt x="33019" y="66195"/>
                </a:cubicBezTo>
                <a:cubicBezTo>
                  <a:pt x="32974" y="66195"/>
                  <a:pt x="32928" y="66241"/>
                  <a:pt x="32883" y="66286"/>
                </a:cubicBezTo>
                <a:cubicBezTo>
                  <a:pt x="32883" y="66339"/>
                  <a:pt x="32836" y="66361"/>
                  <a:pt x="32761" y="66361"/>
                </a:cubicBezTo>
                <a:cubicBezTo>
                  <a:pt x="32707" y="66361"/>
                  <a:pt x="32640" y="66350"/>
                  <a:pt x="32565" y="66331"/>
                </a:cubicBezTo>
                <a:cubicBezTo>
                  <a:pt x="32337" y="66241"/>
                  <a:pt x="32337" y="66195"/>
                  <a:pt x="32428" y="65968"/>
                </a:cubicBezTo>
                <a:cubicBezTo>
                  <a:pt x="32475" y="65802"/>
                  <a:pt x="32498" y="65723"/>
                  <a:pt x="32827" y="65723"/>
                </a:cubicBezTo>
                <a:cubicBezTo>
                  <a:pt x="33132" y="65723"/>
                  <a:pt x="33700" y="65791"/>
                  <a:pt x="34793" y="65922"/>
                </a:cubicBezTo>
                <a:cubicBezTo>
                  <a:pt x="35308" y="65954"/>
                  <a:pt x="35777" y="65986"/>
                  <a:pt x="36007" y="65986"/>
                </a:cubicBezTo>
                <a:cubicBezTo>
                  <a:pt x="36103" y="65986"/>
                  <a:pt x="36157" y="65981"/>
                  <a:pt x="36157" y="65968"/>
                </a:cubicBezTo>
                <a:cubicBezTo>
                  <a:pt x="36203" y="65877"/>
                  <a:pt x="36066" y="65831"/>
                  <a:pt x="34429" y="65695"/>
                </a:cubicBezTo>
                <a:cubicBezTo>
                  <a:pt x="33565" y="65604"/>
                  <a:pt x="32837" y="65513"/>
                  <a:pt x="32792" y="65513"/>
                </a:cubicBezTo>
                <a:cubicBezTo>
                  <a:pt x="32746" y="65467"/>
                  <a:pt x="32701" y="65376"/>
                  <a:pt x="32701" y="65285"/>
                </a:cubicBezTo>
                <a:cubicBezTo>
                  <a:pt x="32724" y="65217"/>
                  <a:pt x="32724" y="65183"/>
                  <a:pt x="32707" y="65183"/>
                </a:cubicBezTo>
                <a:cubicBezTo>
                  <a:pt x="32690" y="65183"/>
                  <a:pt x="32655" y="65217"/>
                  <a:pt x="32610" y="65285"/>
                </a:cubicBezTo>
                <a:cubicBezTo>
                  <a:pt x="32519" y="65407"/>
                  <a:pt x="32367" y="65488"/>
                  <a:pt x="32250" y="65488"/>
                </a:cubicBezTo>
                <a:cubicBezTo>
                  <a:pt x="32191" y="65488"/>
                  <a:pt x="32140" y="65467"/>
                  <a:pt x="32110" y="65422"/>
                </a:cubicBezTo>
                <a:cubicBezTo>
                  <a:pt x="32110" y="65376"/>
                  <a:pt x="32246" y="65149"/>
                  <a:pt x="32383" y="64922"/>
                </a:cubicBezTo>
                <a:cubicBezTo>
                  <a:pt x="32565" y="64694"/>
                  <a:pt x="32701" y="64512"/>
                  <a:pt x="32701" y="64467"/>
                </a:cubicBezTo>
                <a:cubicBezTo>
                  <a:pt x="32681" y="64437"/>
                  <a:pt x="32656" y="64422"/>
                  <a:pt x="32627" y="64422"/>
                </a:cubicBezTo>
                <a:cubicBezTo>
                  <a:pt x="32525" y="64422"/>
                  <a:pt x="32368" y="64603"/>
                  <a:pt x="32155" y="64922"/>
                </a:cubicBezTo>
                <a:cubicBezTo>
                  <a:pt x="31928" y="65240"/>
                  <a:pt x="31791" y="65376"/>
                  <a:pt x="31609" y="65422"/>
                </a:cubicBezTo>
                <a:cubicBezTo>
                  <a:pt x="31473" y="65422"/>
                  <a:pt x="31382" y="65376"/>
                  <a:pt x="31337" y="65376"/>
                </a:cubicBezTo>
                <a:cubicBezTo>
                  <a:pt x="31337" y="65331"/>
                  <a:pt x="31564" y="64967"/>
                  <a:pt x="31882" y="64558"/>
                </a:cubicBezTo>
                <a:cubicBezTo>
                  <a:pt x="32565" y="63694"/>
                  <a:pt x="32565" y="63694"/>
                  <a:pt x="32428" y="63648"/>
                </a:cubicBezTo>
                <a:cubicBezTo>
                  <a:pt x="32426" y="63646"/>
                  <a:pt x="32423" y="63645"/>
                  <a:pt x="32419" y="63645"/>
                </a:cubicBezTo>
                <a:cubicBezTo>
                  <a:pt x="32350" y="63645"/>
                  <a:pt x="32046" y="64035"/>
                  <a:pt x="31700" y="64467"/>
                </a:cubicBezTo>
                <a:cubicBezTo>
                  <a:pt x="31291" y="65013"/>
                  <a:pt x="31018" y="65285"/>
                  <a:pt x="30882" y="65331"/>
                </a:cubicBezTo>
                <a:cubicBezTo>
                  <a:pt x="30791" y="65331"/>
                  <a:pt x="30654" y="65331"/>
                  <a:pt x="30654" y="65285"/>
                </a:cubicBezTo>
                <a:cubicBezTo>
                  <a:pt x="30609" y="65240"/>
                  <a:pt x="31928" y="63648"/>
                  <a:pt x="32110" y="63557"/>
                </a:cubicBezTo>
                <a:cubicBezTo>
                  <a:pt x="32158" y="63525"/>
                  <a:pt x="32423" y="63510"/>
                  <a:pt x="32794" y="63510"/>
                </a:cubicBezTo>
                <a:cubicBezTo>
                  <a:pt x="33470" y="63510"/>
                  <a:pt x="34498" y="63560"/>
                  <a:pt x="35202" y="63648"/>
                </a:cubicBezTo>
                <a:cubicBezTo>
                  <a:pt x="36385" y="63739"/>
                  <a:pt x="37203" y="63967"/>
                  <a:pt x="37931" y="64285"/>
                </a:cubicBezTo>
                <a:cubicBezTo>
                  <a:pt x="38213" y="64413"/>
                  <a:pt x="38365" y="64469"/>
                  <a:pt x="38436" y="64469"/>
                </a:cubicBezTo>
                <a:cubicBezTo>
                  <a:pt x="38491" y="64469"/>
                  <a:pt x="38497" y="64435"/>
                  <a:pt x="38477" y="64376"/>
                </a:cubicBezTo>
                <a:cubicBezTo>
                  <a:pt x="38386" y="64148"/>
                  <a:pt x="36794" y="63603"/>
                  <a:pt x="35748" y="63512"/>
                </a:cubicBezTo>
                <a:cubicBezTo>
                  <a:pt x="34921" y="63394"/>
                  <a:pt x="33071" y="63275"/>
                  <a:pt x="32206" y="63275"/>
                </a:cubicBezTo>
                <a:cubicBezTo>
                  <a:pt x="32072" y="63275"/>
                  <a:pt x="31962" y="63278"/>
                  <a:pt x="31882" y="63284"/>
                </a:cubicBezTo>
                <a:cubicBezTo>
                  <a:pt x="31762" y="63298"/>
                  <a:pt x="31459" y="63303"/>
                  <a:pt x="31053" y="63303"/>
                </a:cubicBezTo>
                <a:cubicBezTo>
                  <a:pt x="30071" y="63303"/>
                  <a:pt x="28487" y="63271"/>
                  <a:pt x="27425" y="63239"/>
                </a:cubicBezTo>
                <a:lnTo>
                  <a:pt x="26152" y="63193"/>
                </a:lnTo>
                <a:lnTo>
                  <a:pt x="25197" y="62739"/>
                </a:lnTo>
                <a:cubicBezTo>
                  <a:pt x="24651" y="62511"/>
                  <a:pt x="23969" y="62193"/>
                  <a:pt x="23605" y="62011"/>
                </a:cubicBezTo>
                <a:lnTo>
                  <a:pt x="22968" y="61738"/>
                </a:lnTo>
                <a:lnTo>
                  <a:pt x="24969" y="61738"/>
                </a:lnTo>
                <a:cubicBezTo>
                  <a:pt x="26061" y="61784"/>
                  <a:pt x="27016" y="61829"/>
                  <a:pt x="27107" y="61874"/>
                </a:cubicBezTo>
                <a:cubicBezTo>
                  <a:pt x="27131" y="61883"/>
                  <a:pt x="27172" y="61886"/>
                  <a:pt x="27224" y="61886"/>
                </a:cubicBezTo>
                <a:cubicBezTo>
                  <a:pt x="27465" y="61886"/>
                  <a:pt x="27934" y="61805"/>
                  <a:pt x="27971" y="61693"/>
                </a:cubicBezTo>
                <a:cubicBezTo>
                  <a:pt x="27971" y="61693"/>
                  <a:pt x="28380" y="61465"/>
                  <a:pt x="28926" y="61238"/>
                </a:cubicBezTo>
                <a:cubicBezTo>
                  <a:pt x="29426" y="61010"/>
                  <a:pt x="29790" y="60828"/>
                  <a:pt x="29745" y="60783"/>
                </a:cubicBezTo>
                <a:cubicBezTo>
                  <a:pt x="29739" y="60777"/>
                  <a:pt x="29726" y="60774"/>
                  <a:pt x="29707" y="60774"/>
                </a:cubicBezTo>
                <a:cubicBezTo>
                  <a:pt x="29581" y="60774"/>
                  <a:pt x="29180" y="60903"/>
                  <a:pt x="28744" y="61101"/>
                </a:cubicBezTo>
                <a:cubicBezTo>
                  <a:pt x="28244" y="61283"/>
                  <a:pt x="27744" y="61511"/>
                  <a:pt x="27607" y="61556"/>
                </a:cubicBezTo>
                <a:cubicBezTo>
                  <a:pt x="27486" y="61556"/>
                  <a:pt x="26900" y="61576"/>
                  <a:pt x="26105" y="61576"/>
                </a:cubicBezTo>
                <a:cubicBezTo>
                  <a:pt x="25707" y="61576"/>
                  <a:pt x="25257" y="61571"/>
                  <a:pt x="24787" y="61556"/>
                </a:cubicBezTo>
                <a:cubicBezTo>
                  <a:pt x="22695" y="61511"/>
                  <a:pt x="22059" y="61465"/>
                  <a:pt x="21331" y="61283"/>
                </a:cubicBezTo>
                <a:cubicBezTo>
                  <a:pt x="20831" y="61147"/>
                  <a:pt x="20012" y="60965"/>
                  <a:pt x="19421" y="60919"/>
                </a:cubicBezTo>
                <a:cubicBezTo>
                  <a:pt x="18875" y="60828"/>
                  <a:pt x="18420" y="60737"/>
                  <a:pt x="18420" y="60692"/>
                </a:cubicBezTo>
                <a:cubicBezTo>
                  <a:pt x="18420" y="60655"/>
                  <a:pt x="19432" y="60589"/>
                  <a:pt x="19891" y="60589"/>
                </a:cubicBezTo>
                <a:cubicBezTo>
                  <a:pt x="20000" y="60589"/>
                  <a:pt x="20077" y="60592"/>
                  <a:pt x="20103" y="60601"/>
                </a:cubicBezTo>
                <a:cubicBezTo>
                  <a:pt x="20194" y="60601"/>
                  <a:pt x="20285" y="60601"/>
                  <a:pt x="20376" y="60556"/>
                </a:cubicBezTo>
                <a:cubicBezTo>
                  <a:pt x="20467" y="60556"/>
                  <a:pt x="21013" y="60465"/>
                  <a:pt x="21649" y="60465"/>
                </a:cubicBezTo>
                <a:cubicBezTo>
                  <a:pt x="22241" y="60419"/>
                  <a:pt x="23605" y="60283"/>
                  <a:pt x="24742" y="60146"/>
                </a:cubicBezTo>
                <a:cubicBezTo>
                  <a:pt x="26243" y="59987"/>
                  <a:pt x="27346" y="59907"/>
                  <a:pt x="28335" y="59907"/>
                </a:cubicBezTo>
                <a:cubicBezTo>
                  <a:pt x="29324" y="59907"/>
                  <a:pt x="30200" y="59987"/>
                  <a:pt x="31246" y="60146"/>
                </a:cubicBezTo>
                <a:cubicBezTo>
                  <a:pt x="31791" y="60214"/>
                  <a:pt x="32110" y="60249"/>
                  <a:pt x="32286" y="60249"/>
                </a:cubicBezTo>
                <a:cubicBezTo>
                  <a:pt x="32462" y="60249"/>
                  <a:pt x="32496" y="60214"/>
                  <a:pt x="32474" y="60146"/>
                </a:cubicBezTo>
                <a:cubicBezTo>
                  <a:pt x="32428" y="60055"/>
                  <a:pt x="30200" y="59782"/>
                  <a:pt x="29290" y="59737"/>
                </a:cubicBezTo>
                <a:cubicBezTo>
                  <a:pt x="28994" y="59726"/>
                  <a:pt x="28679" y="59720"/>
                  <a:pt x="28354" y="59720"/>
                </a:cubicBezTo>
                <a:cubicBezTo>
                  <a:pt x="27380" y="59720"/>
                  <a:pt x="26322" y="59771"/>
                  <a:pt x="25470" y="59873"/>
                </a:cubicBezTo>
                <a:cubicBezTo>
                  <a:pt x="24969" y="59964"/>
                  <a:pt x="24515" y="59964"/>
                  <a:pt x="24469" y="59964"/>
                </a:cubicBezTo>
                <a:cubicBezTo>
                  <a:pt x="24469" y="59919"/>
                  <a:pt x="25197" y="59555"/>
                  <a:pt x="26106" y="59146"/>
                </a:cubicBezTo>
                <a:cubicBezTo>
                  <a:pt x="27016" y="58736"/>
                  <a:pt x="27744" y="58327"/>
                  <a:pt x="27744" y="58282"/>
                </a:cubicBezTo>
                <a:cubicBezTo>
                  <a:pt x="27744" y="58279"/>
                  <a:pt x="27741" y="58278"/>
                  <a:pt x="27736" y="58278"/>
                </a:cubicBezTo>
                <a:cubicBezTo>
                  <a:pt x="27550" y="58278"/>
                  <a:pt x="24104" y="59832"/>
                  <a:pt x="24060" y="59964"/>
                </a:cubicBezTo>
                <a:cubicBezTo>
                  <a:pt x="24023" y="60038"/>
                  <a:pt x="23034" y="60171"/>
                  <a:pt x="22657" y="60171"/>
                </a:cubicBezTo>
                <a:cubicBezTo>
                  <a:pt x="22568" y="60171"/>
                  <a:pt x="22513" y="60164"/>
                  <a:pt x="22513" y="60146"/>
                </a:cubicBezTo>
                <a:cubicBezTo>
                  <a:pt x="22468" y="60146"/>
                  <a:pt x="23059" y="59919"/>
                  <a:pt x="23787" y="59646"/>
                </a:cubicBezTo>
                <a:cubicBezTo>
                  <a:pt x="25242" y="59146"/>
                  <a:pt x="25924" y="58827"/>
                  <a:pt x="25879" y="58691"/>
                </a:cubicBezTo>
                <a:cubicBezTo>
                  <a:pt x="25879" y="58686"/>
                  <a:pt x="25874" y="58684"/>
                  <a:pt x="25863" y="58684"/>
                </a:cubicBezTo>
                <a:cubicBezTo>
                  <a:pt x="25774" y="58684"/>
                  <a:pt x="25317" y="58851"/>
                  <a:pt x="24787" y="59055"/>
                </a:cubicBezTo>
                <a:cubicBezTo>
                  <a:pt x="24242" y="59282"/>
                  <a:pt x="23332" y="59600"/>
                  <a:pt x="22832" y="59782"/>
                </a:cubicBezTo>
                <a:cubicBezTo>
                  <a:pt x="22332" y="59964"/>
                  <a:pt x="21831" y="60146"/>
                  <a:pt x="21786" y="60192"/>
                </a:cubicBezTo>
                <a:cubicBezTo>
                  <a:pt x="21695" y="60237"/>
                  <a:pt x="21513" y="60237"/>
                  <a:pt x="21331" y="60237"/>
                </a:cubicBezTo>
                <a:cubicBezTo>
                  <a:pt x="21149" y="60237"/>
                  <a:pt x="21558" y="60010"/>
                  <a:pt x="22923" y="59419"/>
                </a:cubicBezTo>
                <a:cubicBezTo>
                  <a:pt x="23969" y="58964"/>
                  <a:pt x="24742" y="58554"/>
                  <a:pt x="24651" y="58509"/>
                </a:cubicBezTo>
                <a:cubicBezTo>
                  <a:pt x="24646" y="58507"/>
                  <a:pt x="24639" y="58506"/>
                  <a:pt x="24630" y="58506"/>
                </a:cubicBezTo>
                <a:cubicBezTo>
                  <a:pt x="24462" y="58506"/>
                  <a:pt x="23547" y="58898"/>
                  <a:pt x="22468" y="59373"/>
                </a:cubicBezTo>
                <a:lnTo>
                  <a:pt x="20376" y="60328"/>
                </a:lnTo>
                <a:lnTo>
                  <a:pt x="18739" y="60419"/>
                </a:lnTo>
                <a:cubicBezTo>
                  <a:pt x="17829" y="60510"/>
                  <a:pt x="17010" y="60556"/>
                  <a:pt x="16919" y="60556"/>
                </a:cubicBezTo>
                <a:cubicBezTo>
                  <a:pt x="16828" y="60556"/>
                  <a:pt x="17147" y="60374"/>
                  <a:pt x="17602" y="60101"/>
                </a:cubicBezTo>
                <a:cubicBezTo>
                  <a:pt x="18056" y="59873"/>
                  <a:pt x="19012" y="59328"/>
                  <a:pt x="19694" y="58918"/>
                </a:cubicBezTo>
                <a:cubicBezTo>
                  <a:pt x="20421" y="58509"/>
                  <a:pt x="21286" y="58009"/>
                  <a:pt x="21649" y="57827"/>
                </a:cubicBezTo>
                <a:cubicBezTo>
                  <a:pt x="21994" y="57654"/>
                  <a:pt x="22152" y="57575"/>
                  <a:pt x="22225" y="57575"/>
                </a:cubicBezTo>
                <a:cubicBezTo>
                  <a:pt x="22286" y="57575"/>
                  <a:pt x="22286" y="57632"/>
                  <a:pt x="22286" y="57736"/>
                </a:cubicBezTo>
                <a:cubicBezTo>
                  <a:pt x="22312" y="57944"/>
                  <a:pt x="22412" y="58048"/>
                  <a:pt x="22621" y="58048"/>
                </a:cubicBezTo>
                <a:cubicBezTo>
                  <a:pt x="22777" y="58048"/>
                  <a:pt x="22994" y="57989"/>
                  <a:pt x="23287" y="57872"/>
                </a:cubicBezTo>
                <a:cubicBezTo>
                  <a:pt x="24787" y="57372"/>
                  <a:pt x="27698" y="56553"/>
                  <a:pt x="28471" y="56417"/>
                </a:cubicBezTo>
                <a:cubicBezTo>
                  <a:pt x="28792" y="56379"/>
                  <a:pt x="28995" y="56357"/>
                  <a:pt x="29126" y="56357"/>
                </a:cubicBezTo>
                <a:close/>
                <a:moveTo>
                  <a:pt x="15338" y="1"/>
                </a:moveTo>
                <a:cubicBezTo>
                  <a:pt x="15253" y="1"/>
                  <a:pt x="15184" y="37"/>
                  <a:pt x="15146" y="113"/>
                </a:cubicBezTo>
                <a:cubicBezTo>
                  <a:pt x="15100" y="249"/>
                  <a:pt x="15237" y="1159"/>
                  <a:pt x="15555" y="2432"/>
                </a:cubicBezTo>
                <a:cubicBezTo>
                  <a:pt x="15873" y="3569"/>
                  <a:pt x="16237" y="5161"/>
                  <a:pt x="16374" y="5889"/>
                </a:cubicBezTo>
                <a:cubicBezTo>
                  <a:pt x="16556" y="6662"/>
                  <a:pt x="16783" y="7708"/>
                  <a:pt x="16874" y="8208"/>
                </a:cubicBezTo>
                <a:cubicBezTo>
                  <a:pt x="17192" y="9527"/>
                  <a:pt x="18056" y="14394"/>
                  <a:pt x="18557" y="17577"/>
                </a:cubicBezTo>
                <a:cubicBezTo>
                  <a:pt x="19057" y="20897"/>
                  <a:pt x="19375" y="23671"/>
                  <a:pt x="19512" y="25809"/>
                </a:cubicBezTo>
                <a:lnTo>
                  <a:pt x="19603" y="27492"/>
                </a:lnTo>
                <a:lnTo>
                  <a:pt x="19102" y="27901"/>
                </a:lnTo>
                <a:cubicBezTo>
                  <a:pt x="18067" y="28854"/>
                  <a:pt x="17748" y="29090"/>
                  <a:pt x="17459" y="29090"/>
                </a:cubicBezTo>
                <a:cubicBezTo>
                  <a:pt x="17431" y="29090"/>
                  <a:pt x="17403" y="29088"/>
                  <a:pt x="17374" y="29084"/>
                </a:cubicBezTo>
                <a:cubicBezTo>
                  <a:pt x="17147" y="29084"/>
                  <a:pt x="16919" y="29220"/>
                  <a:pt x="15919" y="29993"/>
                </a:cubicBezTo>
                <a:cubicBezTo>
                  <a:pt x="15102" y="30622"/>
                  <a:pt x="14849" y="30816"/>
                  <a:pt x="14696" y="30816"/>
                </a:cubicBezTo>
                <a:cubicBezTo>
                  <a:pt x="14628" y="30816"/>
                  <a:pt x="14579" y="30777"/>
                  <a:pt x="14509" y="30721"/>
                </a:cubicBezTo>
                <a:cubicBezTo>
                  <a:pt x="14436" y="30660"/>
                  <a:pt x="14369" y="30621"/>
                  <a:pt x="14284" y="30621"/>
                </a:cubicBezTo>
                <a:cubicBezTo>
                  <a:pt x="14056" y="30621"/>
                  <a:pt x="13699" y="30903"/>
                  <a:pt x="12735" y="31767"/>
                </a:cubicBezTo>
                <a:cubicBezTo>
                  <a:pt x="11773" y="32658"/>
                  <a:pt x="11453" y="32907"/>
                  <a:pt x="11272" y="32907"/>
                </a:cubicBezTo>
                <a:cubicBezTo>
                  <a:pt x="11222" y="32907"/>
                  <a:pt x="11183" y="32888"/>
                  <a:pt x="11144" y="32858"/>
                </a:cubicBezTo>
                <a:cubicBezTo>
                  <a:pt x="11090" y="32805"/>
                  <a:pt x="11006" y="32783"/>
                  <a:pt x="10917" y="32783"/>
                </a:cubicBezTo>
                <a:cubicBezTo>
                  <a:pt x="10855" y="32783"/>
                  <a:pt x="10791" y="32794"/>
                  <a:pt x="10734" y="32813"/>
                </a:cubicBezTo>
                <a:cubicBezTo>
                  <a:pt x="10370" y="32904"/>
                  <a:pt x="9324" y="33813"/>
                  <a:pt x="8369" y="34996"/>
                </a:cubicBezTo>
                <a:cubicBezTo>
                  <a:pt x="7442" y="36078"/>
                  <a:pt x="7105" y="36438"/>
                  <a:pt x="6969" y="36438"/>
                </a:cubicBezTo>
                <a:cubicBezTo>
                  <a:pt x="6945" y="36438"/>
                  <a:pt x="6928" y="36426"/>
                  <a:pt x="6914" y="36406"/>
                </a:cubicBezTo>
                <a:cubicBezTo>
                  <a:pt x="6886" y="36373"/>
                  <a:pt x="6850" y="36357"/>
                  <a:pt x="6806" y="36357"/>
                </a:cubicBezTo>
                <a:cubicBezTo>
                  <a:pt x="6491" y="36357"/>
                  <a:pt x="5801" y="37175"/>
                  <a:pt x="5322" y="38134"/>
                </a:cubicBezTo>
                <a:cubicBezTo>
                  <a:pt x="5095" y="38680"/>
                  <a:pt x="5004" y="38771"/>
                  <a:pt x="4822" y="38771"/>
                </a:cubicBezTo>
                <a:cubicBezTo>
                  <a:pt x="4503" y="38771"/>
                  <a:pt x="4367" y="38998"/>
                  <a:pt x="3912" y="40363"/>
                </a:cubicBezTo>
                <a:lnTo>
                  <a:pt x="3548" y="41500"/>
                </a:lnTo>
                <a:lnTo>
                  <a:pt x="3230" y="41500"/>
                </a:lnTo>
                <a:lnTo>
                  <a:pt x="2957" y="41454"/>
                </a:lnTo>
                <a:lnTo>
                  <a:pt x="2730" y="42136"/>
                </a:lnTo>
                <a:cubicBezTo>
                  <a:pt x="2548" y="42773"/>
                  <a:pt x="2229" y="44137"/>
                  <a:pt x="2184" y="44774"/>
                </a:cubicBezTo>
                <a:cubicBezTo>
                  <a:pt x="2138" y="44911"/>
                  <a:pt x="2093" y="44956"/>
                  <a:pt x="2002" y="44956"/>
                </a:cubicBezTo>
                <a:cubicBezTo>
                  <a:pt x="1989" y="44943"/>
                  <a:pt x="1968" y="44937"/>
                  <a:pt x="1942" y="44937"/>
                </a:cubicBezTo>
                <a:cubicBezTo>
                  <a:pt x="1881" y="44937"/>
                  <a:pt x="1793" y="44969"/>
                  <a:pt x="1729" y="45001"/>
                </a:cubicBezTo>
                <a:cubicBezTo>
                  <a:pt x="1593" y="45047"/>
                  <a:pt x="1547" y="45320"/>
                  <a:pt x="1502" y="46366"/>
                </a:cubicBezTo>
                <a:cubicBezTo>
                  <a:pt x="1502" y="47048"/>
                  <a:pt x="1502" y="48049"/>
                  <a:pt x="1547" y="48549"/>
                </a:cubicBezTo>
                <a:cubicBezTo>
                  <a:pt x="1593" y="49413"/>
                  <a:pt x="1593" y="49504"/>
                  <a:pt x="1411" y="49595"/>
                </a:cubicBezTo>
                <a:cubicBezTo>
                  <a:pt x="1320" y="49640"/>
                  <a:pt x="1229" y="49777"/>
                  <a:pt x="1183" y="49868"/>
                </a:cubicBezTo>
                <a:cubicBezTo>
                  <a:pt x="1092" y="50141"/>
                  <a:pt x="1365" y="51642"/>
                  <a:pt x="1775" y="53233"/>
                </a:cubicBezTo>
                <a:cubicBezTo>
                  <a:pt x="2138" y="54552"/>
                  <a:pt x="2184" y="54689"/>
                  <a:pt x="2002" y="54689"/>
                </a:cubicBezTo>
                <a:cubicBezTo>
                  <a:pt x="1866" y="54734"/>
                  <a:pt x="1729" y="54780"/>
                  <a:pt x="1684" y="54825"/>
                </a:cubicBezTo>
                <a:cubicBezTo>
                  <a:pt x="1547" y="55007"/>
                  <a:pt x="1729" y="56053"/>
                  <a:pt x="2138" y="57372"/>
                </a:cubicBezTo>
                <a:cubicBezTo>
                  <a:pt x="2320" y="58054"/>
                  <a:pt x="2593" y="58827"/>
                  <a:pt x="2684" y="59146"/>
                </a:cubicBezTo>
                <a:lnTo>
                  <a:pt x="2821" y="59737"/>
                </a:lnTo>
                <a:lnTo>
                  <a:pt x="2548" y="59828"/>
                </a:lnTo>
                <a:cubicBezTo>
                  <a:pt x="2229" y="59919"/>
                  <a:pt x="2184" y="60237"/>
                  <a:pt x="2502" y="61101"/>
                </a:cubicBezTo>
                <a:cubicBezTo>
                  <a:pt x="3275" y="63421"/>
                  <a:pt x="3958" y="65376"/>
                  <a:pt x="4049" y="65558"/>
                </a:cubicBezTo>
                <a:cubicBezTo>
                  <a:pt x="4185" y="65740"/>
                  <a:pt x="4140" y="65877"/>
                  <a:pt x="3275" y="68014"/>
                </a:cubicBezTo>
                <a:lnTo>
                  <a:pt x="2366" y="70243"/>
                </a:lnTo>
                <a:lnTo>
                  <a:pt x="1502" y="71243"/>
                </a:lnTo>
                <a:cubicBezTo>
                  <a:pt x="319" y="72653"/>
                  <a:pt x="1" y="73108"/>
                  <a:pt x="46" y="73335"/>
                </a:cubicBezTo>
                <a:cubicBezTo>
                  <a:pt x="92" y="73563"/>
                  <a:pt x="228" y="73654"/>
                  <a:pt x="501" y="73745"/>
                </a:cubicBezTo>
                <a:cubicBezTo>
                  <a:pt x="638" y="73790"/>
                  <a:pt x="774" y="73790"/>
                  <a:pt x="820" y="73836"/>
                </a:cubicBezTo>
                <a:cubicBezTo>
                  <a:pt x="829" y="73838"/>
                  <a:pt x="838" y="73839"/>
                  <a:pt x="849" y="73839"/>
                </a:cubicBezTo>
                <a:cubicBezTo>
                  <a:pt x="1048" y="73839"/>
                  <a:pt x="1497" y="73422"/>
                  <a:pt x="2275" y="72471"/>
                </a:cubicBezTo>
                <a:cubicBezTo>
                  <a:pt x="4185" y="70152"/>
                  <a:pt x="7005" y="67332"/>
                  <a:pt x="9006" y="65695"/>
                </a:cubicBezTo>
                <a:cubicBezTo>
                  <a:pt x="10734" y="64285"/>
                  <a:pt x="13645" y="62420"/>
                  <a:pt x="14873" y="61920"/>
                </a:cubicBezTo>
                <a:cubicBezTo>
                  <a:pt x="15482" y="61649"/>
                  <a:pt x="16294" y="61504"/>
                  <a:pt x="17213" y="61504"/>
                </a:cubicBezTo>
                <a:cubicBezTo>
                  <a:pt x="17528" y="61504"/>
                  <a:pt x="17856" y="61521"/>
                  <a:pt x="18193" y="61556"/>
                </a:cubicBezTo>
                <a:cubicBezTo>
                  <a:pt x="20285" y="61738"/>
                  <a:pt x="22241" y="62238"/>
                  <a:pt x="23741" y="62966"/>
                </a:cubicBezTo>
                <a:cubicBezTo>
                  <a:pt x="24242" y="63193"/>
                  <a:pt x="25242" y="63648"/>
                  <a:pt x="25970" y="63921"/>
                </a:cubicBezTo>
                <a:cubicBezTo>
                  <a:pt x="27198" y="64421"/>
                  <a:pt x="29517" y="65604"/>
                  <a:pt x="29790" y="65831"/>
                </a:cubicBezTo>
                <a:cubicBezTo>
                  <a:pt x="29881" y="65877"/>
                  <a:pt x="29972" y="65968"/>
                  <a:pt x="30063" y="65968"/>
                </a:cubicBezTo>
                <a:cubicBezTo>
                  <a:pt x="30427" y="66059"/>
                  <a:pt x="32883" y="67423"/>
                  <a:pt x="34975" y="68696"/>
                </a:cubicBezTo>
                <a:cubicBezTo>
                  <a:pt x="37567" y="70288"/>
                  <a:pt x="37704" y="70379"/>
                  <a:pt x="39750" y="71880"/>
                </a:cubicBezTo>
                <a:cubicBezTo>
                  <a:pt x="42115" y="73654"/>
                  <a:pt x="42616" y="73972"/>
                  <a:pt x="43980" y="74472"/>
                </a:cubicBezTo>
                <a:cubicBezTo>
                  <a:pt x="45101" y="74873"/>
                  <a:pt x="45905" y="75026"/>
                  <a:pt x="47105" y="75026"/>
                </a:cubicBezTo>
                <a:cubicBezTo>
                  <a:pt x="47268" y="75026"/>
                  <a:pt x="47439" y="75024"/>
                  <a:pt x="47618" y="75018"/>
                </a:cubicBezTo>
                <a:cubicBezTo>
                  <a:pt x="49301" y="74973"/>
                  <a:pt x="49892" y="74791"/>
                  <a:pt x="51120" y="74018"/>
                </a:cubicBezTo>
                <a:cubicBezTo>
                  <a:pt x="51848" y="73563"/>
                  <a:pt x="52075" y="73244"/>
                  <a:pt x="51939" y="73062"/>
                </a:cubicBezTo>
                <a:cubicBezTo>
                  <a:pt x="51893" y="73017"/>
                  <a:pt x="51439" y="72881"/>
                  <a:pt x="50893" y="72744"/>
                </a:cubicBezTo>
                <a:cubicBezTo>
                  <a:pt x="49983" y="72517"/>
                  <a:pt x="49892" y="72471"/>
                  <a:pt x="49210" y="72016"/>
                </a:cubicBezTo>
                <a:cubicBezTo>
                  <a:pt x="48346" y="71471"/>
                  <a:pt x="47209" y="70334"/>
                  <a:pt x="46891" y="69788"/>
                </a:cubicBezTo>
                <a:cubicBezTo>
                  <a:pt x="46754" y="69515"/>
                  <a:pt x="46709" y="69288"/>
                  <a:pt x="46754" y="69151"/>
                </a:cubicBezTo>
                <a:cubicBezTo>
                  <a:pt x="46891" y="68787"/>
                  <a:pt x="46208" y="67923"/>
                  <a:pt x="44526" y="66422"/>
                </a:cubicBezTo>
                <a:lnTo>
                  <a:pt x="43343" y="65422"/>
                </a:lnTo>
                <a:lnTo>
                  <a:pt x="43571" y="65240"/>
                </a:lnTo>
                <a:cubicBezTo>
                  <a:pt x="43662" y="65149"/>
                  <a:pt x="43798" y="64967"/>
                  <a:pt x="43798" y="64876"/>
                </a:cubicBezTo>
                <a:cubicBezTo>
                  <a:pt x="43934" y="64603"/>
                  <a:pt x="43480" y="63876"/>
                  <a:pt x="42934" y="63330"/>
                </a:cubicBezTo>
                <a:cubicBezTo>
                  <a:pt x="42479" y="62920"/>
                  <a:pt x="42434" y="62830"/>
                  <a:pt x="42570" y="62693"/>
                </a:cubicBezTo>
                <a:cubicBezTo>
                  <a:pt x="42616" y="62602"/>
                  <a:pt x="42707" y="62375"/>
                  <a:pt x="42797" y="62238"/>
                </a:cubicBezTo>
                <a:cubicBezTo>
                  <a:pt x="42888" y="61965"/>
                  <a:pt x="42888" y="61874"/>
                  <a:pt x="42661" y="61647"/>
                </a:cubicBezTo>
                <a:cubicBezTo>
                  <a:pt x="42024" y="60965"/>
                  <a:pt x="40205" y="60101"/>
                  <a:pt x="37431" y="59100"/>
                </a:cubicBezTo>
                <a:cubicBezTo>
                  <a:pt x="35930" y="58509"/>
                  <a:pt x="34202" y="57736"/>
                  <a:pt x="34338" y="57690"/>
                </a:cubicBezTo>
                <a:cubicBezTo>
                  <a:pt x="34384" y="57645"/>
                  <a:pt x="34384" y="57508"/>
                  <a:pt x="34384" y="57372"/>
                </a:cubicBezTo>
                <a:cubicBezTo>
                  <a:pt x="34338" y="57145"/>
                  <a:pt x="34338" y="57099"/>
                  <a:pt x="33201" y="56781"/>
                </a:cubicBezTo>
                <a:cubicBezTo>
                  <a:pt x="32201" y="56462"/>
                  <a:pt x="31882" y="56371"/>
                  <a:pt x="31064" y="56371"/>
                </a:cubicBezTo>
                <a:cubicBezTo>
                  <a:pt x="29972" y="56326"/>
                  <a:pt x="29972" y="56326"/>
                  <a:pt x="30018" y="56189"/>
                </a:cubicBezTo>
                <a:cubicBezTo>
                  <a:pt x="30120" y="55985"/>
                  <a:pt x="29941" y="55883"/>
                  <a:pt x="29423" y="55883"/>
                </a:cubicBezTo>
                <a:cubicBezTo>
                  <a:pt x="29250" y="55883"/>
                  <a:pt x="29040" y="55894"/>
                  <a:pt x="28790" y="55917"/>
                </a:cubicBezTo>
                <a:cubicBezTo>
                  <a:pt x="27744" y="56053"/>
                  <a:pt x="27334" y="56144"/>
                  <a:pt x="24606" y="56963"/>
                </a:cubicBezTo>
                <a:cubicBezTo>
                  <a:pt x="23584" y="57275"/>
                  <a:pt x="23147" y="57392"/>
                  <a:pt x="22940" y="57392"/>
                </a:cubicBezTo>
                <a:cubicBezTo>
                  <a:pt x="22816" y="57392"/>
                  <a:pt x="22775" y="57349"/>
                  <a:pt x="22741" y="57281"/>
                </a:cubicBezTo>
                <a:cubicBezTo>
                  <a:pt x="22695" y="57190"/>
                  <a:pt x="22559" y="57099"/>
                  <a:pt x="22468" y="57054"/>
                </a:cubicBezTo>
                <a:cubicBezTo>
                  <a:pt x="22454" y="57048"/>
                  <a:pt x="22436" y="57045"/>
                  <a:pt x="22414" y="57045"/>
                </a:cubicBezTo>
                <a:cubicBezTo>
                  <a:pt x="22070" y="57045"/>
                  <a:pt x="20754" y="57689"/>
                  <a:pt x="19557" y="58373"/>
                </a:cubicBezTo>
                <a:cubicBezTo>
                  <a:pt x="17147" y="59873"/>
                  <a:pt x="15691" y="60647"/>
                  <a:pt x="13781" y="61420"/>
                </a:cubicBezTo>
                <a:cubicBezTo>
                  <a:pt x="12963" y="61738"/>
                  <a:pt x="11735" y="62420"/>
                  <a:pt x="10507" y="63239"/>
                </a:cubicBezTo>
                <a:lnTo>
                  <a:pt x="10188" y="63421"/>
                </a:lnTo>
                <a:lnTo>
                  <a:pt x="10552" y="63011"/>
                </a:lnTo>
                <a:cubicBezTo>
                  <a:pt x="11689" y="61693"/>
                  <a:pt x="12872" y="60101"/>
                  <a:pt x="14327" y="57963"/>
                </a:cubicBezTo>
                <a:cubicBezTo>
                  <a:pt x="16237" y="55143"/>
                  <a:pt x="16601" y="54552"/>
                  <a:pt x="17420" y="52824"/>
                </a:cubicBezTo>
                <a:lnTo>
                  <a:pt x="18011" y="51551"/>
                </a:lnTo>
                <a:lnTo>
                  <a:pt x="18875" y="51141"/>
                </a:lnTo>
                <a:cubicBezTo>
                  <a:pt x="20103" y="50641"/>
                  <a:pt x="22877" y="49640"/>
                  <a:pt x="25288" y="48867"/>
                </a:cubicBezTo>
                <a:cubicBezTo>
                  <a:pt x="28699" y="47730"/>
                  <a:pt x="33792" y="45183"/>
                  <a:pt x="34065" y="44456"/>
                </a:cubicBezTo>
                <a:cubicBezTo>
                  <a:pt x="34111" y="44274"/>
                  <a:pt x="34384" y="44092"/>
                  <a:pt x="35066" y="43683"/>
                </a:cubicBezTo>
                <a:cubicBezTo>
                  <a:pt x="37249" y="42500"/>
                  <a:pt x="38932" y="41318"/>
                  <a:pt x="40160" y="40135"/>
                </a:cubicBezTo>
                <a:cubicBezTo>
                  <a:pt x="40933" y="39407"/>
                  <a:pt x="41160" y="39044"/>
                  <a:pt x="41024" y="38725"/>
                </a:cubicBezTo>
                <a:cubicBezTo>
                  <a:pt x="40933" y="38589"/>
                  <a:pt x="40978" y="38498"/>
                  <a:pt x="41024" y="38452"/>
                </a:cubicBezTo>
                <a:cubicBezTo>
                  <a:pt x="41115" y="38407"/>
                  <a:pt x="41615" y="38089"/>
                  <a:pt x="42206" y="37725"/>
                </a:cubicBezTo>
                <a:cubicBezTo>
                  <a:pt x="43844" y="36724"/>
                  <a:pt x="44617" y="36178"/>
                  <a:pt x="46027" y="35087"/>
                </a:cubicBezTo>
                <a:cubicBezTo>
                  <a:pt x="48028" y="33495"/>
                  <a:pt x="48528" y="32995"/>
                  <a:pt x="48619" y="32585"/>
                </a:cubicBezTo>
                <a:cubicBezTo>
                  <a:pt x="48710" y="32267"/>
                  <a:pt x="48892" y="32040"/>
                  <a:pt x="49710" y="31176"/>
                </a:cubicBezTo>
                <a:cubicBezTo>
                  <a:pt x="51893" y="29038"/>
                  <a:pt x="52394" y="28401"/>
                  <a:pt x="53667" y="26400"/>
                </a:cubicBezTo>
                <a:cubicBezTo>
                  <a:pt x="54622" y="24854"/>
                  <a:pt x="54804" y="24445"/>
                  <a:pt x="54486" y="24263"/>
                </a:cubicBezTo>
                <a:cubicBezTo>
                  <a:pt x="54395" y="24217"/>
                  <a:pt x="54304" y="24172"/>
                  <a:pt x="54304" y="24126"/>
                </a:cubicBezTo>
                <a:cubicBezTo>
                  <a:pt x="54349" y="24126"/>
                  <a:pt x="54850" y="23353"/>
                  <a:pt x="55441" y="22489"/>
                </a:cubicBezTo>
                <a:cubicBezTo>
                  <a:pt x="56669" y="20624"/>
                  <a:pt x="57215" y="19624"/>
                  <a:pt x="57124" y="19351"/>
                </a:cubicBezTo>
                <a:cubicBezTo>
                  <a:pt x="57082" y="19247"/>
                  <a:pt x="57031" y="19190"/>
                  <a:pt x="56935" y="19190"/>
                </a:cubicBezTo>
                <a:cubicBezTo>
                  <a:pt x="56822" y="19190"/>
                  <a:pt x="56646" y="19269"/>
                  <a:pt x="56350" y="19442"/>
                </a:cubicBezTo>
                <a:cubicBezTo>
                  <a:pt x="56078" y="19578"/>
                  <a:pt x="55486" y="19942"/>
                  <a:pt x="55032" y="20215"/>
                </a:cubicBezTo>
                <a:cubicBezTo>
                  <a:pt x="52894" y="21397"/>
                  <a:pt x="50666" y="22989"/>
                  <a:pt x="46390" y="26355"/>
                </a:cubicBezTo>
                <a:cubicBezTo>
                  <a:pt x="45891" y="26783"/>
                  <a:pt x="45671" y="26931"/>
                  <a:pt x="45512" y="26931"/>
                </a:cubicBezTo>
                <a:cubicBezTo>
                  <a:pt x="45468" y="26931"/>
                  <a:pt x="45429" y="26920"/>
                  <a:pt x="45390" y="26901"/>
                </a:cubicBezTo>
                <a:cubicBezTo>
                  <a:pt x="45350" y="26887"/>
                  <a:pt x="45306" y="26882"/>
                  <a:pt x="45261" y="26882"/>
                </a:cubicBezTo>
                <a:cubicBezTo>
                  <a:pt x="45151" y="26882"/>
                  <a:pt x="45032" y="26914"/>
                  <a:pt x="44935" y="26946"/>
                </a:cubicBezTo>
                <a:cubicBezTo>
                  <a:pt x="44844" y="27037"/>
                  <a:pt x="43753" y="28038"/>
                  <a:pt x="42525" y="29175"/>
                </a:cubicBezTo>
                <a:cubicBezTo>
                  <a:pt x="40887" y="30721"/>
                  <a:pt x="40251" y="31267"/>
                  <a:pt x="40069" y="31312"/>
                </a:cubicBezTo>
                <a:cubicBezTo>
                  <a:pt x="39705" y="31312"/>
                  <a:pt x="36248" y="34359"/>
                  <a:pt x="35293" y="35542"/>
                </a:cubicBezTo>
                <a:cubicBezTo>
                  <a:pt x="34566" y="36415"/>
                  <a:pt x="34362" y="36677"/>
                  <a:pt x="34216" y="36677"/>
                </a:cubicBezTo>
                <a:cubicBezTo>
                  <a:pt x="34180" y="36677"/>
                  <a:pt x="34147" y="36660"/>
                  <a:pt x="34111" y="36633"/>
                </a:cubicBezTo>
                <a:cubicBezTo>
                  <a:pt x="34075" y="36606"/>
                  <a:pt x="34041" y="36590"/>
                  <a:pt x="34001" y="36590"/>
                </a:cubicBezTo>
                <a:cubicBezTo>
                  <a:pt x="33835" y="36590"/>
                  <a:pt x="33561" y="36865"/>
                  <a:pt x="32610" y="37816"/>
                </a:cubicBezTo>
                <a:cubicBezTo>
                  <a:pt x="32001" y="38425"/>
                  <a:pt x="31776" y="38650"/>
                  <a:pt x="31712" y="38650"/>
                </a:cubicBezTo>
                <a:cubicBezTo>
                  <a:pt x="31685" y="38650"/>
                  <a:pt x="31687" y="38610"/>
                  <a:pt x="31700" y="38543"/>
                </a:cubicBezTo>
                <a:cubicBezTo>
                  <a:pt x="31746" y="38270"/>
                  <a:pt x="31700" y="38225"/>
                  <a:pt x="31473" y="38134"/>
                </a:cubicBezTo>
                <a:cubicBezTo>
                  <a:pt x="31291" y="38089"/>
                  <a:pt x="31200" y="38043"/>
                  <a:pt x="31200" y="38043"/>
                </a:cubicBezTo>
                <a:cubicBezTo>
                  <a:pt x="31200" y="37952"/>
                  <a:pt x="32610" y="36224"/>
                  <a:pt x="33974" y="34678"/>
                </a:cubicBezTo>
                <a:cubicBezTo>
                  <a:pt x="35111" y="33313"/>
                  <a:pt x="35657" y="32585"/>
                  <a:pt x="35703" y="32449"/>
                </a:cubicBezTo>
                <a:cubicBezTo>
                  <a:pt x="35748" y="32131"/>
                  <a:pt x="37022" y="30493"/>
                  <a:pt x="38250" y="29220"/>
                </a:cubicBezTo>
                <a:cubicBezTo>
                  <a:pt x="39159" y="28265"/>
                  <a:pt x="39341" y="27947"/>
                  <a:pt x="38977" y="27810"/>
                </a:cubicBezTo>
                <a:cubicBezTo>
                  <a:pt x="38886" y="27810"/>
                  <a:pt x="38841" y="27765"/>
                  <a:pt x="38841" y="27719"/>
                </a:cubicBezTo>
                <a:cubicBezTo>
                  <a:pt x="38841" y="27719"/>
                  <a:pt x="39159" y="27310"/>
                  <a:pt x="39568" y="26855"/>
                </a:cubicBezTo>
                <a:cubicBezTo>
                  <a:pt x="40205" y="26127"/>
                  <a:pt x="40978" y="25309"/>
                  <a:pt x="41615" y="24854"/>
                </a:cubicBezTo>
                <a:cubicBezTo>
                  <a:pt x="41797" y="24672"/>
                  <a:pt x="41842" y="24399"/>
                  <a:pt x="41661" y="24308"/>
                </a:cubicBezTo>
                <a:cubicBezTo>
                  <a:pt x="41615" y="24308"/>
                  <a:pt x="40842" y="24627"/>
                  <a:pt x="40023" y="25036"/>
                </a:cubicBezTo>
                <a:cubicBezTo>
                  <a:pt x="37067" y="26491"/>
                  <a:pt x="34065" y="29129"/>
                  <a:pt x="31518" y="32495"/>
                </a:cubicBezTo>
                <a:cubicBezTo>
                  <a:pt x="31018" y="33131"/>
                  <a:pt x="30154" y="34223"/>
                  <a:pt x="29654" y="34905"/>
                </a:cubicBezTo>
                <a:cubicBezTo>
                  <a:pt x="28972" y="35815"/>
                  <a:pt x="27607" y="37907"/>
                  <a:pt x="27471" y="38270"/>
                </a:cubicBezTo>
                <a:cubicBezTo>
                  <a:pt x="27425" y="38270"/>
                  <a:pt x="27334" y="38225"/>
                  <a:pt x="27198" y="38225"/>
                </a:cubicBezTo>
                <a:cubicBezTo>
                  <a:pt x="27141" y="38202"/>
                  <a:pt x="27093" y="38191"/>
                  <a:pt x="27049" y="38191"/>
                </a:cubicBezTo>
                <a:cubicBezTo>
                  <a:pt x="26916" y="38191"/>
                  <a:pt x="26823" y="38293"/>
                  <a:pt x="26652" y="38498"/>
                </a:cubicBezTo>
                <a:lnTo>
                  <a:pt x="26334" y="38862"/>
                </a:lnTo>
                <a:lnTo>
                  <a:pt x="26334" y="38862"/>
                </a:lnTo>
                <a:lnTo>
                  <a:pt x="26789" y="37770"/>
                </a:lnTo>
                <a:cubicBezTo>
                  <a:pt x="27198" y="36770"/>
                  <a:pt x="27243" y="36679"/>
                  <a:pt x="28244" y="35542"/>
                </a:cubicBezTo>
                <a:cubicBezTo>
                  <a:pt x="29381" y="34223"/>
                  <a:pt x="29836" y="33586"/>
                  <a:pt x="29972" y="33131"/>
                </a:cubicBezTo>
                <a:cubicBezTo>
                  <a:pt x="30063" y="32904"/>
                  <a:pt x="30427" y="32404"/>
                  <a:pt x="30973" y="31767"/>
                </a:cubicBezTo>
                <a:cubicBezTo>
                  <a:pt x="31973" y="30584"/>
                  <a:pt x="32337" y="30039"/>
                  <a:pt x="32201" y="29720"/>
                </a:cubicBezTo>
                <a:cubicBezTo>
                  <a:pt x="32155" y="29538"/>
                  <a:pt x="32201" y="29402"/>
                  <a:pt x="32655" y="28720"/>
                </a:cubicBezTo>
                <a:cubicBezTo>
                  <a:pt x="33065" y="28128"/>
                  <a:pt x="33247" y="27810"/>
                  <a:pt x="33338" y="27446"/>
                </a:cubicBezTo>
                <a:cubicBezTo>
                  <a:pt x="33429" y="27037"/>
                  <a:pt x="33565" y="26764"/>
                  <a:pt x="34020" y="26173"/>
                </a:cubicBezTo>
                <a:cubicBezTo>
                  <a:pt x="34338" y="25764"/>
                  <a:pt x="34793" y="25127"/>
                  <a:pt x="34975" y="24763"/>
                </a:cubicBezTo>
                <a:cubicBezTo>
                  <a:pt x="35384" y="24126"/>
                  <a:pt x="35384" y="24035"/>
                  <a:pt x="35384" y="23671"/>
                </a:cubicBezTo>
                <a:cubicBezTo>
                  <a:pt x="35384" y="23444"/>
                  <a:pt x="35384" y="23217"/>
                  <a:pt x="35430" y="23217"/>
                </a:cubicBezTo>
                <a:cubicBezTo>
                  <a:pt x="35475" y="23171"/>
                  <a:pt x="35794" y="22534"/>
                  <a:pt x="36203" y="21761"/>
                </a:cubicBezTo>
                <a:cubicBezTo>
                  <a:pt x="36794" y="20579"/>
                  <a:pt x="36931" y="20260"/>
                  <a:pt x="36976" y="19988"/>
                </a:cubicBezTo>
                <a:cubicBezTo>
                  <a:pt x="36976" y="19669"/>
                  <a:pt x="37067" y="19487"/>
                  <a:pt x="37385" y="18896"/>
                </a:cubicBezTo>
                <a:cubicBezTo>
                  <a:pt x="37977" y="17896"/>
                  <a:pt x="38386" y="16622"/>
                  <a:pt x="38204" y="16304"/>
                </a:cubicBezTo>
                <a:cubicBezTo>
                  <a:pt x="38068" y="16122"/>
                  <a:pt x="38113" y="16031"/>
                  <a:pt x="39523" y="12347"/>
                </a:cubicBezTo>
                <a:cubicBezTo>
                  <a:pt x="40524" y="9755"/>
                  <a:pt x="40933" y="8527"/>
                  <a:pt x="40933" y="8345"/>
                </a:cubicBezTo>
                <a:cubicBezTo>
                  <a:pt x="40968" y="8099"/>
                  <a:pt x="40814" y="7935"/>
                  <a:pt x="40637" y="7935"/>
                </a:cubicBezTo>
                <a:cubicBezTo>
                  <a:pt x="40585" y="7935"/>
                  <a:pt x="40530" y="7950"/>
                  <a:pt x="40478" y="7981"/>
                </a:cubicBezTo>
                <a:cubicBezTo>
                  <a:pt x="40205" y="8163"/>
                  <a:pt x="38068" y="10073"/>
                  <a:pt x="37431" y="10710"/>
                </a:cubicBezTo>
                <a:cubicBezTo>
                  <a:pt x="37067" y="11074"/>
                  <a:pt x="36385" y="11801"/>
                  <a:pt x="35930" y="12302"/>
                </a:cubicBezTo>
                <a:cubicBezTo>
                  <a:pt x="35286" y="13018"/>
                  <a:pt x="35120" y="13198"/>
                  <a:pt x="34968" y="13198"/>
                </a:cubicBezTo>
                <a:cubicBezTo>
                  <a:pt x="34927" y="13198"/>
                  <a:pt x="34887" y="13185"/>
                  <a:pt x="34839" y="13166"/>
                </a:cubicBezTo>
                <a:cubicBezTo>
                  <a:pt x="34768" y="13135"/>
                  <a:pt x="34711" y="13114"/>
                  <a:pt x="34655" y="13114"/>
                </a:cubicBezTo>
                <a:cubicBezTo>
                  <a:pt x="34458" y="13114"/>
                  <a:pt x="34273" y="13377"/>
                  <a:pt x="33565" y="14439"/>
                </a:cubicBezTo>
                <a:cubicBezTo>
                  <a:pt x="33156" y="15076"/>
                  <a:pt x="32792" y="15622"/>
                  <a:pt x="32746" y="15667"/>
                </a:cubicBezTo>
                <a:cubicBezTo>
                  <a:pt x="32738" y="15675"/>
                  <a:pt x="32727" y="15679"/>
                  <a:pt x="32713" y="15679"/>
                </a:cubicBezTo>
                <a:cubicBezTo>
                  <a:pt x="32654" y="15679"/>
                  <a:pt x="32556" y="15605"/>
                  <a:pt x="32519" y="15531"/>
                </a:cubicBezTo>
                <a:cubicBezTo>
                  <a:pt x="32443" y="15445"/>
                  <a:pt x="32365" y="15401"/>
                  <a:pt x="32282" y="15401"/>
                </a:cubicBezTo>
                <a:cubicBezTo>
                  <a:pt x="31970" y="15401"/>
                  <a:pt x="31594" y="16028"/>
                  <a:pt x="31018" y="17395"/>
                </a:cubicBezTo>
                <a:lnTo>
                  <a:pt x="30609" y="18396"/>
                </a:lnTo>
                <a:lnTo>
                  <a:pt x="30336" y="18305"/>
                </a:lnTo>
                <a:cubicBezTo>
                  <a:pt x="30288" y="18291"/>
                  <a:pt x="30245" y="18282"/>
                  <a:pt x="30205" y="18282"/>
                </a:cubicBezTo>
                <a:cubicBezTo>
                  <a:pt x="29984" y="18282"/>
                  <a:pt x="29872" y="18550"/>
                  <a:pt x="29563" y="19669"/>
                </a:cubicBezTo>
                <a:cubicBezTo>
                  <a:pt x="29345" y="20512"/>
                  <a:pt x="29258" y="20851"/>
                  <a:pt x="29213" y="20851"/>
                </a:cubicBezTo>
                <a:cubicBezTo>
                  <a:pt x="29183" y="20851"/>
                  <a:pt x="29172" y="20698"/>
                  <a:pt x="29154" y="20442"/>
                </a:cubicBezTo>
                <a:cubicBezTo>
                  <a:pt x="29108" y="19851"/>
                  <a:pt x="28881" y="19442"/>
                  <a:pt x="28562" y="19442"/>
                </a:cubicBezTo>
                <a:cubicBezTo>
                  <a:pt x="28289" y="19396"/>
                  <a:pt x="28244" y="19214"/>
                  <a:pt x="28017" y="17714"/>
                </a:cubicBezTo>
                <a:cubicBezTo>
                  <a:pt x="27698" y="15485"/>
                  <a:pt x="27471" y="14848"/>
                  <a:pt x="27061" y="14666"/>
                </a:cubicBezTo>
                <a:cubicBezTo>
                  <a:pt x="26834" y="14576"/>
                  <a:pt x="26789" y="14348"/>
                  <a:pt x="26470" y="13257"/>
                </a:cubicBezTo>
                <a:cubicBezTo>
                  <a:pt x="26106" y="11801"/>
                  <a:pt x="25561" y="10482"/>
                  <a:pt x="25197" y="10209"/>
                </a:cubicBezTo>
                <a:cubicBezTo>
                  <a:pt x="25060" y="10118"/>
                  <a:pt x="24878" y="10118"/>
                  <a:pt x="24651" y="10118"/>
                </a:cubicBezTo>
                <a:lnTo>
                  <a:pt x="24378" y="10209"/>
                </a:lnTo>
                <a:lnTo>
                  <a:pt x="23878" y="9118"/>
                </a:lnTo>
                <a:cubicBezTo>
                  <a:pt x="23332" y="8072"/>
                  <a:pt x="22513" y="6798"/>
                  <a:pt x="20967" y="4888"/>
                </a:cubicBezTo>
                <a:cubicBezTo>
                  <a:pt x="19557" y="3115"/>
                  <a:pt x="17647" y="1295"/>
                  <a:pt x="16556" y="704"/>
                </a:cubicBezTo>
                <a:cubicBezTo>
                  <a:pt x="16192" y="522"/>
                  <a:pt x="15828" y="295"/>
                  <a:pt x="15737" y="204"/>
                </a:cubicBezTo>
                <a:cubicBezTo>
                  <a:pt x="15604" y="71"/>
                  <a:pt x="15457" y="1"/>
                  <a:pt x="15338" y="1"/>
                </a:cubicBezTo>
                <a:close/>
              </a:path>
            </a:pathLst>
          </a:custGeom>
          <a:solidFill>
            <a:srgbClr val="474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a:spLocks noGrp="1"/>
          </p:cNvSpPr>
          <p:nvPr>
            <p:ph type="subTitle" idx="1"/>
          </p:nvPr>
        </p:nvSpPr>
        <p:spPr>
          <a:xfrm>
            <a:off x="653025" y="2057704"/>
            <a:ext cx="29046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a:solidFill>
                  <a:schemeClr val="accent3"/>
                </a:solidFill>
              </a:defRPr>
            </a:lvl1pPr>
            <a:lvl2pPr lvl="1">
              <a:spcBef>
                <a:spcPts val="0"/>
              </a:spcBef>
              <a:spcAft>
                <a:spcPts val="0"/>
              </a:spcAft>
              <a:buClr>
                <a:schemeClr val="accent3"/>
              </a:buClr>
              <a:buSzPts val="1400"/>
              <a:buChar char="○"/>
              <a:defRPr>
                <a:solidFill>
                  <a:schemeClr val="accent3"/>
                </a:solidFill>
              </a:defRPr>
            </a:lvl2pPr>
            <a:lvl3pPr lvl="2">
              <a:spcBef>
                <a:spcPts val="1600"/>
              </a:spcBef>
              <a:spcAft>
                <a:spcPts val="0"/>
              </a:spcAft>
              <a:buClr>
                <a:schemeClr val="accent3"/>
              </a:buClr>
              <a:buSzPts val="1400"/>
              <a:buChar char="■"/>
              <a:defRPr>
                <a:solidFill>
                  <a:schemeClr val="accent3"/>
                </a:solidFill>
              </a:defRPr>
            </a:lvl3pPr>
            <a:lvl4pPr lvl="3">
              <a:spcBef>
                <a:spcPts val="1600"/>
              </a:spcBef>
              <a:spcAft>
                <a:spcPts val="0"/>
              </a:spcAft>
              <a:buClr>
                <a:schemeClr val="accent3"/>
              </a:buClr>
              <a:buSzPts val="1400"/>
              <a:buChar char="●"/>
              <a:defRPr>
                <a:solidFill>
                  <a:schemeClr val="accent3"/>
                </a:solidFill>
              </a:defRPr>
            </a:lvl4pPr>
            <a:lvl5pPr lvl="4">
              <a:spcBef>
                <a:spcPts val="1600"/>
              </a:spcBef>
              <a:spcAft>
                <a:spcPts val="0"/>
              </a:spcAft>
              <a:buClr>
                <a:schemeClr val="accent3"/>
              </a:buClr>
              <a:buSzPts val="1400"/>
              <a:buChar char="○"/>
              <a:defRPr>
                <a:solidFill>
                  <a:schemeClr val="accent3"/>
                </a:solidFill>
              </a:defRPr>
            </a:lvl5pPr>
            <a:lvl6pPr lvl="5">
              <a:spcBef>
                <a:spcPts val="1600"/>
              </a:spcBef>
              <a:spcAft>
                <a:spcPts val="0"/>
              </a:spcAft>
              <a:buClr>
                <a:schemeClr val="accent3"/>
              </a:buClr>
              <a:buSzPts val="1400"/>
              <a:buChar char="■"/>
              <a:defRPr>
                <a:solidFill>
                  <a:schemeClr val="accent3"/>
                </a:solidFill>
              </a:defRPr>
            </a:lvl6pPr>
            <a:lvl7pPr lvl="6">
              <a:spcBef>
                <a:spcPts val="1600"/>
              </a:spcBef>
              <a:spcAft>
                <a:spcPts val="0"/>
              </a:spcAft>
              <a:buClr>
                <a:schemeClr val="accent3"/>
              </a:buClr>
              <a:buSzPts val="1400"/>
              <a:buChar char="●"/>
              <a:defRPr>
                <a:solidFill>
                  <a:schemeClr val="accent3"/>
                </a:solidFill>
              </a:defRPr>
            </a:lvl7pPr>
            <a:lvl8pPr lvl="7">
              <a:spcBef>
                <a:spcPts val="1600"/>
              </a:spcBef>
              <a:spcAft>
                <a:spcPts val="0"/>
              </a:spcAft>
              <a:buClr>
                <a:schemeClr val="accent3"/>
              </a:buClr>
              <a:buSzPts val="1400"/>
              <a:buChar char="○"/>
              <a:defRPr>
                <a:solidFill>
                  <a:schemeClr val="accent3"/>
                </a:solidFill>
              </a:defRPr>
            </a:lvl8pPr>
            <a:lvl9pPr lvl="8">
              <a:spcBef>
                <a:spcPts val="1600"/>
              </a:spcBef>
              <a:spcAft>
                <a:spcPts val="1600"/>
              </a:spcAft>
              <a:buClr>
                <a:schemeClr val="accent3"/>
              </a:buClr>
              <a:buSzPts val="1400"/>
              <a:buChar char="■"/>
              <a:defRPr>
                <a:solidFill>
                  <a:schemeClr val="accent3"/>
                </a:solidFill>
              </a:defRPr>
            </a:lvl9pPr>
          </a:lstStyle>
          <a:p>
            <a:endParaRPr/>
          </a:p>
        </p:txBody>
      </p:sp>
      <p:sp>
        <p:nvSpPr>
          <p:cNvPr id="74" name="Google Shape;74;p9"/>
          <p:cNvSpPr txBox="1">
            <a:spLocks noGrp="1"/>
          </p:cNvSpPr>
          <p:nvPr>
            <p:ph type="title"/>
          </p:nvPr>
        </p:nvSpPr>
        <p:spPr>
          <a:xfrm>
            <a:off x="653025" y="1298061"/>
            <a:ext cx="3695100" cy="599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500"/>
              <a:buNone/>
              <a:defRPr sz="3000">
                <a:solidFill>
                  <a:schemeClr val="accent3"/>
                </a:solidFill>
              </a:defRPr>
            </a:lvl1pPr>
            <a:lvl2pPr lvl="1">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2pPr>
            <a:lvl3pPr lvl="2">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3pPr>
            <a:lvl4pPr lvl="3">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4pPr>
            <a:lvl5pPr lvl="4">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5pPr>
            <a:lvl6pPr lvl="5">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6pPr>
            <a:lvl7pPr lvl="6">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7pPr>
            <a:lvl8pPr lvl="7">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8pPr>
            <a:lvl9pPr lvl="8">
              <a:spcBef>
                <a:spcPts val="0"/>
              </a:spcBef>
              <a:spcAft>
                <a:spcPts val="0"/>
              </a:spcAft>
              <a:buClr>
                <a:schemeClr val="accent3"/>
              </a:buClr>
              <a:buSzPts val="2800"/>
              <a:buNone/>
              <a:defRPr>
                <a:solidFill>
                  <a:schemeClr val="accent3"/>
                </a:solidFill>
                <a:latin typeface="Work Sans Light"/>
                <a:ea typeface="Work Sans Light"/>
                <a:cs typeface="Work Sans Light"/>
                <a:sym typeface="Work San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500"/>
              <a:buFont typeface="Quattrocento"/>
              <a:buNone/>
              <a:defRPr sz="2500">
                <a:solidFill>
                  <a:schemeClr val="accent3"/>
                </a:solidFill>
                <a:latin typeface="Quattrocento"/>
                <a:ea typeface="Quattrocento"/>
                <a:cs typeface="Quattrocento"/>
                <a:sym typeface="Quattrocento"/>
              </a:defRPr>
            </a:lvl1pPr>
            <a:lvl2pPr lvl="1">
              <a:lnSpc>
                <a:spcPct val="100000"/>
              </a:lnSpc>
              <a:spcBef>
                <a:spcPts val="0"/>
              </a:spcBef>
              <a:spcAft>
                <a:spcPts val="0"/>
              </a:spcAft>
              <a:buClr>
                <a:schemeClr val="accent3"/>
              </a:buClr>
              <a:buSzPts val="2800"/>
              <a:buNone/>
              <a:defRPr sz="2800">
                <a:solidFill>
                  <a:schemeClr val="accent3"/>
                </a:solidFill>
              </a:defRPr>
            </a:lvl2pPr>
            <a:lvl3pPr lvl="2">
              <a:lnSpc>
                <a:spcPct val="100000"/>
              </a:lnSpc>
              <a:spcBef>
                <a:spcPts val="0"/>
              </a:spcBef>
              <a:spcAft>
                <a:spcPts val="0"/>
              </a:spcAft>
              <a:buClr>
                <a:schemeClr val="accent3"/>
              </a:buClr>
              <a:buSzPts val="2800"/>
              <a:buNone/>
              <a:defRPr sz="2800">
                <a:solidFill>
                  <a:schemeClr val="accent3"/>
                </a:solidFill>
              </a:defRPr>
            </a:lvl3pPr>
            <a:lvl4pPr lvl="3">
              <a:lnSpc>
                <a:spcPct val="100000"/>
              </a:lnSpc>
              <a:spcBef>
                <a:spcPts val="0"/>
              </a:spcBef>
              <a:spcAft>
                <a:spcPts val="0"/>
              </a:spcAft>
              <a:buClr>
                <a:schemeClr val="accent3"/>
              </a:buClr>
              <a:buSzPts val="2800"/>
              <a:buNone/>
              <a:defRPr sz="2800">
                <a:solidFill>
                  <a:schemeClr val="accent3"/>
                </a:solidFill>
              </a:defRPr>
            </a:lvl4pPr>
            <a:lvl5pPr lvl="4">
              <a:lnSpc>
                <a:spcPct val="100000"/>
              </a:lnSpc>
              <a:spcBef>
                <a:spcPts val="0"/>
              </a:spcBef>
              <a:spcAft>
                <a:spcPts val="0"/>
              </a:spcAft>
              <a:buClr>
                <a:schemeClr val="accent3"/>
              </a:buClr>
              <a:buSzPts val="2800"/>
              <a:buNone/>
              <a:defRPr sz="2800">
                <a:solidFill>
                  <a:schemeClr val="accent3"/>
                </a:solidFill>
              </a:defRPr>
            </a:lvl5pPr>
            <a:lvl6pPr lvl="5">
              <a:lnSpc>
                <a:spcPct val="100000"/>
              </a:lnSpc>
              <a:spcBef>
                <a:spcPts val="0"/>
              </a:spcBef>
              <a:spcAft>
                <a:spcPts val="0"/>
              </a:spcAft>
              <a:buClr>
                <a:schemeClr val="accent3"/>
              </a:buClr>
              <a:buSzPts val="2800"/>
              <a:buNone/>
              <a:defRPr sz="2800">
                <a:solidFill>
                  <a:schemeClr val="accent3"/>
                </a:solidFill>
              </a:defRPr>
            </a:lvl6pPr>
            <a:lvl7pPr lvl="6">
              <a:lnSpc>
                <a:spcPct val="100000"/>
              </a:lnSpc>
              <a:spcBef>
                <a:spcPts val="0"/>
              </a:spcBef>
              <a:spcAft>
                <a:spcPts val="0"/>
              </a:spcAft>
              <a:buClr>
                <a:schemeClr val="accent3"/>
              </a:buClr>
              <a:buSzPts val="2800"/>
              <a:buNone/>
              <a:defRPr sz="2800">
                <a:solidFill>
                  <a:schemeClr val="accent3"/>
                </a:solidFill>
              </a:defRPr>
            </a:lvl7pPr>
            <a:lvl8pPr lvl="7">
              <a:lnSpc>
                <a:spcPct val="100000"/>
              </a:lnSpc>
              <a:spcBef>
                <a:spcPts val="0"/>
              </a:spcBef>
              <a:spcAft>
                <a:spcPts val="0"/>
              </a:spcAft>
              <a:buClr>
                <a:schemeClr val="accent3"/>
              </a:buClr>
              <a:buSzPts val="2800"/>
              <a:buNone/>
              <a:defRPr sz="2800">
                <a:solidFill>
                  <a:schemeClr val="accent3"/>
                </a:solidFill>
              </a:defRPr>
            </a:lvl8pPr>
            <a:lvl9pPr lvl="8">
              <a:lnSpc>
                <a:spcPct val="100000"/>
              </a:lnSpc>
              <a:spcBef>
                <a:spcPts val="0"/>
              </a:spcBef>
              <a:spcAft>
                <a:spcPts val="0"/>
              </a:spcAft>
              <a:buClr>
                <a:schemeClr val="accent3"/>
              </a:buClr>
              <a:buSzPts val="2800"/>
              <a:buNone/>
              <a:defRPr sz="2800">
                <a:solidFill>
                  <a:schemeClr val="accent3"/>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1pPr>
            <a:lvl2pPr marL="914400" lvl="1"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9" r:id="rId17"/>
    <p:sldLayoutId id="214748367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6.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1.emf"/><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6.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microsoft.com/office/2007/relationships/hdphoto" Target="../media/hdphoto4.wdp"/><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microsoft.com/office/2007/relationships/hdphoto" Target="../media/hdphoto9.wdp"/><Relationship Id="rId5" Type="http://schemas.openxmlformats.org/officeDocument/2006/relationships/image" Target="../media/image58.png"/><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0"/>
          <p:cNvSpPr/>
          <p:nvPr/>
        </p:nvSpPr>
        <p:spPr>
          <a:xfrm>
            <a:off x="6878100" y="295825"/>
            <a:ext cx="2037300" cy="455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30"/>
          <p:cNvCxnSpPr/>
          <p:nvPr/>
        </p:nvCxnSpPr>
        <p:spPr>
          <a:xfrm>
            <a:off x="712684" y="3433350"/>
            <a:ext cx="4861200" cy="0"/>
          </a:xfrm>
          <a:prstGeom prst="straightConnector1">
            <a:avLst/>
          </a:prstGeom>
          <a:noFill/>
          <a:ln w="19050" cap="flat" cmpd="sng">
            <a:solidFill>
              <a:schemeClr val="accent1"/>
            </a:solidFill>
            <a:prstDash val="solid"/>
            <a:round/>
            <a:headEnd type="none" w="med" len="med"/>
            <a:tailEnd type="none" w="med" len="med"/>
          </a:ln>
        </p:spPr>
      </p:cxnSp>
      <p:pic>
        <p:nvPicPr>
          <p:cNvPr id="2" name="Content Placeholder 5" descr="Close-up of wheat in a field&#10;&#10;Description automatically generated">
            <a:extLst>
              <a:ext uri="{FF2B5EF4-FFF2-40B4-BE49-F238E27FC236}">
                <a16:creationId xmlns:a16="http://schemas.microsoft.com/office/drawing/2014/main" id="{DC3933F6-7084-D0E8-4E7D-ACF87ABD83A3}"/>
              </a:ext>
            </a:extLst>
          </p:cNvPr>
          <p:cNvPicPr>
            <a:picLocks noChangeAspect="1"/>
          </p:cNvPicPr>
          <p:nvPr/>
        </p:nvPicPr>
        <p:blipFill>
          <a:blip r:embed="rId3"/>
          <a:stretch>
            <a:fillRect/>
          </a:stretch>
        </p:blipFill>
        <p:spPr>
          <a:xfrm>
            <a:off x="5764265" y="445021"/>
            <a:ext cx="2832207" cy="4251707"/>
          </a:xfrm>
          <a:prstGeom prst="rect">
            <a:avLst/>
          </a:prstGeom>
          <a:noFill/>
          <a:ln>
            <a:noFill/>
          </a:ln>
        </p:spPr>
      </p:pic>
      <p:sp>
        <p:nvSpPr>
          <p:cNvPr id="237" name="Google Shape;237;p30"/>
          <p:cNvSpPr txBox="1">
            <a:spLocks noGrp="1"/>
          </p:cNvSpPr>
          <p:nvPr>
            <p:ph type="title"/>
          </p:nvPr>
        </p:nvSpPr>
        <p:spPr>
          <a:xfrm>
            <a:off x="624054" y="1330408"/>
            <a:ext cx="4905217" cy="21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400" dirty="0"/>
              <a:t>WHEAT PRICE PREDICTION</a:t>
            </a:r>
          </a:p>
        </p:txBody>
      </p:sp>
      <p:sp>
        <p:nvSpPr>
          <p:cNvPr id="11" name="Google Shape;237;p30">
            <a:extLst>
              <a:ext uri="{FF2B5EF4-FFF2-40B4-BE49-F238E27FC236}">
                <a16:creationId xmlns:a16="http://schemas.microsoft.com/office/drawing/2014/main" id="{868A00F3-466D-AB81-50A9-145282656FFC}"/>
              </a:ext>
            </a:extLst>
          </p:cNvPr>
          <p:cNvSpPr txBox="1">
            <a:spLocks/>
          </p:cNvSpPr>
          <p:nvPr/>
        </p:nvSpPr>
        <p:spPr>
          <a:xfrm>
            <a:off x="608309" y="3552526"/>
            <a:ext cx="5038459" cy="4187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6500"/>
              <a:buFont typeface="Quattrocento"/>
              <a:buNone/>
              <a:defRPr sz="5800" b="0" i="0" u="none" strike="noStrike" cap="none">
                <a:solidFill>
                  <a:schemeClr val="accent3"/>
                </a:solidFill>
                <a:latin typeface="Quattrocento"/>
                <a:ea typeface="Quattrocento"/>
                <a:cs typeface="Quattrocento"/>
                <a:sym typeface="Quattrocento"/>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9pPr>
          </a:lstStyle>
          <a:p>
            <a:r>
              <a:rPr lang="tr-TR" sz="2000" dirty="0"/>
              <a:t>Business, </a:t>
            </a:r>
            <a:r>
              <a:rPr lang="tr-TR" sz="2000" dirty="0" err="1"/>
              <a:t>Economic</a:t>
            </a:r>
            <a:r>
              <a:rPr lang="tr-TR" sz="2000" dirty="0"/>
              <a:t> </a:t>
            </a:r>
            <a:r>
              <a:rPr lang="tr-TR" sz="2000" dirty="0" err="1"/>
              <a:t>and</a:t>
            </a:r>
            <a:r>
              <a:rPr lang="tr-TR" sz="2000" dirty="0"/>
              <a:t> Financial Data</a:t>
            </a:r>
          </a:p>
        </p:txBody>
      </p:sp>
      <p:sp>
        <p:nvSpPr>
          <p:cNvPr id="13" name="Subtitle 12">
            <a:extLst>
              <a:ext uri="{FF2B5EF4-FFF2-40B4-BE49-F238E27FC236}">
                <a16:creationId xmlns:a16="http://schemas.microsoft.com/office/drawing/2014/main" id="{A3D9CF3D-2BB4-42E8-1411-D6489697D1B4}"/>
              </a:ext>
            </a:extLst>
          </p:cNvPr>
          <p:cNvSpPr>
            <a:spLocks noGrp="1"/>
          </p:cNvSpPr>
          <p:nvPr>
            <p:ph type="subTitle" idx="1"/>
          </p:nvPr>
        </p:nvSpPr>
        <p:spPr>
          <a:xfrm>
            <a:off x="476933" y="4675152"/>
            <a:ext cx="3747595" cy="307778"/>
          </a:xfrm>
        </p:spPr>
        <p:txBody>
          <a:bodyPr/>
          <a:lstStyle/>
          <a:p>
            <a:r>
              <a:rPr lang="en-IT" dirty="0"/>
              <a:t>Karakus Isikay</a:t>
            </a:r>
          </a:p>
          <a:p>
            <a:r>
              <a:rPr lang="en-GB" dirty="0"/>
              <a:t>Mahfouz </a:t>
            </a:r>
            <a:r>
              <a:rPr lang="en-GB" dirty="0" err="1"/>
              <a:t>Auriane</a:t>
            </a:r>
            <a:r>
              <a:rPr lang="en-GB" dirty="0"/>
              <a:t> </a:t>
            </a:r>
          </a:p>
          <a:p>
            <a:endParaRPr lang="en-IT" dirty="0"/>
          </a:p>
          <a:p>
            <a:endParaRPr lang="en-IT" dirty="0"/>
          </a:p>
        </p:txBody>
      </p:sp>
      <p:pic>
        <p:nvPicPr>
          <p:cNvPr id="1052" name="Picture 28" descr="Orecchie di piante di grano - Vettore - arte vettoriale royalty-free di Grano - Graminacee">
            <a:extLst>
              <a:ext uri="{FF2B5EF4-FFF2-40B4-BE49-F238E27FC236}">
                <a16:creationId xmlns:a16="http://schemas.microsoft.com/office/drawing/2014/main" id="{E191E16D-318C-AB20-24AB-B629F89F6E7F}"/>
              </a:ext>
            </a:extLst>
          </p:cNvPr>
          <p:cNvPicPr>
            <a:picLocks noChangeAspect="1" noChangeArrowheads="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1641" y1="71973" x2="31641" y2="71973"/>
                        <a14:foregroundMark x1="39355" y1="72656" x2="39798" y2="74316"/>
                        <a14:foregroundMark x1="43457" y1="75488" x2="43457" y2="74219"/>
                        <a14:foregroundMark x1="36523" y1="18164" x2="36523" y2="18164"/>
                        <a14:foregroundMark x1="33496" y1="16113" x2="33496" y2="16113"/>
                        <a14:foregroundMark x1="34180" y1="26758" x2="34180" y2="26758"/>
                        <a14:foregroundMark x1="39648" y1="29492" x2="39648" y2="29492"/>
                        <a14:foregroundMark x1="34473" y1="33008" x2="34473" y2="33008"/>
                        <a14:foregroundMark x1="35742" y1="37891" x2="35742" y2="37891"/>
                        <a14:foregroundMark x1="41992" y1="37793" x2="41992" y2="37793"/>
                        <a14:foregroundMark x1="40332" y1="24805" x2="40332" y2="24805"/>
                        <a14:foregroundMark x1="39551" y1="24609" x2="39551" y2="24609"/>
                        <a14:foregroundMark x1="42285" y1="44922" x2="42285" y2="44922"/>
                        <a14:foregroundMark x1="37012" y1="44336" x2="37012" y2="44336"/>
                        <a14:foregroundMark x1="37305" y1="49902" x2="37305" y2="49902"/>
                        <a14:foregroundMark x1="43848" y1="49805" x2="43848" y2="49805"/>
                        <a14:foregroundMark x1="65137" y1="29492" x2="65137" y2="29492"/>
                        <a14:foregroundMark x1="68848" y1="22949" x2="68848" y2="22949"/>
                        <a14:foregroundMark x1="69531" y1="18359" x2="69531" y2="18359"/>
                        <a14:foregroundMark x1="63281" y1="33887" x2="63281" y2="33887"/>
                        <a14:foregroundMark x1="60742" y1="39941" x2="60742" y2="39941"/>
                        <a14:foregroundMark x1="57129" y1="46680" x2="57129" y2="46680"/>
                        <a14:foregroundMark x1="52539" y1="44727" x2="52539" y2="44727"/>
                        <a14:foregroundMark x1="49219" y1="49609" x2="49219" y2="49609"/>
                        <a14:foregroundMark x1="31055" y1="56445" x2="31055" y2="56445"/>
                        <a14:foregroundMark x1="28418" y1="50391" x2="28418" y2="50391"/>
                        <a14:foregroundMark x1="24121" y1="48047" x2="24121" y2="48047"/>
                        <a14:foregroundMark x1="19922" y1="45215" x2="19922" y2="45215"/>
                        <a14:foregroundMark x1="16016" y1="42578" x2="16016" y2="42578"/>
                        <a14:foregroundMark x1="12305" y1="42676" x2="12305" y2="42676"/>
                        <a14:foregroundMark x1="19531" y1="49121" x2="19531" y2="49121"/>
                        <a14:foregroundMark x1="23535" y1="54785" x2="23535" y2="54785"/>
                        <a14:foregroundMark x1="27832" y1="59473" x2="27832" y2="59473"/>
                        <a14:foregroundMark x1="29102" y1="62109" x2="29102" y2="62109"/>
                        <a14:foregroundMark x1="60645" y1="52930" x2="60645" y2="52930"/>
                        <a14:foregroundMark x1="65820" y1="52246" x2="65820" y2="52246"/>
                        <a14:foregroundMark x1="69336" y1="56250" x2="69336" y2="56250"/>
                        <a14:foregroundMark x1="71680" y1="48047" x2="71680" y2="48047"/>
                        <a14:foregroundMark x1="73438" y1="53418" x2="73438" y2="53418"/>
                        <a14:foregroundMark x1="77832" y1="51660" x2="77832" y2="51660"/>
                        <a14:foregroundMark x1="81934" y1="45215" x2="81934" y2="45215"/>
                        <a14:foregroundMark x1="86035" y1="46191" x2="86035" y2="46191"/>
                        <a14:foregroundMark x1="83398" y1="51953" x2="83398" y2="51953"/>
                        <a14:foregroundMark x1="65510" y1="71670" x2="66602" y2="71973"/>
                        <a14:foregroundMark x1="59570" y1="70020" x2="61405" y2="70530"/>
                        <a14:foregroundMark x1="77344" y1="46484" x2="77344" y2="46484"/>
                        <a14:foregroundMark x1="39648" y1="74316" x2="39844" y2="75098"/>
                        <a14:foregroundMark x1="40527" y1="66602" x2="40723" y2="65820"/>
                        <a14:foregroundMark x1="40820" y1="66406" x2="40674" y2="68166"/>
                        <a14:foregroundMark x1="39893" y1="75000" x2="40039" y2="75586"/>
                        <a14:foregroundMark x1="57422" y1="31836" x2="57422" y2="31836"/>
                        <a14:foregroundMark x1="61523" y1="24512" x2="61523" y2="24512"/>
                        <a14:foregroundMark x1="31836" y1="20605" x2="31836" y2="20605"/>
                        <a14:foregroundMark x1="33789" y1="22461" x2="33789" y2="22461"/>
                        <a14:foregroundMark x1="36523" y1="77148" x2="37305" y2="78320"/>
                        <a14:backgroundMark x1="44141" y1="60645" x2="44141" y2="60645"/>
                        <a14:backgroundMark x1="73047" y1="65918" x2="73047" y2="65918"/>
                        <a14:backgroundMark x1="47852" y1="60547" x2="47852" y2="60547"/>
                        <a14:backgroundMark x1="30078" y1="59570" x2="30078" y2="59570"/>
                        <a14:backgroundMark x1="40234" y1="71973" x2="40234" y2="71973"/>
                        <a14:backgroundMark x1="43848" y1="74414" x2="43848" y2="74414"/>
                        <a14:backgroundMark x1="44043" y1="73828" x2="43945" y2="75000"/>
                        <a14:backgroundMark x1="47070" y1="76074" x2="46875" y2="76758"/>
                        <a14:backgroundMark x1="39648" y1="53613" x2="39648" y2="53613"/>
                        <a14:backgroundMark x1="65039" y1="54785" x2="65723" y2="54492"/>
                        <a14:backgroundMark x1="58789" y1="64355" x2="65137" y2="62793"/>
                        <a14:backgroundMark x1="59668" y1="64551" x2="69141" y2="62793"/>
                        <a14:backgroundMark x1="69141" y1="62793" x2="61035" y2="67480"/>
                        <a14:backgroundMark x1="61035" y1="67480" x2="69922" y2="60840"/>
                        <a14:backgroundMark x1="69922" y1="60840" x2="68262" y2="70605"/>
                        <a14:backgroundMark x1="68262" y1="70605" x2="70605" y2="61426"/>
                        <a14:backgroundMark x1="70605" y1="61426" x2="73730" y2="71680"/>
                        <a14:backgroundMark x1="73730" y1="71680" x2="73926" y2="64355"/>
                        <a14:backgroundMark x1="61426" y1="29102" x2="61426" y2="29102"/>
                        <a14:backgroundMark x1="58301" y1="35156" x2="58301" y2="35156"/>
                        <a14:backgroundMark x1="51465" y1="54297" x2="51465" y2="54297"/>
                        <a14:backgroundMark x1="48730" y1="58789" x2="48730" y2="58789"/>
                        <a14:backgroundMark x1="61133" y1="58887" x2="61133" y2="58887"/>
                        <a14:backgroundMark x1="74902" y1="49902" x2="74902" y2="49902"/>
                        <a14:backgroundMark x1="62500" y1="71094" x2="62500" y2="71094"/>
                        <a14:backgroundMark x1="63379" y1="71387" x2="63379" y2="71387"/>
                        <a14:backgroundMark x1="64063" y1="71582" x2="64063" y2="71582"/>
                        <a14:backgroundMark x1="61035" y1="70996" x2="65039" y2="72266"/>
                        <a14:backgroundMark x1="29199" y1="59863" x2="29199" y2="59863"/>
                        <a14:backgroundMark x1="32422" y1="61426" x2="32422" y2="61426"/>
                        <a14:backgroundMark x1="41406" y1="60449" x2="41406" y2="60449"/>
                        <a14:backgroundMark x1="40137" y1="59961" x2="40137" y2="59961"/>
                        <a14:backgroundMark x1="40137" y1="60840" x2="40137" y2="60840"/>
                        <a14:backgroundMark x1="38965" y1="58887" x2="39844" y2="58984"/>
                        <a14:backgroundMark x1="39746" y1="58496" x2="39941" y2="61914"/>
                        <a14:backgroundMark x1="34082" y1="21973" x2="34180" y2="22461"/>
                        <a14:backgroundMark x1="41895" y1="65820" x2="41895" y2="65820"/>
                        <a14:backgroundMark x1="40332" y1="74609" x2="40332" y2="74609"/>
                        <a14:backgroundMark x1="45215" y1="69336" x2="45215" y2="69336"/>
                        <a14:backgroundMark x1="45410" y1="69336" x2="45410" y2="69336"/>
                        <a14:backgroundMark x1="45410" y1="69531" x2="45410" y2="68750"/>
                        <a14:backgroundMark x1="44824" y1="68750" x2="44824" y2="68750"/>
                        <a14:backgroundMark x1="45020" y1="69336" x2="45020" y2="69336"/>
                        <a14:backgroundMark x1="45313" y1="69238" x2="45313" y2="69238"/>
                        <a14:backgroundMark x1="45020" y1="69531" x2="45215" y2="69043"/>
                        <a14:backgroundMark x1="45215" y1="69043" x2="45215" y2="69531"/>
                        <a14:backgroundMark x1="40430" y1="74805" x2="40430" y2="75000"/>
                        <a14:backgroundMark x1="41016" y1="69238" x2="41016" y2="68945"/>
                      </a14:backgroundRemoval>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59632" y="532300"/>
            <a:ext cx="1723214" cy="17232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7C29BB3-3075-E714-F080-B063F07E7949}"/>
              </a:ext>
            </a:extLst>
          </p:cNvPr>
          <p:cNvSpPr txBox="1"/>
          <p:nvPr/>
        </p:nvSpPr>
        <p:spPr>
          <a:xfrm>
            <a:off x="624054" y="3869121"/>
            <a:ext cx="3947946" cy="338554"/>
          </a:xfrm>
          <a:prstGeom prst="rect">
            <a:avLst/>
          </a:prstGeom>
          <a:noFill/>
        </p:spPr>
        <p:txBody>
          <a:bodyPr wrap="square" rtlCol="0">
            <a:spAutoFit/>
          </a:bodyPr>
          <a:lstStyle/>
          <a:p>
            <a:r>
              <a:rPr lang="en-GB" sz="1600" dirty="0">
                <a:solidFill>
                  <a:schemeClr val="tx2"/>
                </a:solidFill>
              </a:rPr>
              <a:t>S</a:t>
            </a:r>
            <a:r>
              <a:rPr lang="en-IT" sz="1600" dirty="0">
                <a:solidFill>
                  <a:schemeClr val="tx2"/>
                </a:solidFill>
              </a:rPr>
              <a:t>upervisor: Prof. </a:t>
            </a:r>
            <a:r>
              <a:rPr lang="en-GB" sz="1600" dirty="0">
                <a:solidFill>
                  <a:schemeClr val="tx2"/>
                </a:solidFill>
              </a:rPr>
              <a:t>Mariangela </a:t>
            </a:r>
            <a:r>
              <a:rPr lang="en-GB" sz="1600" dirty="0" err="1">
                <a:solidFill>
                  <a:schemeClr val="tx2"/>
                </a:solidFill>
              </a:rPr>
              <a:t>Guidolin</a:t>
            </a:r>
            <a:endParaRPr lang="en-IT" sz="1600"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56"/>
          <p:cNvSpPr txBox="1">
            <a:spLocks noGrp="1"/>
          </p:cNvSpPr>
          <p:nvPr>
            <p:ph type="title"/>
          </p:nvPr>
        </p:nvSpPr>
        <p:spPr>
          <a:xfrm>
            <a:off x="237300" y="715230"/>
            <a:ext cx="8669400" cy="617400"/>
          </a:xfrm>
          <a:prstGeom prst="rect">
            <a:avLst/>
          </a:prstGeom>
        </p:spPr>
        <p:txBody>
          <a:bodyPr spcFirstLastPara="1" wrap="square" lIns="91425" tIns="91425" rIns="91425" bIns="91425" anchor="ctr" anchorCtr="0">
            <a:noAutofit/>
          </a:bodyPr>
          <a:lstStyle/>
          <a:p>
            <a:pPr algn="l"/>
            <a:r>
              <a:rPr lang="en-GB" sz="2800" dirty="0">
                <a:solidFill>
                  <a:schemeClr val="bg1"/>
                </a:solidFill>
                <a:latin typeface="Quattrocento" panose="02020502030000000404" pitchFamily="18" charset="0"/>
              </a:rPr>
              <a:t>WHAT HAPPENED IN THESE YEARS &amp; </a:t>
            </a:r>
            <a:br>
              <a:rPr lang="en-GB" sz="2800" dirty="0">
                <a:solidFill>
                  <a:schemeClr val="bg1"/>
                </a:solidFill>
                <a:latin typeface="Quattrocento" panose="02020502030000000404" pitchFamily="18" charset="0"/>
              </a:rPr>
            </a:br>
            <a:r>
              <a:rPr lang="en-GB" sz="2800" dirty="0">
                <a:solidFill>
                  <a:schemeClr val="bg1"/>
                </a:solidFill>
                <a:latin typeface="Quattrocento" panose="02020502030000000404" pitchFamily="18" charset="0"/>
              </a:rPr>
              <a:t>HOW DID IT AFFECT THE WHEAT PRICE?</a:t>
            </a:r>
            <a:br>
              <a:rPr lang="en-GB" sz="1100" dirty="0">
                <a:solidFill>
                  <a:schemeClr val="bg1"/>
                </a:solidFill>
                <a:latin typeface="Quattrocento" panose="02020502030000000404" pitchFamily="18" charset="0"/>
                <a:ea typeface="Quattrocento"/>
                <a:cs typeface="Quattrocento"/>
                <a:sym typeface="Quattrocento"/>
              </a:rPr>
            </a:br>
            <a:endParaRPr sz="2800" dirty="0"/>
          </a:p>
        </p:txBody>
      </p:sp>
      <p:pic>
        <p:nvPicPr>
          <p:cNvPr id="5128" name="Picture 8" descr="The Ukrainian Tragedy - The American Mind">
            <a:extLst>
              <a:ext uri="{FF2B5EF4-FFF2-40B4-BE49-F238E27FC236}">
                <a16:creationId xmlns:a16="http://schemas.microsoft.com/office/drawing/2014/main" id="{D39F220F-0128-513B-E865-EF370BD46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037" y="2338221"/>
            <a:ext cx="1823567" cy="10600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ASA: 2012 Was 9th Hottest Year on Record">
            <a:extLst>
              <a:ext uri="{FF2B5EF4-FFF2-40B4-BE49-F238E27FC236}">
                <a16:creationId xmlns:a16="http://schemas.microsoft.com/office/drawing/2014/main" id="{DB5ACB91-260D-4FB4-E9DE-D4AC63D7C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568" y="3541712"/>
            <a:ext cx="1780087" cy="10170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estern Drought Is Locked In, But Some Relief Is Ahead For Emerging  Midwest, East Drought | The Weather Channel">
            <a:extLst>
              <a:ext uri="{FF2B5EF4-FFF2-40B4-BE49-F238E27FC236}">
                <a16:creationId xmlns:a16="http://schemas.microsoft.com/office/drawing/2014/main" id="{2108D5D9-4BEC-E7E6-49B6-1E31BD787D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65" t="18711" r="41567" b="35016"/>
          <a:stretch/>
        </p:blipFill>
        <p:spPr bwMode="auto">
          <a:xfrm>
            <a:off x="229685" y="3560124"/>
            <a:ext cx="1876452" cy="96776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lobal food crisis and challenges">
            <a:extLst>
              <a:ext uri="{FF2B5EF4-FFF2-40B4-BE49-F238E27FC236}">
                <a16:creationId xmlns:a16="http://schemas.microsoft.com/office/drawing/2014/main" id="{E805C8C1-190E-7823-7DBB-898FE1799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217" y="2341606"/>
            <a:ext cx="1780087" cy="1018450"/>
          </a:xfrm>
          <a:prstGeom prst="rect">
            <a:avLst/>
          </a:prstGeom>
          <a:noFill/>
          <a:extLst>
            <a:ext uri="{909E8E84-426E-40DD-AFC4-6F175D3DCCD1}">
              <a14:hiddenFill xmlns:a14="http://schemas.microsoft.com/office/drawing/2010/main">
                <a:solidFill>
                  <a:srgbClr val="FFFFFF"/>
                </a:solidFill>
              </a14:hiddenFill>
            </a:ext>
          </a:extLst>
        </p:spPr>
      </p:pic>
      <p:sp>
        <p:nvSpPr>
          <p:cNvPr id="928" name="Google Shape;928;p56"/>
          <p:cNvSpPr txBox="1">
            <a:spLocks noGrp="1"/>
          </p:cNvSpPr>
          <p:nvPr>
            <p:ph type="subTitle" idx="4294967295"/>
          </p:nvPr>
        </p:nvSpPr>
        <p:spPr>
          <a:xfrm>
            <a:off x="4439757" y="2393949"/>
            <a:ext cx="2211300" cy="72270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b="1" u="sng" dirty="0">
                <a:solidFill>
                  <a:schemeClr val="tx2"/>
                </a:solidFill>
                <a:latin typeface="Quattrocento" panose="02020502030000000404" pitchFamily="18" charset="0"/>
              </a:rPr>
              <a:t>NASA</a:t>
            </a:r>
            <a:r>
              <a:rPr lang="en-GB" sz="1100" b="1" dirty="0">
                <a:solidFill>
                  <a:schemeClr val="tx2"/>
                </a:solidFill>
                <a:latin typeface="Quattrocento" panose="02020502030000000404" pitchFamily="18" charset="0"/>
              </a:rPr>
              <a:t>: 2012 Was 9th Hottest Year on Record for the 36th years in a row</a:t>
            </a:r>
          </a:p>
        </p:txBody>
      </p:sp>
      <p:sp>
        <p:nvSpPr>
          <p:cNvPr id="929" name="Google Shape;929;p56"/>
          <p:cNvSpPr txBox="1">
            <a:spLocks noGrp="1"/>
          </p:cNvSpPr>
          <p:nvPr>
            <p:ph type="subTitle" idx="4294967295"/>
          </p:nvPr>
        </p:nvSpPr>
        <p:spPr>
          <a:xfrm>
            <a:off x="879829" y="3076882"/>
            <a:ext cx="633163" cy="334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1"/>
                </a:solidFill>
                <a:latin typeface="Quattrocento"/>
                <a:ea typeface="Quattrocento"/>
                <a:cs typeface="Quattrocento"/>
                <a:sym typeface="Quattrocento"/>
              </a:rPr>
              <a:t>1996</a:t>
            </a:r>
            <a:endParaRPr sz="1600" b="1" dirty="0">
              <a:solidFill>
                <a:schemeClr val="accent1"/>
              </a:solidFill>
              <a:latin typeface="Quattrocento"/>
              <a:ea typeface="Quattrocento"/>
              <a:cs typeface="Quattrocento"/>
              <a:sym typeface="Quattrocento"/>
            </a:endParaRPr>
          </a:p>
        </p:txBody>
      </p:sp>
      <p:cxnSp>
        <p:nvCxnSpPr>
          <p:cNvPr id="930" name="Google Shape;930;p56"/>
          <p:cNvCxnSpPr>
            <a:cxnSpLocks/>
          </p:cNvCxnSpPr>
          <p:nvPr/>
        </p:nvCxnSpPr>
        <p:spPr>
          <a:xfrm flipV="1">
            <a:off x="0" y="1332630"/>
            <a:ext cx="7625153" cy="23221"/>
          </a:xfrm>
          <a:prstGeom prst="straightConnector1">
            <a:avLst/>
          </a:prstGeom>
          <a:noFill/>
          <a:ln w="19050" cap="flat" cmpd="sng">
            <a:solidFill>
              <a:schemeClr val="accent1"/>
            </a:solidFill>
            <a:prstDash val="solid"/>
            <a:round/>
            <a:headEnd type="none" w="med" len="med"/>
            <a:tailEnd type="none" w="med" len="med"/>
          </a:ln>
        </p:spPr>
      </p:cxnSp>
      <p:cxnSp>
        <p:nvCxnSpPr>
          <p:cNvPr id="931" name="Google Shape;931;p56"/>
          <p:cNvCxnSpPr>
            <a:cxnSpLocks/>
            <a:endCxn id="943" idx="4"/>
          </p:cNvCxnSpPr>
          <p:nvPr/>
        </p:nvCxnSpPr>
        <p:spPr>
          <a:xfrm>
            <a:off x="1179833" y="3458297"/>
            <a:ext cx="6668566" cy="19135"/>
          </a:xfrm>
          <a:prstGeom prst="straightConnector1">
            <a:avLst/>
          </a:prstGeom>
          <a:noFill/>
          <a:ln w="19050" cap="flat" cmpd="sng">
            <a:solidFill>
              <a:schemeClr val="accent1"/>
            </a:solidFill>
            <a:prstDash val="solid"/>
            <a:round/>
            <a:headEnd type="none" w="med" len="med"/>
            <a:tailEnd type="none" w="med" len="med"/>
          </a:ln>
        </p:spPr>
      </p:cxnSp>
      <p:sp>
        <p:nvSpPr>
          <p:cNvPr id="933" name="Google Shape;933;p56"/>
          <p:cNvSpPr txBox="1">
            <a:spLocks noGrp="1"/>
          </p:cNvSpPr>
          <p:nvPr>
            <p:ph type="subTitle" idx="4294967295"/>
          </p:nvPr>
        </p:nvSpPr>
        <p:spPr>
          <a:xfrm>
            <a:off x="4868100" y="3049632"/>
            <a:ext cx="1495585" cy="334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1"/>
                </a:solidFill>
                <a:latin typeface="Quattrocento"/>
                <a:ea typeface="Quattrocento"/>
                <a:cs typeface="Quattrocento"/>
                <a:sym typeface="Quattrocento"/>
              </a:rPr>
              <a:t>2011-2012</a:t>
            </a:r>
            <a:endParaRPr sz="1600" b="1" dirty="0">
              <a:solidFill>
                <a:schemeClr val="accent1"/>
              </a:solidFill>
              <a:latin typeface="Quattrocento"/>
              <a:ea typeface="Quattrocento"/>
              <a:cs typeface="Quattrocento"/>
              <a:sym typeface="Quattrocento"/>
            </a:endParaRPr>
          </a:p>
        </p:txBody>
      </p:sp>
      <p:sp>
        <p:nvSpPr>
          <p:cNvPr id="936" name="Google Shape;936;p56"/>
          <p:cNvSpPr txBox="1">
            <a:spLocks noGrp="1"/>
          </p:cNvSpPr>
          <p:nvPr>
            <p:ph type="subTitle" idx="4294967295"/>
          </p:nvPr>
        </p:nvSpPr>
        <p:spPr>
          <a:xfrm>
            <a:off x="2990217" y="3533878"/>
            <a:ext cx="748969" cy="334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1"/>
                </a:solidFill>
                <a:latin typeface="Quattrocento"/>
                <a:ea typeface="Quattrocento"/>
                <a:cs typeface="Quattrocento"/>
                <a:sym typeface="Quattrocento"/>
              </a:rPr>
              <a:t>2008</a:t>
            </a:r>
            <a:endParaRPr sz="1600" b="1" dirty="0">
              <a:solidFill>
                <a:schemeClr val="accent1"/>
              </a:solidFill>
              <a:latin typeface="Quattrocento"/>
              <a:ea typeface="Quattrocento"/>
              <a:cs typeface="Quattrocento"/>
              <a:sym typeface="Quattrocento"/>
            </a:endParaRPr>
          </a:p>
        </p:txBody>
      </p:sp>
      <p:sp>
        <p:nvSpPr>
          <p:cNvPr id="937" name="Google Shape;937;p56"/>
          <p:cNvSpPr txBox="1">
            <a:spLocks noGrp="1"/>
          </p:cNvSpPr>
          <p:nvPr>
            <p:ph type="subTitle" idx="4294967295"/>
          </p:nvPr>
        </p:nvSpPr>
        <p:spPr>
          <a:xfrm>
            <a:off x="6639600" y="3788359"/>
            <a:ext cx="2211300" cy="722700"/>
          </a:xfrm>
          <a:prstGeom prst="rect">
            <a:avLst/>
          </a:prstGeom>
        </p:spPr>
        <p:txBody>
          <a:bodyPr spcFirstLastPara="1" wrap="square" lIns="91425" tIns="91425" rIns="91425" bIns="91425" anchor="t" anchorCtr="0">
            <a:noAutofit/>
          </a:bodyPr>
          <a:lstStyle/>
          <a:p>
            <a:pPr marL="139700" indent="0" algn="ctr">
              <a:buNone/>
            </a:pPr>
            <a:r>
              <a:rPr lang="en-GB" b="1" i="0" dirty="0">
                <a:solidFill>
                  <a:schemeClr val="tx2"/>
                </a:solidFill>
                <a:effectLst/>
                <a:latin typeface="Quattrocento" panose="02020502030000000404" pitchFamily="18" charset="0"/>
              </a:rPr>
              <a:t>Russian invasion of Ukraine</a:t>
            </a:r>
          </a:p>
        </p:txBody>
      </p:sp>
      <p:sp>
        <p:nvSpPr>
          <p:cNvPr id="938" name="Google Shape;938;p56"/>
          <p:cNvSpPr txBox="1">
            <a:spLocks noGrp="1"/>
          </p:cNvSpPr>
          <p:nvPr>
            <p:ph type="subTitle" idx="4294967295"/>
          </p:nvPr>
        </p:nvSpPr>
        <p:spPr>
          <a:xfrm>
            <a:off x="7431523" y="3517930"/>
            <a:ext cx="673652" cy="334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1"/>
                </a:solidFill>
                <a:latin typeface="Quattrocento"/>
                <a:ea typeface="Quattrocento"/>
                <a:cs typeface="Quattrocento"/>
                <a:sym typeface="Quattrocento"/>
              </a:rPr>
              <a:t>2022</a:t>
            </a:r>
            <a:endParaRPr sz="1600" b="1" dirty="0">
              <a:solidFill>
                <a:schemeClr val="accent1"/>
              </a:solidFill>
              <a:latin typeface="Quattrocento"/>
              <a:ea typeface="Quattrocento"/>
              <a:cs typeface="Quattrocento"/>
              <a:sym typeface="Quattrocento"/>
            </a:endParaRPr>
          </a:p>
        </p:txBody>
      </p:sp>
      <p:sp>
        <p:nvSpPr>
          <p:cNvPr id="939" name="Google Shape;939;p56"/>
          <p:cNvSpPr/>
          <p:nvPr/>
        </p:nvSpPr>
        <p:spPr>
          <a:xfrm>
            <a:off x="1101011" y="3373645"/>
            <a:ext cx="190800" cy="93000"/>
          </a:xfrm>
          <a:prstGeom prst="triangle">
            <a:avLst>
              <a:gd name="adj" fmla="val 501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5520494" y="3390839"/>
            <a:ext cx="190800" cy="93000"/>
          </a:xfrm>
          <a:prstGeom prst="triangle">
            <a:avLst>
              <a:gd name="adj" fmla="val 501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6"/>
          <p:cNvSpPr/>
          <p:nvPr/>
        </p:nvSpPr>
        <p:spPr>
          <a:xfrm rot="10800000" flipH="1">
            <a:off x="3285020" y="3472500"/>
            <a:ext cx="190800" cy="112220"/>
          </a:xfrm>
          <a:prstGeom prst="triangle">
            <a:avLst>
              <a:gd name="adj" fmla="val 501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p:cNvSpPr/>
          <p:nvPr/>
        </p:nvSpPr>
        <p:spPr>
          <a:xfrm rot="10800000" flipH="1">
            <a:off x="7657599" y="3477432"/>
            <a:ext cx="190800" cy="93000"/>
          </a:xfrm>
          <a:prstGeom prst="triangle">
            <a:avLst>
              <a:gd name="adj" fmla="val 501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descr="46,900+ Wheat Icon Stock Illustrations, Royalty-Free Vector Graphics &amp; Clip  Art - iStock | Wheat icon vector, No wheat icon, Wheat icon line">
            <a:extLst>
              <a:ext uri="{FF2B5EF4-FFF2-40B4-BE49-F238E27FC236}">
                <a16:creationId xmlns:a16="http://schemas.microsoft.com/office/drawing/2014/main" id="{CE7E74FD-2A52-6445-2194-7B56FABDBCF0}"/>
              </a:ext>
            </a:extLst>
          </p:cNvPr>
          <p:cNvPicPr>
            <a:picLocks noChangeAspect="1" noChangeArrowheads="1"/>
          </p:cNvPicPr>
          <p:nvPr/>
        </p:nvPicPr>
        <p:blipFill>
          <a:blip r:embed="rId7">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8">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100000"/>
                    </a14:imgEffect>
                    <a14:imgEffect>
                      <a14:colorTemperature colorTemp="8715"/>
                    </a14:imgEffect>
                    <a14:imgEffect>
                      <a14:saturation sat="400000"/>
                    </a14:imgEffect>
                    <a14:imgEffect>
                      <a14:brightnessContrast bright="25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6845611" y="595139"/>
            <a:ext cx="1474981" cy="147498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B250C1A-3646-9D4A-31BD-BB626413DD89}"/>
              </a:ext>
            </a:extLst>
          </p:cNvPr>
          <p:cNvSpPr txBox="1"/>
          <p:nvPr/>
        </p:nvSpPr>
        <p:spPr>
          <a:xfrm>
            <a:off x="2589520" y="3890115"/>
            <a:ext cx="1678665" cy="307777"/>
          </a:xfrm>
          <a:prstGeom prst="rect">
            <a:avLst/>
          </a:prstGeom>
          <a:noFill/>
        </p:spPr>
        <p:txBody>
          <a:bodyPr wrap="none" rtlCol="0">
            <a:spAutoFit/>
          </a:bodyPr>
          <a:lstStyle/>
          <a:p>
            <a:pPr marL="0" indent="0" algn="ctr">
              <a:buNone/>
            </a:pPr>
            <a:r>
              <a:rPr lang="en-GB" b="1" i="0" dirty="0">
                <a:solidFill>
                  <a:schemeClr val="tx2"/>
                </a:solidFill>
                <a:effectLst/>
                <a:latin typeface="Quattrocento" panose="02020502030000000404" pitchFamily="18" charset="0"/>
              </a:rPr>
              <a:t>Global Food Crisis</a:t>
            </a:r>
          </a:p>
        </p:txBody>
      </p:sp>
      <p:sp>
        <p:nvSpPr>
          <p:cNvPr id="17" name="TextBox 16">
            <a:extLst>
              <a:ext uri="{FF2B5EF4-FFF2-40B4-BE49-F238E27FC236}">
                <a16:creationId xmlns:a16="http://schemas.microsoft.com/office/drawing/2014/main" id="{93C0008D-BC7F-629A-6645-F356494A45AF}"/>
              </a:ext>
            </a:extLst>
          </p:cNvPr>
          <p:cNvSpPr txBox="1"/>
          <p:nvPr/>
        </p:nvSpPr>
        <p:spPr>
          <a:xfrm>
            <a:off x="150903" y="2589221"/>
            <a:ext cx="2098651" cy="523220"/>
          </a:xfrm>
          <a:prstGeom prst="rect">
            <a:avLst/>
          </a:prstGeom>
          <a:noFill/>
        </p:spPr>
        <p:txBody>
          <a:bodyPr wrap="none" rtlCol="0">
            <a:spAutoFit/>
          </a:bodyPr>
          <a:lstStyle/>
          <a:p>
            <a:pPr marL="0" indent="0" algn="ctr">
              <a:buNone/>
            </a:pPr>
            <a:r>
              <a:rPr lang="en-GB" b="1" i="0" dirty="0">
                <a:solidFill>
                  <a:schemeClr val="tx2"/>
                </a:solidFill>
                <a:effectLst/>
                <a:latin typeface="Quattrocento" panose="02020502030000000404" pitchFamily="18" charset="0"/>
              </a:rPr>
              <a:t>Drought in </a:t>
            </a:r>
          </a:p>
          <a:p>
            <a:pPr marL="0" indent="0" algn="ctr">
              <a:buNone/>
            </a:pPr>
            <a:r>
              <a:rPr lang="en-GB" b="1" i="0" dirty="0">
                <a:solidFill>
                  <a:schemeClr val="tx2"/>
                </a:solidFill>
                <a:effectLst/>
                <a:latin typeface="Quattrocento" panose="02020502030000000404" pitchFamily="18" charset="0"/>
              </a:rPr>
              <a:t>the Midwest and West </a:t>
            </a:r>
          </a:p>
        </p:txBody>
      </p:sp>
      <p:sp>
        <p:nvSpPr>
          <p:cNvPr id="26" name="TextBox 25">
            <a:extLst>
              <a:ext uri="{FF2B5EF4-FFF2-40B4-BE49-F238E27FC236}">
                <a16:creationId xmlns:a16="http://schemas.microsoft.com/office/drawing/2014/main" id="{CC4C17B6-1605-2F58-9C4A-675B4F62EF1B}"/>
              </a:ext>
            </a:extLst>
          </p:cNvPr>
          <p:cNvSpPr txBox="1"/>
          <p:nvPr/>
        </p:nvSpPr>
        <p:spPr>
          <a:xfrm>
            <a:off x="4070393" y="4601069"/>
            <a:ext cx="3281802" cy="600164"/>
          </a:xfrm>
          <a:prstGeom prst="rect">
            <a:avLst/>
          </a:prstGeom>
          <a:noFill/>
        </p:spPr>
        <p:txBody>
          <a:bodyPr wrap="square" rtlCol="0">
            <a:spAutoFit/>
          </a:bodyPr>
          <a:lstStyle/>
          <a:p>
            <a:pPr algn="ctr"/>
            <a:r>
              <a:rPr lang="en-GB" sz="1100" b="1" i="0" dirty="0">
                <a:solidFill>
                  <a:schemeClr val="bg1"/>
                </a:solidFill>
                <a:effectLst/>
                <a:latin typeface="Quattrocento" panose="02020502030000000404" pitchFamily="18" charset="0"/>
              </a:rPr>
              <a:t>Floods In Argentina And Australia In 2011</a:t>
            </a:r>
          </a:p>
          <a:p>
            <a:pPr algn="ctr"/>
            <a:r>
              <a:rPr lang="en-GB" sz="1100" b="1" i="0" dirty="0">
                <a:solidFill>
                  <a:schemeClr val="bg1"/>
                </a:solidFill>
                <a:effectLst/>
                <a:latin typeface="Quattrocento" panose="02020502030000000404" pitchFamily="18" charset="0"/>
              </a:rPr>
              <a:t>Export ban of Russia</a:t>
            </a:r>
          </a:p>
          <a:p>
            <a:endParaRPr lang="en-IT" sz="1100" dirty="0">
              <a:latin typeface="Quattrocento" panose="020205020300000004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317" name="Google Shape;317;p35"/>
          <p:cNvCxnSpPr/>
          <p:nvPr/>
        </p:nvCxnSpPr>
        <p:spPr>
          <a:xfrm>
            <a:off x="1479412" y="790243"/>
            <a:ext cx="5970000" cy="0"/>
          </a:xfrm>
          <a:prstGeom prst="straightConnector1">
            <a:avLst/>
          </a:prstGeom>
          <a:noFill/>
          <a:ln w="19050" cap="flat" cmpd="sng">
            <a:solidFill>
              <a:schemeClr val="accent1"/>
            </a:solidFill>
            <a:prstDash val="solid"/>
            <a:round/>
            <a:headEnd type="none" w="med" len="med"/>
            <a:tailEnd type="none" w="med" len="med"/>
          </a:ln>
        </p:spPr>
      </p:cxnSp>
      <p:sp>
        <p:nvSpPr>
          <p:cNvPr id="320" name="Google Shape;320;p35"/>
          <p:cNvSpPr txBox="1">
            <a:spLocks noGrp="1"/>
          </p:cNvSpPr>
          <p:nvPr>
            <p:ph type="title"/>
          </p:nvPr>
        </p:nvSpPr>
        <p:spPr>
          <a:xfrm>
            <a:off x="986212" y="250451"/>
            <a:ext cx="6956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TOP 10 WHEAT EXPORTERS</a:t>
            </a:r>
            <a:endParaRPr dirty="0"/>
          </a:p>
        </p:txBody>
      </p:sp>
      <p:sp>
        <p:nvSpPr>
          <p:cNvPr id="14" name="Google Shape;344;p38">
            <a:extLst>
              <a:ext uri="{FF2B5EF4-FFF2-40B4-BE49-F238E27FC236}">
                <a16:creationId xmlns:a16="http://schemas.microsoft.com/office/drawing/2014/main" id="{BDFABA3A-C6E8-D1C6-76D5-06CEE262C0CC}"/>
              </a:ext>
            </a:extLst>
          </p:cNvPr>
          <p:cNvSpPr/>
          <p:nvPr/>
        </p:nvSpPr>
        <p:spPr>
          <a:xfrm flipH="1">
            <a:off x="4571999" y="1427421"/>
            <a:ext cx="3841070" cy="3144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44;p38">
            <a:extLst>
              <a:ext uri="{FF2B5EF4-FFF2-40B4-BE49-F238E27FC236}">
                <a16:creationId xmlns:a16="http://schemas.microsoft.com/office/drawing/2014/main" id="{19BBC803-72EA-0016-AB7D-9ADDB587FFCE}"/>
              </a:ext>
            </a:extLst>
          </p:cNvPr>
          <p:cNvSpPr/>
          <p:nvPr/>
        </p:nvSpPr>
        <p:spPr>
          <a:xfrm flipH="1">
            <a:off x="536710" y="1427421"/>
            <a:ext cx="3841071" cy="314457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a:extLst>
              <a:ext uri="{FF2B5EF4-FFF2-40B4-BE49-F238E27FC236}">
                <a16:creationId xmlns:a16="http://schemas.microsoft.com/office/drawing/2014/main" id="{DA38B44F-7D9D-9CBF-D7DB-96137A044B2B}"/>
              </a:ext>
            </a:extLst>
          </p:cNvPr>
          <p:cNvGrpSpPr/>
          <p:nvPr/>
        </p:nvGrpSpPr>
        <p:grpSpPr>
          <a:xfrm>
            <a:off x="637660" y="1573722"/>
            <a:ext cx="3533047" cy="2331476"/>
            <a:chOff x="99039" y="77216"/>
            <a:chExt cx="4206710" cy="2488238"/>
          </a:xfrm>
        </p:grpSpPr>
        <p:pic>
          <p:nvPicPr>
            <p:cNvPr id="3" name="Picture 2">
              <a:extLst>
                <a:ext uri="{FF2B5EF4-FFF2-40B4-BE49-F238E27FC236}">
                  <a16:creationId xmlns:a16="http://schemas.microsoft.com/office/drawing/2014/main" id="{4B5E4CF3-A070-D2E5-ECE4-625988F34631}"/>
                </a:ext>
              </a:extLst>
            </p:cNvPr>
            <p:cNvPicPr>
              <a:picLocks noChangeAspect="1"/>
            </p:cNvPicPr>
            <p:nvPr/>
          </p:nvPicPr>
          <p:blipFill>
            <a:blip r:embed="rId3"/>
            <a:stretch>
              <a:fillRect/>
            </a:stretch>
          </p:blipFill>
          <p:spPr>
            <a:xfrm>
              <a:off x="99039" y="77216"/>
              <a:ext cx="4206710" cy="2488238"/>
            </a:xfrm>
            <a:prstGeom prst="rect">
              <a:avLst/>
            </a:prstGeom>
          </p:spPr>
        </p:pic>
        <p:sp>
          <p:nvSpPr>
            <p:cNvPr id="4" name="Rectangle 3">
              <a:extLst>
                <a:ext uri="{FF2B5EF4-FFF2-40B4-BE49-F238E27FC236}">
                  <a16:creationId xmlns:a16="http://schemas.microsoft.com/office/drawing/2014/main" id="{455967A7-4878-5DDB-D3BA-3562FD037F0C}"/>
                </a:ext>
              </a:extLst>
            </p:cNvPr>
            <p:cNvSpPr/>
            <p:nvPr/>
          </p:nvSpPr>
          <p:spPr>
            <a:xfrm>
              <a:off x="3849571" y="237089"/>
              <a:ext cx="378827" cy="2189979"/>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dirty="0"/>
            </a:p>
          </p:txBody>
        </p:sp>
        <p:sp>
          <p:nvSpPr>
            <p:cNvPr id="5" name="Rectangle 4">
              <a:extLst>
                <a:ext uri="{FF2B5EF4-FFF2-40B4-BE49-F238E27FC236}">
                  <a16:creationId xmlns:a16="http://schemas.microsoft.com/office/drawing/2014/main" id="{45044B1C-DE2D-2782-A15E-5B36F8E0E3A1}"/>
                </a:ext>
              </a:extLst>
            </p:cNvPr>
            <p:cNvSpPr/>
            <p:nvPr/>
          </p:nvSpPr>
          <p:spPr>
            <a:xfrm>
              <a:off x="2340596" y="776053"/>
              <a:ext cx="378827" cy="1651015"/>
            </a:xfrm>
            <a:prstGeom prst="rect">
              <a:avLst/>
            </a:prstGeom>
            <a:noFill/>
            <a:ln w="57150" cap="flat" cmpd="sng" algn="ctr">
              <a:solidFill>
                <a:srgbClr val="B3547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dirty="0"/>
            </a:p>
          </p:txBody>
        </p:sp>
      </p:grpSp>
      <p:sp>
        <p:nvSpPr>
          <p:cNvPr id="11" name="TextBox 10">
            <a:extLst>
              <a:ext uri="{FF2B5EF4-FFF2-40B4-BE49-F238E27FC236}">
                <a16:creationId xmlns:a16="http://schemas.microsoft.com/office/drawing/2014/main" id="{77A6FE36-FE97-C4B9-A459-CF50E338B204}"/>
              </a:ext>
            </a:extLst>
          </p:cNvPr>
          <p:cNvSpPr txBox="1"/>
          <p:nvPr/>
        </p:nvSpPr>
        <p:spPr>
          <a:xfrm>
            <a:off x="2055369" y="4094775"/>
            <a:ext cx="697627" cy="369332"/>
          </a:xfrm>
          <a:prstGeom prst="rect">
            <a:avLst/>
          </a:prstGeom>
          <a:solidFill>
            <a:schemeClr val="accent1"/>
          </a:solidFill>
        </p:spPr>
        <p:txBody>
          <a:bodyPr wrap="none" rtlCol="0">
            <a:spAutoFit/>
          </a:bodyPr>
          <a:lstStyle/>
          <a:p>
            <a:r>
              <a:rPr lang="en-IT" sz="1800" dirty="0">
                <a:solidFill>
                  <a:schemeClr val="tx1"/>
                </a:solidFill>
              </a:rPr>
              <a:t>2021</a:t>
            </a:r>
          </a:p>
        </p:txBody>
      </p:sp>
      <p:grpSp>
        <p:nvGrpSpPr>
          <p:cNvPr id="6" name="Group 5">
            <a:extLst>
              <a:ext uri="{FF2B5EF4-FFF2-40B4-BE49-F238E27FC236}">
                <a16:creationId xmlns:a16="http://schemas.microsoft.com/office/drawing/2014/main" id="{DADC29F2-FACD-5D85-8E69-BF3CDFFBF6B3}"/>
              </a:ext>
            </a:extLst>
          </p:cNvPr>
          <p:cNvGrpSpPr/>
          <p:nvPr/>
        </p:nvGrpSpPr>
        <p:grpSpPr>
          <a:xfrm>
            <a:off x="4721010" y="1573344"/>
            <a:ext cx="3533047" cy="2331854"/>
            <a:chOff x="4757272" y="2802233"/>
            <a:chExt cx="4148330" cy="2341267"/>
          </a:xfrm>
        </p:grpSpPr>
        <p:pic>
          <p:nvPicPr>
            <p:cNvPr id="7" name="Picture 6">
              <a:extLst>
                <a:ext uri="{FF2B5EF4-FFF2-40B4-BE49-F238E27FC236}">
                  <a16:creationId xmlns:a16="http://schemas.microsoft.com/office/drawing/2014/main" id="{4A369C98-7AD3-BB90-8B85-DF170B41A7F6}"/>
                </a:ext>
              </a:extLst>
            </p:cNvPr>
            <p:cNvPicPr>
              <a:picLocks noChangeAspect="1"/>
            </p:cNvPicPr>
            <p:nvPr/>
          </p:nvPicPr>
          <p:blipFill>
            <a:blip r:embed="rId4"/>
            <a:stretch>
              <a:fillRect/>
            </a:stretch>
          </p:blipFill>
          <p:spPr>
            <a:xfrm>
              <a:off x="4757272" y="2802233"/>
              <a:ext cx="4148330" cy="2341267"/>
            </a:xfrm>
            <a:prstGeom prst="rect">
              <a:avLst/>
            </a:prstGeom>
          </p:spPr>
        </p:pic>
        <p:sp>
          <p:nvSpPr>
            <p:cNvPr id="8" name="Rectangle 7">
              <a:extLst>
                <a:ext uri="{FF2B5EF4-FFF2-40B4-BE49-F238E27FC236}">
                  <a16:creationId xmlns:a16="http://schemas.microsoft.com/office/drawing/2014/main" id="{E4B8A0C1-460D-2B3E-BE6F-03CBC327FF83}"/>
                </a:ext>
              </a:extLst>
            </p:cNvPr>
            <p:cNvSpPr/>
            <p:nvPr/>
          </p:nvSpPr>
          <p:spPr>
            <a:xfrm>
              <a:off x="6954943" y="3583472"/>
              <a:ext cx="409591" cy="1430195"/>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dirty="0"/>
            </a:p>
          </p:txBody>
        </p:sp>
        <p:sp>
          <p:nvSpPr>
            <p:cNvPr id="9" name="Rectangle 8">
              <a:extLst>
                <a:ext uri="{FF2B5EF4-FFF2-40B4-BE49-F238E27FC236}">
                  <a16:creationId xmlns:a16="http://schemas.microsoft.com/office/drawing/2014/main" id="{6FC840AA-23CD-0DA8-02E7-DDF73F463CDF}"/>
                </a:ext>
              </a:extLst>
            </p:cNvPr>
            <p:cNvSpPr/>
            <p:nvPr/>
          </p:nvSpPr>
          <p:spPr>
            <a:xfrm>
              <a:off x="6226188" y="4058988"/>
              <a:ext cx="325755" cy="954679"/>
            </a:xfrm>
            <a:prstGeom prst="rect">
              <a:avLst/>
            </a:prstGeom>
            <a:noFill/>
            <a:ln w="57150" cap="flat" cmpd="sng" algn="ctr">
              <a:solidFill>
                <a:srgbClr val="B3547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dirty="0"/>
            </a:p>
          </p:txBody>
        </p:sp>
      </p:grpSp>
      <p:sp>
        <p:nvSpPr>
          <p:cNvPr id="12" name="TextBox 11">
            <a:extLst>
              <a:ext uri="{FF2B5EF4-FFF2-40B4-BE49-F238E27FC236}">
                <a16:creationId xmlns:a16="http://schemas.microsoft.com/office/drawing/2014/main" id="{FC41BD94-A185-AB5C-63DB-2E3E104CFB68}"/>
              </a:ext>
            </a:extLst>
          </p:cNvPr>
          <p:cNvSpPr txBox="1"/>
          <p:nvPr/>
        </p:nvSpPr>
        <p:spPr>
          <a:xfrm>
            <a:off x="6249494" y="4094775"/>
            <a:ext cx="697627" cy="369332"/>
          </a:xfrm>
          <a:prstGeom prst="rect">
            <a:avLst/>
          </a:prstGeom>
          <a:solidFill>
            <a:schemeClr val="accent1"/>
          </a:solidFill>
        </p:spPr>
        <p:txBody>
          <a:bodyPr wrap="none" rtlCol="0">
            <a:spAutoFit/>
          </a:bodyPr>
          <a:lstStyle/>
          <a:p>
            <a:r>
              <a:rPr lang="en-IT" sz="1800" dirty="0">
                <a:solidFill>
                  <a:schemeClr val="tx1"/>
                </a:solidFill>
              </a:rPr>
              <a:t>2022</a:t>
            </a:r>
            <a:endParaRPr lang="en-IT" dirty="0">
              <a:solidFill>
                <a:schemeClr val="tx1"/>
              </a:solidFill>
            </a:endParaRPr>
          </a:p>
        </p:txBody>
      </p:sp>
      <p:pic>
        <p:nvPicPr>
          <p:cNvPr id="16" name="Picture 2" descr="46,900+ Wheat Icon Stock Illustrations, Royalty-Free Vector Graphics &amp; Clip  Art - iStock | Wheat icon vector, No wheat icon, Wheat icon line">
            <a:extLst>
              <a:ext uri="{FF2B5EF4-FFF2-40B4-BE49-F238E27FC236}">
                <a16:creationId xmlns:a16="http://schemas.microsoft.com/office/drawing/2014/main" id="{5F74627D-9F78-B750-0DE8-390D3C2C1386}"/>
              </a:ext>
            </a:extLst>
          </p:cNvPr>
          <p:cNvPicPr>
            <a:picLocks noChangeAspect="1" noChangeArrowheads="1"/>
          </p:cNvPicPr>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100000"/>
                    </a14:imgEffect>
                    <a14:imgEffect>
                      <a14:colorTemperature colorTemp="8715"/>
                    </a14:imgEffect>
                    <a14:imgEffect>
                      <a14:saturation sat="400000"/>
                    </a14:imgEffect>
                    <a14:imgEffect>
                      <a14:brightnessContrast bright="25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6788266" y="52751"/>
            <a:ext cx="1474981" cy="147498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7" name="Picture 2" descr="46,900+ Wheat Icon Stock Illustrations, Royalty-Free Vector Graphics &amp; Clip  Art - iStock | Wheat icon vector, No wheat icon, Wheat icon line">
            <a:extLst>
              <a:ext uri="{FF2B5EF4-FFF2-40B4-BE49-F238E27FC236}">
                <a16:creationId xmlns:a16="http://schemas.microsoft.com/office/drawing/2014/main" id="{E3C2EABB-3093-D1BE-50F0-A6E882FE4627}"/>
              </a:ext>
            </a:extLst>
          </p:cNvPr>
          <p:cNvPicPr>
            <a:picLocks noChangeAspect="1" noChangeArrowheads="1"/>
          </p:cNvPicPr>
          <p:nvPr/>
        </p:nvPicPr>
        <p:blipFill>
          <a:blip r:embed="rId5">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6">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100000"/>
                    </a14:imgEffect>
                    <a14:imgEffect>
                      <a14:colorTemperature colorTemp="8715"/>
                    </a14:imgEffect>
                    <a14:imgEffect>
                      <a14:saturation sat="400000"/>
                    </a14:imgEffect>
                    <a14:imgEffect>
                      <a14:brightnessContrast bright="25000" contrast="-20000"/>
                    </a14:imgEffect>
                  </a14:imgLayer>
                </a14:imgProps>
              </a:ext>
              <a:ext uri="{28A0092B-C50C-407E-A947-70E740481C1C}">
                <a14:useLocalDpi xmlns:a14="http://schemas.microsoft.com/office/drawing/2010/main" val="0"/>
              </a:ext>
            </a:extLst>
          </a:blip>
          <a:srcRect/>
          <a:stretch>
            <a:fillRect/>
          </a:stretch>
        </p:blipFill>
        <p:spPr bwMode="auto">
          <a:xfrm rot="16200000">
            <a:off x="823408" y="52752"/>
            <a:ext cx="1474981" cy="147498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6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737" name="Google Shape;737;p50"/>
          <p:cNvSpPr txBox="1">
            <a:spLocks noGrp="1"/>
          </p:cNvSpPr>
          <p:nvPr>
            <p:ph type="title"/>
          </p:nvPr>
        </p:nvSpPr>
        <p:spPr>
          <a:xfrm>
            <a:off x="-5192" y="122124"/>
            <a:ext cx="8669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TOP PRODUCER COUNTRIES</a:t>
            </a:r>
          </a:p>
        </p:txBody>
      </p:sp>
      <p:cxnSp>
        <p:nvCxnSpPr>
          <p:cNvPr id="744" name="Google Shape;744;p50"/>
          <p:cNvCxnSpPr>
            <a:cxnSpLocks/>
          </p:cNvCxnSpPr>
          <p:nvPr/>
        </p:nvCxnSpPr>
        <p:spPr>
          <a:xfrm>
            <a:off x="1364983" y="655801"/>
            <a:ext cx="5897105" cy="0"/>
          </a:xfrm>
          <a:prstGeom prst="straightConnector1">
            <a:avLst/>
          </a:prstGeom>
          <a:noFill/>
          <a:ln w="19050" cap="flat" cmpd="sng">
            <a:solidFill>
              <a:schemeClr val="accent1"/>
            </a:solidFill>
            <a:prstDash val="solid"/>
            <a:round/>
            <a:headEnd type="none" w="med" len="med"/>
            <a:tailEnd type="none" w="med" len="med"/>
          </a:ln>
        </p:spPr>
      </p:cxnSp>
      <p:grpSp>
        <p:nvGrpSpPr>
          <p:cNvPr id="4664" name="Group 4663">
            <a:extLst>
              <a:ext uri="{FF2B5EF4-FFF2-40B4-BE49-F238E27FC236}">
                <a16:creationId xmlns:a16="http://schemas.microsoft.com/office/drawing/2014/main" id="{BE5F4121-D501-C675-9D45-1AC0BB727E4D}"/>
              </a:ext>
            </a:extLst>
          </p:cNvPr>
          <p:cNvGrpSpPr/>
          <p:nvPr/>
        </p:nvGrpSpPr>
        <p:grpSpPr>
          <a:xfrm>
            <a:off x="950985" y="1001604"/>
            <a:ext cx="6204353" cy="3850625"/>
            <a:chOff x="4435114" y="393740"/>
            <a:chExt cx="4685028" cy="3597532"/>
          </a:xfrm>
        </p:grpSpPr>
        <p:cxnSp>
          <p:nvCxnSpPr>
            <p:cNvPr id="753" name="Google Shape;753;p50"/>
            <p:cNvCxnSpPr>
              <a:cxnSpLocks/>
            </p:cNvCxnSpPr>
            <p:nvPr/>
          </p:nvCxnSpPr>
          <p:spPr>
            <a:xfrm flipV="1">
              <a:off x="5247252" y="2171795"/>
              <a:ext cx="93892" cy="692982"/>
            </a:xfrm>
            <a:prstGeom prst="straightConnector1">
              <a:avLst/>
            </a:prstGeom>
            <a:noFill/>
            <a:ln w="19050" cap="flat" cmpd="sng">
              <a:solidFill>
                <a:schemeClr val="accent1"/>
              </a:solidFill>
              <a:prstDash val="solid"/>
              <a:round/>
              <a:headEnd type="none" w="med" len="med"/>
              <a:tailEnd type="none" w="med" len="med"/>
            </a:ln>
          </p:spPr>
        </p:cxnSp>
        <p:grpSp>
          <p:nvGrpSpPr>
            <p:cNvPr id="16" name="Google Shape;3134;p68">
              <a:extLst>
                <a:ext uri="{FF2B5EF4-FFF2-40B4-BE49-F238E27FC236}">
                  <a16:creationId xmlns:a16="http://schemas.microsoft.com/office/drawing/2014/main" id="{0D9098E2-119E-3D93-4B0B-E5150A104526}"/>
                </a:ext>
              </a:extLst>
            </p:cNvPr>
            <p:cNvGrpSpPr/>
            <p:nvPr/>
          </p:nvGrpSpPr>
          <p:grpSpPr>
            <a:xfrm>
              <a:off x="4435114" y="827866"/>
              <a:ext cx="4685028" cy="3163406"/>
              <a:chOff x="793334" y="1192826"/>
              <a:chExt cx="2665073" cy="1317140"/>
            </a:xfrm>
          </p:grpSpPr>
          <p:sp>
            <p:nvSpPr>
              <p:cNvPr id="17" name="Google Shape;3135;p68">
                <a:extLst>
                  <a:ext uri="{FF2B5EF4-FFF2-40B4-BE49-F238E27FC236}">
                    <a16:creationId xmlns:a16="http://schemas.microsoft.com/office/drawing/2014/main" id="{4E7BDFFC-1649-710E-D46E-673823540E17}"/>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 name="Google Shape;3136;p68">
                <a:extLst>
                  <a:ext uri="{FF2B5EF4-FFF2-40B4-BE49-F238E27FC236}">
                    <a16:creationId xmlns:a16="http://schemas.microsoft.com/office/drawing/2014/main" id="{24992C28-7AE4-67AE-345B-5974E8B644AB}"/>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 name="Google Shape;3137;p68">
                <a:extLst>
                  <a:ext uri="{FF2B5EF4-FFF2-40B4-BE49-F238E27FC236}">
                    <a16:creationId xmlns:a16="http://schemas.microsoft.com/office/drawing/2014/main" id="{A242CF6E-1C61-C461-0980-E4C93A0AF279}"/>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 name="Google Shape;3138;p68">
                <a:extLst>
                  <a:ext uri="{FF2B5EF4-FFF2-40B4-BE49-F238E27FC236}">
                    <a16:creationId xmlns:a16="http://schemas.microsoft.com/office/drawing/2014/main" id="{3A9DCCAB-9932-E9EE-C5B2-3AA2802A1D44}"/>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 name="Google Shape;3139;p68">
                <a:extLst>
                  <a:ext uri="{FF2B5EF4-FFF2-40B4-BE49-F238E27FC236}">
                    <a16:creationId xmlns:a16="http://schemas.microsoft.com/office/drawing/2014/main" id="{7C3F918B-5057-D06C-07F7-B93B24942BC8}"/>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 name="Google Shape;3140;p68">
                <a:extLst>
                  <a:ext uri="{FF2B5EF4-FFF2-40B4-BE49-F238E27FC236}">
                    <a16:creationId xmlns:a16="http://schemas.microsoft.com/office/drawing/2014/main" id="{13F61FED-15EF-F949-DBA6-E3EDED1A5DB3}"/>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 name="Google Shape;3141;p68">
                <a:extLst>
                  <a:ext uri="{FF2B5EF4-FFF2-40B4-BE49-F238E27FC236}">
                    <a16:creationId xmlns:a16="http://schemas.microsoft.com/office/drawing/2014/main" id="{1AF69C77-2FCF-F642-0568-F766CD995FB8}"/>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 name="Google Shape;3142;p68">
                <a:extLst>
                  <a:ext uri="{FF2B5EF4-FFF2-40B4-BE49-F238E27FC236}">
                    <a16:creationId xmlns:a16="http://schemas.microsoft.com/office/drawing/2014/main" id="{33280F06-DB44-DEDB-8AFD-1BBD4DFEE72C}"/>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 name="Google Shape;3143;p68">
                <a:extLst>
                  <a:ext uri="{FF2B5EF4-FFF2-40B4-BE49-F238E27FC236}">
                    <a16:creationId xmlns:a16="http://schemas.microsoft.com/office/drawing/2014/main" id="{544CFA77-BA7D-4A6E-8992-0A2491E9242A}"/>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 name="Google Shape;3144;p68">
                <a:extLst>
                  <a:ext uri="{FF2B5EF4-FFF2-40B4-BE49-F238E27FC236}">
                    <a16:creationId xmlns:a16="http://schemas.microsoft.com/office/drawing/2014/main" id="{B6CBD6CC-CB98-B4C0-F467-8DDB021BD718}"/>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 name="Google Shape;3145;p68">
                <a:extLst>
                  <a:ext uri="{FF2B5EF4-FFF2-40B4-BE49-F238E27FC236}">
                    <a16:creationId xmlns:a16="http://schemas.microsoft.com/office/drawing/2014/main" id="{5C63C6CB-F7C8-0D11-9301-7931DC042CEC}"/>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 name="Google Shape;3146;p68">
                <a:extLst>
                  <a:ext uri="{FF2B5EF4-FFF2-40B4-BE49-F238E27FC236}">
                    <a16:creationId xmlns:a16="http://schemas.microsoft.com/office/drawing/2014/main" id="{00F78452-D9C6-7A08-E741-1AA4C6ABC5B5}"/>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 name="Google Shape;3147;p68">
                <a:extLst>
                  <a:ext uri="{FF2B5EF4-FFF2-40B4-BE49-F238E27FC236}">
                    <a16:creationId xmlns:a16="http://schemas.microsoft.com/office/drawing/2014/main" id="{9292F29C-03C5-FBBC-B338-9D508E82D839}"/>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 name="Google Shape;3148;p68">
                <a:extLst>
                  <a:ext uri="{FF2B5EF4-FFF2-40B4-BE49-F238E27FC236}">
                    <a16:creationId xmlns:a16="http://schemas.microsoft.com/office/drawing/2014/main" id="{3EC5F280-FA49-67F9-8284-11D483811B95}"/>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 name="Google Shape;3149;p68">
                <a:extLst>
                  <a:ext uri="{FF2B5EF4-FFF2-40B4-BE49-F238E27FC236}">
                    <a16:creationId xmlns:a16="http://schemas.microsoft.com/office/drawing/2014/main" id="{FCD0EB86-FBBE-CC95-CD06-2576070B2B44}"/>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 name="Google Shape;3150;p68">
                <a:extLst>
                  <a:ext uri="{FF2B5EF4-FFF2-40B4-BE49-F238E27FC236}">
                    <a16:creationId xmlns:a16="http://schemas.microsoft.com/office/drawing/2014/main" id="{C0B016A3-1C89-6E24-CC06-59B2D2E18A47}"/>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 name="Google Shape;3151;p68">
                <a:extLst>
                  <a:ext uri="{FF2B5EF4-FFF2-40B4-BE49-F238E27FC236}">
                    <a16:creationId xmlns:a16="http://schemas.microsoft.com/office/drawing/2014/main" id="{200C022D-80CD-3CF8-9B3D-601444E0E942}"/>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 name="Google Shape;3152;p68">
                <a:extLst>
                  <a:ext uri="{FF2B5EF4-FFF2-40B4-BE49-F238E27FC236}">
                    <a16:creationId xmlns:a16="http://schemas.microsoft.com/office/drawing/2014/main" id="{9B69EC1B-BA51-6165-B0A1-0F2D15629B6B}"/>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 name="Google Shape;3153;p68">
                <a:extLst>
                  <a:ext uri="{FF2B5EF4-FFF2-40B4-BE49-F238E27FC236}">
                    <a16:creationId xmlns:a16="http://schemas.microsoft.com/office/drawing/2014/main" id="{454374A0-0699-B2BB-8DCC-C54895ECD16A}"/>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 name="Google Shape;3154;p68">
                <a:extLst>
                  <a:ext uri="{FF2B5EF4-FFF2-40B4-BE49-F238E27FC236}">
                    <a16:creationId xmlns:a16="http://schemas.microsoft.com/office/drawing/2014/main" id="{58F408E1-F797-8D0A-BA93-AA315AC5F5B1}"/>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 name="Google Shape;3155;p68">
                <a:extLst>
                  <a:ext uri="{FF2B5EF4-FFF2-40B4-BE49-F238E27FC236}">
                    <a16:creationId xmlns:a16="http://schemas.microsoft.com/office/drawing/2014/main" id="{9A1994E4-A4DF-C890-A821-E64A2E850052}"/>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 name="Google Shape;3156;p68">
                <a:extLst>
                  <a:ext uri="{FF2B5EF4-FFF2-40B4-BE49-F238E27FC236}">
                    <a16:creationId xmlns:a16="http://schemas.microsoft.com/office/drawing/2014/main" id="{EC62D4C7-4AFC-4559-027C-B2A55E82DAD1}"/>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 name="Google Shape;3157;p68">
                <a:extLst>
                  <a:ext uri="{FF2B5EF4-FFF2-40B4-BE49-F238E27FC236}">
                    <a16:creationId xmlns:a16="http://schemas.microsoft.com/office/drawing/2014/main" id="{AAC1D846-2D69-A69D-4DB1-828E0CBCB499}"/>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 name="Google Shape;3158;p68">
                <a:extLst>
                  <a:ext uri="{FF2B5EF4-FFF2-40B4-BE49-F238E27FC236}">
                    <a16:creationId xmlns:a16="http://schemas.microsoft.com/office/drawing/2014/main" id="{5E2A649F-5D4F-0C33-4EF6-A2C149DC4310}"/>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 name="Google Shape;3159;p68">
                <a:extLst>
                  <a:ext uri="{FF2B5EF4-FFF2-40B4-BE49-F238E27FC236}">
                    <a16:creationId xmlns:a16="http://schemas.microsoft.com/office/drawing/2014/main" id="{436D4217-47CF-0B68-39B3-7FB09C51AE51}"/>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 name="Google Shape;3160;p68">
                <a:extLst>
                  <a:ext uri="{FF2B5EF4-FFF2-40B4-BE49-F238E27FC236}">
                    <a16:creationId xmlns:a16="http://schemas.microsoft.com/office/drawing/2014/main" id="{4171AC68-AA71-C9F2-54C1-1813FC28A8AC}"/>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 name="Google Shape;3161;p68">
                <a:extLst>
                  <a:ext uri="{FF2B5EF4-FFF2-40B4-BE49-F238E27FC236}">
                    <a16:creationId xmlns:a16="http://schemas.microsoft.com/office/drawing/2014/main" id="{358CAC60-6FFE-8021-7582-592302915165}"/>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 name="Google Shape;3162;p68">
                <a:extLst>
                  <a:ext uri="{FF2B5EF4-FFF2-40B4-BE49-F238E27FC236}">
                    <a16:creationId xmlns:a16="http://schemas.microsoft.com/office/drawing/2014/main" id="{8238DB70-B92C-9BB2-BA7C-6FB5597FBCFD}"/>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 name="Google Shape;3163;p68">
                <a:extLst>
                  <a:ext uri="{FF2B5EF4-FFF2-40B4-BE49-F238E27FC236}">
                    <a16:creationId xmlns:a16="http://schemas.microsoft.com/office/drawing/2014/main" id="{99DA6337-6A9E-FC34-D80A-DE16CA0CADB4}"/>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 name="Google Shape;3164;p68">
                <a:extLst>
                  <a:ext uri="{FF2B5EF4-FFF2-40B4-BE49-F238E27FC236}">
                    <a16:creationId xmlns:a16="http://schemas.microsoft.com/office/drawing/2014/main" id="{365D0247-365F-B838-2382-270638DD3BAB}"/>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7" name="Google Shape;3165;p68">
                <a:extLst>
                  <a:ext uri="{FF2B5EF4-FFF2-40B4-BE49-F238E27FC236}">
                    <a16:creationId xmlns:a16="http://schemas.microsoft.com/office/drawing/2014/main" id="{CDA3DF90-666A-9976-3C03-4873A25404BD}"/>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8" name="Google Shape;3166;p68">
                <a:extLst>
                  <a:ext uri="{FF2B5EF4-FFF2-40B4-BE49-F238E27FC236}">
                    <a16:creationId xmlns:a16="http://schemas.microsoft.com/office/drawing/2014/main" id="{65FE1C7D-716B-2570-5973-E67735565531}"/>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9" name="Google Shape;3167;p68">
                <a:extLst>
                  <a:ext uri="{FF2B5EF4-FFF2-40B4-BE49-F238E27FC236}">
                    <a16:creationId xmlns:a16="http://schemas.microsoft.com/office/drawing/2014/main" id="{23DF0498-6F6F-FFFA-5CB1-619A893CBD59}"/>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0" name="Google Shape;3168;p68">
                <a:extLst>
                  <a:ext uri="{FF2B5EF4-FFF2-40B4-BE49-F238E27FC236}">
                    <a16:creationId xmlns:a16="http://schemas.microsoft.com/office/drawing/2014/main" id="{59E74BB1-A9B5-79B3-F482-DD4D948F9539}"/>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1" name="Google Shape;3169;p68">
                <a:extLst>
                  <a:ext uri="{FF2B5EF4-FFF2-40B4-BE49-F238E27FC236}">
                    <a16:creationId xmlns:a16="http://schemas.microsoft.com/office/drawing/2014/main" id="{DF25A29A-86E9-26CA-03AA-51D30946FAA4}"/>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2" name="Google Shape;3170;p68">
                <a:extLst>
                  <a:ext uri="{FF2B5EF4-FFF2-40B4-BE49-F238E27FC236}">
                    <a16:creationId xmlns:a16="http://schemas.microsoft.com/office/drawing/2014/main" id="{5920DCC7-158D-93EE-5BF9-D0E005FA4F6A}"/>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3" name="Google Shape;3171;p68">
                <a:extLst>
                  <a:ext uri="{FF2B5EF4-FFF2-40B4-BE49-F238E27FC236}">
                    <a16:creationId xmlns:a16="http://schemas.microsoft.com/office/drawing/2014/main" id="{BB6C1E5B-8C19-9DFA-2ACF-1002FDB5319D}"/>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4" name="Google Shape;3172;p68">
                <a:extLst>
                  <a:ext uri="{FF2B5EF4-FFF2-40B4-BE49-F238E27FC236}">
                    <a16:creationId xmlns:a16="http://schemas.microsoft.com/office/drawing/2014/main" id="{EBB147C8-72E8-F88A-D668-4EF80D23E285}"/>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5" name="Google Shape;3173;p68">
                <a:extLst>
                  <a:ext uri="{FF2B5EF4-FFF2-40B4-BE49-F238E27FC236}">
                    <a16:creationId xmlns:a16="http://schemas.microsoft.com/office/drawing/2014/main" id="{94DFF2CB-5F1F-72DB-CB80-A8C373040F8E}"/>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6" name="Google Shape;3174;p68">
                <a:extLst>
                  <a:ext uri="{FF2B5EF4-FFF2-40B4-BE49-F238E27FC236}">
                    <a16:creationId xmlns:a16="http://schemas.microsoft.com/office/drawing/2014/main" id="{28FA7D1B-0C30-EFEF-461C-F6E8735450FC}"/>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7" name="Google Shape;3175;p68">
                <a:extLst>
                  <a:ext uri="{FF2B5EF4-FFF2-40B4-BE49-F238E27FC236}">
                    <a16:creationId xmlns:a16="http://schemas.microsoft.com/office/drawing/2014/main" id="{C65A7A31-18C0-6D4C-3D0F-FAB540F18080}"/>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8" name="Google Shape;3176;p68">
                <a:extLst>
                  <a:ext uri="{FF2B5EF4-FFF2-40B4-BE49-F238E27FC236}">
                    <a16:creationId xmlns:a16="http://schemas.microsoft.com/office/drawing/2014/main" id="{D154AD06-B6C9-CC6A-CE14-30B974D08933}"/>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59" name="Google Shape;3177;p68">
                <a:extLst>
                  <a:ext uri="{FF2B5EF4-FFF2-40B4-BE49-F238E27FC236}">
                    <a16:creationId xmlns:a16="http://schemas.microsoft.com/office/drawing/2014/main" id="{71B103AF-61CB-D482-24B8-C00FE4EB7F90}"/>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0" name="Google Shape;3178;p68">
                <a:extLst>
                  <a:ext uri="{FF2B5EF4-FFF2-40B4-BE49-F238E27FC236}">
                    <a16:creationId xmlns:a16="http://schemas.microsoft.com/office/drawing/2014/main" id="{27E44D2E-06D8-5DA2-952B-8AFAD8DDBE4F}"/>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1" name="Google Shape;3179;p68">
                <a:extLst>
                  <a:ext uri="{FF2B5EF4-FFF2-40B4-BE49-F238E27FC236}">
                    <a16:creationId xmlns:a16="http://schemas.microsoft.com/office/drawing/2014/main" id="{446859C5-2644-C88A-7AC9-C848B2644A39}"/>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2" name="Google Shape;3180;p68">
                <a:extLst>
                  <a:ext uri="{FF2B5EF4-FFF2-40B4-BE49-F238E27FC236}">
                    <a16:creationId xmlns:a16="http://schemas.microsoft.com/office/drawing/2014/main" id="{D52972DE-D0A8-2CE8-B7B6-867CC6E5943D}"/>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3" name="Google Shape;3181;p68">
                <a:extLst>
                  <a:ext uri="{FF2B5EF4-FFF2-40B4-BE49-F238E27FC236}">
                    <a16:creationId xmlns:a16="http://schemas.microsoft.com/office/drawing/2014/main" id="{CCD0E6CE-F396-B2AC-7A2A-FF3D860B00D2}"/>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0" name="Google Shape;3182;p68">
                <a:extLst>
                  <a:ext uri="{FF2B5EF4-FFF2-40B4-BE49-F238E27FC236}">
                    <a16:creationId xmlns:a16="http://schemas.microsoft.com/office/drawing/2014/main" id="{35729E97-3AB5-1758-4F75-81DA7FC08B9F}"/>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1" name="Google Shape;3183;p68">
                <a:extLst>
                  <a:ext uri="{FF2B5EF4-FFF2-40B4-BE49-F238E27FC236}">
                    <a16:creationId xmlns:a16="http://schemas.microsoft.com/office/drawing/2014/main" id="{0C208550-5B8A-C7DE-AAFE-147D813B935E}"/>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2" name="Google Shape;3184;p68">
                <a:extLst>
                  <a:ext uri="{FF2B5EF4-FFF2-40B4-BE49-F238E27FC236}">
                    <a16:creationId xmlns:a16="http://schemas.microsoft.com/office/drawing/2014/main" id="{F389FC47-5A03-706C-D31A-A693420C6A2F}"/>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3" name="Google Shape;3185;p68">
                <a:extLst>
                  <a:ext uri="{FF2B5EF4-FFF2-40B4-BE49-F238E27FC236}">
                    <a16:creationId xmlns:a16="http://schemas.microsoft.com/office/drawing/2014/main" id="{AEFE9129-0484-EAAC-D696-EFDC5E9E9145}"/>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4" name="Google Shape;3186;p68">
                <a:extLst>
                  <a:ext uri="{FF2B5EF4-FFF2-40B4-BE49-F238E27FC236}">
                    <a16:creationId xmlns:a16="http://schemas.microsoft.com/office/drawing/2014/main" id="{DF1D58C9-D487-93FE-4518-89F478331740}"/>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5" name="Google Shape;3187;p68">
                <a:extLst>
                  <a:ext uri="{FF2B5EF4-FFF2-40B4-BE49-F238E27FC236}">
                    <a16:creationId xmlns:a16="http://schemas.microsoft.com/office/drawing/2014/main" id="{67D49853-D49F-889F-459F-4E7EEED36E71}"/>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6" name="Google Shape;3188;p68">
                <a:extLst>
                  <a:ext uri="{FF2B5EF4-FFF2-40B4-BE49-F238E27FC236}">
                    <a16:creationId xmlns:a16="http://schemas.microsoft.com/office/drawing/2014/main" id="{202A2892-B2F7-BB03-30F2-67C7613F3DB0}"/>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7" name="Google Shape;3189;p68">
                <a:extLst>
                  <a:ext uri="{FF2B5EF4-FFF2-40B4-BE49-F238E27FC236}">
                    <a16:creationId xmlns:a16="http://schemas.microsoft.com/office/drawing/2014/main" id="{CD519543-81CE-9B6B-E750-8CD91E1A291C}"/>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8" name="Google Shape;3190;p68">
                <a:extLst>
                  <a:ext uri="{FF2B5EF4-FFF2-40B4-BE49-F238E27FC236}">
                    <a16:creationId xmlns:a16="http://schemas.microsoft.com/office/drawing/2014/main" id="{8FE02C01-317A-9771-ED96-F610A2046470}"/>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49" name="Google Shape;3191;p68">
                <a:extLst>
                  <a:ext uri="{FF2B5EF4-FFF2-40B4-BE49-F238E27FC236}">
                    <a16:creationId xmlns:a16="http://schemas.microsoft.com/office/drawing/2014/main" id="{92D999BB-ABBB-9868-A658-BD9558BA5989}"/>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0" name="Google Shape;3192;p68">
                <a:extLst>
                  <a:ext uri="{FF2B5EF4-FFF2-40B4-BE49-F238E27FC236}">
                    <a16:creationId xmlns:a16="http://schemas.microsoft.com/office/drawing/2014/main" id="{B5CCA15A-2B33-5504-1280-507DD398D7B9}"/>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1" name="Google Shape;3193;p68">
                <a:extLst>
                  <a:ext uri="{FF2B5EF4-FFF2-40B4-BE49-F238E27FC236}">
                    <a16:creationId xmlns:a16="http://schemas.microsoft.com/office/drawing/2014/main" id="{61D58649-975F-C9C9-136B-11BBE7184A9E}"/>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2" name="Google Shape;3194;p68">
                <a:extLst>
                  <a:ext uri="{FF2B5EF4-FFF2-40B4-BE49-F238E27FC236}">
                    <a16:creationId xmlns:a16="http://schemas.microsoft.com/office/drawing/2014/main" id="{0EF10D1E-F752-3F3C-7576-B8EB27766B2D}"/>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3" name="Google Shape;3195;p68">
                <a:extLst>
                  <a:ext uri="{FF2B5EF4-FFF2-40B4-BE49-F238E27FC236}">
                    <a16:creationId xmlns:a16="http://schemas.microsoft.com/office/drawing/2014/main" id="{650D0219-DE54-9721-BD9F-3F8A13A067E9}"/>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4" name="Google Shape;3196;p68">
                <a:extLst>
                  <a:ext uri="{FF2B5EF4-FFF2-40B4-BE49-F238E27FC236}">
                    <a16:creationId xmlns:a16="http://schemas.microsoft.com/office/drawing/2014/main" id="{806C8B37-1DFB-DFDC-FFF4-6F20B68FDF48}"/>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5" name="Google Shape;3197;p68">
                <a:extLst>
                  <a:ext uri="{FF2B5EF4-FFF2-40B4-BE49-F238E27FC236}">
                    <a16:creationId xmlns:a16="http://schemas.microsoft.com/office/drawing/2014/main" id="{F6B5DEC2-D79D-3BCA-DC20-256F9C7F457D}"/>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6" name="Google Shape;3198;p68">
                <a:extLst>
                  <a:ext uri="{FF2B5EF4-FFF2-40B4-BE49-F238E27FC236}">
                    <a16:creationId xmlns:a16="http://schemas.microsoft.com/office/drawing/2014/main" id="{6BA97A84-FE03-5440-6C6B-501CB9E04D11}"/>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7" name="Google Shape;3199;p68">
                <a:extLst>
                  <a:ext uri="{FF2B5EF4-FFF2-40B4-BE49-F238E27FC236}">
                    <a16:creationId xmlns:a16="http://schemas.microsoft.com/office/drawing/2014/main" id="{7747E9B8-7E1E-7AEC-E37E-F05A24D4829A}"/>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8" name="Google Shape;3200;p68">
                <a:extLst>
                  <a:ext uri="{FF2B5EF4-FFF2-40B4-BE49-F238E27FC236}">
                    <a16:creationId xmlns:a16="http://schemas.microsoft.com/office/drawing/2014/main" id="{4B067F92-BEDA-208A-442A-D53FC7662307}"/>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59" name="Google Shape;3201;p68">
                <a:extLst>
                  <a:ext uri="{FF2B5EF4-FFF2-40B4-BE49-F238E27FC236}">
                    <a16:creationId xmlns:a16="http://schemas.microsoft.com/office/drawing/2014/main" id="{55803C7B-3A31-D9A7-6AC4-2CC37AAA5BD8}"/>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0" name="Google Shape;3202;p68">
                <a:extLst>
                  <a:ext uri="{FF2B5EF4-FFF2-40B4-BE49-F238E27FC236}">
                    <a16:creationId xmlns:a16="http://schemas.microsoft.com/office/drawing/2014/main" id="{4E6EFDA2-D5FA-0BA1-3536-87465A4AF3D8}"/>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1" name="Google Shape;3203;p68">
                <a:extLst>
                  <a:ext uri="{FF2B5EF4-FFF2-40B4-BE49-F238E27FC236}">
                    <a16:creationId xmlns:a16="http://schemas.microsoft.com/office/drawing/2014/main" id="{46135237-8A5F-B796-A296-2FECC698EC15}"/>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2" name="Google Shape;3204;p68">
                <a:extLst>
                  <a:ext uri="{FF2B5EF4-FFF2-40B4-BE49-F238E27FC236}">
                    <a16:creationId xmlns:a16="http://schemas.microsoft.com/office/drawing/2014/main" id="{8E709721-53B2-BF79-0095-5EEE9FF880E7}"/>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3" name="Google Shape;3205;p68">
                <a:extLst>
                  <a:ext uri="{FF2B5EF4-FFF2-40B4-BE49-F238E27FC236}">
                    <a16:creationId xmlns:a16="http://schemas.microsoft.com/office/drawing/2014/main" id="{2EC34417-11D1-F0CD-F814-DF70E3163D1F}"/>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4" name="Google Shape;3206;p68">
                <a:extLst>
                  <a:ext uri="{FF2B5EF4-FFF2-40B4-BE49-F238E27FC236}">
                    <a16:creationId xmlns:a16="http://schemas.microsoft.com/office/drawing/2014/main" id="{328E903D-142A-A63E-B190-9AACEC625D11}"/>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5" name="Google Shape;3207;p68">
                <a:extLst>
                  <a:ext uri="{FF2B5EF4-FFF2-40B4-BE49-F238E27FC236}">
                    <a16:creationId xmlns:a16="http://schemas.microsoft.com/office/drawing/2014/main" id="{D9746749-6577-5507-5B8D-649487B275B8}"/>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6" name="Google Shape;3208;p68">
                <a:extLst>
                  <a:ext uri="{FF2B5EF4-FFF2-40B4-BE49-F238E27FC236}">
                    <a16:creationId xmlns:a16="http://schemas.microsoft.com/office/drawing/2014/main" id="{96C07D7A-3B64-800B-1DBE-14D6DEC73507}"/>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7" name="Google Shape;3209;p68">
                <a:extLst>
                  <a:ext uri="{FF2B5EF4-FFF2-40B4-BE49-F238E27FC236}">
                    <a16:creationId xmlns:a16="http://schemas.microsoft.com/office/drawing/2014/main" id="{B248F90A-614F-380D-24F3-EEB84357BE5D}"/>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8" name="Google Shape;3210;p68">
                <a:extLst>
                  <a:ext uri="{FF2B5EF4-FFF2-40B4-BE49-F238E27FC236}">
                    <a16:creationId xmlns:a16="http://schemas.microsoft.com/office/drawing/2014/main" id="{E4017C02-D248-A02E-A402-164D78B3B6B4}"/>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69" name="Google Shape;3211;p68">
                <a:extLst>
                  <a:ext uri="{FF2B5EF4-FFF2-40B4-BE49-F238E27FC236}">
                    <a16:creationId xmlns:a16="http://schemas.microsoft.com/office/drawing/2014/main" id="{3B3914D9-3E20-99A2-6BB0-027D2CB5386A}"/>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0" name="Google Shape;3212;p68">
                <a:extLst>
                  <a:ext uri="{FF2B5EF4-FFF2-40B4-BE49-F238E27FC236}">
                    <a16:creationId xmlns:a16="http://schemas.microsoft.com/office/drawing/2014/main" id="{CB52D2FD-FDAB-2131-E7E5-A6E1CF1AFB4B}"/>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1" name="Google Shape;3213;p68">
                <a:extLst>
                  <a:ext uri="{FF2B5EF4-FFF2-40B4-BE49-F238E27FC236}">
                    <a16:creationId xmlns:a16="http://schemas.microsoft.com/office/drawing/2014/main" id="{04D2BFFC-4697-4D4A-4755-453B94D4382E}"/>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2" name="Google Shape;3214;p68">
                <a:extLst>
                  <a:ext uri="{FF2B5EF4-FFF2-40B4-BE49-F238E27FC236}">
                    <a16:creationId xmlns:a16="http://schemas.microsoft.com/office/drawing/2014/main" id="{2743A644-3273-EA6F-6711-ADFF800DD50F}"/>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3" name="Google Shape;3215;p68">
                <a:extLst>
                  <a:ext uri="{FF2B5EF4-FFF2-40B4-BE49-F238E27FC236}">
                    <a16:creationId xmlns:a16="http://schemas.microsoft.com/office/drawing/2014/main" id="{F172D505-B334-1D30-AC1D-259EA7EB2433}"/>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4" name="Google Shape;3216;p68">
                <a:extLst>
                  <a:ext uri="{FF2B5EF4-FFF2-40B4-BE49-F238E27FC236}">
                    <a16:creationId xmlns:a16="http://schemas.microsoft.com/office/drawing/2014/main" id="{A7D345F0-E36B-25D6-5DF3-62ABC56B254A}"/>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5" name="Google Shape;3217;p68">
                <a:extLst>
                  <a:ext uri="{FF2B5EF4-FFF2-40B4-BE49-F238E27FC236}">
                    <a16:creationId xmlns:a16="http://schemas.microsoft.com/office/drawing/2014/main" id="{B8C686D6-A9A2-537B-1ABE-1EC97F3C53E1}"/>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6" name="Google Shape;3218;p68">
                <a:extLst>
                  <a:ext uri="{FF2B5EF4-FFF2-40B4-BE49-F238E27FC236}">
                    <a16:creationId xmlns:a16="http://schemas.microsoft.com/office/drawing/2014/main" id="{6A112B0C-F329-BCD9-85E4-2892EB3DA854}"/>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7" name="Google Shape;3219;p68">
                <a:extLst>
                  <a:ext uri="{FF2B5EF4-FFF2-40B4-BE49-F238E27FC236}">
                    <a16:creationId xmlns:a16="http://schemas.microsoft.com/office/drawing/2014/main" id="{83F9AFC7-A474-CC6C-08B1-D093714B724B}"/>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8" name="Google Shape;3220;p68">
                <a:extLst>
                  <a:ext uri="{FF2B5EF4-FFF2-40B4-BE49-F238E27FC236}">
                    <a16:creationId xmlns:a16="http://schemas.microsoft.com/office/drawing/2014/main" id="{939D16FF-E0C9-68FA-4F6F-381CBB85E3D7}"/>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79" name="Google Shape;3221;p68">
                <a:extLst>
                  <a:ext uri="{FF2B5EF4-FFF2-40B4-BE49-F238E27FC236}">
                    <a16:creationId xmlns:a16="http://schemas.microsoft.com/office/drawing/2014/main" id="{81C95413-037D-F9F0-96D2-7FB180E3A955}"/>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80" name="Google Shape;3222;p68">
                <a:extLst>
                  <a:ext uri="{FF2B5EF4-FFF2-40B4-BE49-F238E27FC236}">
                    <a16:creationId xmlns:a16="http://schemas.microsoft.com/office/drawing/2014/main" id="{F75AC9DE-6B6C-A153-3487-FFA75B16AF52}"/>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81" name="Google Shape;3223;p68">
                <a:extLst>
                  <a:ext uri="{FF2B5EF4-FFF2-40B4-BE49-F238E27FC236}">
                    <a16:creationId xmlns:a16="http://schemas.microsoft.com/office/drawing/2014/main" id="{13ECFE67-552F-E80E-CA7D-BEFF9D860166}"/>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82" name="Google Shape;3224;p68">
                <a:extLst>
                  <a:ext uri="{FF2B5EF4-FFF2-40B4-BE49-F238E27FC236}">
                    <a16:creationId xmlns:a16="http://schemas.microsoft.com/office/drawing/2014/main" id="{D16C14D2-8F62-C5E1-B87C-9DC3421EB2ED}"/>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83" name="Google Shape;3225;p68">
                <a:extLst>
                  <a:ext uri="{FF2B5EF4-FFF2-40B4-BE49-F238E27FC236}">
                    <a16:creationId xmlns:a16="http://schemas.microsoft.com/office/drawing/2014/main" id="{A6557B7A-6AE6-53B7-0062-53D69A1628FB}"/>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684" name="Google Shape;3226;p68">
                <a:extLst>
                  <a:ext uri="{FF2B5EF4-FFF2-40B4-BE49-F238E27FC236}">
                    <a16:creationId xmlns:a16="http://schemas.microsoft.com/office/drawing/2014/main" id="{FFC674E1-180F-B899-4D3C-7465A01C8AD3}"/>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4" name="Google Shape;3227;p68">
                <a:extLst>
                  <a:ext uri="{FF2B5EF4-FFF2-40B4-BE49-F238E27FC236}">
                    <a16:creationId xmlns:a16="http://schemas.microsoft.com/office/drawing/2014/main" id="{1B07483E-6C7C-6658-BBD7-2DA58204D850}"/>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5" name="Google Shape;3228;p68">
                <a:extLst>
                  <a:ext uri="{FF2B5EF4-FFF2-40B4-BE49-F238E27FC236}">
                    <a16:creationId xmlns:a16="http://schemas.microsoft.com/office/drawing/2014/main" id="{289237C0-8005-C3F4-E3AC-54F2DD7124DF}"/>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6" name="Google Shape;3229;p68">
                <a:extLst>
                  <a:ext uri="{FF2B5EF4-FFF2-40B4-BE49-F238E27FC236}">
                    <a16:creationId xmlns:a16="http://schemas.microsoft.com/office/drawing/2014/main" id="{FDA5F4BF-E30F-DDF7-CE3C-5983D5073B57}"/>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7" name="Google Shape;3230;p68">
                <a:extLst>
                  <a:ext uri="{FF2B5EF4-FFF2-40B4-BE49-F238E27FC236}">
                    <a16:creationId xmlns:a16="http://schemas.microsoft.com/office/drawing/2014/main" id="{3ECBAF18-EF02-7D1F-E549-F5256E6C09E3}"/>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8" name="Google Shape;3231;p68">
                <a:extLst>
                  <a:ext uri="{FF2B5EF4-FFF2-40B4-BE49-F238E27FC236}">
                    <a16:creationId xmlns:a16="http://schemas.microsoft.com/office/drawing/2014/main" id="{A69BCE87-41EA-B129-7ECE-002FD8316566}"/>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59" name="Google Shape;3232;p68">
                <a:extLst>
                  <a:ext uri="{FF2B5EF4-FFF2-40B4-BE49-F238E27FC236}">
                    <a16:creationId xmlns:a16="http://schemas.microsoft.com/office/drawing/2014/main" id="{D6F00376-6DD7-53EF-F8B3-C47A6145861C}"/>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0" name="Google Shape;3233;p68">
                <a:extLst>
                  <a:ext uri="{FF2B5EF4-FFF2-40B4-BE49-F238E27FC236}">
                    <a16:creationId xmlns:a16="http://schemas.microsoft.com/office/drawing/2014/main" id="{617F1DBB-22C2-9486-D0B1-7D8D85E6D490}"/>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1" name="Google Shape;3234;p68">
                <a:extLst>
                  <a:ext uri="{FF2B5EF4-FFF2-40B4-BE49-F238E27FC236}">
                    <a16:creationId xmlns:a16="http://schemas.microsoft.com/office/drawing/2014/main" id="{2FAC8169-96BE-9C5D-E483-E44B241FA47A}"/>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2" name="Google Shape;3235;p68">
                <a:extLst>
                  <a:ext uri="{FF2B5EF4-FFF2-40B4-BE49-F238E27FC236}">
                    <a16:creationId xmlns:a16="http://schemas.microsoft.com/office/drawing/2014/main" id="{2B99B68E-7C07-329A-9764-51EA4A5792CD}"/>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3" name="Google Shape;3236;p68">
                <a:extLst>
                  <a:ext uri="{FF2B5EF4-FFF2-40B4-BE49-F238E27FC236}">
                    <a16:creationId xmlns:a16="http://schemas.microsoft.com/office/drawing/2014/main" id="{A504B2CD-1E4D-D517-2A64-F63E6A187AF7}"/>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4" name="Google Shape;3237;p68">
                <a:extLst>
                  <a:ext uri="{FF2B5EF4-FFF2-40B4-BE49-F238E27FC236}">
                    <a16:creationId xmlns:a16="http://schemas.microsoft.com/office/drawing/2014/main" id="{1831FCCE-E86B-AC82-496E-3EBA2D752CD6}"/>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5" name="Google Shape;3238;p68">
                <a:extLst>
                  <a:ext uri="{FF2B5EF4-FFF2-40B4-BE49-F238E27FC236}">
                    <a16:creationId xmlns:a16="http://schemas.microsoft.com/office/drawing/2014/main" id="{EC51D9C0-67CB-AC2F-D9AA-A643E656B687}"/>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6" name="Google Shape;3239;p68">
                <a:extLst>
                  <a:ext uri="{FF2B5EF4-FFF2-40B4-BE49-F238E27FC236}">
                    <a16:creationId xmlns:a16="http://schemas.microsoft.com/office/drawing/2014/main" id="{F0FC7817-17E0-6632-9EC4-D5CA40B3ACE0}"/>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7" name="Google Shape;3240;p68">
                <a:extLst>
                  <a:ext uri="{FF2B5EF4-FFF2-40B4-BE49-F238E27FC236}">
                    <a16:creationId xmlns:a16="http://schemas.microsoft.com/office/drawing/2014/main" id="{9EA09D68-70BD-D0E0-122D-663468FA7D62}"/>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8" name="Google Shape;3241;p68">
                <a:extLst>
                  <a:ext uri="{FF2B5EF4-FFF2-40B4-BE49-F238E27FC236}">
                    <a16:creationId xmlns:a16="http://schemas.microsoft.com/office/drawing/2014/main" id="{8438312C-69FE-939D-B88E-0D07C6DA3634}"/>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69" name="Google Shape;3242;p68">
                <a:extLst>
                  <a:ext uri="{FF2B5EF4-FFF2-40B4-BE49-F238E27FC236}">
                    <a16:creationId xmlns:a16="http://schemas.microsoft.com/office/drawing/2014/main" id="{0DBFEB84-D086-4955-1D36-B3349555889E}"/>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0" name="Google Shape;3243;p68">
                <a:extLst>
                  <a:ext uri="{FF2B5EF4-FFF2-40B4-BE49-F238E27FC236}">
                    <a16:creationId xmlns:a16="http://schemas.microsoft.com/office/drawing/2014/main" id="{C6C73262-3DFF-893D-807C-F62916B44884}"/>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1" name="Google Shape;3244;p68">
                <a:extLst>
                  <a:ext uri="{FF2B5EF4-FFF2-40B4-BE49-F238E27FC236}">
                    <a16:creationId xmlns:a16="http://schemas.microsoft.com/office/drawing/2014/main" id="{941C0ECA-0E40-1A63-62A1-0933266413BB}"/>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2" name="Google Shape;3245;p68">
                <a:extLst>
                  <a:ext uri="{FF2B5EF4-FFF2-40B4-BE49-F238E27FC236}">
                    <a16:creationId xmlns:a16="http://schemas.microsoft.com/office/drawing/2014/main" id="{24401569-9D3B-E9AE-61B6-F7032FCE3EAC}"/>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3" name="Google Shape;3246;p68">
                <a:extLst>
                  <a:ext uri="{FF2B5EF4-FFF2-40B4-BE49-F238E27FC236}">
                    <a16:creationId xmlns:a16="http://schemas.microsoft.com/office/drawing/2014/main" id="{E6D718B8-8C69-D964-B832-116BA1B1EBD7}"/>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4" name="Google Shape;3247;p68">
                <a:extLst>
                  <a:ext uri="{FF2B5EF4-FFF2-40B4-BE49-F238E27FC236}">
                    <a16:creationId xmlns:a16="http://schemas.microsoft.com/office/drawing/2014/main" id="{5EF08CB9-74B6-B28F-1600-597955C987DF}"/>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5" name="Google Shape;3248;p68">
                <a:extLst>
                  <a:ext uri="{FF2B5EF4-FFF2-40B4-BE49-F238E27FC236}">
                    <a16:creationId xmlns:a16="http://schemas.microsoft.com/office/drawing/2014/main" id="{2D74682C-D9AB-4FF7-7380-978FDAC0211A}"/>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6" name="Google Shape;3249;p68">
                <a:extLst>
                  <a:ext uri="{FF2B5EF4-FFF2-40B4-BE49-F238E27FC236}">
                    <a16:creationId xmlns:a16="http://schemas.microsoft.com/office/drawing/2014/main" id="{AE5EF6CF-3FC1-7F8B-0945-6A5794FF12FD}"/>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7" name="Google Shape;3250;p68">
                <a:extLst>
                  <a:ext uri="{FF2B5EF4-FFF2-40B4-BE49-F238E27FC236}">
                    <a16:creationId xmlns:a16="http://schemas.microsoft.com/office/drawing/2014/main" id="{9ACA6956-13A8-3881-F5D0-FC71F8B741A8}"/>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8" name="Google Shape;3251;p68">
                <a:extLst>
                  <a:ext uri="{FF2B5EF4-FFF2-40B4-BE49-F238E27FC236}">
                    <a16:creationId xmlns:a16="http://schemas.microsoft.com/office/drawing/2014/main" id="{193DC150-7A2B-FD27-EBF8-D90F3DD32EC3}"/>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79" name="Google Shape;3252;p68">
                <a:extLst>
                  <a:ext uri="{FF2B5EF4-FFF2-40B4-BE49-F238E27FC236}">
                    <a16:creationId xmlns:a16="http://schemas.microsoft.com/office/drawing/2014/main" id="{D8214985-0AEC-8034-2A24-447C82F8554E}"/>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0" name="Google Shape;3253;p68">
                <a:extLst>
                  <a:ext uri="{FF2B5EF4-FFF2-40B4-BE49-F238E27FC236}">
                    <a16:creationId xmlns:a16="http://schemas.microsoft.com/office/drawing/2014/main" id="{25EA0706-FDBA-4E5A-3DAA-6FE378B605B0}"/>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1" name="Google Shape;3254;p68">
                <a:extLst>
                  <a:ext uri="{FF2B5EF4-FFF2-40B4-BE49-F238E27FC236}">
                    <a16:creationId xmlns:a16="http://schemas.microsoft.com/office/drawing/2014/main" id="{37706D85-FE4A-2FA3-A353-763B5EB1C363}"/>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2" name="Google Shape;3255;p68">
                <a:extLst>
                  <a:ext uri="{FF2B5EF4-FFF2-40B4-BE49-F238E27FC236}">
                    <a16:creationId xmlns:a16="http://schemas.microsoft.com/office/drawing/2014/main" id="{2AC9D1E2-EAE7-C9B0-A8C4-026668AC3FD0}"/>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3" name="Google Shape;3256;p68">
                <a:extLst>
                  <a:ext uri="{FF2B5EF4-FFF2-40B4-BE49-F238E27FC236}">
                    <a16:creationId xmlns:a16="http://schemas.microsoft.com/office/drawing/2014/main" id="{4F34B25B-31C9-7140-2E7C-C6FD8176BF5E}"/>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4" name="Google Shape;3257;p68">
                <a:extLst>
                  <a:ext uri="{FF2B5EF4-FFF2-40B4-BE49-F238E27FC236}">
                    <a16:creationId xmlns:a16="http://schemas.microsoft.com/office/drawing/2014/main" id="{3BAF4186-1B8D-470B-6B7D-85E059DED1BE}"/>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5" name="Google Shape;3258;p68">
                <a:extLst>
                  <a:ext uri="{FF2B5EF4-FFF2-40B4-BE49-F238E27FC236}">
                    <a16:creationId xmlns:a16="http://schemas.microsoft.com/office/drawing/2014/main" id="{1458AA14-638F-4D74-CA3A-72CB240D9D5D}"/>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6" name="Google Shape;3259;p68">
                <a:extLst>
                  <a:ext uri="{FF2B5EF4-FFF2-40B4-BE49-F238E27FC236}">
                    <a16:creationId xmlns:a16="http://schemas.microsoft.com/office/drawing/2014/main" id="{875D5A1D-036A-8DC8-3F92-EDCDCDBBFD47}"/>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7" name="Google Shape;3260;p68">
                <a:extLst>
                  <a:ext uri="{FF2B5EF4-FFF2-40B4-BE49-F238E27FC236}">
                    <a16:creationId xmlns:a16="http://schemas.microsoft.com/office/drawing/2014/main" id="{83813F86-3B6A-9B45-6632-8C39251B6EE0}"/>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8" name="Google Shape;3261;p68">
                <a:extLst>
                  <a:ext uri="{FF2B5EF4-FFF2-40B4-BE49-F238E27FC236}">
                    <a16:creationId xmlns:a16="http://schemas.microsoft.com/office/drawing/2014/main" id="{58EEF95C-A841-8637-902C-910006708626}"/>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89" name="Google Shape;3262;p68">
                <a:extLst>
                  <a:ext uri="{FF2B5EF4-FFF2-40B4-BE49-F238E27FC236}">
                    <a16:creationId xmlns:a16="http://schemas.microsoft.com/office/drawing/2014/main" id="{CADEBAD3-B08E-C470-D582-E144962D1923}"/>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0" name="Google Shape;3263;p68">
                <a:extLst>
                  <a:ext uri="{FF2B5EF4-FFF2-40B4-BE49-F238E27FC236}">
                    <a16:creationId xmlns:a16="http://schemas.microsoft.com/office/drawing/2014/main" id="{2F9DDB87-D546-30F2-B7F6-5A3D4895CD0E}"/>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1" name="Google Shape;3264;p68">
                <a:extLst>
                  <a:ext uri="{FF2B5EF4-FFF2-40B4-BE49-F238E27FC236}">
                    <a16:creationId xmlns:a16="http://schemas.microsoft.com/office/drawing/2014/main" id="{D0BB9F21-FF8B-3739-D9BA-98BBAFEEDE00}"/>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2" name="Google Shape;3265;p68">
                <a:extLst>
                  <a:ext uri="{FF2B5EF4-FFF2-40B4-BE49-F238E27FC236}">
                    <a16:creationId xmlns:a16="http://schemas.microsoft.com/office/drawing/2014/main" id="{C3AAF2DD-01EC-86D1-00AE-6C9ACAB493EC}"/>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3" name="Google Shape;3266;p68">
                <a:extLst>
                  <a:ext uri="{FF2B5EF4-FFF2-40B4-BE49-F238E27FC236}">
                    <a16:creationId xmlns:a16="http://schemas.microsoft.com/office/drawing/2014/main" id="{72FF0A1A-F928-BF1D-3093-AC91D458472D}"/>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4" name="Google Shape;3267;p68">
                <a:extLst>
                  <a:ext uri="{FF2B5EF4-FFF2-40B4-BE49-F238E27FC236}">
                    <a16:creationId xmlns:a16="http://schemas.microsoft.com/office/drawing/2014/main" id="{C1AA12D7-EAFE-4DBE-55A6-1833A2107F61}"/>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5" name="Google Shape;3268;p68">
                <a:extLst>
                  <a:ext uri="{FF2B5EF4-FFF2-40B4-BE49-F238E27FC236}">
                    <a16:creationId xmlns:a16="http://schemas.microsoft.com/office/drawing/2014/main" id="{5AD44FB6-8D80-7DBE-70B2-312982C2AC59}"/>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6" name="Google Shape;3269;p68">
                <a:extLst>
                  <a:ext uri="{FF2B5EF4-FFF2-40B4-BE49-F238E27FC236}">
                    <a16:creationId xmlns:a16="http://schemas.microsoft.com/office/drawing/2014/main" id="{76E9A80D-6E73-136A-B74D-582D14780CD2}"/>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7" name="Google Shape;3270;p68">
                <a:extLst>
                  <a:ext uri="{FF2B5EF4-FFF2-40B4-BE49-F238E27FC236}">
                    <a16:creationId xmlns:a16="http://schemas.microsoft.com/office/drawing/2014/main" id="{2CDFC7CD-13B7-1C0F-C4D4-B613DAC33BBC}"/>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8" name="Google Shape;3271;p68">
                <a:extLst>
                  <a:ext uri="{FF2B5EF4-FFF2-40B4-BE49-F238E27FC236}">
                    <a16:creationId xmlns:a16="http://schemas.microsoft.com/office/drawing/2014/main" id="{98552CA4-044F-6693-E389-CF6B022DE0DC}"/>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799" name="Google Shape;3272;p68">
                <a:extLst>
                  <a:ext uri="{FF2B5EF4-FFF2-40B4-BE49-F238E27FC236}">
                    <a16:creationId xmlns:a16="http://schemas.microsoft.com/office/drawing/2014/main" id="{037B3465-3A62-CB37-C2C1-844938212860}"/>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0" name="Google Shape;3273;p68">
                <a:extLst>
                  <a:ext uri="{FF2B5EF4-FFF2-40B4-BE49-F238E27FC236}">
                    <a16:creationId xmlns:a16="http://schemas.microsoft.com/office/drawing/2014/main" id="{8EC9390D-1C79-7BBB-8DF5-590C18BA8C90}"/>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1" name="Google Shape;3274;p68">
                <a:extLst>
                  <a:ext uri="{FF2B5EF4-FFF2-40B4-BE49-F238E27FC236}">
                    <a16:creationId xmlns:a16="http://schemas.microsoft.com/office/drawing/2014/main" id="{C377CB50-B545-7888-FE7B-F92C02A686FB}"/>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2" name="Google Shape;3275;p68">
                <a:extLst>
                  <a:ext uri="{FF2B5EF4-FFF2-40B4-BE49-F238E27FC236}">
                    <a16:creationId xmlns:a16="http://schemas.microsoft.com/office/drawing/2014/main" id="{4D243815-3931-DC8F-B4E8-CDD56A2BACF5}"/>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3" name="Google Shape;3276;p68">
                <a:extLst>
                  <a:ext uri="{FF2B5EF4-FFF2-40B4-BE49-F238E27FC236}">
                    <a16:creationId xmlns:a16="http://schemas.microsoft.com/office/drawing/2014/main" id="{CFEA7F62-21E8-C699-38FE-ACDCBBC813DD}"/>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4" name="Google Shape;3277;p68">
                <a:extLst>
                  <a:ext uri="{FF2B5EF4-FFF2-40B4-BE49-F238E27FC236}">
                    <a16:creationId xmlns:a16="http://schemas.microsoft.com/office/drawing/2014/main" id="{2D1D1BB2-7DF5-00FC-06B5-51D1CBCA6B6C}"/>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5" name="Google Shape;3278;p68">
                <a:extLst>
                  <a:ext uri="{FF2B5EF4-FFF2-40B4-BE49-F238E27FC236}">
                    <a16:creationId xmlns:a16="http://schemas.microsoft.com/office/drawing/2014/main" id="{8A48D779-9869-160B-06CA-40FF6DDBDDE1}"/>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6" name="Google Shape;3279;p68">
                <a:extLst>
                  <a:ext uri="{FF2B5EF4-FFF2-40B4-BE49-F238E27FC236}">
                    <a16:creationId xmlns:a16="http://schemas.microsoft.com/office/drawing/2014/main" id="{5AA66871-A325-B05D-FA71-70F7407F8668}"/>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7" name="Google Shape;3280;p68">
                <a:extLst>
                  <a:ext uri="{FF2B5EF4-FFF2-40B4-BE49-F238E27FC236}">
                    <a16:creationId xmlns:a16="http://schemas.microsoft.com/office/drawing/2014/main" id="{D3097FCA-4BC0-1DD3-4FE1-8E483AE92CCB}"/>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8" name="Google Shape;3281;p68">
                <a:extLst>
                  <a:ext uri="{FF2B5EF4-FFF2-40B4-BE49-F238E27FC236}">
                    <a16:creationId xmlns:a16="http://schemas.microsoft.com/office/drawing/2014/main" id="{2AC9CE1C-0D35-2B6A-D655-FA9EBE53BE84}"/>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09" name="Google Shape;3282;p68">
                <a:extLst>
                  <a:ext uri="{FF2B5EF4-FFF2-40B4-BE49-F238E27FC236}">
                    <a16:creationId xmlns:a16="http://schemas.microsoft.com/office/drawing/2014/main" id="{DD96C953-9739-35FC-A336-60D9963134EC}"/>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0" name="Google Shape;3283;p68">
                <a:extLst>
                  <a:ext uri="{FF2B5EF4-FFF2-40B4-BE49-F238E27FC236}">
                    <a16:creationId xmlns:a16="http://schemas.microsoft.com/office/drawing/2014/main" id="{E46737BA-5CCC-A166-78FB-33AAFB43F143}"/>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1" name="Google Shape;3284;p68">
                <a:extLst>
                  <a:ext uri="{FF2B5EF4-FFF2-40B4-BE49-F238E27FC236}">
                    <a16:creationId xmlns:a16="http://schemas.microsoft.com/office/drawing/2014/main" id="{A21F7B40-DB70-CEC7-1D08-6CBE87DCC593}"/>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2" name="Google Shape;3285;p68">
                <a:extLst>
                  <a:ext uri="{FF2B5EF4-FFF2-40B4-BE49-F238E27FC236}">
                    <a16:creationId xmlns:a16="http://schemas.microsoft.com/office/drawing/2014/main" id="{644D0BB0-0365-1796-ED34-85C5202ED6CF}"/>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3" name="Google Shape;3286;p68">
                <a:extLst>
                  <a:ext uri="{FF2B5EF4-FFF2-40B4-BE49-F238E27FC236}">
                    <a16:creationId xmlns:a16="http://schemas.microsoft.com/office/drawing/2014/main" id="{84D35BA9-C790-EC6E-8180-315446000E16}"/>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4" name="Google Shape;3287;p68">
                <a:extLst>
                  <a:ext uri="{FF2B5EF4-FFF2-40B4-BE49-F238E27FC236}">
                    <a16:creationId xmlns:a16="http://schemas.microsoft.com/office/drawing/2014/main" id="{3DF8E2F9-5D50-22F9-F855-10703B90C820}"/>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5" name="Google Shape;3288;p68">
                <a:extLst>
                  <a:ext uri="{FF2B5EF4-FFF2-40B4-BE49-F238E27FC236}">
                    <a16:creationId xmlns:a16="http://schemas.microsoft.com/office/drawing/2014/main" id="{2D156354-F573-08EC-66CD-9E4F0B1196B4}"/>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6" name="Google Shape;3289;p68">
                <a:extLst>
                  <a:ext uri="{FF2B5EF4-FFF2-40B4-BE49-F238E27FC236}">
                    <a16:creationId xmlns:a16="http://schemas.microsoft.com/office/drawing/2014/main" id="{14149E42-C65D-CE9E-CE3A-D11A6397C20E}"/>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7" name="Google Shape;3290;p68">
                <a:extLst>
                  <a:ext uri="{FF2B5EF4-FFF2-40B4-BE49-F238E27FC236}">
                    <a16:creationId xmlns:a16="http://schemas.microsoft.com/office/drawing/2014/main" id="{32497899-BF97-E1BE-54DE-C88A2091663A}"/>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8" name="Google Shape;3291;p68">
                <a:extLst>
                  <a:ext uri="{FF2B5EF4-FFF2-40B4-BE49-F238E27FC236}">
                    <a16:creationId xmlns:a16="http://schemas.microsoft.com/office/drawing/2014/main" id="{CCAE1262-476B-F585-7767-01B36CDE0335}"/>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19" name="Google Shape;3292;p68">
                <a:extLst>
                  <a:ext uri="{FF2B5EF4-FFF2-40B4-BE49-F238E27FC236}">
                    <a16:creationId xmlns:a16="http://schemas.microsoft.com/office/drawing/2014/main" id="{F0D436AD-4F2F-16A3-EBB2-8D096190FD0C}"/>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0" name="Google Shape;3293;p68">
                <a:extLst>
                  <a:ext uri="{FF2B5EF4-FFF2-40B4-BE49-F238E27FC236}">
                    <a16:creationId xmlns:a16="http://schemas.microsoft.com/office/drawing/2014/main" id="{EC2C1D32-D3CA-E5C6-7508-26A636D80439}"/>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1" name="Google Shape;3294;p68">
                <a:extLst>
                  <a:ext uri="{FF2B5EF4-FFF2-40B4-BE49-F238E27FC236}">
                    <a16:creationId xmlns:a16="http://schemas.microsoft.com/office/drawing/2014/main" id="{D51ED342-8E80-D2AE-507A-9A9F9EF7BF63}"/>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2" name="Google Shape;3295;p68">
                <a:extLst>
                  <a:ext uri="{FF2B5EF4-FFF2-40B4-BE49-F238E27FC236}">
                    <a16:creationId xmlns:a16="http://schemas.microsoft.com/office/drawing/2014/main" id="{789D03D0-1858-4A29-CF72-11F9929132B4}"/>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3" name="Google Shape;3296;p68">
                <a:extLst>
                  <a:ext uri="{FF2B5EF4-FFF2-40B4-BE49-F238E27FC236}">
                    <a16:creationId xmlns:a16="http://schemas.microsoft.com/office/drawing/2014/main" id="{67686932-CBF7-BDD1-06BD-2273570D0C52}"/>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4" name="Google Shape;3297;p68">
                <a:extLst>
                  <a:ext uri="{FF2B5EF4-FFF2-40B4-BE49-F238E27FC236}">
                    <a16:creationId xmlns:a16="http://schemas.microsoft.com/office/drawing/2014/main" id="{650F2FDA-DB28-8ADE-E970-3D45613DAF16}"/>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5" name="Google Shape;3298;p68">
                <a:extLst>
                  <a:ext uri="{FF2B5EF4-FFF2-40B4-BE49-F238E27FC236}">
                    <a16:creationId xmlns:a16="http://schemas.microsoft.com/office/drawing/2014/main" id="{0FB72DA8-A012-5B81-E256-13C6911ABB39}"/>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6" name="Google Shape;3299;p68">
                <a:extLst>
                  <a:ext uri="{FF2B5EF4-FFF2-40B4-BE49-F238E27FC236}">
                    <a16:creationId xmlns:a16="http://schemas.microsoft.com/office/drawing/2014/main" id="{3087BD66-6F3F-747F-3076-5391C9AB9832}"/>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7" name="Google Shape;3300;p68">
                <a:extLst>
                  <a:ext uri="{FF2B5EF4-FFF2-40B4-BE49-F238E27FC236}">
                    <a16:creationId xmlns:a16="http://schemas.microsoft.com/office/drawing/2014/main" id="{3EAB8733-0051-4247-8E07-CBEC1CC11E71}"/>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8" name="Google Shape;3301;p68">
                <a:extLst>
                  <a:ext uri="{FF2B5EF4-FFF2-40B4-BE49-F238E27FC236}">
                    <a16:creationId xmlns:a16="http://schemas.microsoft.com/office/drawing/2014/main" id="{C0ED86A4-8609-1EE2-7611-D53286C86B77}"/>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29" name="Google Shape;3302;p68">
                <a:extLst>
                  <a:ext uri="{FF2B5EF4-FFF2-40B4-BE49-F238E27FC236}">
                    <a16:creationId xmlns:a16="http://schemas.microsoft.com/office/drawing/2014/main" id="{6D02D10F-897C-5905-404F-28FB2870ADB4}"/>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0" name="Google Shape;3303;p68">
                <a:extLst>
                  <a:ext uri="{FF2B5EF4-FFF2-40B4-BE49-F238E27FC236}">
                    <a16:creationId xmlns:a16="http://schemas.microsoft.com/office/drawing/2014/main" id="{F72C920C-15A5-A525-717E-0DD394778E18}"/>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1" name="Google Shape;3304;p68">
                <a:extLst>
                  <a:ext uri="{FF2B5EF4-FFF2-40B4-BE49-F238E27FC236}">
                    <a16:creationId xmlns:a16="http://schemas.microsoft.com/office/drawing/2014/main" id="{BA1ED55B-42F0-14F1-25CC-13974F65DCBA}"/>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2" name="Google Shape;3305;p68">
                <a:extLst>
                  <a:ext uri="{FF2B5EF4-FFF2-40B4-BE49-F238E27FC236}">
                    <a16:creationId xmlns:a16="http://schemas.microsoft.com/office/drawing/2014/main" id="{246126DA-31DD-21A5-C967-3D73DEECC703}"/>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3" name="Google Shape;3306;p68">
                <a:extLst>
                  <a:ext uri="{FF2B5EF4-FFF2-40B4-BE49-F238E27FC236}">
                    <a16:creationId xmlns:a16="http://schemas.microsoft.com/office/drawing/2014/main" id="{945B3BC4-36A9-1EFB-6365-A601C3BAC730}"/>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4" name="Google Shape;3307;p68">
                <a:extLst>
                  <a:ext uri="{FF2B5EF4-FFF2-40B4-BE49-F238E27FC236}">
                    <a16:creationId xmlns:a16="http://schemas.microsoft.com/office/drawing/2014/main" id="{CE9745E7-0EF8-8191-DAA4-A47CEEF98FF0}"/>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5" name="Google Shape;3308;p68">
                <a:extLst>
                  <a:ext uri="{FF2B5EF4-FFF2-40B4-BE49-F238E27FC236}">
                    <a16:creationId xmlns:a16="http://schemas.microsoft.com/office/drawing/2014/main" id="{84823799-7C7E-CAB8-5089-5221CC817648}"/>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6" name="Google Shape;3309;p68">
                <a:extLst>
                  <a:ext uri="{FF2B5EF4-FFF2-40B4-BE49-F238E27FC236}">
                    <a16:creationId xmlns:a16="http://schemas.microsoft.com/office/drawing/2014/main" id="{8A290511-0D14-1482-EA36-68D6A0AAEBA5}"/>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7" name="Google Shape;3310;p68">
                <a:extLst>
                  <a:ext uri="{FF2B5EF4-FFF2-40B4-BE49-F238E27FC236}">
                    <a16:creationId xmlns:a16="http://schemas.microsoft.com/office/drawing/2014/main" id="{C6C48254-F5E9-246A-D54F-998F61F081C3}"/>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8" name="Google Shape;3311;p68">
                <a:extLst>
                  <a:ext uri="{FF2B5EF4-FFF2-40B4-BE49-F238E27FC236}">
                    <a16:creationId xmlns:a16="http://schemas.microsoft.com/office/drawing/2014/main" id="{DD2D122D-CAA0-B5BC-92CE-BA23206A0A6D}"/>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39" name="Google Shape;3312;p68">
                <a:extLst>
                  <a:ext uri="{FF2B5EF4-FFF2-40B4-BE49-F238E27FC236}">
                    <a16:creationId xmlns:a16="http://schemas.microsoft.com/office/drawing/2014/main" id="{7AF19238-FFF0-1270-08A1-2EAF408029E9}"/>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0" name="Google Shape;3313;p68">
                <a:extLst>
                  <a:ext uri="{FF2B5EF4-FFF2-40B4-BE49-F238E27FC236}">
                    <a16:creationId xmlns:a16="http://schemas.microsoft.com/office/drawing/2014/main" id="{0C88FE22-B870-111F-DB80-5D72B322FEC0}"/>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1" name="Google Shape;3314;p68">
                <a:extLst>
                  <a:ext uri="{FF2B5EF4-FFF2-40B4-BE49-F238E27FC236}">
                    <a16:creationId xmlns:a16="http://schemas.microsoft.com/office/drawing/2014/main" id="{863F8419-EE78-9034-3741-ECAF95306A01}"/>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2" name="Google Shape;3315;p68">
                <a:extLst>
                  <a:ext uri="{FF2B5EF4-FFF2-40B4-BE49-F238E27FC236}">
                    <a16:creationId xmlns:a16="http://schemas.microsoft.com/office/drawing/2014/main" id="{96F36362-BA00-7F5D-B4B0-D06C982CCA20}"/>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3" name="Google Shape;3316;p68">
                <a:extLst>
                  <a:ext uri="{FF2B5EF4-FFF2-40B4-BE49-F238E27FC236}">
                    <a16:creationId xmlns:a16="http://schemas.microsoft.com/office/drawing/2014/main" id="{A1C5A4E2-BA81-093B-10FD-25FB942E6969}"/>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4" name="Google Shape;3317;p68">
                <a:extLst>
                  <a:ext uri="{FF2B5EF4-FFF2-40B4-BE49-F238E27FC236}">
                    <a16:creationId xmlns:a16="http://schemas.microsoft.com/office/drawing/2014/main" id="{5A363051-3217-45DF-9978-7A539A3B9C58}"/>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5" name="Google Shape;3318;p68">
                <a:extLst>
                  <a:ext uri="{FF2B5EF4-FFF2-40B4-BE49-F238E27FC236}">
                    <a16:creationId xmlns:a16="http://schemas.microsoft.com/office/drawing/2014/main" id="{A4C7F143-17A8-C749-8CB8-630BA47C45D3}"/>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6" name="Google Shape;3319;p68">
                <a:extLst>
                  <a:ext uri="{FF2B5EF4-FFF2-40B4-BE49-F238E27FC236}">
                    <a16:creationId xmlns:a16="http://schemas.microsoft.com/office/drawing/2014/main" id="{24BF07DF-7FBA-D551-15F4-423A9757781E}"/>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7" name="Google Shape;3320;p68">
                <a:extLst>
                  <a:ext uri="{FF2B5EF4-FFF2-40B4-BE49-F238E27FC236}">
                    <a16:creationId xmlns:a16="http://schemas.microsoft.com/office/drawing/2014/main" id="{84850EA2-7F5A-64D8-F8BD-1C0D4D296433}"/>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8" name="Google Shape;3321;p68">
                <a:extLst>
                  <a:ext uri="{FF2B5EF4-FFF2-40B4-BE49-F238E27FC236}">
                    <a16:creationId xmlns:a16="http://schemas.microsoft.com/office/drawing/2014/main" id="{1191F2EC-7B0D-1607-3586-48C58015F4E0}"/>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49" name="Google Shape;3322;p68">
                <a:extLst>
                  <a:ext uri="{FF2B5EF4-FFF2-40B4-BE49-F238E27FC236}">
                    <a16:creationId xmlns:a16="http://schemas.microsoft.com/office/drawing/2014/main" id="{00CAF694-77E4-8F5C-A06C-197FBA5D3BC4}"/>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0" name="Google Shape;3323;p68">
                <a:extLst>
                  <a:ext uri="{FF2B5EF4-FFF2-40B4-BE49-F238E27FC236}">
                    <a16:creationId xmlns:a16="http://schemas.microsoft.com/office/drawing/2014/main" id="{54676905-2128-476C-FF9C-A40548AD3211}"/>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1" name="Google Shape;3324;p68">
                <a:extLst>
                  <a:ext uri="{FF2B5EF4-FFF2-40B4-BE49-F238E27FC236}">
                    <a16:creationId xmlns:a16="http://schemas.microsoft.com/office/drawing/2014/main" id="{FE2947F3-DE8B-D7E1-D3C8-05A18220B66D}"/>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2" name="Google Shape;3325;p68">
                <a:extLst>
                  <a:ext uri="{FF2B5EF4-FFF2-40B4-BE49-F238E27FC236}">
                    <a16:creationId xmlns:a16="http://schemas.microsoft.com/office/drawing/2014/main" id="{1CFEF8C0-A777-AA10-6686-33C12627B8CC}"/>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3" name="Google Shape;3326;p68">
                <a:extLst>
                  <a:ext uri="{FF2B5EF4-FFF2-40B4-BE49-F238E27FC236}">
                    <a16:creationId xmlns:a16="http://schemas.microsoft.com/office/drawing/2014/main" id="{940357E9-3A1C-1821-8FD1-6FF8E939BB08}"/>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4" name="Google Shape;3327;p68">
                <a:extLst>
                  <a:ext uri="{FF2B5EF4-FFF2-40B4-BE49-F238E27FC236}">
                    <a16:creationId xmlns:a16="http://schemas.microsoft.com/office/drawing/2014/main" id="{0F91E985-59D4-BD53-BD73-ED7178092FF7}"/>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5" name="Google Shape;3328;p68">
                <a:extLst>
                  <a:ext uri="{FF2B5EF4-FFF2-40B4-BE49-F238E27FC236}">
                    <a16:creationId xmlns:a16="http://schemas.microsoft.com/office/drawing/2014/main" id="{F80F8FE9-B3CC-16DB-4456-9EDAB6E27514}"/>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6" name="Google Shape;3329;p68">
                <a:extLst>
                  <a:ext uri="{FF2B5EF4-FFF2-40B4-BE49-F238E27FC236}">
                    <a16:creationId xmlns:a16="http://schemas.microsoft.com/office/drawing/2014/main" id="{D2D3A1C2-2BF0-5E2F-9493-2875838B6994}"/>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7" name="Google Shape;3330;p68">
                <a:extLst>
                  <a:ext uri="{FF2B5EF4-FFF2-40B4-BE49-F238E27FC236}">
                    <a16:creationId xmlns:a16="http://schemas.microsoft.com/office/drawing/2014/main" id="{6CDB9D6A-ED4F-39CB-CD06-4A0332CC833D}"/>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8" name="Google Shape;3331;p68">
                <a:extLst>
                  <a:ext uri="{FF2B5EF4-FFF2-40B4-BE49-F238E27FC236}">
                    <a16:creationId xmlns:a16="http://schemas.microsoft.com/office/drawing/2014/main" id="{05980C40-B477-9C98-6292-8ED01B8CB4E1}"/>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59" name="Google Shape;3332;p68">
                <a:extLst>
                  <a:ext uri="{FF2B5EF4-FFF2-40B4-BE49-F238E27FC236}">
                    <a16:creationId xmlns:a16="http://schemas.microsoft.com/office/drawing/2014/main" id="{E47C0492-321E-32FA-A650-421231DA92D5}"/>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0" name="Google Shape;3333;p68">
                <a:extLst>
                  <a:ext uri="{FF2B5EF4-FFF2-40B4-BE49-F238E27FC236}">
                    <a16:creationId xmlns:a16="http://schemas.microsoft.com/office/drawing/2014/main" id="{C48966E5-DB88-3B82-2096-0A87003184BB}"/>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1" name="Google Shape;3334;p68">
                <a:extLst>
                  <a:ext uri="{FF2B5EF4-FFF2-40B4-BE49-F238E27FC236}">
                    <a16:creationId xmlns:a16="http://schemas.microsoft.com/office/drawing/2014/main" id="{3FF30F46-C12F-D0E6-C3B9-580E0AB8EFC8}"/>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2" name="Google Shape;3335;p68">
                <a:extLst>
                  <a:ext uri="{FF2B5EF4-FFF2-40B4-BE49-F238E27FC236}">
                    <a16:creationId xmlns:a16="http://schemas.microsoft.com/office/drawing/2014/main" id="{63AD58E2-D302-9539-9BBD-C3D5F178443F}"/>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3" name="Google Shape;3336;p68">
                <a:extLst>
                  <a:ext uri="{FF2B5EF4-FFF2-40B4-BE49-F238E27FC236}">
                    <a16:creationId xmlns:a16="http://schemas.microsoft.com/office/drawing/2014/main" id="{76C6D85C-8CB5-43B9-BD9D-EE86F555E1B9}"/>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4" name="Google Shape;3337;p68">
                <a:extLst>
                  <a:ext uri="{FF2B5EF4-FFF2-40B4-BE49-F238E27FC236}">
                    <a16:creationId xmlns:a16="http://schemas.microsoft.com/office/drawing/2014/main" id="{8DCE6457-FF96-469A-0DC2-FCD86BE2D697}"/>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5" name="Google Shape;3338;p68">
                <a:extLst>
                  <a:ext uri="{FF2B5EF4-FFF2-40B4-BE49-F238E27FC236}">
                    <a16:creationId xmlns:a16="http://schemas.microsoft.com/office/drawing/2014/main" id="{52708A17-F339-2DA0-F202-9B9CF35C2CB6}"/>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6" name="Google Shape;3339;p68">
                <a:extLst>
                  <a:ext uri="{FF2B5EF4-FFF2-40B4-BE49-F238E27FC236}">
                    <a16:creationId xmlns:a16="http://schemas.microsoft.com/office/drawing/2014/main" id="{61258E99-74DE-4C82-B088-9B57C1532AD3}"/>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7" name="Google Shape;3340;p68">
                <a:extLst>
                  <a:ext uri="{FF2B5EF4-FFF2-40B4-BE49-F238E27FC236}">
                    <a16:creationId xmlns:a16="http://schemas.microsoft.com/office/drawing/2014/main" id="{67AF6A92-862B-1F33-A1BF-C3FC9402E0D9}"/>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8" name="Google Shape;3341;p68">
                <a:extLst>
                  <a:ext uri="{FF2B5EF4-FFF2-40B4-BE49-F238E27FC236}">
                    <a16:creationId xmlns:a16="http://schemas.microsoft.com/office/drawing/2014/main" id="{7F98DBC8-E71B-F5BB-9954-4C7569AC142D}"/>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69" name="Google Shape;3342;p68">
                <a:extLst>
                  <a:ext uri="{FF2B5EF4-FFF2-40B4-BE49-F238E27FC236}">
                    <a16:creationId xmlns:a16="http://schemas.microsoft.com/office/drawing/2014/main" id="{AB1E70B5-5C95-6EA7-8FE3-A17A8B7B1F6D}"/>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0" name="Google Shape;3343;p68">
                <a:extLst>
                  <a:ext uri="{FF2B5EF4-FFF2-40B4-BE49-F238E27FC236}">
                    <a16:creationId xmlns:a16="http://schemas.microsoft.com/office/drawing/2014/main" id="{04514878-278B-4294-7505-2FF7FAB6EC9E}"/>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1" name="Google Shape;3344;p68">
                <a:extLst>
                  <a:ext uri="{FF2B5EF4-FFF2-40B4-BE49-F238E27FC236}">
                    <a16:creationId xmlns:a16="http://schemas.microsoft.com/office/drawing/2014/main" id="{3293C4AC-71DA-0096-0AF7-B73161C51CEC}"/>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2" name="Google Shape;3345;p68">
                <a:extLst>
                  <a:ext uri="{FF2B5EF4-FFF2-40B4-BE49-F238E27FC236}">
                    <a16:creationId xmlns:a16="http://schemas.microsoft.com/office/drawing/2014/main" id="{AB6EE223-FF94-90A4-A187-F41B654A7D1A}"/>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3" name="Google Shape;3346;p68">
                <a:extLst>
                  <a:ext uri="{FF2B5EF4-FFF2-40B4-BE49-F238E27FC236}">
                    <a16:creationId xmlns:a16="http://schemas.microsoft.com/office/drawing/2014/main" id="{C9EC53C2-C304-86BC-B96E-44CA115D49E6}"/>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4" name="Google Shape;3347;p68">
                <a:extLst>
                  <a:ext uri="{FF2B5EF4-FFF2-40B4-BE49-F238E27FC236}">
                    <a16:creationId xmlns:a16="http://schemas.microsoft.com/office/drawing/2014/main" id="{E27D6C57-D518-9195-4AF3-04F22F3FAA48}"/>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5" name="Google Shape;3348;p68">
                <a:extLst>
                  <a:ext uri="{FF2B5EF4-FFF2-40B4-BE49-F238E27FC236}">
                    <a16:creationId xmlns:a16="http://schemas.microsoft.com/office/drawing/2014/main" id="{6EA29A83-30C6-6CDB-E9AA-659DE67737E4}"/>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6" name="Google Shape;3349;p68">
                <a:extLst>
                  <a:ext uri="{FF2B5EF4-FFF2-40B4-BE49-F238E27FC236}">
                    <a16:creationId xmlns:a16="http://schemas.microsoft.com/office/drawing/2014/main" id="{10E01C94-0C6D-22EC-9A1F-20729A57527C}"/>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7" name="Google Shape;3350;p68">
                <a:extLst>
                  <a:ext uri="{FF2B5EF4-FFF2-40B4-BE49-F238E27FC236}">
                    <a16:creationId xmlns:a16="http://schemas.microsoft.com/office/drawing/2014/main" id="{794B19A6-3FE8-9835-7DEE-CD68827243A9}"/>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8" name="Google Shape;3351;p68">
                <a:extLst>
                  <a:ext uri="{FF2B5EF4-FFF2-40B4-BE49-F238E27FC236}">
                    <a16:creationId xmlns:a16="http://schemas.microsoft.com/office/drawing/2014/main" id="{F80C16B0-0E95-1C48-114C-4B383BB6F614}"/>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79" name="Google Shape;3352;p68">
                <a:extLst>
                  <a:ext uri="{FF2B5EF4-FFF2-40B4-BE49-F238E27FC236}">
                    <a16:creationId xmlns:a16="http://schemas.microsoft.com/office/drawing/2014/main" id="{DEE31C27-0152-695C-DABF-FEB5697952AC}"/>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0" name="Google Shape;3353;p68">
                <a:extLst>
                  <a:ext uri="{FF2B5EF4-FFF2-40B4-BE49-F238E27FC236}">
                    <a16:creationId xmlns:a16="http://schemas.microsoft.com/office/drawing/2014/main" id="{A1C49F98-4E62-DA47-A14B-CF0B789CA24A}"/>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1" name="Google Shape;3354;p68">
                <a:extLst>
                  <a:ext uri="{FF2B5EF4-FFF2-40B4-BE49-F238E27FC236}">
                    <a16:creationId xmlns:a16="http://schemas.microsoft.com/office/drawing/2014/main" id="{DD4C52D0-244A-BAC9-FD27-B19884160645}"/>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2" name="Google Shape;3355;p68">
                <a:extLst>
                  <a:ext uri="{FF2B5EF4-FFF2-40B4-BE49-F238E27FC236}">
                    <a16:creationId xmlns:a16="http://schemas.microsoft.com/office/drawing/2014/main" id="{75528E3A-7EA4-998B-C6A8-7F037CBDEE3A}"/>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3" name="Google Shape;3356;p68">
                <a:extLst>
                  <a:ext uri="{FF2B5EF4-FFF2-40B4-BE49-F238E27FC236}">
                    <a16:creationId xmlns:a16="http://schemas.microsoft.com/office/drawing/2014/main" id="{C8BE3B41-3F24-6C19-7E8E-FF106742FD8F}"/>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4" name="Google Shape;3357;p68">
                <a:extLst>
                  <a:ext uri="{FF2B5EF4-FFF2-40B4-BE49-F238E27FC236}">
                    <a16:creationId xmlns:a16="http://schemas.microsoft.com/office/drawing/2014/main" id="{A92A7F1C-555C-1E31-D5C1-C19C02E26B56}"/>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5" name="Google Shape;3358;p68">
                <a:extLst>
                  <a:ext uri="{FF2B5EF4-FFF2-40B4-BE49-F238E27FC236}">
                    <a16:creationId xmlns:a16="http://schemas.microsoft.com/office/drawing/2014/main" id="{41BD99E3-BB84-BB99-3A86-248B44C1080B}"/>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6" name="Google Shape;3359;p68">
                <a:extLst>
                  <a:ext uri="{FF2B5EF4-FFF2-40B4-BE49-F238E27FC236}">
                    <a16:creationId xmlns:a16="http://schemas.microsoft.com/office/drawing/2014/main" id="{D0C27077-3F1F-788B-12D3-D91BD8599EF6}"/>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7" name="Google Shape;3360;p68">
                <a:extLst>
                  <a:ext uri="{FF2B5EF4-FFF2-40B4-BE49-F238E27FC236}">
                    <a16:creationId xmlns:a16="http://schemas.microsoft.com/office/drawing/2014/main" id="{C7ECB0B4-90E5-EF0F-212D-11EDF485EFA2}"/>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8" name="Google Shape;3361;p68">
                <a:extLst>
                  <a:ext uri="{FF2B5EF4-FFF2-40B4-BE49-F238E27FC236}">
                    <a16:creationId xmlns:a16="http://schemas.microsoft.com/office/drawing/2014/main" id="{D2B3B3B9-1DE6-A1DB-8BC8-DAC94FAB6D5E}"/>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89" name="Google Shape;3362;p68">
                <a:extLst>
                  <a:ext uri="{FF2B5EF4-FFF2-40B4-BE49-F238E27FC236}">
                    <a16:creationId xmlns:a16="http://schemas.microsoft.com/office/drawing/2014/main" id="{142B0B73-A0D5-12B7-19FA-B882E5B22AF9}"/>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0" name="Google Shape;3363;p68">
                <a:extLst>
                  <a:ext uri="{FF2B5EF4-FFF2-40B4-BE49-F238E27FC236}">
                    <a16:creationId xmlns:a16="http://schemas.microsoft.com/office/drawing/2014/main" id="{8DB2DC39-4A7E-0FB4-9499-B0273F17B095}"/>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1" name="Google Shape;3364;p68">
                <a:extLst>
                  <a:ext uri="{FF2B5EF4-FFF2-40B4-BE49-F238E27FC236}">
                    <a16:creationId xmlns:a16="http://schemas.microsoft.com/office/drawing/2014/main" id="{EFA6D074-1444-BA5F-1293-99217C648FC3}"/>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2" name="Google Shape;3365;p68">
                <a:extLst>
                  <a:ext uri="{FF2B5EF4-FFF2-40B4-BE49-F238E27FC236}">
                    <a16:creationId xmlns:a16="http://schemas.microsoft.com/office/drawing/2014/main" id="{453F43A8-E5D5-F088-99AE-B603E0B5FD10}"/>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3" name="Google Shape;3366;p68">
                <a:extLst>
                  <a:ext uri="{FF2B5EF4-FFF2-40B4-BE49-F238E27FC236}">
                    <a16:creationId xmlns:a16="http://schemas.microsoft.com/office/drawing/2014/main" id="{2B89EF57-9595-F532-7EE9-B508CE260D7C}"/>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4" name="Google Shape;3367;p68">
                <a:extLst>
                  <a:ext uri="{FF2B5EF4-FFF2-40B4-BE49-F238E27FC236}">
                    <a16:creationId xmlns:a16="http://schemas.microsoft.com/office/drawing/2014/main" id="{0AEC4CAE-5D21-6182-4818-4EA5814B8EAB}"/>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5" name="Google Shape;3368;p68">
                <a:extLst>
                  <a:ext uri="{FF2B5EF4-FFF2-40B4-BE49-F238E27FC236}">
                    <a16:creationId xmlns:a16="http://schemas.microsoft.com/office/drawing/2014/main" id="{D1D6FE3A-23B5-7275-1768-B77CBF1D30E6}"/>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6" name="Google Shape;3369;p68">
                <a:extLst>
                  <a:ext uri="{FF2B5EF4-FFF2-40B4-BE49-F238E27FC236}">
                    <a16:creationId xmlns:a16="http://schemas.microsoft.com/office/drawing/2014/main" id="{03C9CA31-79D3-A6B2-103C-150130F9421E}"/>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7" name="Google Shape;3370;p68">
                <a:extLst>
                  <a:ext uri="{FF2B5EF4-FFF2-40B4-BE49-F238E27FC236}">
                    <a16:creationId xmlns:a16="http://schemas.microsoft.com/office/drawing/2014/main" id="{62216A2A-2752-754B-1B0A-75C3B1D420BB}"/>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8" name="Google Shape;3371;p68">
                <a:extLst>
                  <a:ext uri="{FF2B5EF4-FFF2-40B4-BE49-F238E27FC236}">
                    <a16:creationId xmlns:a16="http://schemas.microsoft.com/office/drawing/2014/main" id="{5FABCC79-42A0-AA9E-1A42-3D87DC85D054}"/>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899" name="Google Shape;3372;p68">
                <a:extLst>
                  <a:ext uri="{FF2B5EF4-FFF2-40B4-BE49-F238E27FC236}">
                    <a16:creationId xmlns:a16="http://schemas.microsoft.com/office/drawing/2014/main" id="{6445CF37-B88C-6458-F36E-0B7117778D4C}"/>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0" name="Google Shape;3373;p68">
                <a:extLst>
                  <a:ext uri="{FF2B5EF4-FFF2-40B4-BE49-F238E27FC236}">
                    <a16:creationId xmlns:a16="http://schemas.microsoft.com/office/drawing/2014/main" id="{CC2A277F-720E-F123-3DFD-E25EBE5AC2B8}"/>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1" name="Google Shape;3374;p68">
                <a:extLst>
                  <a:ext uri="{FF2B5EF4-FFF2-40B4-BE49-F238E27FC236}">
                    <a16:creationId xmlns:a16="http://schemas.microsoft.com/office/drawing/2014/main" id="{BEEB8F91-AA0A-AB85-FBD1-22AFD2C6DD67}"/>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2" name="Google Shape;3375;p68">
                <a:extLst>
                  <a:ext uri="{FF2B5EF4-FFF2-40B4-BE49-F238E27FC236}">
                    <a16:creationId xmlns:a16="http://schemas.microsoft.com/office/drawing/2014/main" id="{006626BC-4543-00C0-23E3-D6948BCB15C8}"/>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3" name="Google Shape;3376;p68">
                <a:extLst>
                  <a:ext uri="{FF2B5EF4-FFF2-40B4-BE49-F238E27FC236}">
                    <a16:creationId xmlns:a16="http://schemas.microsoft.com/office/drawing/2014/main" id="{6C110FC6-7F71-09DB-2A81-11D0B6880374}"/>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4" name="Google Shape;3377;p68">
                <a:extLst>
                  <a:ext uri="{FF2B5EF4-FFF2-40B4-BE49-F238E27FC236}">
                    <a16:creationId xmlns:a16="http://schemas.microsoft.com/office/drawing/2014/main" id="{467BE568-D2E2-63D8-DFED-B3ACB8F67FC4}"/>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5" name="Google Shape;3378;p68">
                <a:extLst>
                  <a:ext uri="{FF2B5EF4-FFF2-40B4-BE49-F238E27FC236}">
                    <a16:creationId xmlns:a16="http://schemas.microsoft.com/office/drawing/2014/main" id="{A4AFA8C1-F017-9D5C-4DBB-C6A3677AEDA5}"/>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6" name="Google Shape;3379;p68">
                <a:extLst>
                  <a:ext uri="{FF2B5EF4-FFF2-40B4-BE49-F238E27FC236}">
                    <a16:creationId xmlns:a16="http://schemas.microsoft.com/office/drawing/2014/main" id="{55ACDD4B-E8E9-8F9E-80C0-9296C9A827EB}"/>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7" name="Google Shape;3380;p68">
                <a:extLst>
                  <a:ext uri="{FF2B5EF4-FFF2-40B4-BE49-F238E27FC236}">
                    <a16:creationId xmlns:a16="http://schemas.microsoft.com/office/drawing/2014/main" id="{8DC0B47B-6DF5-0733-EC8D-37AF33412BA7}"/>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8" name="Google Shape;3381;p68">
                <a:extLst>
                  <a:ext uri="{FF2B5EF4-FFF2-40B4-BE49-F238E27FC236}">
                    <a16:creationId xmlns:a16="http://schemas.microsoft.com/office/drawing/2014/main" id="{6FC60FD1-8497-033D-452B-70B14E4352B1}"/>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09" name="Google Shape;3382;p68">
                <a:extLst>
                  <a:ext uri="{FF2B5EF4-FFF2-40B4-BE49-F238E27FC236}">
                    <a16:creationId xmlns:a16="http://schemas.microsoft.com/office/drawing/2014/main" id="{A376061F-1EFF-F65A-D14D-F7D258885710}"/>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0" name="Google Shape;3383;p68">
                <a:extLst>
                  <a:ext uri="{FF2B5EF4-FFF2-40B4-BE49-F238E27FC236}">
                    <a16:creationId xmlns:a16="http://schemas.microsoft.com/office/drawing/2014/main" id="{97550DFD-DF71-3B6D-DE71-AE92D137EAF6}"/>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1" name="Google Shape;3384;p68">
                <a:extLst>
                  <a:ext uri="{FF2B5EF4-FFF2-40B4-BE49-F238E27FC236}">
                    <a16:creationId xmlns:a16="http://schemas.microsoft.com/office/drawing/2014/main" id="{9ED078DF-26AD-C432-4FA4-E69C7EC3C6BB}"/>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2" name="Google Shape;3385;p68">
                <a:extLst>
                  <a:ext uri="{FF2B5EF4-FFF2-40B4-BE49-F238E27FC236}">
                    <a16:creationId xmlns:a16="http://schemas.microsoft.com/office/drawing/2014/main" id="{0B926967-267D-F255-9B36-3C5BD4E22F8E}"/>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3" name="Google Shape;3386;p68">
                <a:extLst>
                  <a:ext uri="{FF2B5EF4-FFF2-40B4-BE49-F238E27FC236}">
                    <a16:creationId xmlns:a16="http://schemas.microsoft.com/office/drawing/2014/main" id="{F37629E1-A120-7E2D-B372-FE7F322852BA}"/>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4" name="Google Shape;3387;p68">
                <a:extLst>
                  <a:ext uri="{FF2B5EF4-FFF2-40B4-BE49-F238E27FC236}">
                    <a16:creationId xmlns:a16="http://schemas.microsoft.com/office/drawing/2014/main" id="{2F52BAFD-FDEF-9EA2-A6BA-1D47370E682C}"/>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5" name="Google Shape;3388;p68">
                <a:extLst>
                  <a:ext uri="{FF2B5EF4-FFF2-40B4-BE49-F238E27FC236}">
                    <a16:creationId xmlns:a16="http://schemas.microsoft.com/office/drawing/2014/main" id="{7AC0E06A-A3D2-33EF-E7FC-48C6CE42C104}"/>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6" name="Google Shape;3389;p68">
                <a:extLst>
                  <a:ext uri="{FF2B5EF4-FFF2-40B4-BE49-F238E27FC236}">
                    <a16:creationId xmlns:a16="http://schemas.microsoft.com/office/drawing/2014/main" id="{98996DDE-C32E-50BD-9D2A-CE8011CAE70C}"/>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7" name="Google Shape;3390;p68">
                <a:extLst>
                  <a:ext uri="{FF2B5EF4-FFF2-40B4-BE49-F238E27FC236}">
                    <a16:creationId xmlns:a16="http://schemas.microsoft.com/office/drawing/2014/main" id="{FDDCE66B-BCE1-2992-7FFE-A558361F3598}"/>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8" name="Google Shape;3391;p68">
                <a:extLst>
                  <a:ext uri="{FF2B5EF4-FFF2-40B4-BE49-F238E27FC236}">
                    <a16:creationId xmlns:a16="http://schemas.microsoft.com/office/drawing/2014/main" id="{F1938270-BA17-7E0A-DD83-7EC870057AC7}"/>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19" name="Google Shape;3392;p68">
                <a:extLst>
                  <a:ext uri="{FF2B5EF4-FFF2-40B4-BE49-F238E27FC236}">
                    <a16:creationId xmlns:a16="http://schemas.microsoft.com/office/drawing/2014/main" id="{C8DDD242-B482-92F3-8724-34AD4975A167}"/>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0" name="Google Shape;3393;p68">
                <a:extLst>
                  <a:ext uri="{FF2B5EF4-FFF2-40B4-BE49-F238E27FC236}">
                    <a16:creationId xmlns:a16="http://schemas.microsoft.com/office/drawing/2014/main" id="{D16B5414-1C64-1B5F-C48B-5AEC4CCAD2BF}"/>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1" name="Google Shape;3394;p68">
                <a:extLst>
                  <a:ext uri="{FF2B5EF4-FFF2-40B4-BE49-F238E27FC236}">
                    <a16:creationId xmlns:a16="http://schemas.microsoft.com/office/drawing/2014/main" id="{9B4138E2-7131-5805-6DF4-B48F471820F3}"/>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2" name="Google Shape;3395;p68">
                <a:extLst>
                  <a:ext uri="{FF2B5EF4-FFF2-40B4-BE49-F238E27FC236}">
                    <a16:creationId xmlns:a16="http://schemas.microsoft.com/office/drawing/2014/main" id="{EB3B85BC-3530-D5D6-63D5-FD1A67928B71}"/>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3" name="Google Shape;3396;p68">
                <a:extLst>
                  <a:ext uri="{FF2B5EF4-FFF2-40B4-BE49-F238E27FC236}">
                    <a16:creationId xmlns:a16="http://schemas.microsoft.com/office/drawing/2014/main" id="{D05612A5-0107-CE69-4D8B-1F6A2E8E3564}"/>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4" name="Google Shape;3397;p68">
                <a:extLst>
                  <a:ext uri="{FF2B5EF4-FFF2-40B4-BE49-F238E27FC236}">
                    <a16:creationId xmlns:a16="http://schemas.microsoft.com/office/drawing/2014/main" id="{3D1DF3FB-62CB-5193-B053-3D686A421DF5}"/>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5" name="Google Shape;3398;p68">
                <a:extLst>
                  <a:ext uri="{FF2B5EF4-FFF2-40B4-BE49-F238E27FC236}">
                    <a16:creationId xmlns:a16="http://schemas.microsoft.com/office/drawing/2014/main" id="{51CBD8D9-70F8-6352-D9F7-04384D611492}"/>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6" name="Google Shape;3399;p68">
                <a:extLst>
                  <a:ext uri="{FF2B5EF4-FFF2-40B4-BE49-F238E27FC236}">
                    <a16:creationId xmlns:a16="http://schemas.microsoft.com/office/drawing/2014/main" id="{3BC6D533-1BAB-B9A6-9660-90998DE13214}"/>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7" name="Google Shape;3400;p68">
                <a:extLst>
                  <a:ext uri="{FF2B5EF4-FFF2-40B4-BE49-F238E27FC236}">
                    <a16:creationId xmlns:a16="http://schemas.microsoft.com/office/drawing/2014/main" id="{BE0B3983-89BD-F850-8F52-EABB78BED032}"/>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8" name="Google Shape;3401;p68">
                <a:extLst>
                  <a:ext uri="{FF2B5EF4-FFF2-40B4-BE49-F238E27FC236}">
                    <a16:creationId xmlns:a16="http://schemas.microsoft.com/office/drawing/2014/main" id="{88DD2B1F-DA06-E0C3-253D-AD48E28F0BB4}"/>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29" name="Google Shape;3402;p68">
                <a:extLst>
                  <a:ext uri="{FF2B5EF4-FFF2-40B4-BE49-F238E27FC236}">
                    <a16:creationId xmlns:a16="http://schemas.microsoft.com/office/drawing/2014/main" id="{BE1D878E-9D76-B36C-50A9-B811C9804A72}"/>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0" name="Google Shape;3403;p68">
                <a:extLst>
                  <a:ext uri="{FF2B5EF4-FFF2-40B4-BE49-F238E27FC236}">
                    <a16:creationId xmlns:a16="http://schemas.microsoft.com/office/drawing/2014/main" id="{F260524A-6D00-CB89-D6AA-B91192D6947B}"/>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1" name="Google Shape;3404;p68">
                <a:extLst>
                  <a:ext uri="{FF2B5EF4-FFF2-40B4-BE49-F238E27FC236}">
                    <a16:creationId xmlns:a16="http://schemas.microsoft.com/office/drawing/2014/main" id="{7403C7CA-9D19-869E-0E1B-6BD3085DC025}"/>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2" name="Google Shape;3405;p68">
                <a:extLst>
                  <a:ext uri="{FF2B5EF4-FFF2-40B4-BE49-F238E27FC236}">
                    <a16:creationId xmlns:a16="http://schemas.microsoft.com/office/drawing/2014/main" id="{9F7B7879-A922-A958-B62F-19443504A084}"/>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3" name="Google Shape;3406;p68">
                <a:extLst>
                  <a:ext uri="{FF2B5EF4-FFF2-40B4-BE49-F238E27FC236}">
                    <a16:creationId xmlns:a16="http://schemas.microsoft.com/office/drawing/2014/main" id="{6C66ED70-ECFA-B923-37AB-ED72951997A0}"/>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4" name="Google Shape;3407;p68">
                <a:extLst>
                  <a:ext uri="{FF2B5EF4-FFF2-40B4-BE49-F238E27FC236}">
                    <a16:creationId xmlns:a16="http://schemas.microsoft.com/office/drawing/2014/main" id="{FC67D753-2924-3C79-C658-61961FCD0F52}"/>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5" name="Google Shape;3408;p68">
                <a:extLst>
                  <a:ext uri="{FF2B5EF4-FFF2-40B4-BE49-F238E27FC236}">
                    <a16:creationId xmlns:a16="http://schemas.microsoft.com/office/drawing/2014/main" id="{50D5C8BE-88E8-2EA9-55E0-A29B11143F67}"/>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6" name="Google Shape;3409;p68">
                <a:extLst>
                  <a:ext uri="{FF2B5EF4-FFF2-40B4-BE49-F238E27FC236}">
                    <a16:creationId xmlns:a16="http://schemas.microsoft.com/office/drawing/2014/main" id="{BCD8A40C-D1E0-8BE5-D3AB-9378B6E36E32}"/>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7" name="Google Shape;3410;p68">
                <a:extLst>
                  <a:ext uri="{FF2B5EF4-FFF2-40B4-BE49-F238E27FC236}">
                    <a16:creationId xmlns:a16="http://schemas.microsoft.com/office/drawing/2014/main" id="{F4F1CB86-C53D-33F3-66A9-EB3AE7F3B4F9}"/>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8" name="Google Shape;3411;p68">
                <a:extLst>
                  <a:ext uri="{FF2B5EF4-FFF2-40B4-BE49-F238E27FC236}">
                    <a16:creationId xmlns:a16="http://schemas.microsoft.com/office/drawing/2014/main" id="{3832B538-4CC9-6D9B-C616-E55CFA15DC17}"/>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39" name="Google Shape;3412;p68">
                <a:extLst>
                  <a:ext uri="{FF2B5EF4-FFF2-40B4-BE49-F238E27FC236}">
                    <a16:creationId xmlns:a16="http://schemas.microsoft.com/office/drawing/2014/main" id="{A2405E9C-8DEE-9E8C-AD94-2295268B7D95}"/>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0" name="Google Shape;3413;p68">
                <a:extLst>
                  <a:ext uri="{FF2B5EF4-FFF2-40B4-BE49-F238E27FC236}">
                    <a16:creationId xmlns:a16="http://schemas.microsoft.com/office/drawing/2014/main" id="{92FA36FD-4FB2-EAC2-EB6A-423AF6094670}"/>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1" name="Google Shape;3414;p68">
                <a:extLst>
                  <a:ext uri="{FF2B5EF4-FFF2-40B4-BE49-F238E27FC236}">
                    <a16:creationId xmlns:a16="http://schemas.microsoft.com/office/drawing/2014/main" id="{5273E392-0641-7465-244B-E66E36F30AC3}"/>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2" name="Google Shape;3415;p68">
                <a:extLst>
                  <a:ext uri="{FF2B5EF4-FFF2-40B4-BE49-F238E27FC236}">
                    <a16:creationId xmlns:a16="http://schemas.microsoft.com/office/drawing/2014/main" id="{195F2CE4-21AD-FA92-FA62-2CFD7DE4ED48}"/>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3" name="Google Shape;3416;p68">
                <a:extLst>
                  <a:ext uri="{FF2B5EF4-FFF2-40B4-BE49-F238E27FC236}">
                    <a16:creationId xmlns:a16="http://schemas.microsoft.com/office/drawing/2014/main" id="{A20B2F4A-C433-06FA-DA90-CC6A2EB6DA4C}"/>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4" name="Google Shape;3417;p68">
                <a:extLst>
                  <a:ext uri="{FF2B5EF4-FFF2-40B4-BE49-F238E27FC236}">
                    <a16:creationId xmlns:a16="http://schemas.microsoft.com/office/drawing/2014/main" id="{91ABB528-6915-D406-A552-39A060A667AB}"/>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5" name="Google Shape;3418;p68">
                <a:extLst>
                  <a:ext uri="{FF2B5EF4-FFF2-40B4-BE49-F238E27FC236}">
                    <a16:creationId xmlns:a16="http://schemas.microsoft.com/office/drawing/2014/main" id="{3C0BC913-D2CC-7EAC-9C85-6BFA17DA97A9}"/>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6" name="Google Shape;3419;p68">
                <a:extLst>
                  <a:ext uri="{FF2B5EF4-FFF2-40B4-BE49-F238E27FC236}">
                    <a16:creationId xmlns:a16="http://schemas.microsoft.com/office/drawing/2014/main" id="{3A0C52C3-D4FC-5CC2-3C94-B21CA867CA55}"/>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7" name="Google Shape;3420;p68">
                <a:extLst>
                  <a:ext uri="{FF2B5EF4-FFF2-40B4-BE49-F238E27FC236}">
                    <a16:creationId xmlns:a16="http://schemas.microsoft.com/office/drawing/2014/main" id="{5D1C157C-1169-D33E-6CFA-EE94C4F7FB04}"/>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8" name="Google Shape;3421;p68">
                <a:extLst>
                  <a:ext uri="{FF2B5EF4-FFF2-40B4-BE49-F238E27FC236}">
                    <a16:creationId xmlns:a16="http://schemas.microsoft.com/office/drawing/2014/main" id="{BF252894-6747-21C0-C444-AB6E0860AAFC}"/>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49" name="Google Shape;3422;p68">
                <a:extLst>
                  <a:ext uri="{FF2B5EF4-FFF2-40B4-BE49-F238E27FC236}">
                    <a16:creationId xmlns:a16="http://schemas.microsoft.com/office/drawing/2014/main" id="{E17F35DC-E558-5665-56B4-D8C35DFCA62E}"/>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0" name="Google Shape;3423;p68">
                <a:extLst>
                  <a:ext uri="{FF2B5EF4-FFF2-40B4-BE49-F238E27FC236}">
                    <a16:creationId xmlns:a16="http://schemas.microsoft.com/office/drawing/2014/main" id="{48970CBD-28A6-8E4B-43A7-37B6FFC52C33}"/>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1" name="Google Shape;3424;p68">
                <a:extLst>
                  <a:ext uri="{FF2B5EF4-FFF2-40B4-BE49-F238E27FC236}">
                    <a16:creationId xmlns:a16="http://schemas.microsoft.com/office/drawing/2014/main" id="{1FA81A27-9258-80D8-B782-29245A304809}"/>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2" name="Google Shape;3425;p68">
                <a:extLst>
                  <a:ext uri="{FF2B5EF4-FFF2-40B4-BE49-F238E27FC236}">
                    <a16:creationId xmlns:a16="http://schemas.microsoft.com/office/drawing/2014/main" id="{AE33E946-C3A1-0131-FCEC-D9D5CB9D011C}"/>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3" name="Google Shape;3426;p68">
                <a:extLst>
                  <a:ext uri="{FF2B5EF4-FFF2-40B4-BE49-F238E27FC236}">
                    <a16:creationId xmlns:a16="http://schemas.microsoft.com/office/drawing/2014/main" id="{85CF7382-DA60-3158-AFE3-760DA3F26C97}"/>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4" name="Google Shape;3427;p68">
                <a:extLst>
                  <a:ext uri="{FF2B5EF4-FFF2-40B4-BE49-F238E27FC236}">
                    <a16:creationId xmlns:a16="http://schemas.microsoft.com/office/drawing/2014/main" id="{0DF57654-91C2-47B7-871D-D6EC1CA7961D}"/>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5" name="Google Shape;3428;p68">
                <a:extLst>
                  <a:ext uri="{FF2B5EF4-FFF2-40B4-BE49-F238E27FC236}">
                    <a16:creationId xmlns:a16="http://schemas.microsoft.com/office/drawing/2014/main" id="{F93EBEBD-B053-D843-E71F-E7B589957BEA}"/>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6" name="Google Shape;3429;p68">
                <a:extLst>
                  <a:ext uri="{FF2B5EF4-FFF2-40B4-BE49-F238E27FC236}">
                    <a16:creationId xmlns:a16="http://schemas.microsoft.com/office/drawing/2014/main" id="{0A3539A3-FD9C-3060-E8E9-D329271E236E}"/>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7" name="Google Shape;3430;p68">
                <a:extLst>
                  <a:ext uri="{FF2B5EF4-FFF2-40B4-BE49-F238E27FC236}">
                    <a16:creationId xmlns:a16="http://schemas.microsoft.com/office/drawing/2014/main" id="{82A11924-E986-86CE-2AF0-147CAE51E401}"/>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8" name="Google Shape;3431;p68">
                <a:extLst>
                  <a:ext uri="{FF2B5EF4-FFF2-40B4-BE49-F238E27FC236}">
                    <a16:creationId xmlns:a16="http://schemas.microsoft.com/office/drawing/2014/main" id="{1DD7A170-77C3-9A0E-7C73-7B24E7BE30F3}"/>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59" name="Google Shape;3432;p68">
                <a:extLst>
                  <a:ext uri="{FF2B5EF4-FFF2-40B4-BE49-F238E27FC236}">
                    <a16:creationId xmlns:a16="http://schemas.microsoft.com/office/drawing/2014/main" id="{A7953558-0A61-DE79-124D-2C67B3D4405D}"/>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0" name="Google Shape;3433;p68">
                <a:extLst>
                  <a:ext uri="{FF2B5EF4-FFF2-40B4-BE49-F238E27FC236}">
                    <a16:creationId xmlns:a16="http://schemas.microsoft.com/office/drawing/2014/main" id="{827282BF-7835-E4E7-BC6F-5610144B1E01}"/>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1" name="Google Shape;3434;p68">
                <a:extLst>
                  <a:ext uri="{FF2B5EF4-FFF2-40B4-BE49-F238E27FC236}">
                    <a16:creationId xmlns:a16="http://schemas.microsoft.com/office/drawing/2014/main" id="{488AE5EF-0275-A0C1-7725-3FCF66020133}"/>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2" name="Google Shape;3435;p68">
                <a:extLst>
                  <a:ext uri="{FF2B5EF4-FFF2-40B4-BE49-F238E27FC236}">
                    <a16:creationId xmlns:a16="http://schemas.microsoft.com/office/drawing/2014/main" id="{B78B687A-9E37-7274-7765-CFF2134D0026}"/>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3" name="Google Shape;3436;p68">
                <a:extLst>
                  <a:ext uri="{FF2B5EF4-FFF2-40B4-BE49-F238E27FC236}">
                    <a16:creationId xmlns:a16="http://schemas.microsoft.com/office/drawing/2014/main" id="{ECA288C1-93ED-E476-F70F-C6CFBA3F9860}"/>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4" name="Google Shape;3437;p68">
                <a:extLst>
                  <a:ext uri="{FF2B5EF4-FFF2-40B4-BE49-F238E27FC236}">
                    <a16:creationId xmlns:a16="http://schemas.microsoft.com/office/drawing/2014/main" id="{F5582B98-F7B3-D122-2531-8B5DC5676DE9}"/>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5" name="Google Shape;3438;p68">
                <a:extLst>
                  <a:ext uri="{FF2B5EF4-FFF2-40B4-BE49-F238E27FC236}">
                    <a16:creationId xmlns:a16="http://schemas.microsoft.com/office/drawing/2014/main" id="{6E670769-7977-9908-6348-B6446D706496}"/>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6" name="Google Shape;3439;p68">
                <a:extLst>
                  <a:ext uri="{FF2B5EF4-FFF2-40B4-BE49-F238E27FC236}">
                    <a16:creationId xmlns:a16="http://schemas.microsoft.com/office/drawing/2014/main" id="{811629E6-018C-6B16-A96F-1E2B734F8022}"/>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7" name="Google Shape;3440;p68">
                <a:extLst>
                  <a:ext uri="{FF2B5EF4-FFF2-40B4-BE49-F238E27FC236}">
                    <a16:creationId xmlns:a16="http://schemas.microsoft.com/office/drawing/2014/main" id="{2B561ED4-BD1B-34D2-CE9E-D33E8D7B0720}"/>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8" name="Google Shape;3441;p68">
                <a:extLst>
                  <a:ext uri="{FF2B5EF4-FFF2-40B4-BE49-F238E27FC236}">
                    <a16:creationId xmlns:a16="http://schemas.microsoft.com/office/drawing/2014/main" id="{F6F9A211-476A-8224-117E-2DFCBC975DAF}"/>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69" name="Google Shape;3442;p68">
                <a:extLst>
                  <a:ext uri="{FF2B5EF4-FFF2-40B4-BE49-F238E27FC236}">
                    <a16:creationId xmlns:a16="http://schemas.microsoft.com/office/drawing/2014/main" id="{513A4E1B-1A06-88B9-2D33-60EAFBFD29A0}"/>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0" name="Google Shape;3443;p68">
                <a:extLst>
                  <a:ext uri="{FF2B5EF4-FFF2-40B4-BE49-F238E27FC236}">
                    <a16:creationId xmlns:a16="http://schemas.microsoft.com/office/drawing/2014/main" id="{DC7462D0-8E32-1944-2D16-06AB1CA49385}"/>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1" name="Google Shape;3444;p68">
                <a:extLst>
                  <a:ext uri="{FF2B5EF4-FFF2-40B4-BE49-F238E27FC236}">
                    <a16:creationId xmlns:a16="http://schemas.microsoft.com/office/drawing/2014/main" id="{085F8D3D-A96E-0B47-146E-6FB852B78F49}"/>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2" name="Google Shape;3445;p68">
                <a:extLst>
                  <a:ext uri="{FF2B5EF4-FFF2-40B4-BE49-F238E27FC236}">
                    <a16:creationId xmlns:a16="http://schemas.microsoft.com/office/drawing/2014/main" id="{BFFDA6EE-BCE8-E7C7-B9D4-3B4321F2F7CD}"/>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3" name="Google Shape;3446;p68">
                <a:extLst>
                  <a:ext uri="{FF2B5EF4-FFF2-40B4-BE49-F238E27FC236}">
                    <a16:creationId xmlns:a16="http://schemas.microsoft.com/office/drawing/2014/main" id="{D27F4699-EBDE-2EA8-3B24-5C3023AA6155}"/>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4" name="Google Shape;3447;p68">
                <a:extLst>
                  <a:ext uri="{FF2B5EF4-FFF2-40B4-BE49-F238E27FC236}">
                    <a16:creationId xmlns:a16="http://schemas.microsoft.com/office/drawing/2014/main" id="{6E26F536-5051-9893-6112-4D8AA2A1E5A1}"/>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5" name="Google Shape;3448;p68">
                <a:extLst>
                  <a:ext uri="{FF2B5EF4-FFF2-40B4-BE49-F238E27FC236}">
                    <a16:creationId xmlns:a16="http://schemas.microsoft.com/office/drawing/2014/main" id="{6B474701-F7DC-994A-B5EB-7150A2CA2D4B}"/>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6" name="Google Shape;3449;p68">
                <a:extLst>
                  <a:ext uri="{FF2B5EF4-FFF2-40B4-BE49-F238E27FC236}">
                    <a16:creationId xmlns:a16="http://schemas.microsoft.com/office/drawing/2014/main" id="{F0F2F0E3-8ADA-2892-8D33-0924C6AE3804}"/>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7" name="Google Shape;3450;p68">
                <a:extLst>
                  <a:ext uri="{FF2B5EF4-FFF2-40B4-BE49-F238E27FC236}">
                    <a16:creationId xmlns:a16="http://schemas.microsoft.com/office/drawing/2014/main" id="{338A67A4-E9F1-74E4-2B6F-D52F5785014C}"/>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8" name="Google Shape;3451;p68">
                <a:extLst>
                  <a:ext uri="{FF2B5EF4-FFF2-40B4-BE49-F238E27FC236}">
                    <a16:creationId xmlns:a16="http://schemas.microsoft.com/office/drawing/2014/main" id="{2EC31FB3-507E-305E-92E3-927445FE2E25}"/>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79" name="Google Shape;3452;p68">
                <a:extLst>
                  <a:ext uri="{FF2B5EF4-FFF2-40B4-BE49-F238E27FC236}">
                    <a16:creationId xmlns:a16="http://schemas.microsoft.com/office/drawing/2014/main" id="{4E10D4CF-867B-5006-3C00-8AD6E1D1D45A}"/>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0" name="Google Shape;3453;p68">
                <a:extLst>
                  <a:ext uri="{FF2B5EF4-FFF2-40B4-BE49-F238E27FC236}">
                    <a16:creationId xmlns:a16="http://schemas.microsoft.com/office/drawing/2014/main" id="{0100E07A-A8D4-E73D-E406-BA9247A916BE}"/>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1" name="Google Shape;3454;p68">
                <a:extLst>
                  <a:ext uri="{FF2B5EF4-FFF2-40B4-BE49-F238E27FC236}">
                    <a16:creationId xmlns:a16="http://schemas.microsoft.com/office/drawing/2014/main" id="{C94433AF-C232-E67C-EC96-9767BDC1634C}"/>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2" name="Google Shape;3455;p68">
                <a:extLst>
                  <a:ext uri="{FF2B5EF4-FFF2-40B4-BE49-F238E27FC236}">
                    <a16:creationId xmlns:a16="http://schemas.microsoft.com/office/drawing/2014/main" id="{755996E3-B555-D7F2-4507-A6BE94940B70}"/>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3" name="Google Shape;3456;p68">
                <a:extLst>
                  <a:ext uri="{FF2B5EF4-FFF2-40B4-BE49-F238E27FC236}">
                    <a16:creationId xmlns:a16="http://schemas.microsoft.com/office/drawing/2014/main" id="{D3818F79-A4A1-131B-1403-603F592A7457}"/>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4" name="Google Shape;3457;p68">
                <a:extLst>
                  <a:ext uri="{FF2B5EF4-FFF2-40B4-BE49-F238E27FC236}">
                    <a16:creationId xmlns:a16="http://schemas.microsoft.com/office/drawing/2014/main" id="{35438F4D-164E-CA0D-621C-F3574D236F26}"/>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5" name="Google Shape;3458;p68">
                <a:extLst>
                  <a:ext uri="{FF2B5EF4-FFF2-40B4-BE49-F238E27FC236}">
                    <a16:creationId xmlns:a16="http://schemas.microsoft.com/office/drawing/2014/main" id="{7931D888-5AEA-DA7F-6C9A-5AE5B58B9B5A}"/>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6" name="Google Shape;3459;p68">
                <a:extLst>
                  <a:ext uri="{FF2B5EF4-FFF2-40B4-BE49-F238E27FC236}">
                    <a16:creationId xmlns:a16="http://schemas.microsoft.com/office/drawing/2014/main" id="{1FDA016A-03E9-0CCC-0D46-A0E087381523}"/>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7" name="Google Shape;3460;p68">
                <a:extLst>
                  <a:ext uri="{FF2B5EF4-FFF2-40B4-BE49-F238E27FC236}">
                    <a16:creationId xmlns:a16="http://schemas.microsoft.com/office/drawing/2014/main" id="{DB8194D5-C19B-9D21-6CA2-56967BDF0FE6}"/>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8" name="Google Shape;3461;p68">
                <a:extLst>
                  <a:ext uri="{FF2B5EF4-FFF2-40B4-BE49-F238E27FC236}">
                    <a16:creationId xmlns:a16="http://schemas.microsoft.com/office/drawing/2014/main" id="{ED6E78A5-505E-4E85-E9B8-D41CEC8DCCA3}"/>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89" name="Google Shape;3462;p68">
                <a:extLst>
                  <a:ext uri="{FF2B5EF4-FFF2-40B4-BE49-F238E27FC236}">
                    <a16:creationId xmlns:a16="http://schemas.microsoft.com/office/drawing/2014/main" id="{4CD97577-8DFB-6FD8-F836-46D6EF0BB1C1}"/>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0" name="Google Shape;3463;p68">
                <a:extLst>
                  <a:ext uri="{FF2B5EF4-FFF2-40B4-BE49-F238E27FC236}">
                    <a16:creationId xmlns:a16="http://schemas.microsoft.com/office/drawing/2014/main" id="{C62569B9-2249-D3A6-3305-4A7648CF3C42}"/>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1" name="Google Shape;3464;p68">
                <a:extLst>
                  <a:ext uri="{FF2B5EF4-FFF2-40B4-BE49-F238E27FC236}">
                    <a16:creationId xmlns:a16="http://schemas.microsoft.com/office/drawing/2014/main" id="{2F1DF798-D230-EEC6-91E7-56B3455AF98E}"/>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2" name="Google Shape;3465;p68">
                <a:extLst>
                  <a:ext uri="{FF2B5EF4-FFF2-40B4-BE49-F238E27FC236}">
                    <a16:creationId xmlns:a16="http://schemas.microsoft.com/office/drawing/2014/main" id="{3073D766-A92A-C2D4-C111-B6C506887693}"/>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3" name="Google Shape;3466;p68">
                <a:extLst>
                  <a:ext uri="{FF2B5EF4-FFF2-40B4-BE49-F238E27FC236}">
                    <a16:creationId xmlns:a16="http://schemas.microsoft.com/office/drawing/2014/main" id="{A1097D71-4519-C873-CB0D-8B1A3073D0DF}"/>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4" name="Google Shape;3467;p68">
                <a:extLst>
                  <a:ext uri="{FF2B5EF4-FFF2-40B4-BE49-F238E27FC236}">
                    <a16:creationId xmlns:a16="http://schemas.microsoft.com/office/drawing/2014/main" id="{4C95FCFE-6A26-4F24-617B-00B531667628}"/>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5" name="Google Shape;3468;p68">
                <a:extLst>
                  <a:ext uri="{FF2B5EF4-FFF2-40B4-BE49-F238E27FC236}">
                    <a16:creationId xmlns:a16="http://schemas.microsoft.com/office/drawing/2014/main" id="{A1C79FB5-4B60-60E8-5015-D3A0631D446A}"/>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6" name="Google Shape;3469;p68">
                <a:extLst>
                  <a:ext uri="{FF2B5EF4-FFF2-40B4-BE49-F238E27FC236}">
                    <a16:creationId xmlns:a16="http://schemas.microsoft.com/office/drawing/2014/main" id="{3712E1B8-775E-7ADA-430C-94674A58E8D6}"/>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7" name="Google Shape;3470;p68">
                <a:extLst>
                  <a:ext uri="{FF2B5EF4-FFF2-40B4-BE49-F238E27FC236}">
                    <a16:creationId xmlns:a16="http://schemas.microsoft.com/office/drawing/2014/main" id="{C3617381-2EA6-ABA3-22AB-6A7E9A6229FC}"/>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8" name="Google Shape;3471;p68">
                <a:extLst>
                  <a:ext uri="{FF2B5EF4-FFF2-40B4-BE49-F238E27FC236}">
                    <a16:creationId xmlns:a16="http://schemas.microsoft.com/office/drawing/2014/main" id="{02485B3D-97B4-20B0-1DD7-722C57E1B71F}"/>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999" name="Google Shape;3472;p68">
                <a:extLst>
                  <a:ext uri="{FF2B5EF4-FFF2-40B4-BE49-F238E27FC236}">
                    <a16:creationId xmlns:a16="http://schemas.microsoft.com/office/drawing/2014/main" id="{EBD24449-9F88-1CFD-60C0-06833B817077}"/>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0" name="Google Shape;3473;p68">
                <a:extLst>
                  <a:ext uri="{FF2B5EF4-FFF2-40B4-BE49-F238E27FC236}">
                    <a16:creationId xmlns:a16="http://schemas.microsoft.com/office/drawing/2014/main" id="{7A6B2D62-52B6-9EC9-B11C-E54305D183F4}"/>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1" name="Google Shape;3474;p68">
                <a:extLst>
                  <a:ext uri="{FF2B5EF4-FFF2-40B4-BE49-F238E27FC236}">
                    <a16:creationId xmlns:a16="http://schemas.microsoft.com/office/drawing/2014/main" id="{2E0F8EBA-84D8-D774-FE99-397942C1CE8D}"/>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2" name="Google Shape;3475;p68">
                <a:extLst>
                  <a:ext uri="{FF2B5EF4-FFF2-40B4-BE49-F238E27FC236}">
                    <a16:creationId xmlns:a16="http://schemas.microsoft.com/office/drawing/2014/main" id="{FB39DF17-817A-E717-0725-A8A12F52E119}"/>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3" name="Google Shape;3476;p68">
                <a:extLst>
                  <a:ext uri="{FF2B5EF4-FFF2-40B4-BE49-F238E27FC236}">
                    <a16:creationId xmlns:a16="http://schemas.microsoft.com/office/drawing/2014/main" id="{D82DF34F-C44A-8647-2438-04759DB01AA8}"/>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4" name="Google Shape;3477;p68">
                <a:extLst>
                  <a:ext uri="{FF2B5EF4-FFF2-40B4-BE49-F238E27FC236}">
                    <a16:creationId xmlns:a16="http://schemas.microsoft.com/office/drawing/2014/main" id="{FD160656-9F17-B2B7-A7F6-D079EA8D3903}"/>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5" name="Google Shape;3478;p68">
                <a:extLst>
                  <a:ext uri="{FF2B5EF4-FFF2-40B4-BE49-F238E27FC236}">
                    <a16:creationId xmlns:a16="http://schemas.microsoft.com/office/drawing/2014/main" id="{64178339-0E44-319A-B6C9-1D61B73D226C}"/>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6" name="Google Shape;3479;p68">
                <a:extLst>
                  <a:ext uri="{FF2B5EF4-FFF2-40B4-BE49-F238E27FC236}">
                    <a16:creationId xmlns:a16="http://schemas.microsoft.com/office/drawing/2014/main" id="{D8EA80C9-D2D9-A872-CD34-65594EEEDF16}"/>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7" name="Google Shape;3480;p68">
                <a:extLst>
                  <a:ext uri="{FF2B5EF4-FFF2-40B4-BE49-F238E27FC236}">
                    <a16:creationId xmlns:a16="http://schemas.microsoft.com/office/drawing/2014/main" id="{A92216B9-BEB5-8B8E-FC00-824304A34DEA}"/>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8" name="Google Shape;3481;p68">
                <a:extLst>
                  <a:ext uri="{FF2B5EF4-FFF2-40B4-BE49-F238E27FC236}">
                    <a16:creationId xmlns:a16="http://schemas.microsoft.com/office/drawing/2014/main" id="{63A41CF7-818F-47DD-044A-CCC56472E160}"/>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09" name="Google Shape;3482;p68">
                <a:extLst>
                  <a:ext uri="{FF2B5EF4-FFF2-40B4-BE49-F238E27FC236}">
                    <a16:creationId xmlns:a16="http://schemas.microsoft.com/office/drawing/2014/main" id="{4E49BBAB-D859-631A-279B-9C0A8D56124C}"/>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0" name="Google Shape;3483;p68">
                <a:extLst>
                  <a:ext uri="{FF2B5EF4-FFF2-40B4-BE49-F238E27FC236}">
                    <a16:creationId xmlns:a16="http://schemas.microsoft.com/office/drawing/2014/main" id="{8F21FB51-4AF7-546B-0143-00C8292D65E5}"/>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1" name="Google Shape;3484;p68">
                <a:extLst>
                  <a:ext uri="{FF2B5EF4-FFF2-40B4-BE49-F238E27FC236}">
                    <a16:creationId xmlns:a16="http://schemas.microsoft.com/office/drawing/2014/main" id="{7E4D3D66-50AE-F67C-A6C1-E4BA73C9E705}"/>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2" name="Google Shape;3485;p68">
                <a:extLst>
                  <a:ext uri="{FF2B5EF4-FFF2-40B4-BE49-F238E27FC236}">
                    <a16:creationId xmlns:a16="http://schemas.microsoft.com/office/drawing/2014/main" id="{75FCF876-2A6A-6F42-2BC9-CF0CF0B16069}"/>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3" name="Google Shape;3486;p68">
                <a:extLst>
                  <a:ext uri="{FF2B5EF4-FFF2-40B4-BE49-F238E27FC236}">
                    <a16:creationId xmlns:a16="http://schemas.microsoft.com/office/drawing/2014/main" id="{C14A447D-ACAE-2120-D050-6BCCE30DFB11}"/>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4" name="Google Shape;3487;p68">
                <a:extLst>
                  <a:ext uri="{FF2B5EF4-FFF2-40B4-BE49-F238E27FC236}">
                    <a16:creationId xmlns:a16="http://schemas.microsoft.com/office/drawing/2014/main" id="{FC0A94A2-3254-3363-D93E-C65C4A903503}"/>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5" name="Google Shape;3488;p68">
                <a:extLst>
                  <a:ext uri="{FF2B5EF4-FFF2-40B4-BE49-F238E27FC236}">
                    <a16:creationId xmlns:a16="http://schemas.microsoft.com/office/drawing/2014/main" id="{68207A4E-FEEA-E472-1A2F-2D51CA5D68A1}"/>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6" name="Google Shape;3489;p68">
                <a:extLst>
                  <a:ext uri="{FF2B5EF4-FFF2-40B4-BE49-F238E27FC236}">
                    <a16:creationId xmlns:a16="http://schemas.microsoft.com/office/drawing/2014/main" id="{2CB66FE7-524A-1DAF-4566-0F9BB9446F6C}"/>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7" name="Google Shape;3490;p68">
                <a:extLst>
                  <a:ext uri="{FF2B5EF4-FFF2-40B4-BE49-F238E27FC236}">
                    <a16:creationId xmlns:a16="http://schemas.microsoft.com/office/drawing/2014/main" id="{079C1491-B103-DEDE-E119-E80B67BAEC66}"/>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8" name="Google Shape;3491;p68">
                <a:extLst>
                  <a:ext uri="{FF2B5EF4-FFF2-40B4-BE49-F238E27FC236}">
                    <a16:creationId xmlns:a16="http://schemas.microsoft.com/office/drawing/2014/main" id="{42EC84E5-7FBF-3B38-824F-E489108D1BB1}"/>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19" name="Google Shape;3492;p68">
                <a:extLst>
                  <a:ext uri="{FF2B5EF4-FFF2-40B4-BE49-F238E27FC236}">
                    <a16:creationId xmlns:a16="http://schemas.microsoft.com/office/drawing/2014/main" id="{41981677-B9BC-C954-A6CC-8B20D8F729BF}"/>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0" name="Google Shape;3493;p68">
                <a:extLst>
                  <a:ext uri="{FF2B5EF4-FFF2-40B4-BE49-F238E27FC236}">
                    <a16:creationId xmlns:a16="http://schemas.microsoft.com/office/drawing/2014/main" id="{BF3E4AAC-BAF6-90D3-133A-84F453255200}"/>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1" name="Google Shape;3494;p68">
                <a:extLst>
                  <a:ext uri="{FF2B5EF4-FFF2-40B4-BE49-F238E27FC236}">
                    <a16:creationId xmlns:a16="http://schemas.microsoft.com/office/drawing/2014/main" id="{9A16DA10-A6DD-9B9D-68EF-ED7569039642}"/>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2" name="Google Shape;3495;p68">
                <a:extLst>
                  <a:ext uri="{FF2B5EF4-FFF2-40B4-BE49-F238E27FC236}">
                    <a16:creationId xmlns:a16="http://schemas.microsoft.com/office/drawing/2014/main" id="{49505D2D-1F70-956D-B0B3-9015E2A98BE4}"/>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3" name="Google Shape;3496;p68">
                <a:extLst>
                  <a:ext uri="{FF2B5EF4-FFF2-40B4-BE49-F238E27FC236}">
                    <a16:creationId xmlns:a16="http://schemas.microsoft.com/office/drawing/2014/main" id="{B72AE219-87DF-13A2-B6F6-C1CC4791C62E}"/>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4" name="Google Shape;3497;p68">
                <a:extLst>
                  <a:ext uri="{FF2B5EF4-FFF2-40B4-BE49-F238E27FC236}">
                    <a16:creationId xmlns:a16="http://schemas.microsoft.com/office/drawing/2014/main" id="{C5C47AF3-A37B-2FFD-1DD1-2CCABAA479CB}"/>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5" name="Google Shape;3498;p68">
                <a:extLst>
                  <a:ext uri="{FF2B5EF4-FFF2-40B4-BE49-F238E27FC236}">
                    <a16:creationId xmlns:a16="http://schemas.microsoft.com/office/drawing/2014/main" id="{1B6902C0-AEC1-541D-9E5E-66E15AAC530F}"/>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6" name="Google Shape;3499;p68">
                <a:extLst>
                  <a:ext uri="{FF2B5EF4-FFF2-40B4-BE49-F238E27FC236}">
                    <a16:creationId xmlns:a16="http://schemas.microsoft.com/office/drawing/2014/main" id="{175C24E9-6A07-D064-5993-D45929B407D3}"/>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7" name="Google Shape;3500;p68">
                <a:extLst>
                  <a:ext uri="{FF2B5EF4-FFF2-40B4-BE49-F238E27FC236}">
                    <a16:creationId xmlns:a16="http://schemas.microsoft.com/office/drawing/2014/main" id="{C81C07A7-8560-5736-7D29-DDD0A449617A}"/>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8" name="Google Shape;3501;p68">
                <a:extLst>
                  <a:ext uri="{FF2B5EF4-FFF2-40B4-BE49-F238E27FC236}">
                    <a16:creationId xmlns:a16="http://schemas.microsoft.com/office/drawing/2014/main" id="{750E7973-F035-0BF7-5AD9-BD0D0F175210}"/>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29" name="Google Shape;3502;p68">
                <a:extLst>
                  <a:ext uri="{FF2B5EF4-FFF2-40B4-BE49-F238E27FC236}">
                    <a16:creationId xmlns:a16="http://schemas.microsoft.com/office/drawing/2014/main" id="{588D76E1-D3BE-DAC5-DDC7-EF6C982D0C22}"/>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0" name="Google Shape;3503;p68">
                <a:extLst>
                  <a:ext uri="{FF2B5EF4-FFF2-40B4-BE49-F238E27FC236}">
                    <a16:creationId xmlns:a16="http://schemas.microsoft.com/office/drawing/2014/main" id="{7ABD7BF8-CF9E-6449-5156-F2C29F46457B}"/>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1" name="Google Shape;3504;p68">
                <a:extLst>
                  <a:ext uri="{FF2B5EF4-FFF2-40B4-BE49-F238E27FC236}">
                    <a16:creationId xmlns:a16="http://schemas.microsoft.com/office/drawing/2014/main" id="{DD4B40CA-F470-C7A8-78FE-53BD2E70CAB3}"/>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2" name="Google Shape;3505;p68">
                <a:extLst>
                  <a:ext uri="{FF2B5EF4-FFF2-40B4-BE49-F238E27FC236}">
                    <a16:creationId xmlns:a16="http://schemas.microsoft.com/office/drawing/2014/main" id="{50F3E6FA-33EB-AA50-1467-7977D2CF8E08}"/>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3" name="Google Shape;3506;p68">
                <a:extLst>
                  <a:ext uri="{FF2B5EF4-FFF2-40B4-BE49-F238E27FC236}">
                    <a16:creationId xmlns:a16="http://schemas.microsoft.com/office/drawing/2014/main" id="{77FBB974-DACA-2B17-E0A0-1CEB70C40AF9}"/>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4" name="Google Shape;3507;p68">
                <a:extLst>
                  <a:ext uri="{FF2B5EF4-FFF2-40B4-BE49-F238E27FC236}">
                    <a16:creationId xmlns:a16="http://schemas.microsoft.com/office/drawing/2014/main" id="{165BA2BE-484E-E1B8-3CC8-BB2D98F2C9E0}"/>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5" name="Google Shape;3508;p68">
                <a:extLst>
                  <a:ext uri="{FF2B5EF4-FFF2-40B4-BE49-F238E27FC236}">
                    <a16:creationId xmlns:a16="http://schemas.microsoft.com/office/drawing/2014/main" id="{D2B850F3-7C64-B71F-F9AC-1173BFD34994}"/>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6" name="Google Shape;3509;p68">
                <a:extLst>
                  <a:ext uri="{FF2B5EF4-FFF2-40B4-BE49-F238E27FC236}">
                    <a16:creationId xmlns:a16="http://schemas.microsoft.com/office/drawing/2014/main" id="{0645C995-843C-CBAA-0886-7CFBCBB0BC02}"/>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7" name="Google Shape;3510;p68">
                <a:extLst>
                  <a:ext uri="{FF2B5EF4-FFF2-40B4-BE49-F238E27FC236}">
                    <a16:creationId xmlns:a16="http://schemas.microsoft.com/office/drawing/2014/main" id="{BACB2FDB-8D63-B7DF-C5EA-B30121DABB3B}"/>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8" name="Google Shape;3511;p68">
                <a:extLst>
                  <a:ext uri="{FF2B5EF4-FFF2-40B4-BE49-F238E27FC236}">
                    <a16:creationId xmlns:a16="http://schemas.microsoft.com/office/drawing/2014/main" id="{EE37B4A0-7CB2-1EAC-5C8A-9EBFC9AD8B8B}"/>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39" name="Google Shape;3512;p68">
                <a:extLst>
                  <a:ext uri="{FF2B5EF4-FFF2-40B4-BE49-F238E27FC236}">
                    <a16:creationId xmlns:a16="http://schemas.microsoft.com/office/drawing/2014/main" id="{381C8D8A-AF3E-3A74-0FE2-0EB07BDC19C6}"/>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0" name="Google Shape;3513;p68">
                <a:extLst>
                  <a:ext uri="{FF2B5EF4-FFF2-40B4-BE49-F238E27FC236}">
                    <a16:creationId xmlns:a16="http://schemas.microsoft.com/office/drawing/2014/main" id="{58EDDEC5-1F44-7BAE-5BEA-6514957C1221}"/>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1" name="Google Shape;3514;p68">
                <a:extLst>
                  <a:ext uri="{FF2B5EF4-FFF2-40B4-BE49-F238E27FC236}">
                    <a16:creationId xmlns:a16="http://schemas.microsoft.com/office/drawing/2014/main" id="{1632CCF7-7BCD-9369-1C3D-159166E76F8B}"/>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2" name="Google Shape;3515;p68">
                <a:extLst>
                  <a:ext uri="{FF2B5EF4-FFF2-40B4-BE49-F238E27FC236}">
                    <a16:creationId xmlns:a16="http://schemas.microsoft.com/office/drawing/2014/main" id="{D93A92EC-9D8E-074D-C4A4-BC4FADB39BFA}"/>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3" name="Google Shape;3516;p68">
                <a:extLst>
                  <a:ext uri="{FF2B5EF4-FFF2-40B4-BE49-F238E27FC236}">
                    <a16:creationId xmlns:a16="http://schemas.microsoft.com/office/drawing/2014/main" id="{864DAA66-F21A-CCF6-AEA2-91FAAA96896A}"/>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4" name="Google Shape;3517;p68">
                <a:extLst>
                  <a:ext uri="{FF2B5EF4-FFF2-40B4-BE49-F238E27FC236}">
                    <a16:creationId xmlns:a16="http://schemas.microsoft.com/office/drawing/2014/main" id="{21FFF050-33D9-04C4-F5F0-5E7EA7D198EC}"/>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5" name="Google Shape;3518;p68">
                <a:extLst>
                  <a:ext uri="{FF2B5EF4-FFF2-40B4-BE49-F238E27FC236}">
                    <a16:creationId xmlns:a16="http://schemas.microsoft.com/office/drawing/2014/main" id="{C8B448AB-37A6-A481-AAF1-BE38E631DD83}"/>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6" name="Google Shape;3519;p68">
                <a:extLst>
                  <a:ext uri="{FF2B5EF4-FFF2-40B4-BE49-F238E27FC236}">
                    <a16:creationId xmlns:a16="http://schemas.microsoft.com/office/drawing/2014/main" id="{81792F4F-4C7A-870E-0F6D-490398C5C7D9}"/>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7" name="Google Shape;3520;p68">
                <a:extLst>
                  <a:ext uri="{FF2B5EF4-FFF2-40B4-BE49-F238E27FC236}">
                    <a16:creationId xmlns:a16="http://schemas.microsoft.com/office/drawing/2014/main" id="{4DA3A3A4-0373-DB9A-FC2E-AB0EEC1B973C}"/>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8" name="Google Shape;3521;p68">
                <a:extLst>
                  <a:ext uri="{FF2B5EF4-FFF2-40B4-BE49-F238E27FC236}">
                    <a16:creationId xmlns:a16="http://schemas.microsoft.com/office/drawing/2014/main" id="{6AFA0290-2888-8D1B-6941-BC3FCD85D3D9}"/>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49" name="Google Shape;3522;p68">
                <a:extLst>
                  <a:ext uri="{FF2B5EF4-FFF2-40B4-BE49-F238E27FC236}">
                    <a16:creationId xmlns:a16="http://schemas.microsoft.com/office/drawing/2014/main" id="{7C9479FF-D783-B3EF-A3FC-FB6135EB3886}"/>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0" name="Google Shape;3523;p68">
                <a:extLst>
                  <a:ext uri="{FF2B5EF4-FFF2-40B4-BE49-F238E27FC236}">
                    <a16:creationId xmlns:a16="http://schemas.microsoft.com/office/drawing/2014/main" id="{88FE9DB6-C224-FB55-D700-DBC2942BA64D}"/>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1" name="Google Shape;3524;p68">
                <a:extLst>
                  <a:ext uri="{FF2B5EF4-FFF2-40B4-BE49-F238E27FC236}">
                    <a16:creationId xmlns:a16="http://schemas.microsoft.com/office/drawing/2014/main" id="{15EDDF3B-A76B-D8D1-8A9A-72D33489A898}"/>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2" name="Google Shape;3525;p68">
                <a:extLst>
                  <a:ext uri="{FF2B5EF4-FFF2-40B4-BE49-F238E27FC236}">
                    <a16:creationId xmlns:a16="http://schemas.microsoft.com/office/drawing/2014/main" id="{82E89EBC-06B4-D0BA-341D-84BD746F3428}"/>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3" name="Google Shape;3526;p68">
                <a:extLst>
                  <a:ext uri="{FF2B5EF4-FFF2-40B4-BE49-F238E27FC236}">
                    <a16:creationId xmlns:a16="http://schemas.microsoft.com/office/drawing/2014/main" id="{02F8484D-6766-3A80-852C-CF27A5C50813}"/>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4" name="Google Shape;3527;p68">
                <a:extLst>
                  <a:ext uri="{FF2B5EF4-FFF2-40B4-BE49-F238E27FC236}">
                    <a16:creationId xmlns:a16="http://schemas.microsoft.com/office/drawing/2014/main" id="{06E2D3E3-1D25-32D2-27BD-A7703DCED556}"/>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5" name="Google Shape;3528;p68">
                <a:extLst>
                  <a:ext uri="{FF2B5EF4-FFF2-40B4-BE49-F238E27FC236}">
                    <a16:creationId xmlns:a16="http://schemas.microsoft.com/office/drawing/2014/main" id="{C5C57E1D-3FDE-33BA-FE23-67E17F9EC903}"/>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6" name="Google Shape;3529;p68">
                <a:extLst>
                  <a:ext uri="{FF2B5EF4-FFF2-40B4-BE49-F238E27FC236}">
                    <a16:creationId xmlns:a16="http://schemas.microsoft.com/office/drawing/2014/main" id="{6CDA279C-6EA7-5B16-275C-B7DE8BA65849}"/>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7" name="Google Shape;3530;p68">
                <a:extLst>
                  <a:ext uri="{FF2B5EF4-FFF2-40B4-BE49-F238E27FC236}">
                    <a16:creationId xmlns:a16="http://schemas.microsoft.com/office/drawing/2014/main" id="{7A0524E2-28BB-584D-8F7A-41B4B54098E7}"/>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8" name="Google Shape;3531;p68">
                <a:extLst>
                  <a:ext uri="{FF2B5EF4-FFF2-40B4-BE49-F238E27FC236}">
                    <a16:creationId xmlns:a16="http://schemas.microsoft.com/office/drawing/2014/main" id="{BCEDDBA5-1EC1-E2DF-B2DE-3226FC4B5C79}"/>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59" name="Google Shape;3532;p68">
                <a:extLst>
                  <a:ext uri="{FF2B5EF4-FFF2-40B4-BE49-F238E27FC236}">
                    <a16:creationId xmlns:a16="http://schemas.microsoft.com/office/drawing/2014/main" id="{DC6014B1-D6D3-5B25-32E1-DB138A1A0B8F}"/>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0" name="Google Shape;3533;p68">
                <a:extLst>
                  <a:ext uri="{FF2B5EF4-FFF2-40B4-BE49-F238E27FC236}">
                    <a16:creationId xmlns:a16="http://schemas.microsoft.com/office/drawing/2014/main" id="{31CBFF1C-FD5C-86E6-7DFE-86745BA21328}"/>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1" name="Google Shape;3534;p68">
                <a:extLst>
                  <a:ext uri="{FF2B5EF4-FFF2-40B4-BE49-F238E27FC236}">
                    <a16:creationId xmlns:a16="http://schemas.microsoft.com/office/drawing/2014/main" id="{A5D3759E-0307-4005-C228-C61767EAEDDA}"/>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2" name="Google Shape;3535;p68">
                <a:extLst>
                  <a:ext uri="{FF2B5EF4-FFF2-40B4-BE49-F238E27FC236}">
                    <a16:creationId xmlns:a16="http://schemas.microsoft.com/office/drawing/2014/main" id="{39F1CA53-4C37-BDD2-9519-51A9D3FD1A90}"/>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3" name="Google Shape;3536;p68">
                <a:extLst>
                  <a:ext uri="{FF2B5EF4-FFF2-40B4-BE49-F238E27FC236}">
                    <a16:creationId xmlns:a16="http://schemas.microsoft.com/office/drawing/2014/main" id="{C41116D0-9FC5-2390-0139-E29CF678AB31}"/>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4" name="Google Shape;3537;p68">
                <a:extLst>
                  <a:ext uri="{FF2B5EF4-FFF2-40B4-BE49-F238E27FC236}">
                    <a16:creationId xmlns:a16="http://schemas.microsoft.com/office/drawing/2014/main" id="{28BA900B-E842-906C-55AC-ED9511E10F1D}"/>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5" name="Google Shape;3538;p68">
                <a:extLst>
                  <a:ext uri="{FF2B5EF4-FFF2-40B4-BE49-F238E27FC236}">
                    <a16:creationId xmlns:a16="http://schemas.microsoft.com/office/drawing/2014/main" id="{2205E9B9-6CC6-1893-C0B6-EDE9E84758AC}"/>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6" name="Google Shape;3539;p68">
                <a:extLst>
                  <a:ext uri="{FF2B5EF4-FFF2-40B4-BE49-F238E27FC236}">
                    <a16:creationId xmlns:a16="http://schemas.microsoft.com/office/drawing/2014/main" id="{71B8D5C3-A472-20E5-8399-8954F4091FA0}"/>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7" name="Google Shape;3540;p68">
                <a:extLst>
                  <a:ext uri="{FF2B5EF4-FFF2-40B4-BE49-F238E27FC236}">
                    <a16:creationId xmlns:a16="http://schemas.microsoft.com/office/drawing/2014/main" id="{04031557-8717-7030-228A-85D28A9A6A37}"/>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8" name="Google Shape;3541;p68">
                <a:extLst>
                  <a:ext uri="{FF2B5EF4-FFF2-40B4-BE49-F238E27FC236}">
                    <a16:creationId xmlns:a16="http://schemas.microsoft.com/office/drawing/2014/main" id="{BB87B750-8938-FCA8-3FC0-D84B04FF3430}"/>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69" name="Google Shape;3542;p68">
                <a:extLst>
                  <a:ext uri="{FF2B5EF4-FFF2-40B4-BE49-F238E27FC236}">
                    <a16:creationId xmlns:a16="http://schemas.microsoft.com/office/drawing/2014/main" id="{4EDBA987-3D70-0F23-4EA0-E8F86A5CA30E}"/>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0" name="Google Shape;3543;p68">
                <a:extLst>
                  <a:ext uri="{FF2B5EF4-FFF2-40B4-BE49-F238E27FC236}">
                    <a16:creationId xmlns:a16="http://schemas.microsoft.com/office/drawing/2014/main" id="{970CE812-7ACB-C717-DBD9-460B7A561E59}"/>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1" name="Google Shape;3544;p68">
                <a:extLst>
                  <a:ext uri="{FF2B5EF4-FFF2-40B4-BE49-F238E27FC236}">
                    <a16:creationId xmlns:a16="http://schemas.microsoft.com/office/drawing/2014/main" id="{B935D137-4696-AE6B-C33E-DDD9D6CC8E12}"/>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2" name="Google Shape;3545;p68">
                <a:extLst>
                  <a:ext uri="{FF2B5EF4-FFF2-40B4-BE49-F238E27FC236}">
                    <a16:creationId xmlns:a16="http://schemas.microsoft.com/office/drawing/2014/main" id="{05B075BC-FD03-51D9-FE6F-473D590AADEA}"/>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3" name="Google Shape;3546;p68">
                <a:extLst>
                  <a:ext uri="{FF2B5EF4-FFF2-40B4-BE49-F238E27FC236}">
                    <a16:creationId xmlns:a16="http://schemas.microsoft.com/office/drawing/2014/main" id="{3D4E99E2-13FB-8D69-F6D7-81794E6EB0B0}"/>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4" name="Google Shape;3547;p68">
                <a:extLst>
                  <a:ext uri="{FF2B5EF4-FFF2-40B4-BE49-F238E27FC236}">
                    <a16:creationId xmlns:a16="http://schemas.microsoft.com/office/drawing/2014/main" id="{2F399DF7-1D71-3487-5F50-AD794EF6C11A}"/>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5" name="Google Shape;3548;p68">
                <a:extLst>
                  <a:ext uri="{FF2B5EF4-FFF2-40B4-BE49-F238E27FC236}">
                    <a16:creationId xmlns:a16="http://schemas.microsoft.com/office/drawing/2014/main" id="{21C47594-E003-55BC-7E31-AA7204CF6F6D}"/>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6" name="Google Shape;3549;p68">
                <a:extLst>
                  <a:ext uri="{FF2B5EF4-FFF2-40B4-BE49-F238E27FC236}">
                    <a16:creationId xmlns:a16="http://schemas.microsoft.com/office/drawing/2014/main" id="{BD9C1ACF-AC79-4A16-7F5C-3F5853A762F4}"/>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7" name="Google Shape;3550;p68">
                <a:extLst>
                  <a:ext uri="{FF2B5EF4-FFF2-40B4-BE49-F238E27FC236}">
                    <a16:creationId xmlns:a16="http://schemas.microsoft.com/office/drawing/2014/main" id="{924173D9-2CF4-9851-DED3-C6E5CD3D1E7C}"/>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8" name="Google Shape;3551;p68">
                <a:extLst>
                  <a:ext uri="{FF2B5EF4-FFF2-40B4-BE49-F238E27FC236}">
                    <a16:creationId xmlns:a16="http://schemas.microsoft.com/office/drawing/2014/main" id="{F0D369C6-F83E-58BD-5D40-0827DE5460B8}"/>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79" name="Google Shape;3552;p68">
                <a:extLst>
                  <a:ext uri="{FF2B5EF4-FFF2-40B4-BE49-F238E27FC236}">
                    <a16:creationId xmlns:a16="http://schemas.microsoft.com/office/drawing/2014/main" id="{016AB6CF-CF54-3606-4202-7C0623DBF412}"/>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0" name="Google Shape;3553;p68">
                <a:extLst>
                  <a:ext uri="{FF2B5EF4-FFF2-40B4-BE49-F238E27FC236}">
                    <a16:creationId xmlns:a16="http://schemas.microsoft.com/office/drawing/2014/main" id="{C6C8AC3E-D2F7-2F86-26D9-B8E29860AAAC}"/>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1" name="Google Shape;3554;p68">
                <a:extLst>
                  <a:ext uri="{FF2B5EF4-FFF2-40B4-BE49-F238E27FC236}">
                    <a16:creationId xmlns:a16="http://schemas.microsoft.com/office/drawing/2014/main" id="{7F677F4B-80FA-4897-06A7-30DD4EC3794C}"/>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2" name="Google Shape;3555;p68">
                <a:extLst>
                  <a:ext uri="{FF2B5EF4-FFF2-40B4-BE49-F238E27FC236}">
                    <a16:creationId xmlns:a16="http://schemas.microsoft.com/office/drawing/2014/main" id="{1173A31A-B532-4AA2-72EE-E5ADC617731C}"/>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3" name="Google Shape;3556;p68">
                <a:extLst>
                  <a:ext uri="{FF2B5EF4-FFF2-40B4-BE49-F238E27FC236}">
                    <a16:creationId xmlns:a16="http://schemas.microsoft.com/office/drawing/2014/main" id="{947B7A02-BDF7-7876-6E4D-41CEA0B79E68}"/>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4" name="Google Shape;3557;p68">
                <a:extLst>
                  <a:ext uri="{FF2B5EF4-FFF2-40B4-BE49-F238E27FC236}">
                    <a16:creationId xmlns:a16="http://schemas.microsoft.com/office/drawing/2014/main" id="{DD87E323-3F8D-B18C-04BB-4ECEF677C7C6}"/>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5" name="Google Shape;3558;p68">
                <a:extLst>
                  <a:ext uri="{FF2B5EF4-FFF2-40B4-BE49-F238E27FC236}">
                    <a16:creationId xmlns:a16="http://schemas.microsoft.com/office/drawing/2014/main" id="{B7208A2C-B304-3335-3D38-D844026389DD}"/>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6" name="Google Shape;3559;p68">
                <a:extLst>
                  <a:ext uri="{FF2B5EF4-FFF2-40B4-BE49-F238E27FC236}">
                    <a16:creationId xmlns:a16="http://schemas.microsoft.com/office/drawing/2014/main" id="{BCC9258A-5306-FF57-DC75-0DDBDB58B73A}"/>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7" name="Google Shape;3560;p68">
                <a:extLst>
                  <a:ext uri="{FF2B5EF4-FFF2-40B4-BE49-F238E27FC236}">
                    <a16:creationId xmlns:a16="http://schemas.microsoft.com/office/drawing/2014/main" id="{3276A662-96F1-FA2F-CF94-DDD0542A2185}"/>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8" name="Google Shape;3561;p68">
                <a:extLst>
                  <a:ext uri="{FF2B5EF4-FFF2-40B4-BE49-F238E27FC236}">
                    <a16:creationId xmlns:a16="http://schemas.microsoft.com/office/drawing/2014/main" id="{9ED73931-80AA-8F86-75CD-97E1352A7299}"/>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89" name="Google Shape;3562;p68">
                <a:extLst>
                  <a:ext uri="{FF2B5EF4-FFF2-40B4-BE49-F238E27FC236}">
                    <a16:creationId xmlns:a16="http://schemas.microsoft.com/office/drawing/2014/main" id="{416CE2A7-488B-CD30-33C6-10C2B0DD44D7}"/>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0" name="Google Shape;3563;p68">
                <a:extLst>
                  <a:ext uri="{FF2B5EF4-FFF2-40B4-BE49-F238E27FC236}">
                    <a16:creationId xmlns:a16="http://schemas.microsoft.com/office/drawing/2014/main" id="{94F598CD-9924-5306-93CF-07DA4F6CD962}"/>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1" name="Google Shape;3564;p68">
                <a:extLst>
                  <a:ext uri="{FF2B5EF4-FFF2-40B4-BE49-F238E27FC236}">
                    <a16:creationId xmlns:a16="http://schemas.microsoft.com/office/drawing/2014/main" id="{85296C77-32D6-EC22-1D7D-AE6948A6A63B}"/>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2" name="Google Shape;3565;p68">
                <a:extLst>
                  <a:ext uri="{FF2B5EF4-FFF2-40B4-BE49-F238E27FC236}">
                    <a16:creationId xmlns:a16="http://schemas.microsoft.com/office/drawing/2014/main" id="{A7401295-8668-8FFC-1BB9-B54147346BED}"/>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3" name="Google Shape;3566;p68">
                <a:extLst>
                  <a:ext uri="{FF2B5EF4-FFF2-40B4-BE49-F238E27FC236}">
                    <a16:creationId xmlns:a16="http://schemas.microsoft.com/office/drawing/2014/main" id="{7DB6F3EF-39A9-1B36-0800-2B5AF021AFC5}"/>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4" name="Google Shape;3567;p68">
                <a:extLst>
                  <a:ext uri="{FF2B5EF4-FFF2-40B4-BE49-F238E27FC236}">
                    <a16:creationId xmlns:a16="http://schemas.microsoft.com/office/drawing/2014/main" id="{A6DD06B6-4F02-0B8B-55B5-C4EEFD80B020}"/>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5" name="Google Shape;3568;p68">
                <a:extLst>
                  <a:ext uri="{FF2B5EF4-FFF2-40B4-BE49-F238E27FC236}">
                    <a16:creationId xmlns:a16="http://schemas.microsoft.com/office/drawing/2014/main" id="{4F649DA6-9CAB-B52D-DA12-140B5D56DE89}"/>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6" name="Google Shape;3569;p68">
                <a:extLst>
                  <a:ext uri="{FF2B5EF4-FFF2-40B4-BE49-F238E27FC236}">
                    <a16:creationId xmlns:a16="http://schemas.microsoft.com/office/drawing/2014/main" id="{6D6A2FF4-6F5E-FAC7-FC94-63562CF61C02}"/>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7" name="Google Shape;3570;p68">
                <a:extLst>
                  <a:ext uri="{FF2B5EF4-FFF2-40B4-BE49-F238E27FC236}">
                    <a16:creationId xmlns:a16="http://schemas.microsoft.com/office/drawing/2014/main" id="{01924445-3C13-4331-17DA-B7F2BFF49097}"/>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8" name="Google Shape;3571;p68">
                <a:extLst>
                  <a:ext uri="{FF2B5EF4-FFF2-40B4-BE49-F238E27FC236}">
                    <a16:creationId xmlns:a16="http://schemas.microsoft.com/office/drawing/2014/main" id="{E3115997-A685-017C-DD7A-FEB3DA13E2A6}"/>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099" name="Google Shape;3572;p68">
                <a:extLst>
                  <a:ext uri="{FF2B5EF4-FFF2-40B4-BE49-F238E27FC236}">
                    <a16:creationId xmlns:a16="http://schemas.microsoft.com/office/drawing/2014/main" id="{F5D5D562-B54E-D78D-A809-BA4E210D0DAE}"/>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0" name="Google Shape;3573;p68">
                <a:extLst>
                  <a:ext uri="{FF2B5EF4-FFF2-40B4-BE49-F238E27FC236}">
                    <a16:creationId xmlns:a16="http://schemas.microsoft.com/office/drawing/2014/main" id="{0145B62E-A521-1B2A-B1EF-94741B785E7C}"/>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1" name="Google Shape;3574;p68">
                <a:extLst>
                  <a:ext uri="{FF2B5EF4-FFF2-40B4-BE49-F238E27FC236}">
                    <a16:creationId xmlns:a16="http://schemas.microsoft.com/office/drawing/2014/main" id="{59130F0A-2680-E078-E9C5-CF56B06994E9}"/>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2" name="Google Shape;3575;p68">
                <a:extLst>
                  <a:ext uri="{FF2B5EF4-FFF2-40B4-BE49-F238E27FC236}">
                    <a16:creationId xmlns:a16="http://schemas.microsoft.com/office/drawing/2014/main" id="{122B05E0-BCAA-C3F5-FE2A-F6CCFBF48CBF}"/>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3" name="Google Shape;3576;p68">
                <a:extLst>
                  <a:ext uri="{FF2B5EF4-FFF2-40B4-BE49-F238E27FC236}">
                    <a16:creationId xmlns:a16="http://schemas.microsoft.com/office/drawing/2014/main" id="{AA0A0AB0-3974-382E-55DA-2A73CD7E7C1A}"/>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4" name="Google Shape;3577;p68">
                <a:extLst>
                  <a:ext uri="{FF2B5EF4-FFF2-40B4-BE49-F238E27FC236}">
                    <a16:creationId xmlns:a16="http://schemas.microsoft.com/office/drawing/2014/main" id="{C7765FF4-6B39-E02E-E173-ABB9008D7B96}"/>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5" name="Google Shape;3578;p68">
                <a:extLst>
                  <a:ext uri="{FF2B5EF4-FFF2-40B4-BE49-F238E27FC236}">
                    <a16:creationId xmlns:a16="http://schemas.microsoft.com/office/drawing/2014/main" id="{026395BB-8AB5-81D0-C489-13BFA234FFE9}"/>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6" name="Google Shape;3579;p68">
                <a:extLst>
                  <a:ext uri="{FF2B5EF4-FFF2-40B4-BE49-F238E27FC236}">
                    <a16:creationId xmlns:a16="http://schemas.microsoft.com/office/drawing/2014/main" id="{F5C04DF2-03BF-D9AF-1799-183DDC35BB47}"/>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7" name="Google Shape;3580;p68">
                <a:extLst>
                  <a:ext uri="{FF2B5EF4-FFF2-40B4-BE49-F238E27FC236}">
                    <a16:creationId xmlns:a16="http://schemas.microsoft.com/office/drawing/2014/main" id="{A30A56AD-F8BB-144C-C9F1-3CDBD2D3A2A4}"/>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8" name="Google Shape;3581;p68">
                <a:extLst>
                  <a:ext uri="{FF2B5EF4-FFF2-40B4-BE49-F238E27FC236}">
                    <a16:creationId xmlns:a16="http://schemas.microsoft.com/office/drawing/2014/main" id="{ABCC5D7E-8A18-B0B9-06EB-1EE464005F79}"/>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09" name="Google Shape;3582;p68">
                <a:extLst>
                  <a:ext uri="{FF2B5EF4-FFF2-40B4-BE49-F238E27FC236}">
                    <a16:creationId xmlns:a16="http://schemas.microsoft.com/office/drawing/2014/main" id="{49AF77C0-EA3A-73CB-8136-DE6FBFA6B282}"/>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0" name="Google Shape;3583;p68">
                <a:extLst>
                  <a:ext uri="{FF2B5EF4-FFF2-40B4-BE49-F238E27FC236}">
                    <a16:creationId xmlns:a16="http://schemas.microsoft.com/office/drawing/2014/main" id="{78C2522E-DE7E-414D-625F-85EAB8F053A2}"/>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1" name="Google Shape;3584;p68">
                <a:extLst>
                  <a:ext uri="{FF2B5EF4-FFF2-40B4-BE49-F238E27FC236}">
                    <a16:creationId xmlns:a16="http://schemas.microsoft.com/office/drawing/2014/main" id="{DB24DB6B-8626-A538-A411-3C717D111D65}"/>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2" name="Google Shape;3585;p68">
                <a:extLst>
                  <a:ext uri="{FF2B5EF4-FFF2-40B4-BE49-F238E27FC236}">
                    <a16:creationId xmlns:a16="http://schemas.microsoft.com/office/drawing/2014/main" id="{36951265-7514-8F75-54C2-67B47837FF21}"/>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3" name="Google Shape;3586;p68">
                <a:extLst>
                  <a:ext uri="{FF2B5EF4-FFF2-40B4-BE49-F238E27FC236}">
                    <a16:creationId xmlns:a16="http://schemas.microsoft.com/office/drawing/2014/main" id="{00629031-C888-A3D1-1A14-119E0E75ED3B}"/>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4" name="Google Shape;3587;p68">
                <a:extLst>
                  <a:ext uri="{FF2B5EF4-FFF2-40B4-BE49-F238E27FC236}">
                    <a16:creationId xmlns:a16="http://schemas.microsoft.com/office/drawing/2014/main" id="{B0107AEF-4F7D-609F-EA79-6E0BDD40EEA6}"/>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5" name="Google Shape;3588;p68">
                <a:extLst>
                  <a:ext uri="{FF2B5EF4-FFF2-40B4-BE49-F238E27FC236}">
                    <a16:creationId xmlns:a16="http://schemas.microsoft.com/office/drawing/2014/main" id="{FB6397B6-6F2C-BD97-FB6E-7A1D009816C8}"/>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6" name="Google Shape;3589;p68">
                <a:extLst>
                  <a:ext uri="{FF2B5EF4-FFF2-40B4-BE49-F238E27FC236}">
                    <a16:creationId xmlns:a16="http://schemas.microsoft.com/office/drawing/2014/main" id="{842D347C-2ADA-6DFB-D3F6-30C228E7864C}"/>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7" name="Google Shape;3590;p68">
                <a:extLst>
                  <a:ext uri="{FF2B5EF4-FFF2-40B4-BE49-F238E27FC236}">
                    <a16:creationId xmlns:a16="http://schemas.microsoft.com/office/drawing/2014/main" id="{3BC3AD31-727B-595C-0680-291EDD95DF85}"/>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8" name="Google Shape;3591;p68">
                <a:extLst>
                  <a:ext uri="{FF2B5EF4-FFF2-40B4-BE49-F238E27FC236}">
                    <a16:creationId xmlns:a16="http://schemas.microsoft.com/office/drawing/2014/main" id="{81C9B225-0B20-2E15-D854-C1BB6FB61CE6}"/>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19" name="Google Shape;3592;p68">
                <a:extLst>
                  <a:ext uri="{FF2B5EF4-FFF2-40B4-BE49-F238E27FC236}">
                    <a16:creationId xmlns:a16="http://schemas.microsoft.com/office/drawing/2014/main" id="{D2E2A047-25A9-ACFC-B9FD-BB5F98DF1025}"/>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0" name="Google Shape;3593;p68">
                <a:extLst>
                  <a:ext uri="{FF2B5EF4-FFF2-40B4-BE49-F238E27FC236}">
                    <a16:creationId xmlns:a16="http://schemas.microsoft.com/office/drawing/2014/main" id="{E09117D4-F9BA-EB09-4370-E32C75FC0233}"/>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1" name="Google Shape;3594;p68">
                <a:extLst>
                  <a:ext uri="{FF2B5EF4-FFF2-40B4-BE49-F238E27FC236}">
                    <a16:creationId xmlns:a16="http://schemas.microsoft.com/office/drawing/2014/main" id="{B5576250-2913-47D6-A8D1-0DD80999B066}"/>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2" name="Google Shape;3595;p68">
                <a:extLst>
                  <a:ext uri="{FF2B5EF4-FFF2-40B4-BE49-F238E27FC236}">
                    <a16:creationId xmlns:a16="http://schemas.microsoft.com/office/drawing/2014/main" id="{FD3F53ED-9510-7EE0-E329-AEE7F9ACDD7C}"/>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3" name="Google Shape;3596;p68">
                <a:extLst>
                  <a:ext uri="{FF2B5EF4-FFF2-40B4-BE49-F238E27FC236}">
                    <a16:creationId xmlns:a16="http://schemas.microsoft.com/office/drawing/2014/main" id="{6FFCEC28-72A8-A19C-6C54-B120B6B6B0F8}"/>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4" name="Google Shape;3597;p68">
                <a:extLst>
                  <a:ext uri="{FF2B5EF4-FFF2-40B4-BE49-F238E27FC236}">
                    <a16:creationId xmlns:a16="http://schemas.microsoft.com/office/drawing/2014/main" id="{C81F2B4A-136C-DE07-0A44-D48A1C7822E6}"/>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5" name="Google Shape;3598;p68">
                <a:extLst>
                  <a:ext uri="{FF2B5EF4-FFF2-40B4-BE49-F238E27FC236}">
                    <a16:creationId xmlns:a16="http://schemas.microsoft.com/office/drawing/2014/main" id="{E812A7A3-98C6-94B0-0A51-BEA92E8C3C46}"/>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6" name="Google Shape;3599;p68">
                <a:extLst>
                  <a:ext uri="{FF2B5EF4-FFF2-40B4-BE49-F238E27FC236}">
                    <a16:creationId xmlns:a16="http://schemas.microsoft.com/office/drawing/2014/main" id="{D9A8FC34-0FB6-E652-7B05-97345989548B}"/>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7" name="Google Shape;3600;p68">
                <a:extLst>
                  <a:ext uri="{FF2B5EF4-FFF2-40B4-BE49-F238E27FC236}">
                    <a16:creationId xmlns:a16="http://schemas.microsoft.com/office/drawing/2014/main" id="{463F498B-1E76-6E7C-696B-33006A8902BD}"/>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8" name="Google Shape;3601;p68">
                <a:extLst>
                  <a:ext uri="{FF2B5EF4-FFF2-40B4-BE49-F238E27FC236}">
                    <a16:creationId xmlns:a16="http://schemas.microsoft.com/office/drawing/2014/main" id="{5ADF75A0-B0A0-C4AB-BEF2-B6CBD8DF061A}"/>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29" name="Google Shape;3602;p68">
                <a:extLst>
                  <a:ext uri="{FF2B5EF4-FFF2-40B4-BE49-F238E27FC236}">
                    <a16:creationId xmlns:a16="http://schemas.microsoft.com/office/drawing/2014/main" id="{EB9ED515-F8CA-302F-384D-A46E7C37F312}"/>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0" name="Google Shape;3603;p68">
                <a:extLst>
                  <a:ext uri="{FF2B5EF4-FFF2-40B4-BE49-F238E27FC236}">
                    <a16:creationId xmlns:a16="http://schemas.microsoft.com/office/drawing/2014/main" id="{C04AEBB1-9799-4E34-3B65-C5CB8E1D8A0D}"/>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1" name="Google Shape;3604;p68">
                <a:extLst>
                  <a:ext uri="{FF2B5EF4-FFF2-40B4-BE49-F238E27FC236}">
                    <a16:creationId xmlns:a16="http://schemas.microsoft.com/office/drawing/2014/main" id="{A2567AE7-DCE7-2364-199D-1E2130A6C837}"/>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2" name="Google Shape;3605;p68">
                <a:extLst>
                  <a:ext uri="{FF2B5EF4-FFF2-40B4-BE49-F238E27FC236}">
                    <a16:creationId xmlns:a16="http://schemas.microsoft.com/office/drawing/2014/main" id="{25D762AB-7F28-572F-7675-B2C0E5789EED}"/>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3" name="Google Shape;3606;p68">
                <a:extLst>
                  <a:ext uri="{FF2B5EF4-FFF2-40B4-BE49-F238E27FC236}">
                    <a16:creationId xmlns:a16="http://schemas.microsoft.com/office/drawing/2014/main" id="{1CDA1B74-C6BE-AF12-9877-6E17F576C9EA}"/>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4" name="Google Shape;3607;p68">
                <a:extLst>
                  <a:ext uri="{FF2B5EF4-FFF2-40B4-BE49-F238E27FC236}">
                    <a16:creationId xmlns:a16="http://schemas.microsoft.com/office/drawing/2014/main" id="{9E1C33FE-2D8E-1773-C120-EE4210D5E5E9}"/>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5" name="Google Shape;3608;p68">
                <a:extLst>
                  <a:ext uri="{FF2B5EF4-FFF2-40B4-BE49-F238E27FC236}">
                    <a16:creationId xmlns:a16="http://schemas.microsoft.com/office/drawing/2014/main" id="{35B30963-427F-6163-DD33-52DFE9B50300}"/>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6" name="Google Shape;3609;p68">
                <a:extLst>
                  <a:ext uri="{FF2B5EF4-FFF2-40B4-BE49-F238E27FC236}">
                    <a16:creationId xmlns:a16="http://schemas.microsoft.com/office/drawing/2014/main" id="{167228A1-65EA-C4FC-696E-A9666374860D}"/>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7" name="Google Shape;3610;p68">
                <a:extLst>
                  <a:ext uri="{FF2B5EF4-FFF2-40B4-BE49-F238E27FC236}">
                    <a16:creationId xmlns:a16="http://schemas.microsoft.com/office/drawing/2014/main" id="{777D4DDF-657D-D9D5-7804-39D27891B1C3}"/>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8" name="Google Shape;3611;p68">
                <a:extLst>
                  <a:ext uri="{FF2B5EF4-FFF2-40B4-BE49-F238E27FC236}">
                    <a16:creationId xmlns:a16="http://schemas.microsoft.com/office/drawing/2014/main" id="{64BF574D-08F6-4FF3-6645-2920C23954DA}"/>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39" name="Google Shape;3612;p68">
                <a:extLst>
                  <a:ext uri="{FF2B5EF4-FFF2-40B4-BE49-F238E27FC236}">
                    <a16:creationId xmlns:a16="http://schemas.microsoft.com/office/drawing/2014/main" id="{4DF3AF2D-58A9-E9E5-17B9-B05534D48DF7}"/>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0" name="Google Shape;3613;p68">
                <a:extLst>
                  <a:ext uri="{FF2B5EF4-FFF2-40B4-BE49-F238E27FC236}">
                    <a16:creationId xmlns:a16="http://schemas.microsoft.com/office/drawing/2014/main" id="{791B5975-7704-D659-EE3F-0F1DB13846F9}"/>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1" name="Google Shape;3614;p68">
                <a:extLst>
                  <a:ext uri="{FF2B5EF4-FFF2-40B4-BE49-F238E27FC236}">
                    <a16:creationId xmlns:a16="http://schemas.microsoft.com/office/drawing/2014/main" id="{4C629BB6-1A0C-0B81-4B16-35FA870AB365}"/>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2" name="Google Shape;3615;p68">
                <a:extLst>
                  <a:ext uri="{FF2B5EF4-FFF2-40B4-BE49-F238E27FC236}">
                    <a16:creationId xmlns:a16="http://schemas.microsoft.com/office/drawing/2014/main" id="{F9DB4594-6A50-5554-6A2B-8252DD05D9F9}"/>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3" name="Google Shape;3616;p68">
                <a:extLst>
                  <a:ext uri="{FF2B5EF4-FFF2-40B4-BE49-F238E27FC236}">
                    <a16:creationId xmlns:a16="http://schemas.microsoft.com/office/drawing/2014/main" id="{7214A8C4-9E75-856D-D8D2-CC5A75B9AE24}"/>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4" name="Google Shape;3617;p68">
                <a:extLst>
                  <a:ext uri="{FF2B5EF4-FFF2-40B4-BE49-F238E27FC236}">
                    <a16:creationId xmlns:a16="http://schemas.microsoft.com/office/drawing/2014/main" id="{59FD6019-F80F-9E0A-853B-324C695B9FEA}"/>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5" name="Google Shape;3618;p68">
                <a:extLst>
                  <a:ext uri="{FF2B5EF4-FFF2-40B4-BE49-F238E27FC236}">
                    <a16:creationId xmlns:a16="http://schemas.microsoft.com/office/drawing/2014/main" id="{0966CDEC-B2A5-7C2D-445A-77D460BEA7DF}"/>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6" name="Google Shape;3619;p68">
                <a:extLst>
                  <a:ext uri="{FF2B5EF4-FFF2-40B4-BE49-F238E27FC236}">
                    <a16:creationId xmlns:a16="http://schemas.microsoft.com/office/drawing/2014/main" id="{0180EA47-A859-E768-200B-7FAA7A8A91DB}"/>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7" name="Google Shape;3620;p68">
                <a:extLst>
                  <a:ext uri="{FF2B5EF4-FFF2-40B4-BE49-F238E27FC236}">
                    <a16:creationId xmlns:a16="http://schemas.microsoft.com/office/drawing/2014/main" id="{29AB57C1-480E-57AE-A13D-AF39FAD0449D}"/>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8" name="Google Shape;3621;p68">
                <a:extLst>
                  <a:ext uri="{FF2B5EF4-FFF2-40B4-BE49-F238E27FC236}">
                    <a16:creationId xmlns:a16="http://schemas.microsoft.com/office/drawing/2014/main" id="{AD319755-D36A-7644-9D65-1225C370BDE2}"/>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49" name="Google Shape;3622;p68">
                <a:extLst>
                  <a:ext uri="{FF2B5EF4-FFF2-40B4-BE49-F238E27FC236}">
                    <a16:creationId xmlns:a16="http://schemas.microsoft.com/office/drawing/2014/main" id="{AD0B8C88-2B9C-EBB2-0877-0A1F017F995E}"/>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0" name="Google Shape;3623;p68">
                <a:extLst>
                  <a:ext uri="{FF2B5EF4-FFF2-40B4-BE49-F238E27FC236}">
                    <a16:creationId xmlns:a16="http://schemas.microsoft.com/office/drawing/2014/main" id="{84B16631-D76B-1328-3F66-CA2497B53F3A}"/>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1" name="Google Shape;3624;p68">
                <a:extLst>
                  <a:ext uri="{FF2B5EF4-FFF2-40B4-BE49-F238E27FC236}">
                    <a16:creationId xmlns:a16="http://schemas.microsoft.com/office/drawing/2014/main" id="{A4BC2CFA-144D-5F6C-D7FD-00A02171D4A9}"/>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2" name="Google Shape;3625;p68">
                <a:extLst>
                  <a:ext uri="{FF2B5EF4-FFF2-40B4-BE49-F238E27FC236}">
                    <a16:creationId xmlns:a16="http://schemas.microsoft.com/office/drawing/2014/main" id="{76283C72-9AB2-BBFD-F6AE-C56C12FBFFF8}"/>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3" name="Google Shape;3626;p68">
                <a:extLst>
                  <a:ext uri="{FF2B5EF4-FFF2-40B4-BE49-F238E27FC236}">
                    <a16:creationId xmlns:a16="http://schemas.microsoft.com/office/drawing/2014/main" id="{6B04EFD6-E254-3D6E-4C35-F078C2357F61}"/>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4" name="Google Shape;3627;p68">
                <a:extLst>
                  <a:ext uri="{FF2B5EF4-FFF2-40B4-BE49-F238E27FC236}">
                    <a16:creationId xmlns:a16="http://schemas.microsoft.com/office/drawing/2014/main" id="{1C69E262-BC1B-3D9C-DAF1-0A075974B7D2}"/>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5" name="Google Shape;3628;p68">
                <a:extLst>
                  <a:ext uri="{FF2B5EF4-FFF2-40B4-BE49-F238E27FC236}">
                    <a16:creationId xmlns:a16="http://schemas.microsoft.com/office/drawing/2014/main" id="{F749CF16-8132-C273-F8FA-235553348FD3}"/>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6" name="Google Shape;3629;p68">
                <a:extLst>
                  <a:ext uri="{FF2B5EF4-FFF2-40B4-BE49-F238E27FC236}">
                    <a16:creationId xmlns:a16="http://schemas.microsoft.com/office/drawing/2014/main" id="{AC145EAF-FEE0-9CBB-5FA5-01CCFE768733}"/>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7" name="Google Shape;3630;p68">
                <a:extLst>
                  <a:ext uri="{FF2B5EF4-FFF2-40B4-BE49-F238E27FC236}">
                    <a16:creationId xmlns:a16="http://schemas.microsoft.com/office/drawing/2014/main" id="{59896AB8-E260-1F7F-41C2-11D5DB60360A}"/>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8" name="Google Shape;3631;p68">
                <a:extLst>
                  <a:ext uri="{FF2B5EF4-FFF2-40B4-BE49-F238E27FC236}">
                    <a16:creationId xmlns:a16="http://schemas.microsoft.com/office/drawing/2014/main" id="{DA3C9AB9-90EA-DDCF-72FC-375F34B48698}"/>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59" name="Google Shape;3632;p68">
                <a:extLst>
                  <a:ext uri="{FF2B5EF4-FFF2-40B4-BE49-F238E27FC236}">
                    <a16:creationId xmlns:a16="http://schemas.microsoft.com/office/drawing/2014/main" id="{8D4E7464-3F14-C8D5-9309-D135DCB9867F}"/>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0" name="Google Shape;3633;p68">
                <a:extLst>
                  <a:ext uri="{FF2B5EF4-FFF2-40B4-BE49-F238E27FC236}">
                    <a16:creationId xmlns:a16="http://schemas.microsoft.com/office/drawing/2014/main" id="{B23C0DCF-1A65-67F9-E1D0-DAD0EBF75226}"/>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1" name="Google Shape;3634;p68">
                <a:extLst>
                  <a:ext uri="{FF2B5EF4-FFF2-40B4-BE49-F238E27FC236}">
                    <a16:creationId xmlns:a16="http://schemas.microsoft.com/office/drawing/2014/main" id="{1379FB3C-AED4-471A-41A6-F883B0230652}"/>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2" name="Google Shape;3635;p68">
                <a:extLst>
                  <a:ext uri="{FF2B5EF4-FFF2-40B4-BE49-F238E27FC236}">
                    <a16:creationId xmlns:a16="http://schemas.microsoft.com/office/drawing/2014/main" id="{EA804B17-82F6-2D03-828A-2F86F1E59F6C}"/>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3" name="Google Shape;3636;p68">
                <a:extLst>
                  <a:ext uri="{FF2B5EF4-FFF2-40B4-BE49-F238E27FC236}">
                    <a16:creationId xmlns:a16="http://schemas.microsoft.com/office/drawing/2014/main" id="{00B2813F-36A1-31AB-36A1-BEEA4D169F86}"/>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4" name="Google Shape;3637;p68">
                <a:extLst>
                  <a:ext uri="{FF2B5EF4-FFF2-40B4-BE49-F238E27FC236}">
                    <a16:creationId xmlns:a16="http://schemas.microsoft.com/office/drawing/2014/main" id="{9478057D-11C9-0C3A-98A2-DE90B30FAA3A}"/>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5" name="Google Shape;3638;p68">
                <a:extLst>
                  <a:ext uri="{FF2B5EF4-FFF2-40B4-BE49-F238E27FC236}">
                    <a16:creationId xmlns:a16="http://schemas.microsoft.com/office/drawing/2014/main" id="{85F98491-662B-BF4B-3C79-74BF78023B63}"/>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6" name="Google Shape;3639;p68">
                <a:extLst>
                  <a:ext uri="{FF2B5EF4-FFF2-40B4-BE49-F238E27FC236}">
                    <a16:creationId xmlns:a16="http://schemas.microsoft.com/office/drawing/2014/main" id="{4E31363B-6F2D-64F0-5CC5-550C604DB41E}"/>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7" name="Google Shape;3640;p68">
                <a:extLst>
                  <a:ext uri="{FF2B5EF4-FFF2-40B4-BE49-F238E27FC236}">
                    <a16:creationId xmlns:a16="http://schemas.microsoft.com/office/drawing/2014/main" id="{ED5389E6-2798-5A1F-C62C-1BFCB2426398}"/>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8" name="Google Shape;3641;p68">
                <a:extLst>
                  <a:ext uri="{FF2B5EF4-FFF2-40B4-BE49-F238E27FC236}">
                    <a16:creationId xmlns:a16="http://schemas.microsoft.com/office/drawing/2014/main" id="{C817DC44-C125-0027-2413-4078D7D60A33}"/>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69" name="Google Shape;3642;p68">
                <a:extLst>
                  <a:ext uri="{FF2B5EF4-FFF2-40B4-BE49-F238E27FC236}">
                    <a16:creationId xmlns:a16="http://schemas.microsoft.com/office/drawing/2014/main" id="{757311CA-1600-9836-E1C6-B13A5FDA1ECA}"/>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0" name="Google Shape;3643;p68">
                <a:extLst>
                  <a:ext uri="{FF2B5EF4-FFF2-40B4-BE49-F238E27FC236}">
                    <a16:creationId xmlns:a16="http://schemas.microsoft.com/office/drawing/2014/main" id="{5CA583BB-E6E5-B21C-9A87-AE06769BC585}"/>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1" name="Google Shape;3644;p68">
                <a:extLst>
                  <a:ext uri="{FF2B5EF4-FFF2-40B4-BE49-F238E27FC236}">
                    <a16:creationId xmlns:a16="http://schemas.microsoft.com/office/drawing/2014/main" id="{EA661F01-E8A5-9A09-9ACC-A8793A373C4E}"/>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2" name="Google Shape;3645;p68">
                <a:extLst>
                  <a:ext uri="{FF2B5EF4-FFF2-40B4-BE49-F238E27FC236}">
                    <a16:creationId xmlns:a16="http://schemas.microsoft.com/office/drawing/2014/main" id="{B4108D22-74A5-ADD3-2C6F-D067617942C6}"/>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3" name="Google Shape;3646;p68">
                <a:extLst>
                  <a:ext uri="{FF2B5EF4-FFF2-40B4-BE49-F238E27FC236}">
                    <a16:creationId xmlns:a16="http://schemas.microsoft.com/office/drawing/2014/main" id="{F63DB85A-447A-D894-D00B-FBC9E09A706E}"/>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4" name="Google Shape;3647;p68">
                <a:extLst>
                  <a:ext uri="{FF2B5EF4-FFF2-40B4-BE49-F238E27FC236}">
                    <a16:creationId xmlns:a16="http://schemas.microsoft.com/office/drawing/2014/main" id="{2C4C0D2B-2B63-7E75-E5E6-589A595066DA}"/>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5" name="Google Shape;3648;p68">
                <a:extLst>
                  <a:ext uri="{FF2B5EF4-FFF2-40B4-BE49-F238E27FC236}">
                    <a16:creationId xmlns:a16="http://schemas.microsoft.com/office/drawing/2014/main" id="{1CADDF29-170C-A8D6-770C-40797F2275EA}"/>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6" name="Google Shape;3649;p68">
                <a:extLst>
                  <a:ext uri="{FF2B5EF4-FFF2-40B4-BE49-F238E27FC236}">
                    <a16:creationId xmlns:a16="http://schemas.microsoft.com/office/drawing/2014/main" id="{6FEF7E84-30C1-4F4F-3D2D-DF4B933AA375}"/>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7" name="Google Shape;3650;p68">
                <a:extLst>
                  <a:ext uri="{FF2B5EF4-FFF2-40B4-BE49-F238E27FC236}">
                    <a16:creationId xmlns:a16="http://schemas.microsoft.com/office/drawing/2014/main" id="{25FC7C50-3771-A141-9325-26F846E3826A}"/>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8" name="Google Shape;3651;p68">
                <a:extLst>
                  <a:ext uri="{FF2B5EF4-FFF2-40B4-BE49-F238E27FC236}">
                    <a16:creationId xmlns:a16="http://schemas.microsoft.com/office/drawing/2014/main" id="{7D3B33A9-45AF-FEBA-F137-480976DB8233}"/>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79" name="Google Shape;3652;p68">
                <a:extLst>
                  <a:ext uri="{FF2B5EF4-FFF2-40B4-BE49-F238E27FC236}">
                    <a16:creationId xmlns:a16="http://schemas.microsoft.com/office/drawing/2014/main" id="{7C85DFCF-0B8B-AA37-47D2-366907350678}"/>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0" name="Google Shape;3653;p68">
                <a:extLst>
                  <a:ext uri="{FF2B5EF4-FFF2-40B4-BE49-F238E27FC236}">
                    <a16:creationId xmlns:a16="http://schemas.microsoft.com/office/drawing/2014/main" id="{011E9781-8906-E5C6-015C-9A943DB585F6}"/>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1" name="Google Shape;3654;p68">
                <a:extLst>
                  <a:ext uri="{FF2B5EF4-FFF2-40B4-BE49-F238E27FC236}">
                    <a16:creationId xmlns:a16="http://schemas.microsoft.com/office/drawing/2014/main" id="{BE28D608-A376-4DE4-CFE7-44CC5ACBAC77}"/>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2" name="Google Shape;3655;p68">
                <a:extLst>
                  <a:ext uri="{FF2B5EF4-FFF2-40B4-BE49-F238E27FC236}">
                    <a16:creationId xmlns:a16="http://schemas.microsoft.com/office/drawing/2014/main" id="{D1C3CD27-E29A-653C-4B67-04E48044690C}"/>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3" name="Google Shape;3656;p68">
                <a:extLst>
                  <a:ext uri="{FF2B5EF4-FFF2-40B4-BE49-F238E27FC236}">
                    <a16:creationId xmlns:a16="http://schemas.microsoft.com/office/drawing/2014/main" id="{9A44DBF6-DC3A-01DF-4110-0B1DF981E004}"/>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4" name="Google Shape;3657;p68">
                <a:extLst>
                  <a:ext uri="{FF2B5EF4-FFF2-40B4-BE49-F238E27FC236}">
                    <a16:creationId xmlns:a16="http://schemas.microsoft.com/office/drawing/2014/main" id="{D3237F72-F628-7A42-7182-F0DF57EF26FC}"/>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5" name="Google Shape;3658;p68">
                <a:extLst>
                  <a:ext uri="{FF2B5EF4-FFF2-40B4-BE49-F238E27FC236}">
                    <a16:creationId xmlns:a16="http://schemas.microsoft.com/office/drawing/2014/main" id="{B5617144-D4F7-8709-B5DF-0AC66004F4CA}"/>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6" name="Google Shape;3659;p68">
                <a:extLst>
                  <a:ext uri="{FF2B5EF4-FFF2-40B4-BE49-F238E27FC236}">
                    <a16:creationId xmlns:a16="http://schemas.microsoft.com/office/drawing/2014/main" id="{82E5B5AA-11F4-871F-D927-DC1D10E0E2AC}"/>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7" name="Google Shape;3660;p68">
                <a:extLst>
                  <a:ext uri="{FF2B5EF4-FFF2-40B4-BE49-F238E27FC236}">
                    <a16:creationId xmlns:a16="http://schemas.microsoft.com/office/drawing/2014/main" id="{7B1EFC4A-94B0-33AF-8327-83C3212D4738}"/>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8" name="Google Shape;3661;p68">
                <a:extLst>
                  <a:ext uri="{FF2B5EF4-FFF2-40B4-BE49-F238E27FC236}">
                    <a16:creationId xmlns:a16="http://schemas.microsoft.com/office/drawing/2014/main" id="{4AC56D3D-B870-5592-F1CA-A7FAD18EB7DA}"/>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89" name="Google Shape;3662;p68">
                <a:extLst>
                  <a:ext uri="{FF2B5EF4-FFF2-40B4-BE49-F238E27FC236}">
                    <a16:creationId xmlns:a16="http://schemas.microsoft.com/office/drawing/2014/main" id="{6523C2F5-4D33-BE48-0A6E-D2B955013F1E}"/>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0" name="Google Shape;3663;p68">
                <a:extLst>
                  <a:ext uri="{FF2B5EF4-FFF2-40B4-BE49-F238E27FC236}">
                    <a16:creationId xmlns:a16="http://schemas.microsoft.com/office/drawing/2014/main" id="{9D590289-A6B8-62DC-46A7-90E19A53A3B2}"/>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1" name="Google Shape;3664;p68">
                <a:extLst>
                  <a:ext uri="{FF2B5EF4-FFF2-40B4-BE49-F238E27FC236}">
                    <a16:creationId xmlns:a16="http://schemas.microsoft.com/office/drawing/2014/main" id="{3A8D298D-4638-E408-DECC-F72C06433D30}"/>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2" name="Google Shape;3665;p68">
                <a:extLst>
                  <a:ext uri="{FF2B5EF4-FFF2-40B4-BE49-F238E27FC236}">
                    <a16:creationId xmlns:a16="http://schemas.microsoft.com/office/drawing/2014/main" id="{9236737C-A308-3E7D-31F4-9DFE0CD4110A}"/>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3" name="Google Shape;3666;p68">
                <a:extLst>
                  <a:ext uri="{FF2B5EF4-FFF2-40B4-BE49-F238E27FC236}">
                    <a16:creationId xmlns:a16="http://schemas.microsoft.com/office/drawing/2014/main" id="{FFFFB279-3143-7013-94B7-810082A17623}"/>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4" name="Google Shape;3667;p68">
                <a:extLst>
                  <a:ext uri="{FF2B5EF4-FFF2-40B4-BE49-F238E27FC236}">
                    <a16:creationId xmlns:a16="http://schemas.microsoft.com/office/drawing/2014/main" id="{E3904173-407E-7C7C-6611-A82E7724F7AE}"/>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5" name="Google Shape;3668;p68">
                <a:extLst>
                  <a:ext uri="{FF2B5EF4-FFF2-40B4-BE49-F238E27FC236}">
                    <a16:creationId xmlns:a16="http://schemas.microsoft.com/office/drawing/2014/main" id="{A9066E98-631A-9A28-BC75-3A6BCC7C04D6}"/>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6" name="Google Shape;3669;p68">
                <a:extLst>
                  <a:ext uri="{FF2B5EF4-FFF2-40B4-BE49-F238E27FC236}">
                    <a16:creationId xmlns:a16="http://schemas.microsoft.com/office/drawing/2014/main" id="{B5BB6A13-A48B-C742-4B91-8EAEE03A6B6D}"/>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7" name="Google Shape;3670;p68">
                <a:extLst>
                  <a:ext uri="{FF2B5EF4-FFF2-40B4-BE49-F238E27FC236}">
                    <a16:creationId xmlns:a16="http://schemas.microsoft.com/office/drawing/2014/main" id="{FB2A84A7-C9CE-14AC-39A7-775758FE9A74}"/>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8" name="Google Shape;3671;p68">
                <a:extLst>
                  <a:ext uri="{FF2B5EF4-FFF2-40B4-BE49-F238E27FC236}">
                    <a16:creationId xmlns:a16="http://schemas.microsoft.com/office/drawing/2014/main" id="{F1DFC69A-AEB7-34C2-72F9-DE9797DE7DC6}"/>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199" name="Google Shape;3672;p68">
                <a:extLst>
                  <a:ext uri="{FF2B5EF4-FFF2-40B4-BE49-F238E27FC236}">
                    <a16:creationId xmlns:a16="http://schemas.microsoft.com/office/drawing/2014/main" id="{4051A13D-CBAC-9CEA-7BC3-A5CF19AE7142}"/>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0" name="Google Shape;3673;p68">
                <a:extLst>
                  <a:ext uri="{FF2B5EF4-FFF2-40B4-BE49-F238E27FC236}">
                    <a16:creationId xmlns:a16="http://schemas.microsoft.com/office/drawing/2014/main" id="{94E7A219-4C0D-D25B-B459-5D01B9A62477}"/>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1" name="Google Shape;3674;p68">
                <a:extLst>
                  <a:ext uri="{FF2B5EF4-FFF2-40B4-BE49-F238E27FC236}">
                    <a16:creationId xmlns:a16="http://schemas.microsoft.com/office/drawing/2014/main" id="{7F40D6BD-AC46-C44C-B8BA-A2B58D2068EC}"/>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2" name="Google Shape;3675;p68">
                <a:extLst>
                  <a:ext uri="{FF2B5EF4-FFF2-40B4-BE49-F238E27FC236}">
                    <a16:creationId xmlns:a16="http://schemas.microsoft.com/office/drawing/2014/main" id="{3EC5FF10-6100-10DB-E9C1-E74BD31A482B}"/>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3" name="Google Shape;3676;p68">
                <a:extLst>
                  <a:ext uri="{FF2B5EF4-FFF2-40B4-BE49-F238E27FC236}">
                    <a16:creationId xmlns:a16="http://schemas.microsoft.com/office/drawing/2014/main" id="{2AFAD4FB-4820-E524-E74C-F9E0BC3B953F}"/>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4" name="Google Shape;3677;p68">
                <a:extLst>
                  <a:ext uri="{FF2B5EF4-FFF2-40B4-BE49-F238E27FC236}">
                    <a16:creationId xmlns:a16="http://schemas.microsoft.com/office/drawing/2014/main" id="{7FC51500-2C86-DA05-FB9C-E3AC5EDC0834}"/>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5" name="Google Shape;3678;p68">
                <a:extLst>
                  <a:ext uri="{FF2B5EF4-FFF2-40B4-BE49-F238E27FC236}">
                    <a16:creationId xmlns:a16="http://schemas.microsoft.com/office/drawing/2014/main" id="{43A98743-FC70-BAAA-837D-C84CFB7C0BD6}"/>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6" name="Google Shape;3679;p68">
                <a:extLst>
                  <a:ext uri="{FF2B5EF4-FFF2-40B4-BE49-F238E27FC236}">
                    <a16:creationId xmlns:a16="http://schemas.microsoft.com/office/drawing/2014/main" id="{36396B19-93B4-D924-B0E4-E4DECA9BCF3C}"/>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7" name="Google Shape;3680;p68">
                <a:extLst>
                  <a:ext uri="{FF2B5EF4-FFF2-40B4-BE49-F238E27FC236}">
                    <a16:creationId xmlns:a16="http://schemas.microsoft.com/office/drawing/2014/main" id="{8B045F42-ED4B-A016-9DE8-A7397B969DCB}"/>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8" name="Google Shape;3681;p68">
                <a:extLst>
                  <a:ext uri="{FF2B5EF4-FFF2-40B4-BE49-F238E27FC236}">
                    <a16:creationId xmlns:a16="http://schemas.microsoft.com/office/drawing/2014/main" id="{6DB39AAB-0430-E443-8375-A92030715297}"/>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09" name="Google Shape;3682;p68">
                <a:extLst>
                  <a:ext uri="{FF2B5EF4-FFF2-40B4-BE49-F238E27FC236}">
                    <a16:creationId xmlns:a16="http://schemas.microsoft.com/office/drawing/2014/main" id="{AF4AFF85-76ED-E1F8-EBAC-6D568BAC8FCF}"/>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0" name="Google Shape;3683;p68">
                <a:extLst>
                  <a:ext uri="{FF2B5EF4-FFF2-40B4-BE49-F238E27FC236}">
                    <a16:creationId xmlns:a16="http://schemas.microsoft.com/office/drawing/2014/main" id="{89835EAB-8DF7-6427-AB3F-5F46B9028009}"/>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1" name="Google Shape;3684;p68">
                <a:extLst>
                  <a:ext uri="{FF2B5EF4-FFF2-40B4-BE49-F238E27FC236}">
                    <a16:creationId xmlns:a16="http://schemas.microsoft.com/office/drawing/2014/main" id="{681AACF8-8692-DECB-2A11-6E8F95B88107}"/>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2" name="Google Shape;3685;p68">
                <a:extLst>
                  <a:ext uri="{FF2B5EF4-FFF2-40B4-BE49-F238E27FC236}">
                    <a16:creationId xmlns:a16="http://schemas.microsoft.com/office/drawing/2014/main" id="{4FBF8151-F9FC-7F8D-A228-DA2FA1835F27}"/>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3" name="Google Shape;3686;p68">
                <a:extLst>
                  <a:ext uri="{FF2B5EF4-FFF2-40B4-BE49-F238E27FC236}">
                    <a16:creationId xmlns:a16="http://schemas.microsoft.com/office/drawing/2014/main" id="{59873D16-A456-BE6E-8380-A2F8A351622B}"/>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4" name="Google Shape;3687;p68">
                <a:extLst>
                  <a:ext uri="{FF2B5EF4-FFF2-40B4-BE49-F238E27FC236}">
                    <a16:creationId xmlns:a16="http://schemas.microsoft.com/office/drawing/2014/main" id="{A5424537-CF3F-F200-846B-A42F19BA5295}"/>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5" name="Google Shape;3688;p68">
                <a:extLst>
                  <a:ext uri="{FF2B5EF4-FFF2-40B4-BE49-F238E27FC236}">
                    <a16:creationId xmlns:a16="http://schemas.microsoft.com/office/drawing/2014/main" id="{8553C8FB-CC71-5B60-52F3-647CBF231576}"/>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6" name="Google Shape;3689;p68">
                <a:extLst>
                  <a:ext uri="{FF2B5EF4-FFF2-40B4-BE49-F238E27FC236}">
                    <a16:creationId xmlns:a16="http://schemas.microsoft.com/office/drawing/2014/main" id="{7DE03968-303D-1B42-FF81-DEDE928ABB2B}"/>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7" name="Google Shape;3690;p68">
                <a:extLst>
                  <a:ext uri="{FF2B5EF4-FFF2-40B4-BE49-F238E27FC236}">
                    <a16:creationId xmlns:a16="http://schemas.microsoft.com/office/drawing/2014/main" id="{21447BBE-2B05-CD40-3615-4BC9A7EFC627}"/>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8" name="Google Shape;3691;p68">
                <a:extLst>
                  <a:ext uri="{FF2B5EF4-FFF2-40B4-BE49-F238E27FC236}">
                    <a16:creationId xmlns:a16="http://schemas.microsoft.com/office/drawing/2014/main" id="{C6DB3792-A6D5-09BF-938C-082ACD3A32AB}"/>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19" name="Google Shape;3692;p68">
                <a:extLst>
                  <a:ext uri="{FF2B5EF4-FFF2-40B4-BE49-F238E27FC236}">
                    <a16:creationId xmlns:a16="http://schemas.microsoft.com/office/drawing/2014/main" id="{2AC582B5-47DD-2C81-1BBE-4EFEEE602F3D}"/>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0" name="Google Shape;3693;p68">
                <a:extLst>
                  <a:ext uri="{FF2B5EF4-FFF2-40B4-BE49-F238E27FC236}">
                    <a16:creationId xmlns:a16="http://schemas.microsoft.com/office/drawing/2014/main" id="{2E9F1235-0880-2602-1460-9F7577612803}"/>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1" name="Google Shape;3694;p68">
                <a:extLst>
                  <a:ext uri="{FF2B5EF4-FFF2-40B4-BE49-F238E27FC236}">
                    <a16:creationId xmlns:a16="http://schemas.microsoft.com/office/drawing/2014/main" id="{8B4661AC-E93F-8402-1D35-3458B3568E5B}"/>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2" name="Google Shape;3695;p68">
                <a:extLst>
                  <a:ext uri="{FF2B5EF4-FFF2-40B4-BE49-F238E27FC236}">
                    <a16:creationId xmlns:a16="http://schemas.microsoft.com/office/drawing/2014/main" id="{93A9A2E4-A58A-D011-4056-10F2DBCA0EEC}"/>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3" name="Google Shape;3696;p68">
                <a:extLst>
                  <a:ext uri="{FF2B5EF4-FFF2-40B4-BE49-F238E27FC236}">
                    <a16:creationId xmlns:a16="http://schemas.microsoft.com/office/drawing/2014/main" id="{FF2D7F8C-DBD9-77A9-A38A-C1B89D8A9B5D}"/>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4" name="Google Shape;3697;p68">
                <a:extLst>
                  <a:ext uri="{FF2B5EF4-FFF2-40B4-BE49-F238E27FC236}">
                    <a16:creationId xmlns:a16="http://schemas.microsoft.com/office/drawing/2014/main" id="{57A9EC43-F5A1-151C-7CBA-36502ADC7987}"/>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5" name="Google Shape;3698;p68">
                <a:extLst>
                  <a:ext uri="{FF2B5EF4-FFF2-40B4-BE49-F238E27FC236}">
                    <a16:creationId xmlns:a16="http://schemas.microsoft.com/office/drawing/2014/main" id="{62AB4330-FB80-3BBD-51DC-C46FB29555B7}"/>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6" name="Google Shape;3699;p68">
                <a:extLst>
                  <a:ext uri="{FF2B5EF4-FFF2-40B4-BE49-F238E27FC236}">
                    <a16:creationId xmlns:a16="http://schemas.microsoft.com/office/drawing/2014/main" id="{C2C71BAC-14CA-9D6A-AA33-7DD52F69DF8B}"/>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7" name="Google Shape;3700;p68">
                <a:extLst>
                  <a:ext uri="{FF2B5EF4-FFF2-40B4-BE49-F238E27FC236}">
                    <a16:creationId xmlns:a16="http://schemas.microsoft.com/office/drawing/2014/main" id="{4ACA9309-3A8A-34A2-BD5A-CE9A58ED605D}"/>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8" name="Google Shape;3701;p68">
                <a:extLst>
                  <a:ext uri="{FF2B5EF4-FFF2-40B4-BE49-F238E27FC236}">
                    <a16:creationId xmlns:a16="http://schemas.microsoft.com/office/drawing/2014/main" id="{955E3BDC-0516-F663-20D1-702D736C8753}"/>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29" name="Google Shape;3702;p68">
                <a:extLst>
                  <a:ext uri="{FF2B5EF4-FFF2-40B4-BE49-F238E27FC236}">
                    <a16:creationId xmlns:a16="http://schemas.microsoft.com/office/drawing/2014/main" id="{FF17818F-7758-8985-33DD-F9EB1E31A204}"/>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0" name="Google Shape;3703;p68">
                <a:extLst>
                  <a:ext uri="{FF2B5EF4-FFF2-40B4-BE49-F238E27FC236}">
                    <a16:creationId xmlns:a16="http://schemas.microsoft.com/office/drawing/2014/main" id="{069B820F-4E13-A88A-C09F-72A2885299DA}"/>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1" name="Google Shape;3704;p68">
                <a:extLst>
                  <a:ext uri="{FF2B5EF4-FFF2-40B4-BE49-F238E27FC236}">
                    <a16:creationId xmlns:a16="http://schemas.microsoft.com/office/drawing/2014/main" id="{C9EDE047-8288-147B-533E-B2BC16667C2A}"/>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2" name="Google Shape;3705;p68">
                <a:extLst>
                  <a:ext uri="{FF2B5EF4-FFF2-40B4-BE49-F238E27FC236}">
                    <a16:creationId xmlns:a16="http://schemas.microsoft.com/office/drawing/2014/main" id="{8530E4EA-8E3D-1B69-644B-5360D3B2EAF9}"/>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3" name="Google Shape;3706;p68">
                <a:extLst>
                  <a:ext uri="{FF2B5EF4-FFF2-40B4-BE49-F238E27FC236}">
                    <a16:creationId xmlns:a16="http://schemas.microsoft.com/office/drawing/2014/main" id="{CDC0B4CB-C3D8-F56C-373E-A972A5145CC1}"/>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4" name="Google Shape;3707;p68">
                <a:extLst>
                  <a:ext uri="{FF2B5EF4-FFF2-40B4-BE49-F238E27FC236}">
                    <a16:creationId xmlns:a16="http://schemas.microsoft.com/office/drawing/2014/main" id="{4B3E2B2D-9B44-02FA-534A-6C35F200B696}"/>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5" name="Google Shape;3708;p68">
                <a:extLst>
                  <a:ext uri="{FF2B5EF4-FFF2-40B4-BE49-F238E27FC236}">
                    <a16:creationId xmlns:a16="http://schemas.microsoft.com/office/drawing/2014/main" id="{6EED9543-2FD8-6B77-5AD0-5FE36F819FB0}"/>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6" name="Google Shape;3709;p68">
                <a:extLst>
                  <a:ext uri="{FF2B5EF4-FFF2-40B4-BE49-F238E27FC236}">
                    <a16:creationId xmlns:a16="http://schemas.microsoft.com/office/drawing/2014/main" id="{2E64CCC5-D9CD-2CF9-F071-EBA32CB4C3D3}"/>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7" name="Google Shape;3710;p68">
                <a:extLst>
                  <a:ext uri="{FF2B5EF4-FFF2-40B4-BE49-F238E27FC236}">
                    <a16:creationId xmlns:a16="http://schemas.microsoft.com/office/drawing/2014/main" id="{E03978CF-99D5-10C0-9520-89E750B4BA09}"/>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8" name="Google Shape;3711;p68">
                <a:extLst>
                  <a:ext uri="{FF2B5EF4-FFF2-40B4-BE49-F238E27FC236}">
                    <a16:creationId xmlns:a16="http://schemas.microsoft.com/office/drawing/2014/main" id="{E7C5A46B-FB71-5A2B-1FDE-AE64FA6DB8FD}"/>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39" name="Google Shape;3712;p68">
                <a:extLst>
                  <a:ext uri="{FF2B5EF4-FFF2-40B4-BE49-F238E27FC236}">
                    <a16:creationId xmlns:a16="http://schemas.microsoft.com/office/drawing/2014/main" id="{5D46D4B2-40AE-A2F8-068B-19298E317155}"/>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0" name="Google Shape;3713;p68">
                <a:extLst>
                  <a:ext uri="{FF2B5EF4-FFF2-40B4-BE49-F238E27FC236}">
                    <a16:creationId xmlns:a16="http://schemas.microsoft.com/office/drawing/2014/main" id="{AD1D6E52-335B-A31B-261F-B72BC3247006}"/>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1" name="Google Shape;3714;p68">
                <a:extLst>
                  <a:ext uri="{FF2B5EF4-FFF2-40B4-BE49-F238E27FC236}">
                    <a16:creationId xmlns:a16="http://schemas.microsoft.com/office/drawing/2014/main" id="{1C4CE51E-E572-D8B9-CA07-101D94EBEC4A}"/>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2" name="Google Shape;3715;p68">
                <a:extLst>
                  <a:ext uri="{FF2B5EF4-FFF2-40B4-BE49-F238E27FC236}">
                    <a16:creationId xmlns:a16="http://schemas.microsoft.com/office/drawing/2014/main" id="{9EA7153A-690B-6737-7254-368BF1D82AD3}"/>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3" name="Google Shape;3716;p68">
                <a:extLst>
                  <a:ext uri="{FF2B5EF4-FFF2-40B4-BE49-F238E27FC236}">
                    <a16:creationId xmlns:a16="http://schemas.microsoft.com/office/drawing/2014/main" id="{A2601065-9410-3618-385E-B9DF1C1F9475}"/>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4" name="Google Shape;3717;p68">
                <a:extLst>
                  <a:ext uri="{FF2B5EF4-FFF2-40B4-BE49-F238E27FC236}">
                    <a16:creationId xmlns:a16="http://schemas.microsoft.com/office/drawing/2014/main" id="{A2FE7E77-38E4-CCAC-FA98-C4CB10AB7EE3}"/>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5" name="Google Shape;3718;p68">
                <a:extLst>
                  <a:ext uri="{FF2B5EF4-FFF2-40B4-BE49-F238E27FC236}">
                    <a16:creationId xmlns:a16="http://schemas.microsoft.com/office/drawing/2014/main" id="{FE15A253-35CF-8CB1-DF0F-3ED18755DBC1}"/>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6" name="Google Shape;3719;p68">
                <a:extLst>
                  <a:ext uri="{FF2B5EF4-FFF2-40B4-BE49-F238E27FC236}">
                    <a16:creationId xmlns:a16="http://schemas.microsoft.com/office/drawing/2014/main" id="{A4BA890C-5F2E-34BD-7D0C-DB5125923791}"/>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7" name="Google Shape;3720;p68">
                <a:extLst>
                  <a:ext uri="{FF2B5EF4-FFF2-40B4-BE49-F238E27FC236}">
                    <a16:creationId xmlns:a16="http://schemas.microsoft.com/office/drawing/2014/main" id="{5440A49E-A07A-3355-1426-628DE337EBD7}"/>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8" name="Google Shape;3721;p68">
                <a:extLst>
                  <a:ext uri="{FF2B5EF4-FFF2-40B4-BE49-F238E27FC236}">
                    <a16:creationId xmlns:a16="http://schemas.microsoft.com/office/drawing/2014/main" id="{C53B92A3-8867-648F-3D30-0498A992DF38}"/>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49" name="Google Shape;3722;p68">
                <a:extLst>
                  <a:ext uri="{FF2B5EF4-FFF2-40B4-BE49-F238E27FC236}">
                    <a16:creationId xmlns:a16="http://schemas.microsoft.com/office/drawing/2014/main" id="{EAA69F0F-C1C3-7437-97DE-A67B8D73D0FC}"/>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0" name="Google Shape;3723;p68">
                <a:extLst>
                  <a:ext uri="{FF2B5EF4-FFF2-40B4-BE49-F238E27FC236}">
                    <a16:creationId xmlns:a16="http://schemas.microsoft.com/office/drawing/2014/main" id="{EAA3CE99-BE3C-0E67-2D61-2E242455312C}"/>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1" name="Google Shape;3724;p68">
                <a:extLst>
                  <a:ext uri="{FF2B5EF4-FFF2-40B4-BE49-F238E27FC236}">
                    <a16:creationId xmlns:a16="http://schemas.microsoft.com/office/drawing/2014/main" id="{0FC36D28-389D-A9B0-7ACE-B6D9874D6F4D}"/>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2" name="Google Shape;3725;p68">
                <a:extLst>
                  <a:ext uri="{FF2B5EF4-FFF2-40B4-BE49-F238E27FC236}">
                    <a16:creationId xmlns:a16="http://schemas.microsoft.com/office/drawing/2014/main" id="{A462C95F-303E-E7B5-04C2-2A09E91FFF37}"/>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3" name="Google Shape;3726;p68">
                <a:extLst>
                  <a:ext uri="{FF2B5EF4-FFF2-40B4-BE49-F238E27FC236}">
                    <a16:creationId xmlns:a16="http://schemas.microsoft.com/office/drawing/2014/main" id="{62B211F5-06A6-86B1-437A-A0030E056720}"/>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4" name="Google Shape;3727;p68">
                <a:extLst>
                  <a:ext uri="{FF2B5EF4-FFF2-40B4-BE49-F238E27FC236}">
                    <a16:creationId xmlns:a16="http://schemas.microsoft.com/office/drawing/2014/main" id="{430532C7-45E2-35C1-CB5D-47F2B1C578C8}"/>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5" name="Google Shape;3728;p68">
                <a:extLst>
                  <a:ext uri="{FF2B5EF4-FFF2-40B4-BE49-F238E27FC236}">
                    <a16:creationId xmlns:a16="http://schemas.microsoft.com/office/drawing/2014/main" id="{AACF0B92-3DEC-3F13-E46E-BB3DBB67B61A}"/>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6" name="Google Shape;3729;p68">
                <a:extLst>
                  <a:ext uri="{FF2B5EF4-FFF2-40B4-BE49-F238E27FC236}">
                    <a16:creationId xmlns:a16="http://schemas.microsoft.com/office/drawing/2014/main" id="{EC20BDFD-466A-6882-CE03-F66DAF5E485E}"/>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7" name="Google Shape;3730;p68">
                <a:extLst>
                  <a:ext uri="{FF2B5EF4-FFF2-40B4-BE49-F238E27FC236}">
                    <a16:creationId xmlns:a16="http://schemas.microsoft.com/office/drawing/2014/main" id="{79FFA809-B2BF-F193-0162-91EA6F428886}"/>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8" name="Google Shape;3731;p68">
                <a:extLst>
                  <a:ext uri="{FF2B5EF4-FFF2-40B4-BE49-F238E27FC236}">
                    <a16:creationId xmlns:a16="http://schemas.microsoft.com/office/drawing/2014/main" id="{D2F6F776-4C8A-D1F7-D3B3-12E4107704C7}"/>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59" name="Google Shape;3732;p68">
                <a:extLst>
                  <a:ext uri="{FF2B5EF4-FFF2-40B4-BE49-F238E27FC236}">
                    <a16:creationId xmlns:a16="http://schemas.microsoft.com/office/drawing/2014/main" id="{170D23F2-F14F-DBDA-D930-23247B198071}"/>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0" name="Google Shape;3733;p68">
                <a:extLst>
                  <a:ext uri="{FF2B5EF4-FFF2-40B4-BE49-F238E27FC236}">
                    <a16:creationId xmlns:a16="http://schemas.microsoft.com/office/drawing/2014/main" id="{F5ED7B3C-A111-BCFB-7E14-6441F967A11B}"/>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1" name="Google Shape;3734;p68">
                <a:extLst>
                  <a:ext uri="{FF2B5EF4-FFF2-40B4-BE49-F238E27FC236}">
                    <a16:creationId xmlns:a16="http://schemas.microsoft.com/office/drawing/2014/main" id="{929BBDFF-92E7-1AEF-C137-80FE0EB05F74}"/>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2" name="Google Shape;3735;p68">
                <a:extLst>
                  <a:ext uri="{FF2B5EF4-FFF2-40B4-BE49-F238E27FC236}">
                    <a16:creationId xmlns:a16="http://schemas.microsoft.com/office/drawing/2014/main" id="{467A21AD-207A-2129-8633-3A288CD658E7}"/>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3" name="Google Shape;3736;p68">
                <a:extLst>
                  <a:ext uri="{FF2B5EF4-FFF2-40B4-BE49-F238E27FC236}">
                    <a16:creationId xmlns:a16="http://schemas.microsoft.com/office/drawing/2014/main" id="{5542A1BE-DCB4-5059-2F83-F341B1AAC6E2}"/>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4" name="Google Shape;3737;p68">
                <a:extLst>
                  <a:ext uri="{FF2B5EF4-FFF2-40B4-BE49-F238E27FC236}">
                    <a16:creationId xmlns:a16="http://schemas.microsoft.com/office/drawing/2014/main" id="{7855A92E-3E5B-93FF-F44E-90B2D0A3CC34}"/>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5" name="Google Shape;3738;p68">
                <a:extLst>
                  <a:ext uri="{FF2B5EF4-FFF2-40B4-BE49-F238E27FC236}">
                    <a16:creationId xmlns:a16="http://schemas.microsoft.com/office/drawing/2014/main" id="{BC3B8628-4FC1-856D-1D5C-AB9F0D37523D}"/>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6" name="Google Shape;3739;p68">
                <a:extLst>
                  <a:ext uri="{FF2B5EF4-FFF2-40B4-BE49-F238E27FC236}">
                    <a16:creationId xmlns:a16="http://schemas.microsoft.com/office/drawing/2014/main" id="{9F6FC52E-CED4-EAE4-E002-F501F4F977BE}"/>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7" name="Google Shape;3740;p68">
                <a:extLst>
                  <a:ext uri="{FF2B5EF4-FFF2-40B4-BE49-F238E27FC236}">
                    <a16:creationId xmlns:a16="http://schemas.microsoft.com/office/drawing/2014/main" id="{6A5A3270-FCCA-B33C-9408-C551E93010D3}"/>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8" name="Google Shape;3741;p68">
                <a:extLst>
                  <a:ext uri="{FF2B5EF4-FFF2-40B4-BE49-F238E27FC236}">
                    <a16:creationId xmlns:a16="http://schemas.microsoft.com/office/drawing/2014/main" id="{750E630C-4C2E-8C17-2E7F-B5D0340BD654}"/>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69" name="Google Shape;3742;p68">
                <a:extLst>
                  <a:ext uri="{FF2B5EF4-FFF2-40B4-BE49-F238E27FC236}">
                    <a16:creationId xmlns:a16="http://schemas.microsoft.com/office/drawing/2014/main" id="{CABA95C0-E7DD-3672-5960-6346B66A6923}"/>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0" name="Google Shape;3743;p68">
                <a:extLst>
                  <a:ext uri="{FF2B5EF4-FFF2-40B4-BE49-F238E27FC236}">
                    <a16:creationId xmlns:a16="http://schemas.microsoft.com/office/drawing/2014/main" id="{5131BDEE-DFDA-CD98-77F5-EF079E297501}"/>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1" name="Google Shape;3744;p68">
                <a:extLst>
                  <a:ext uri="{FF2B5EF4-FFF2-40B4-BE49-F238E27FC236}">
                    <a16:creationId xmlns:a16="http://schemas.microsoft.com/office/drawing/2014/main" id="{555AFB87-16D0-4B2F-D18F-1E650ED8C645}"/>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2" name="Google Shape;3745;p68">
                <a:extLst>
                  <a:ext uri="{FF2B5EF4-FFF2-40B4-BE49-F238E27FC236}">
                    <a16:creationId xmlns:a16="http://schemas.microsoft.com/office/drawing/2014/main" id="{29F1AE68-2E46-2CF3-B86D-ECB2990AE106}"/>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3" name="Google Shape;3746;p68">
                <a:extLst>
                  <a:ext uri="{FF2B5EF4-FFF2-40B4-BE49-F238E27FC236}">
                    <a16:creationId xmlns:a16="http://schemas.microsoft.com/office/drawing/2014/main" id="{E66FD6D6-88E1-B98F-4D98-954FBA8B265B}"/>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4" name="Google Shape;3747;p68">
                <a:extLst>
                  <a:ext uri="{FF2B5EF4-FFF2-40B4-BE49-F238E27FC236}">
                    <a16:creationId xmlns:a16="http://schemas.microsoft.com/office/drawing/2014/main" id="{AA2A6CB2-95D5-05AD-C062-D6605A141A1D}"/>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5" name="Google Shape;3748;p68">
                <a:extLst>
                  <a:ext uri="{FF2B5EF4-FFF2-40B4-BE49-F238E27FC236}">
                    <a16:creationId xmlns:a16="http://schemas.microsoft.com/office/drawing/2014/main" id="{918B8A0E-027E-AEDB-AACC-39C2985159DD}"/>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6" name="Google Shape;3749;p68">
                <a:extLst>
                  <a:ext uri="{FF2B5EF4-FFF2-40B4-BE49-F238E27FC236}">
                    <a16:creationId xmlns:a16="http://schemas.microsoft.com/office/drawing/2014/main" id="{ECFE2EA6-FC8E-70C5-46CF-ABF1BA4045BE}"/>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7" name="Google Shape;3750;p68">
                <a:extLst>
                  <a:ext uri="{FF2B5EF4-FFF2-40B4-BE49-F238E27FC236}">
                    <a16:creationId xmlns:a16="http://schemas.microsoft.com/office/drawing/2014/main" id="{A34F0AE2-0A79-9132-325A-C41D12230EF9}"/>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8" name="Google Shape;3751;p68">
                <a:extLst>
                  <a:ext uri="{FF2B5EF4-FFF2-40B4-BE49-F238E27FC236}">
                    <a16:creationId xmlns:a16="http://schemas.microsoft.com/office/drawing/2014/main" id="{AEB8815B-FCFB-3190-45AD-8C5F909662DD}"/>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79" name="Google Shape;3752;p68">
                <a:extLst>
                  <a:ext uri="{FF2B5EF4-FFF2-40B4-BE49-F238E27FC236}">
                    <a16:creationId xmlns:a16="http://schemas.microsoft.com/office/drawing/2014/main" id="{4C6D2CFF-C0B7-19A7-153B-BE32D6D01C0C}"/>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0" name="Google Shape;3753;p68">
                <a:extLst>
                  <a:ext uri="{FF2B5EF4-FFF2-40B4-BE49-F238E27FC236}">
                    <a16:creationId xmlns:a16="http://schemas.microsoft.com/office/drawing/2014/main" id="{0FB8CCB8-6392-4923-3E56-DE6F4F641801}"/>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1" name="Google Shape;3754;p68">
                <a:extLst>
                  <a:ext uri="{FF2B5EF4-FFF2-40B4-BE49-F238E27FC236}">
                    <a16:creationId xmlns:a16="http://schemas.microsoft.com/office/drawing/2014/main" id="{34B41B80-982F-C4B3-84BB-733257E09901}"/>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2" name="Google Shape;3755;p68">
                <a:extLst>
                  <a:ext uri="{FF2B5EF4-FFF2-40B4-BE49-F238E27FC236}">
                    <a16:creationId xmlns:a16="http://schemas.microsoft.com/office/drawing/2014/main" id="{3A2B78DA-B3D0-D8A5-0009-702DFE1690EB}"/>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3" name="Google Shape;3756;p68">
                <a:extLst>
                  <a:ext uri="{FF2B5EF4-FFF2-40B4-BE49-F238E27FC236}">
                    <a16:creationId xmlns:a16="http://schemas.microsoft.com/office/drawing/2014/main" id="{8FE9C1B3-4C3B-284F-F60A-25FDAE40E98A}"/>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4" name="Google Shape;3757;p68">
                <a:extLst>
                  <a:ext uri="{FF2B5EF4-FFF2-40B4-BE49-F238E27FC236}">
                    <a16:creationId xmlns:a16="http://schemas.microsoft.com/office/drawing/2014/main" id="{74C6FFBE-ECAA-E412-899F-90B26557D9A8}"/>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5" name="Google Shape;3758;p68">
                <a:extLst>
                  <a:ext uri="{FF2B5EF4-FFF2-40B4-BE49-F238E27FC236}">
                    <a16:creationId xmlns:a16="http://schemas.microsoft.com/office/drawing/2014/main" id="{74B7A29D-9851-E58A-E6D7-43C35E76031D}"/>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6" name="Google Shape;3759;p68">
                <a:extLst>
                  <a:ext uri="{FF2B5EF4-FFF2-40B4-BE49-F238E27FC236}">
                    <a16:creationId xmlns:a16="http://schemas.microsoft.com/office/drawing/2014/main" id="{B81BDF1A-A5CB-602C-2DB3-C78B773A82A5}"/>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7" name="Google Shape;3760;p68">
                <a:extLst>
                  <a:ext uri="{FF2B5EF4-FFF2-40B4-BE49-F238E27FC236}">
                    <a16:creationId xmlns:a16="http://schemas.microsoft.com/office/drawing/2014/main" id="{71E3FE98-E24F-D456-8D21-3A2DA34F64CC}"/>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8" name="Google Shape;3761;p68">
                <a:extLst>
                  <a:ext uri="{FF2B5EF4-FFF2-40B4-BE49-F238E27FC236}">
                    <a16:creationId xmlns:a16="http://schemas.microsoft.com/office/drawing/2014/main" id="{57E8EB6D-A07A-2CA7-0400-CD1ED1203F9B}"/>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89" name="Google Shape;3762;p68">
                <a:extLst>
                  <a:ext uri="{FF2B5EF4-FFF2-40B4-BE49-F238E27FC236}">
                    <a16:creationId xmlns:a16="http://schemas.microsoft.com/office/drawing/2014/main" id="{B387A503-33F3-64CD-07E3-E8FCAD4A318E}"/>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0" name="Google Shape;3763;p68">
                <a:extLst>
                  <a:ext uri="{FF2B5EF4-FFF2-40B4-BE49-F238E27FC236}">
                    <a16:creationId xmlns:a16="http://schemas.microsoft.com/office/drawing/2014/main" id="{B7E026CD-2BE2-930F-7F4A-556741A6538F}"/>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1" name="Google Shape;3764;p68">
                <a:extLst>
                  <a:ext uri="{FF2B5EF4-FFF2-40B4-BE49-F238E27FC236}">
                    <a16:creationId xmlns:a16="http://schemas.microsoft.com/office/drawing/2014/main" id="{44CD151C-F265-E8A5-7493-2A1DFDB50AF0}"/>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2" name="Google Shape;3765;p68">
                <a:extLst>
                  <a:ext uri="{FF2B5EF4-FFF2-40B4-BE49-F238E27FC236}">
                    <a16:creationId xmlns:a16="http://schemas.microsoft.com/office/drawing/2014/main" id="{1D95DF05-7C3B-F87C-A3C1-997DA425D155}"/>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3" name="Google Shape;3766;p68">
                <a:extLst>
                  <a:ext uri="{FF2B5EF4-FFF2-40B4-BE49-F238E27FC236}">
                    <a16:creationId xmlns:a16="http://schemas.microsoft.com/office/drawing/2014/main" id="{E620F4A0-9F8E-FD44-39A7-CCE561D0089A}"/>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4" name="Google Shape;3767;p68">
                <a:extLst>
                  <a:ext uri="{FF2B5EF4-FFF2-40B4-BE49-F238E27FC236}">
                    <a16:creationId xmlns:a16="http://schemas.microsoft.com/office/drawing/2014/main" id="{996F4FF8-9B9A-8CB6-3B46-E5709147D837}"/>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5" name="Google Shape;3768;p68">
                <a:extLst>
                  <a:ext uri="{FF2B5EF4-FFF2-40B4-BE49-F238E27FC236}">
                    <a16:creationId xmlns:a16="http://schemas.microsoft.com/office/drawing/2014/main" id="{7BD351C9-B1FF-254F-4F0B-9F2EE6B97117}"/>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6" name="Google Shape;3769;p68">
                <a:extLst>
                  <a:ext uri="{FF2B5EF4-FFF2-40B4-BE49-F238E27FC236}">
                    <a16:creationId xmlns:a16="http://schemas.microsoft.com/office/drawing/2014/main" id="{5050EDB5-6513-9A19-83B4-39FC5D3F9340}"/>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7" name="Google Shape;3770;p68">
                <a:extLst>
                  <a:ext uri="{FF2B5EF4-FFF2-40B4-BE49-F238E27FC236}">
                    <a16:creationId xmlns:a16="http://schemas.microsoft.com/office/drawing/2014/main" id="{AFCE1C53-7E6B-9738-F869-D8BA13640C8F}"/>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8" name="Google Shape;3771;p68">
                <a:extLst>
                  <a:ext uri="{FF2B5EF4-FFF2-40B4-BE49-F238E27FC236}">
                    <a16:creationId xmlns:a16="http://schemas.microsoft.com/office/drawing/2014/main" id="{C226ACD8-4039-E831-0D63-F1E1C935B143}"/>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299" name="Google Shape;3772;p68">
                <a:extLst>
                  <a:ext uri="{FF2B5EF4-FFF2-40B4-BE49-F238E27FC236}">
                    <a16:creationId xmlns:a16="http://schemas.microsoft.com/office/drawing/2014/main" id="{75174F55-1A46-91F9-DA4C-B206D67B852C}"/>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0" name="Google Shape;3773;p68">
                <a:extLst>
                  <a:ext uri="{FF2B5EF4-FFF2-40B4-BE49-F238E27FC236}">
                    <a16:creationId xmlns:a16="http://schemas.microsoft.com/office/drawing/2014/main" id="{AC083620-BD9F-90C0-9CD3-D0D9A648D143}"/>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1" name="Google Shape;3774;p68">
                <a:extLst>
                  <a:ext uri="{FF2B5EF4-FFF2-40B4-BE49-F238E27FC236}">
                    <a16:creationId xmlns:a16="http://schemas.microsoft.com/office/drawing/2014/main" id="{39546B3E-61F3-F59E-9A57-5D2575F89B03}"/>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2" name="Google Shape;3775;p68">
                <a:extLst>
                  <a:ext uri="{FF2B5EF4-FFF2-40B4-BE49-F238E27FC236}">
                    <a16:creationId xmlns:a16="http://schemas.microsoft.com/office/drawing/2014/main" id="{AA3725DB-D308-63A7-0CBA-107E7D699078}"/>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3" name="Google Shape;3776;p68">
                <a:extLst>
                  <a:ext uri="{FF2B5EF4-FFF2-40B4-BE49-F238E27FC236}">
                    <a16:creationId xmlns:a16="http://schemas.microsoft.com/office/drawing/2014/main" id="{6786BAC1-4B73-46A7-1BBB-8E4C231BF2C3}"/>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4" name="Google Shape;3777;p68">
                <a:extLst>
                  <a:ext uri="{FF2B5EF4-FFF2-40B4-BE49-F238E27FC236}">
                    <a16:creationId xmlns:a16="http://schemas.microsoft.com/office/drawing/2014/main" id="{8E6D92A2-2FD3-6FB4-7449-22C3CE59814C}"/>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5" name="Google Shape;3778;p68">
                <a:extLst>
                  <a:ext uri="{FF2B5EF4-FFF2-40B4-BE49-F238E27FC236}">
                    <a16:creationId xmlns:a16="http://schemas.microsoft.com/office/drawing/2014/main" id="{D4683021-AFD5-2C2F-104F-5D6506D8677F}"/>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6" name="Google Shape;3779;p68">
                <a:extLst>
                  <a:ext uri="{FF2B5EF4-FFF2-40B4-BE49-F238E27FC236}">
                    <a16:creationId xmlns:a16="http://schemas.microsoft.com/office/drawing/2014/main" id="{A677FA38-5CFC-CBA7-B994-B97123E1097B}"/>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7" name="Google Shape;3780;p68">
                <a:extLst>
                  <a:ext uri="{FF2B5EF4-FFF2-40B4-BE49-F238E27FC236}">
                    <a16:creationId xmlns:a16="http://schemas.microsoft.com/office/drawing/2014/main" id="{2891631E-7648-F5B9-BE88-D2D4B08558B1}"/>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8" name="Google Shape;3781;p68">
                <a:extLst>
                  <a:ext uri="{FF2B5EF4-FFF2-40B4-BE49-F238E27FC236}">
                    <a16:creationId xmlns:a16="http://schemas.microsoft.com/office/drawing/2014/main" id="{1397461D-E326-7FEA-79FE-BA0A2701B985}"/>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09" name="Google Shape;3782;p68">
                <a:extLst>
                  <a:ext uri="{FF2B5EF4-FFF2-40B4-BE49-F238E27FC236}">
                    <a16:creationId xmlns:a16="http://schemas.microsoft.com/office/drawing/2014/main" id="{89D6BD3F-16B5-FEE6-BC78-EEB0B168E1A5}"/>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0" name="Google Shape;3783;p68">
                <a:extLst>
                  <a:ext uri="{FF2B5EF4-FFF2-40B4-BE49-F238E27FC236}">
                    <a16:creationId xmlns:a16="http://schemas.microsoft.com/office/drawing/2014/main" id="{EC9D034F-FCAB-141F-B5F7-4C1A74F61355}"/>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1" name="Google Shape;3784;p68">
                <a:extLst>
                  <a:ext uri="{FF2B5EF4-FFF2-40B4-BE49-F238E27FC236}">
                    <a16:creationId xmlns:a16="http://schemas.microsoft.com/office/drawing/2014/main" id="{FADB24E3-1063-1548-5169-826310F92B4A}"/>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2" name="Google Shape;3785;p68">
                <a:extLst>
                  <a:ext uri="{FF2B5EF4-FFF2-40B4-BE49-F238E27FC236}">
                    <a16:creationId xmlns:a16="http://schemas.microsoft.com/office/drawing/2014/main" id="{378C9F61-234E-6E16-B05B-56001CCEE4BA}"/>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3" name="Google Shape;3786;p68">
                <a:extLst>
                  <a:ext uri="{FF2B5EF4-FFF2-40B4-BE49-F238E27FC236}">
                    <a16:creationId xmlns:a16="http://schemas.microsoft.com/office/drawing/2014/main" id="{2D425FB7-E044-1CB9-04E7-1249714C3966}"/>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4" name="Google Shape;3787;p68">
                <a:extLst>
                  <a:ext uri="{FF2B5EF4-FFF2-40B4-BE49-F238E27FC236}">
                    <a16:creationId xmlns:a16="http://schemas.microsoft.com/office/drawing/2014/main" id="{E2019B03-655D-C807-9344-6112C9C68B55}"/>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5" name="Google Shape;3788;p68">
                <a:extLst>
                  <a:ext uri="{FF2B5EF4-FFF2-40B4-BE49-F238E27FC236}">
                    <a16:creationId xmlns:a16="http://schemas.microsoft.com/office/drawing/2014/main" id="{A1060DAD-68F4-7D50-34B5-9BD41D1AD46B}"/>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6" name="Google Shape;3789;p68">
                <a:extLst>
                  <a:ext uri="{FF2B5EF4-FFF2-40B4-BE49-F238E27FC236}">
                    <a16:creationId xmlns:a16="http://schemas.microsoft.com/office/drawing/2014/main" id="{D708863C-ACD7-A96E-C58F-CACB861F9DAA}"/>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7" name="Google Shape;3790;p68">
                <a:extLst>
                  <a:ext uri="{FF2B5EF4-FFF2-40B4-BE49-F238E27FC236}">
                    <a16:creationId xmlns:a16="http://schemas.microsoft.com/office/drawing/2014/main" id="{C47D8434-DF0F-5D3C-7EF2-E44D7EFDAA6C}"/>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8" name="Google Shape;3791;p68">
                <a:extLst>
                  <a:ext uri="{FF2B5EF4-FFF2-40B4-BE49-F238E27FC236}">
                    <a16:creationId xmlns:a16="http://schemas.microsoft.com/office/drawing/2014/main" id="{1D6B7D7A-CA62-54EA-6F54-3FF66CD96C90}"/>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19" name="Google Shape;3792;p68">
                <a:extLst>
                  <a:ext uri="{FF2B5EF4-FFF2-40B4-BE49-F238E27FC236}">
                    <a16:creationId xmlns:a16="http://schemas.microsoft.com/office/drawing/2014/main" id="{994F5642-A836-32F5-B1E1-C2816CFEEF6B}"/>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0" name="Google Shape;3793;p68">
                <a:extLst>
                  <a:ext uri="{FF2B5EF4-FFF2-40B4-BE49-F238E27FC236}">
                    <a16:creationId xmlns:a16="http://schemas.microsoft.com/office/drawing/2014/main" id="{B04DFF70-0414-0D7F-2A01-6A3102683420}"/>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1" name="Google Shape;3794;p68">
                <a:extLst>
                  <a:ext uri="{FF2B5EF4-FFF2-40B4-BE49-F238E27FC236}">
                    <a16:creationId xmlns:a16="http://schemas.microsoft.com/office/drawing/2014/main" id="{ED415BEC-E0D7-C40A-AF0D-1F7CD665D64C}"/>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2" name="Google Shape;3795;p68">
                <a:extLst>
                  <a:ext uri="{FF2B5EF4-FFF2-40B4-BE49-F238E27FC236}">
                    <a16:creationId xmlns:a16="http://schemas.microsoft.com/office/drawing/2014/main" id="{A9A8AC16-7D4B-1B97-2ECA-242857E82C7D}"/>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3" name="Google Shape;3796;p68">
                <a:extLst>
                  <a:ext uri="{FF2B5EF4-FFF2-40B4-BE49-F238E27FC236}">
                    <a16:creationId xmlns:a16="http://schemas.microsoft.com/office/drawing/2014/main" id="{99368E2A-0EF3-07CD-06EA-99325475F2FC}"/>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4" name="Google Shape;3797;p68">
                <a:extLst>
                  <a:ext uri="{FF2B5EF4-FFF2-40B4-BE49-F238E27FC236}">
                    <a16:creationId xmlns:a16="http://schemas.microsoft.com/office/drawing/2014/main" id="{5F99D1AB-7B50-924B-9457-8C058CE76FA6}"/>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5" name="Google Shape;3798;p68">
                <a:extLst>
                  <a:ext uri="{FF2B5EF4-FFF2-40B4-BE49-F238E27FC236}">
                    <a16:creationId xmlns:a16="http://schemas.microsoft.com/office/drawing/2014/main" id="{8C6ED1A9-5DDB-3FF7-16AD-D5D271401F1C}"/>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6" name="Google Shape;3799;p68">
                <a:extLst>
                  <a:ext uri="{FF2B5EF4-FFF2-40B4-BE49-F238E27FC236}">
                    <a16:creationId xmlns:a16="http://schemas.microsoft.com/office/drawing/2014/main" id="{B522ABFB-3C0A-49AC-BF9D-9023AACA046E}"/>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7" name="Google Shape;3800;p68">
                <a:extLst>
                  <a:ext uri="{FF2B5EF4-FFF2-40B4-BE49-F238E27FC236}">
                    <a16:creationId xmlns:a16="http://schemas.microsoft.com/office/drawing/2014/main" id="{7B7056E1-64D4-26C7-3F8C-D2F34FDE1548}"/>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8" name="Google Shape;3801;p68">
                <a:extLst>
                  <a:ext uri="{FF2B5EF4-FFF2-40B4-BE49-F238E27FC236}">
                    <a16:creationId xmlns:a16="http://schemas.microsoft.com/office/drawing/2014/main" id="{13850EE6-F264-79B0-AB67-55147381D31E}"/>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29" name="Google Shape;3802;p68">
                <a:extLst>
                  <a:ext uri="{FF2B5EF4-FFF2-40B4-BE49-F238E27FC236}">
                    <a16:creationId xmlns:a16="http://schemas.microsoft.com/office/drawing/2014/main" id="{74A296C2-560C-7010-E50B-4F05F82FFDB8}"/>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0" name="Google Shape;3803;p68">
                <a:extLst>
                  <a:ext uri="{FF2B5EF4-FFF2-40B4-BE49-F238E27FC236}">
                    <a16:creationId xmlns:a16="http://schemas.microsoft.com/office/drawing/2014/main" id="{4004E928-00DB-8F2B-F404-39760ABC627C}"/>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1" name="Google Shape;3804;p68">
                <a:extLst>
                  <a:ext uri="{FF2B5EF4-FFF2-40B4-BE49-F238E27FC236}">
                    <a16:creationId xmlns:a16="http://schemas.microsoft.com/office/drawing/2014/main" id="{92E8CF74-DB5E-8189-9AFB-334562FE848D}"/>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2" name="Google Shape;3805;p68">
                <a:extLst>
                  <a:ext uri="{FF2B5EF4-FFF2-40B4-BE49-F238E27FC236}">
                    <a16:creationId xmlns:a16="http://schemas.microsoft.com/office/drawing/2014/main" id="{A01E5776-3984-E7E9-6170-5412DDF6A4BC}"/>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3" name="Google Shape;3806;p68">
                <a:extLst>
                  <a:ext uri="{FF2B5EF4-FFF2-40B4-BE49-F238E27FC236}">
                    <a16:creationId xmlns:a16="http://schemas.microsoft.com/office/drawing/2014/main" id="{38341438-A6F5-1CEF-0DAE-9639B8B000B2}"/>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4" name="Google Shape;3807;p68">
                <a:extLst>
                  <a:ext uri="{FF2B5EF4-FFF2-40B4-BE49-F238E27FC236}">
                    <a16:creationId xmlns:a16="http://schemas.microsoft.com/office/drawing/2014/main" id="{5B33A0CF-0BCE-4AF6-B437-B46C717125D1}"/>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5" name="Google Shape;3808;p68">
                <a:extLst>
                  <a:ext uri="{FF2B5EF4-FFF2-40B4-BE49-F238E27FC236}">
                    <a16:creationId xmlns:a16="http://schemas.microsoft.com/office/drawing/2014/main" id="{D58B3A42-EFFA-ACE6-BD91-613AF766D4D1}"/>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6" name="Google Shape;3809;p68">
                <a:extLst>
                  <a:ext uri="{FF2B5EF4-FFF2-40B4-BE49-F238E27FC236}">
                    <a16:creationId xmlns:a16="http://schemas.microsoft.com/office/drawing/2014/main" id="{68026727-CEBB-0093-0760-36D455C2DC38}"/>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7" name="Google Shape;3810;p68">
                <a:extLst>
                  <a:ext uri="{FF2B5EF4-FFF2-40B4-BE49-F238E27FC236}">
                    <a16:creationId xmlns:a16="http://schemas.microsoft.com/office/drawing/2014/main" id="{5639DFF7-A879-0E60-5997-9C85E09FFAA6}"/>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8" name="Google Shape;3811;p68">
                <a:extLst>
                  <a:ext uri="{FF2B5EF4-FFF2-40B4-BE49-F238E27FC236}">
                    <a16:creationId xmlns:a16="http://schemas.microsoft.com/office/drawing/2014/main" id="{8CEB6496-D661-3EBF-5514-E12E238B194D}"/>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39" name="Google Shape;3812;p68">
                <a:extLst>
                  <a:ext uri="{FF2B5EF4-FFF2-40B4-BE49-F238E27FC236}">
                    <a16:creationId xmlns:a16="http://schemas.microsoft.com/office/drawing/2014/main" id="{D02FD4D1-B886-B713-D040-3FF50A12F5FF}"/>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0" name="Google Shape;3813;p68">
                <a:extLst>
                  <a:ext uri="{FF2B5EF4-FFF2-40B4-BE49-F238E27FC236}">
                    <a16:creationId xmlns:a16="http://schemas.microsoft.com/office/drawing/2014/main" id="{BD890C0B-0FDE-67AC-BC52-129BE0F6A91E}"/>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1" name="Google Shape;3814;p68">
                <a:extLst>
                  <a:ext uri="{FF2B5EF4-FFF2-40B4-BE49-F238E27FC236}">
                    <a16:creationId xmlns:a16="http://schemas.microsoft.com/office/drawing/2014/main" id="{F4D57616-9793-A619-F2E8-852CDB7FC9FE}"/>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2" name="Google Shape;3815;p68">
                <a:extLst>
                  <a:ext uri="{FF2B5EF4-FFF2-40B4-BE49-F238E27FC236}">
                    <a16:creationId xmlns:a16="http://schemas.microsoft.com/office/drawing/2014/main" id="{29DD3A9A-9C1C-F5F4-5B96-15874CFFA9D0}"/>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3" name="Google Shape;3816;p68">
                <a:extLst>
                  <a:ext uri="{FF2B5EF4-FFF2-40B4-BE49-F238E27FC236}">
                    <a16:creationId xmlns:a16="http://schemas.microsoft.com/office/drawing/2014/main" id="{3744FC53-D237-6895-3EF8-1088353ABDBD}"/>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4" name="Google Shape;3817;p68">
                <a:extLst>
                  <a:ext uri="{FF2B5EF4-FFF2-40B4-BE49-F238E27FC236}">
                    <a16:creationId xmlns:a16="http://schemas.microsoft.com/office/drawing/2014/main" id="{99B70548-A143-9137-BFCA-EBF7A5381F30}"/>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5" name="Google Shape;3818;p68">
                <a:extLst>
                  <a:ext uri="{FF2B5EF4-FFF2-40B4-BE49-F238E27FC236}">
                    <a16:creationId xmlns:a16="http://schemas.microsoft.com/office/drawing/2014/main" id="{6A872215-98F7-80E1-DD61-3FFBC61282A0}"/>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6" name="Google Shape;3819;p68">
                <a:extLst>
                  <a:ext uri="{FF2B5EF4-FFF2-40B4-BE49-F238E27FC236}">
                    <a16:creationId xmlns:a16="http://schemas.microsoft.com/office/drawing/2014/main" id="{4EDC7202-E0C8-FB28-EAC8-4F65C4DBBC2A}"/>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7" name="Google Shape;3820;p68">
                <a:extLst>
                  <a:ext uri="{FF2B5EF4-FFF2-40B4-BE49-F238E27FC236}">
                    <a16:creationId xmlns:a16="http://schemas.microsoft.com/office/drawing/2014/main" id="{547CFD2E-F0EA-DDE8-5B3B-37EAB54F8232}"/>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8" name="Google Shape;3821;p68">
                <a:extLst>
                  <a:ext uri="{FF2B5EF4-FFF2-40B4-BE49-F238E27FC236}">
                    <a16:creationId xmlns:a16="http://schemas.microsoft.com/office/drawing/2014/main" id="{F903B060-1895-4A41-47EE-E2F9F1D934D0}"/>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49" name="Google Shape;3822;p68">
                <a:extLst>
                  <a:ext uri="{FF2B5EF4-FFF2-40B4-BE49-F238E27FC236}">
                    <a16:creationId xmlns:a16="http://schemas.microsoft.com/office/drawing/2014/main" id="{8C953022-A6F8-E005-7709-D900109C9611}"/>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0" name="Google Shape;3823;p68">
                <a:extLst>
                  <a:ext uri="{FF2B5EF4-FFF2-40B4-BE49-F238E27FC236}">
                    <a16:creationId xmlns:a16="http://schemas.microsoft.com/office/drawing/2014/main" id="{EC89D8A3-D1BE-DAB9-4CA0-9C04C8924DAE}"/>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1" name="Google Shape;3824;p68">
                <a:extLst>
                  <a:ext uri="{FF2B5EF4-FFF2-40B4-BE49-F238E27FC236}">
                    <a16:creationId xmlns:a16="http://schemas.microsoft.com/office/drawing/2014/main" id="{A25BE50F-6D23-0B7E-48AF-54EB7B1107FF}"/>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2" name="Google Shape;3825;p68">
                <a:extLst>
                  <a:ext uri="{FF2B5EF4-FFF2-40B4-BE49-F238E27FC236}">
                    <a16:creationId xmlns:a16="http://schemas.microsoft.com/office/drawing/2014/main" id="{7F106193-1EE2-1BB3-33B3-AED234824E5F}"/>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3" name="Google Shape;3826;p68">
                <a:extLst>
                  <a:ext uri="{FF2B5EF4-FFF2-40B4-BE49-F238E27FC236}">
                    <a16:creationId xmlns:a16="http://schemas.microsoft.com/office/drawing/2014/main" id="{D3EBF652-F50E-D595-4885-46E8E498D96C}"/>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4" name="Google Shape;3827;p68">
                <a:extLst>
                  <a:ext uri="{FF2B5EF4-FFF2-40B4-BE49-F238E27FC236}">
                    <a16:creationId xmlns:a16="http://schemas.microsoft.com/office/drawing/2014/main" id="{EEC696FE-B67A-088C-CD9C-2AA26695478D}"/>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5" name="Google Shape;3828;p68">
                <a:extLst>
                  <a:ext uri="{FF2B5EF4-FFF2-40B4-BE49-F238E27FC236}">
                    <a16:creationId xmlns:a16="http://schemas.microsoft.com/office/drawing/2014/main" id="{AD61C0A0-92F5-3511-F93B-CD8F92090F51}"/>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6" name="Google Shape;3829;p68">
                <a:extLst>
                  <a:ext uri="{FF2B5EF4-FFF2-40B4-BE49-F238E27FC236}">
                    <a16:creationId xmlns:a16="http://schemas.microsoft.com/office/drawing/2014/main" id="{F9655C87-1F1E-FCDF-C4BD-F3D9672132A4}"/>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7" name="Google Shape;3830;p68">
                <a:extLst>
                  <a:ext uri="{FF2B5EF4-FFF2-40B4-BE49-F238E27FC236}">
                    <a16:creationId xmlns:a16="http://schemas.microsoft.com/office/drawing/2014/main" id="{0AACD128-25A3-73B8-CB96-B2E9E260D87C}"/>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8" name="Google Shape;3831;p68">
                <a:extLst>
                  <a:ext uri="{FF2B5EF4-FFF2-40B4-BE49-F238E27FC236}">
                    <a16:creationId xmlns:a16="http://schemas.microsoft.com/office/drawing/2014/main" id="{B46F3591-0835-11C8-B8B0-38A33FFC693A}"/>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59" name="Google Shape;3832;p68">
                <a:extLst>
                  <a:ext uri="{FF2B5EF4-FFF2-40B4-BE49-F238E27FC236}">
                    <a16:creationId xmlns:a16="http://schemas.microsoft.com/office/drawing/2014/main" id="{51F9C8AE-8DAE-22FB-24E1-9709BD4E6787}"/>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0" name="Google Shape;3833;p68">
                <a:extLst>
                  <a:ext uri="{FF2B5EF4-FFF2-40B4-BE49-F238E27FC236}">
                    <a16:creationId xmlns:a16="http://schemas.microsoft.com/office/drawing/2014/main" id="{2775294A-59C5-6888-7748-F8004C578876}"/>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1" name="Google Shape;3834;p68">
                <a:extLst>
                  <a:ext uri="{FF2B5EF4-FFF2-40B4-BE49-F238E27FC236}">
                    <a16:creationId xmlns:a16="http://schemas.microsoft.com/office/drawing/2014/main" id="{33A8B6F3-073A-B5C5-3995-D311ACBF3B14}"/>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2" name="Google Shape;3835;p68">
                <a:extLst>
                  <a:ext uri="{FF2B5EF4-FFF2-40B4-BE49-F238E27FC236}">
                    <a16:creationId xmlns:a16="http://schemas.microsoft.com/office/drawing/2014/main" id="{917E1845-BA09-B37C-EB58-F85E528E6FD1}"/>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3" name="Google Shape;3836;p68">
                <a:extLst>
                  <a:ext uri="{FF2B5EF4-FFF2-40B4-BE49-F238E27FC236}">
                    <a16:creationId xmlns:a16="http://schemas.microsoft.com/office/drawing/2014/main" id="{3B28CC4E-C663-35C9-ADFB-933E6DBF48A5}"/>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4" name="Google Shape;3837;p68">
                <a:extLst>
                  <a:ext uri="{FF2B5EF4-FFF2-40B4-BE49-F238E27FC236}">
                    <a16:creationId xmlns:a16="http://schemas.microsoft.com/office/drawing/2014/main" id="{DF8D8638-9D5F-4880-A050-8781C6945648}"/>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5" name="Google Shape;3838;p68">
                <a:extLst>
                  <a:ext uri="{FF2B5EF4-FFF2-40B4-BE49-F238E27FC236}">
                    <a16:creationId xmlns:a16="http://schemas.microsoft.com/office/drawing/2014/main" id="{91A0300A-709F-726F-650E-52C315EA0F12}"/>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6" name="Google Shape;3839;p68">
                <a:extLst>
                  <a:ext uri="{FF2B5EF4-FFF2-40B4-BE49-F238E27FC236}">
                    <a16:creationId xmlns:a16="http://schemas.microsoft.com/office/drawing/2014/main" id="{F2D2331B-BFF8-356E-49C9-414E5926EBF2}"/>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7" name="Google Shape;3840;p68">
                <a:extLst>
                  <a:ext uri="{FF2B5EF4-FFF2-40B4-BE49-F238E27FC236}">
                    <a16:creationId xmlns:a16="http://schemas.microsoft.com/office/drawing/2014/main" id="{E30479DE-29F6-08BD-749B-6D6E3CAD9022}"/>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8" name="Google Shape;3841;p68">
                <a:extLst>
                  <a:ext uri="{FF2B5EF4-FFF2-40B4-BE49-F238E27FC236}">
                    <a16:creationId xmlns:a16="http://schemas.microsoft.com/office/drawing/2014/main" id="{10169609-FBA1-4E41-CD61-3B8B0E5EE7CD}"/>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69" name="Google Shape;3842;p68">
                <a:extLst>
                  <a:ext uri="{FF2B5EF4-FFF2-40B4-BE49-F238E27FC236}">
                    <a16:creationId xmlns:a16="http://schemas.microsoft.com/office/drawing/2014/main" id="{D8CCFAE9-D87F-CC2B-E84F-8B6F65146A44}"/>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0" name="Google Shape;3843;p68">
                <a:extLst>
                  <a:ext uri="{FF2B5EF4-FFF2-40B4-BE49-F238E27FC236}">
                    <a16:creationId xmlns:a16="http://schemas.microsoft.com/office/drawing/2014/main" id="{D6F34165-03D1-3C77-3E54-EEEF67E23883}"/>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1" name="Google Shape;3844;p68">
                <a:extLst>
                  <a:ext uri="{FF2B5EF4-FFF2-40B4-BE49-F238E27FC236}">
                    <a16:creationId xmlns:a16="http://schemas.microsoft.com/office/drawing/2014/main" id="{76F1CB1A-576D-8C20-D5C9-CEE0B40C17FD}"/>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2" name="Google Shape;3845;p68">
                <a:extLst>
                  <a:ext uri="{FF2B5EF4-FFF2-40B4-BE49-F238E27FC236}">
                    <a16:creationId xmlns:a16="http://schemas.microsoft.com/office/drawing/2014/main" id="{7D67DDD9-01D0-5986-AEEB-CA01794A931E}"/>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3" name="Google Shape;3846;p68">
                <a:extLst>
                  <a:ext uri="{FF2B5EF4-FFF2-40B4-BE49-F238E27FC236}">
                    <a16:creationId xmlns:a16="http://schemas.microsoft.com/office/drawing/2014/main" id="{920C0F5C-629E-A19C-8216-1136951AE1AB}"/>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4" name="Google Shape;3847;p68">
                <a:extLst>
                  <a:ext uri="{FF2B5EF4-FFF2-40B4-BE49-F238E27FC236}">
                    <a16:creationId xmlns:a16="http://schemas.microsoft.com/office/drawing/2014/main" id="{79EA4409-5256-19FA-DC54-4DA7A9A518D4}"/>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5" name="Google Shape;3848;p68">
                <a:extLst>
                  <a:ext uri="{FF2B5EF4-FFF2-40B4-BE49-F238E27FC236}">
                    <a16:creationId xmlns:a16="http://schemas.microsoft.com/office/drawing/2014/main" id="{74395ADB-9CD9-2E0C-2E79-C8C4B735B6C2}"/>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6" name="Google Shape;3849;p68">
                <a:extLst>
                  <a:ext uri="{FF2B5EF4-FFF2-40B4-BE49-F238E27FC236}">
                    <a16:creationId xmlns:a16="http://schemas.microsoft.com/office/drawing/2014/main" id="{EB19A98F-1B09-1D28-AE82-3955F0ADE135}"/>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7" name="Google Shape;3850;p68">
                <a:extLst>
                  <a:ext uri="{FF2B5EF4-FFF2-40B4-BE49-F238E27FC236}">
                    <a16:creationId xmlns:a16="http://schemas.microsoft.com/office/drawing/2014/main" id="{B9A70BB1-EB5F-55AD-41B6-4F1F0519E117}"/>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8" name="Google Shape;3851;p68">
                <a:extLst>
                  <a:ext uri="{FF2B5EF4-FFF2-40B4-BE49-F238E27FC236}">
                    <a16:creationId xmlns:a16="http://schemas.microsoft.com/office/drawing/2014/main" id="{FA5FA6F3-4B18-EF44-5058-99045D7CCE7D}"/>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79" name="Google Shape;3852;p68">
                <a:extLst>
                  <a:ext uri="{FF2B5EF4-FFF2-40B4-BE49-F238E27FC236}">
                    <a16:creationId xmlns:a16="http://schemas.microsoft.com/office/drawing/2014/main" id="{1E146CD7-EE14-5FBF-C46A-427A7665B959}"/>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0" name="Google Shape;3853;p68">
                <a:extLst>
                  <a:ext uri="{FF2B5EF4-FFF2-40B4-BE49-F238E27FC236}">
                    <a16:creationId xmlns:a16="http://schemas.microsoft.com/office/drawing/2014/main" id="{A9FB9D4D-F777-E785-A6BC-EFFD5D24F046}"/>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1" name="Google Shape;3854;p68">
                <a:extLst>
                  <a:ext uri="{FF2B5EF4-FFF2-40B4-BE49-F238E27FC236}">
                    <a16:creationId xmlns:a16="http://schemas.microsoft.com/office/drawing/2014/main" id="{A8FAD03F-B1A9-1901-47DF-236640E3CC4F}"/>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2" name="Google Shape;3855;p68">
                <a:extLst>
                  <a:ext uri="{FF2B5EF4-FFF2-40B4-BE49-F238E27FC236}">
                    <a16:creationId xmlns:a16="http://schemas.microsoft.com/office/drawing/2014/main" id="{33FACD69-2EA8-433C-75B7-6820572F657D}"/>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3" name="Google Shape;3856;p68">
                <a:extLst>
                  <a:ext uri="{FF2B5EF4-FFF2-40B4-BE49-F238E27FC236}">
                    <a16:creationId xmlns:a16="http://schemas.microsoft.com/office/drawing/2014/main" id="{30A90670-F494-3F43-1DAB-726212E928F6}"/>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4" name="Google Shape;3857;p68">
                <a:extLst>
                  <a:ext uri="{FF2B5EF4-FFF2-40B4-BE49-F238E27FC236}">
                    <a16:creationId xmlns:a16="http://schemas.microsoft.com/office/drawing/2014/main" id="{FF430C42-EF00-4E9D-B85A-2E5528431262}"/>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5" name="Google Shape;3858;p68">
                <a:extLst>
                  <a:ext uri="{FF2B5EF4-FFF2-40B4-BE49-F238E27FC236}">
                    <a16:creationId xmlns:a16="http://schemas.microsoft.com/office/drawing/2014/main" id="{B7C827AE-3FF4-E6E7-FDFA-49D419C152C8}"/>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6" name="Google Shape;3859;p68">
                <a:extLst>
                  <a:ext uri="{FF2B5EF4-FFF2-40B4-BE49-F238E27FC236}">
                    <a16:creationId xmlns:a16="http://schemas.microsoft.com/office/drawing/2014/main" id="{4F10A0F6-E20A-B090-673B-E9E2AC98F6AF}"/>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7" name="Google Shape;3860;p68">
                <a:extLst>
                  <a:ext uri="{FF2B5EF4-FFF2-40B4-BE49-F238E27FC236}">
                    <a16:creationId xmlns:a16="http://schemas.microsoft.com/office/drawing/2014/main" id="{65EC8C08-DCA5-1E33-4DE7-B4021FD0FC27}"/>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8" name="Google Shape;3861;p68">
                <a:extLst>
                  <a:ext uri="{FF2B5EF4-FFF2-40B4-BE49-F238E27FC236}">
                    <a16:creationId xmlns:a16="http://schemas.microsoft.com/office/drawing/2014/main" id="{4999D198-60E3-62FE-5C65-A77B7B99B43E}"/>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89" name="Google Shape;3862;p68">
                <a:extLst>
                  <a:ext uri="{FF2B5EF4-FFF2-40B4-BE49-F238E27FC236}">
                    <a16:creationId xmlns:a16="http://schemas.microsoft.com/office/drawing/2014/main" id="{226389FF-2146-2DD2-65E7-2110BF15AC45}"/>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0" name="Google Shape;3863;p68">
                <a:extLst>
                  <a:ext uri="{FF2B5EF4-FFF2-40B4-BE49-F238E27FC236}">
                    <a16:creationId xmlns:a16="http://schemas.microsoft.com/office/drawing/2014/main" id="{3B69C361-2897-073A-727D-7DEBA9A0A4EC}"/>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1" name="Google Shape;3864;p68">
                <a:extLst>
                  <a:ext uri="{FF2B5EF4-FFF2-40B4-BE49-F238E27FC236}">
                    <a16:creationId xmlns:a16="http://schemas.microsoft.com/office/drawing/2014/main" id="{11344EAB-56B5-E765-F111-0D21C9E9E378}"/>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2" name="Google Shape;3865;p68">
                <a:extLst>
                  <a:ext uri="{FF2B5EF4-FFF2-40B4-BE49-F238E27FC236}">
                    <a16:creationId xmlns:a16="http://schemas.microsoft.com/office/drawing/2014/main" id="{E9C5FED0-912B-8E80-1639-5E45A14C9AA7}"/>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3" name="Google Shape;3866;p68">
                <a:extLst>
                  <a:ext uri="{FF2B5EF4-FFF2-40B4-BE49-F238E27FC236}">
                    <a16:creationId xmlns:a16="http://schemas.microsoft.com/office/drawing/2014/main" id="{A122720E-5161-3036-2FC6-C4D39C53F80F}"/>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4" name="Google Shape;3867;p68">
                <a:extLst>
                  <a:ext uri="{FF2B5EF4-FFF2-40B4-BE49-F238E27FC236}">
                    <a16:creationId xmlns:a16="http://schemas.microsoft.com/office/drawing/2014/main" id="{7E4CE563-10F9-5100-A579-6BB7DAFA93E3}"/>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5" name="Google Shape;3868;p68">
                <a:extLst>
                  <a:ext uri="{FF2B5EF4-FFF2-40B4-BE49-F238E27FC236}">
                    <a16:creationId xmlns:a16="http://schemas.microsoft.com/office/drawing/2014/main" id="{9435ECF9-4301-1F59-0297-63E0E40004B9}"/>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6" name="Google Shape;3869;p68">
                <a:extLst>
                  <a:ext uri="{FF2B5EF4-FFF2-40B4-BE49-F238E27FC236}">
                    <a16:creationId xmlns:a16="http://schemas.microsoft.com/office/drawing/2014/main" id="{03F84131-6138-1E9A-D3D3-8EF7329724A4}"/>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7" name="Google Shape;3870;p68">
                <a:extLst>
                  <a:ext uri="{FF2B5EF4-FFF2-40B4-BE49-F238E27FC236}">
                    <a16:creationId xmlns:a16="http://schemas.microsoft.com/office/drawing/2014/main" id="{F010E980-6AF6-5DCA-0C51-F77510C58D88}"/>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8" name="Google Shape;3871;p68">
                <a:extLst>
                  <a:ext uri="{FF2B5EF4-FFF2-40B4-BE49-F238E27FC236}">
                    <a16:creationId xmlns:a16="http://schemas.microsoft.com/office/drawing/2014/main" id="{ECAF5FD5-4367-17A9-7E49-6C8189A643EB}"/>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399" name="Google Shape;3872;p68">
                <a:extLst>
                  <a:ext uri="{FF2B5EF4-FFF2-40B4-BE49-F238E27FC236}">
                    <a16:creationId xmlns:a16="http://schemas.microsoft.com/office/drawing/2014/main" id="{AE575212-F1CB-94C5-6ED1-049697622E27}"/>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0" name="Google Shape;3873;p68">
                <a:extLst>
                  <a:ext uri="{FF2B5EF4-FFF2-40B4-BE49-F238E27FC236}">
                    <a16:creationId xmlns:a16="http://schemas.microsoft.com/office/drawing/2014/main" id="{A9F04448-779E-8118-819D-AA457F95809F}"/>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1" name="Google Shape;3874;p68">
                <a:extLst>
                  <a:ext uri="{FF2B5EF4-FFF2-40B4-BE49-F238E27FC236}">
                    <a16:creationId xmlns:a16="http://schemas.microsoft.com/office/drawing/2014/main" id="{25B15EA6-9F40-05D7-C3D4-3154CAB47904}"/>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2" name="Google Shape;3875;p68">
                <a:extLst>
                  <a:ext uri="{FF2B5EF4-FFF2-40B4-BE49-F238E27FC236}">
                    <a16:creationId xmlns:a16="http://schemas.microsoft.com/office/drawing/2014/main" id="{9E0C109D-FA4B-FEEC-7FA7-9C29486F1D8F}"/>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3" name="Google Shape;3876;p68">
                <a:extLst>
                  <a:ext uri="{FF2B5EF4-FFF2-40B4-BE49-F238E27FC236}">
                    <a16:creationId xmlns:a16="http://schemas.microsoft.com/office/drawing/2014/main" id="{3E94CED6-3C5B-DF33-2740-DDB38C4266A6}"/>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4" name="Google Shape;3877;p68">
                <a:extLst>
                  <a:ext uri="{FF2B5EF4-FFF2-40B4-BE49-F238E27FC236}">
                    <a16:creationId xmlns:a16="http://schemas.microsoft.com/office/drawing/2014/main" id="{7DDF3DA7-4525-76C9-B429-5611B86B21E0}"/>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5" name="Google Shape;3878;p68">
                <a:extLst>
                  <a:ext uri="{FF2B5EF4-FFF2-40B4-BE49-F238E27FC236}">
                    <a16:creationId xmlns:a16="http://schemas.microsoft.com/office/drawing/2014/main" id="{F207AFCF-50FD-E7D3-0101-D22A36D839E9}"/>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6" name="Google Shape;3879;p68">
                <a:extLst>
                  <a:ext uri="{FF2B5EF4-FFF2-40B4-BE49-F238E27FC236}">
                    <a16:creationId xmlns:a16="http://schemas.microsoft.com/office/drawing/2014/main" id="{67DAD08B-D6F7-3358-7046-CD757EC964DE}"/>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7" name="Google Shape;3880;p68">
                <a:extLst>
                  <a:ext uri="{FF2B5EF4-FFF2-40B4-BE49-F238E27FC236}">
                    <a16:creationId xmlns:a16="http://schemas.microsoft.com/office/drawing/2014/main" id="{A1B3F87B-CC1D-A57D-3675-EC5C89FBAA31}"/>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8" name="Google Shape;3881;p68">
                <a:extLst>
                  <a:ext uri="{FF2B5EF4-FFF2-40B4-BE49-F238E27FC236}">
                    <a16:creationId xmlns:a16="http://schemas.microsoft.com/office/drawing/2014/main" id="{C6584E05-42EC-863B-0CB3-DA34AE54189A}"/>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09" name="Google Shape;3882;p68">
                <a:extLst>
                  <a:ext uri="{FF2B5EF4-FFF2-40B4-BE49-F238E27FC236}">
                    <a16:creationId xmlns:a16="http://schemas.microsoft.com/office/drawing/2014/main" id="{865EC4EB-CC64-692D-4A9F-4E183728F5DB}"/>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0" name="Google Shape;3883;p68">
                <a:extLst>
                  <a:ext uri="{FF2B5EF4-FFF2-40B4-BE49-F238E27FC236}">
                    <a16:creationId xmlns:a16="http://schemas.microsoft.com/office/drawing/2014/main" id="{853DE4B9-1ED8-FE1F-B9F1-2D0CD06C70C8}"/>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1" name="Google Shape;3884;p68">
                <a:extLst>
                  <a:ext uri="{FF2B5EF4-FFF2-40B4-BE49-F238E27FC236}">
                    <a16:creationId xmlns:a16="http://schemas.microsoft.com/office/drawing/2014/main" id="{DB2F6803-0DF0-0C6E-1C7F-B9D871832758}"/>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2" name="Google Shape;3885;p68">
                <a:extLst>
                  <a:ext uri="{FF2B5EF4-FFF2-40B4-BE49-F238E27FC236}">
                    <a16:creationId xmlns:a16="http://schemas.microsoft.com/office/drawing/2014/main" id="{19AD9979-BD05-735C-7DD6-2A020B1E6E76}"/>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3" name="Google Shape;3886;p68">
                <a:extLst>
                  <a:ext uri="{FF2B5EF4-FFF2-40B4-BE49-F238E27FC236}">
                    <a16:creationId xmlns:a16="http://schemas.microsoft.com/office/drawing/2014/main" id="{DE9FC349-3D00-3775-EE51-95966D3C0F42}"/>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4" name="Google Shape;3887;p68">
                <a:extLst>
                  <a:ext uri="{FF2B5EF4-FFF2-40B4-BE49-F238E27FC236}">
                    <a16:creationId xmlns:a16="http://schemas.microsoft.com/office/drawing/2014/main" id="{FAAA18BF-D497-DE2C-5672-D2A103AEF02A}"/>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5" name="Google Shape;3888;p68">
                <a:extLst>
                  <a:ext uri="{FF2B5EF4-FFF2-40B4-BE49-F238E27FC236}">
                    <a16:creationId xmlns:a16="http://schemas.microsoft.com/office/drawing/2014/main" id="{B252B2B6-4533-4098-2F95-0BC8A4084058}"/>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6" name="Google Shape;3889;p68">
                <a:extLst>
                  <a:ext uri="{FF2B5EF4-FFF2-40B4-BE49-F238E27FC236}">
                    <a16:creationId xmlns:a16="http://schemas.microsoft.com/office/drawing/2014/main" id="{6A0E57BC-D4F9-6455-B919-E8D8BEE7F236}"/>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7" name="Google Shape;3890;p68">
                <a:extLst>
                  <a:ext uri="{FF2B5EF4-FFF2-40B4-BE49-F238E27FC236}">
                    <a16:creationId xmlns:a16="http://schemas.microsoft.com/office/drawing/2014/main" id="{187F3529-F164-4251-2087-9F26ED56EEE5}"/>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8" name="Google Shape;3891;p68">
                <a:extLst>
                  <a:ext uri="{FF2B5EF4-FFF2-40B4-BE49-F238E27FC236}">
                    <a16:creationId xmlns:a16="http://schemas.microsoft.com/office/drawing/2014/main" id="{07E9D4CC-371E-3AA9-E3FE-02F7DC10883C}"/>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19" name="Google Shape;3892;p68">
                <a:extLst>
                  <a:ext uri="{FF2B5EF4-FFF2-40B4-BE49-F238E27FC236}">
                    <a16:creationId xmlns:a16="http://schemas.microsoft.com/office/drawing/2014/main" id="{B565CCAC-BBEC-65BF-B0F8-879C43A3051B}"/>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0" name="Google Shape;3893;p68">
                <a:extLst>
                  <a:ext uri="{FF2B5EF4-FFF2-40B4-BE49-F238E27FC236}">
                    <a16:creationId xmlns:a16="http://schemas.microsoft.com/office/drawing/2014/main" id="{2023D5C4-DBDD-CF35-4868-2AEB738397E0}"/>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1" name="Google Shape;3894;p68">
                <a:extLst>
                  <a:ext uri="{FF2B5EF4-FFF2-40B4-BE49-F238E27FC236}">
                    <a16:creationId xmlns:a16="http://schemas.microsoft.com/office/drawing/2014/main" id="{46D91E39-17C5-3DCA-0904-356FF90B9EF4}"/>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2" name="Google Shape;3895;p68">
                <a:extLst>
                  <a:ext uri="{FF2B5EF4-FFF2-40B4-BE49-F238E27FC236}">
                    <a16:creationId xmlns:a16="http://schemas.microsoft.com/office/drawing/2014/main" id="{4B6DE6BD-7885-8147-C265-EDBF98487658}"/>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3" name="Google Shape;3896;p68">
                <a:extLst>
                  <a:ext uri="{FF2B5EF4-FFF2-40B4-BE49-F238E27FC236}">
                    <a16:creationId xmlns:a16="http://schemas.microsoft.com/office/drawing/2014/main" id="{71D57958-BD88-0CDF-D197-4719E2E23F11}"/>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4" name="Google Shape;3897;p68">
                <a:extLst>
                  <a:ext uri="{FF2B5EF4-FFF2-40B4-BE49-F238E27FC236}">
                    <a16:creationId xmlns:a16="http://schemas.microsoft.com/office/drawing/2014/main" id="{04C017A4-5C25-FAA0-6F40-59A8E4DDF827}"/>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5" name="Google Shape;3898;p68">
                <a:extLst>
                  <a:ext uri="{FF2B5EF4-FFF2-40B4-BE49-F238E27FC236}">
                    <a16:creationId xmlns:a16="http://schemas.microsoft.com/office/drawing/2014/main" id="{FB7BE474-207F-3E69-2605-45DD3F170AAF}"/>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6" name="Google Shape;3899;p68">
                <a:extLst>
                  <a:ext uri="{FF2B5EF4-FFF2-40B4-BE49-F238E27FC236}">
                    <a16:creationId xmlns:a16="http://schemas.microsoft.com/office/drawing/2014/main" id="{D51EB11E-6495-BAC2-C3D1-1ABD372CCEDC}"/>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7" name="Google Shape;3900;p68">
                <a:extLst>
                  <a:ext uri="{FF2B5EF4-FFF2-40B4-BE49-F238E27FC236}">
                    <a16:creationId xmlns:a16="http://schemas.microsoft.com/office/drawing/2014/main" id="{D0B07246-AD93-9B57-9ECC-2BAA8B8B1098}"/>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8" name="Google Shape;3901;p68">
                <a:extLst>
                  <a:ext uri="{FF2B5EF4-FFF2-40B4-BE49-F238E27FC236}">
                    <a16:creationId xmlns:a16="http://schemas.microsoft.com/office/drawing/2014/main" id="{2730D348-D6AD-6B56-A72A-AD59A085172F}"/>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29" name="Google Shape;3902;p68">
                <a:extLst>
                  <a:ext uri="{FF2B5EF4-FFF2-40B4-BE49-F238E27FC236}">
                    <a16:creationId xmlns:a16="http://schemas.microsoft.com/office/drawing/2014/main" id="{FCD0E64D-4583-471E-1109-5929D6AB840E}"/>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0" name="Google Shape;3903;p68">
                <a:extLst>
                  <a:ext uri="{FF2B5EF4-FFF2-40B4-BE49-F238E27FC236}">
                    <a16:creationId xmlns:a16="http://schemas.microsoft.com/office/drawing/2014/main" id="{7DDBA996-6229-7C46-3723-3C19D963F095}"/>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1" name="Google Shape;3904;p68">
                <a:extLst>
                  <a:ext uri="{FF2B5EF4-FFF2-40B4-BE49-F238E27FC236}">
                    <a16:creationId xmlns:a16="http://schemas.microsoft.com/office/drawing/2014/main" id="{11031485-1A37-486D-DB1B-E95A03923542}"/>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2" name="Google Shape;3905;p68">
                <a:extLst>
                  <a:ext uri="{FF2B5EF4-FFF2-40B4-BE49-F238E27FC236}">
                    <a16:creationId xmlns:a16="http://schemas.microsoft.com/office/drawing/2014/main" id="{2B5AC439-8C32-6C31-EF6D-7CB0546D008F}"/>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3" name="Google Shape;3906;p68">
                <a:extLst>
                  <a:ext uri="{FF2B5EF4-FFF2-40B4-BE49-F238E27FC236}">
                    <a16:creationId xmlns:a16="http://schemas.microsoft.com/office/drawing/2014/main" id="{4F5AAED7-C970-014D-C134-8C60E93F581E}"/>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4" name="Google Shape;3907;p68">
                <a:extLst>
                  <a:ext uri="{FF2B5EF4-FFF2-40B4-BE49-F238E27FC236}">
                    <a16:creationId xmlns:a16="http://schemas.microsoft.com/office/drawing/2014/main" id="{C2971AF4-1565-5697-A832-213C98ED4BAD}"/>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5" name="Google Shape;3908;p68">
                <a:extLst>
                  <a:ext uri="{FF2B5EF4-FFF2-40B4-BE49-F238E27FC236}">
                    <a16:creationId xmlns:a16="http://schemas.microsoft.com/office/drawing/2014/main" id="{77568B59-6E4B-58F2-8AB8-DDE3BC0C51EB}"/>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6" name="Google Shape;3909;p68">
                <a:extLst>
                  <a:ext uri="{FF2B5EF4-FFF2-40B4-BE49-F238E27FC236}">
                    <a16:creationId xmlns:a16="http://schemas.microsoft.com/office/drawing/2014/main" id="{9B47DE7A-DF5B-F070-903D-7EAC7ACD7862}"/>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7" name="Google Shape;3910;p68">
                <a:extLst>
                  <a:ext uri="{FF2B5EF4-FFF2-40B4-BE49-F238E27FC236}">
                    <a16:creationId xmlns:a16="http://schemas.microsoft.com/office/drawing/2014/main" id="{12F18EF7-3780-168C-A79D-26863B18D6DE}"/>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8" name="Google Shape;3911;p68">
                <a:extLst>
                  <a:ext uri="{FF2B5EF4-FFF2-40B4-BE49-F238E27FC236}">
                    <a16:creationId xmlns:a16="http://schemas.microsoft.com/office/drawing/2014/main" id="{1C1E6B68-0B94-7002-394C-0EA85F7B5586}"/>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39" name="Google Shape;3912;p68">
                <a:extLst>
                  <a:ext uri="{FF2B5EF4-FFF2-40B4-BE49-F238E27FC236}">
                    <a16:creationId xmlns:a16="http://schemas.microsoft.com/office/drawing/2014/main" id="{08B78095-7AC1-EB14-0D5F-EC74E0A2D791}"/>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0" name="Google Shape;3913;p68">
                <a:extLst>
                  <a:ext uri="{FF2B5EF4-FFF2-40B4-BE49-F238E27FC236}">
                    <a16:creationId xmlns:a16="http://schemas.microsoft.com/office/drawing/2014/main" id="{8F529F84-2877-71F3-02CC-942A5D20B8EA}"/>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1" name="Google Shape;3914;p68">
                <a:extLst>
                  <a:ext uri="{FF2B5EF4-FFF2-40B4-BE49-F238E27FC236}">
                    <a16:creationId xmlns:a16="http://schemas.microsoft.com/office/drawing/2014/main" id="{9353D419-3F02-22DF-45B2-40CE5FD21BB6}"/>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2" name="Google Shape;3915;p68">
                <a:extLst>
                  <a:ext uri="{FF2B5EF4-FFF2-40B4-BE49-F238E27FC236}">
                    <a16:creationId xmlns:a16="http://schemas.microsoft.com/office/drawing/2014/main" id="{FE2B4854-8A47-AF90-1996-78CF7BF25054}"/>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3" name="Google Shape;3916;p68">
                <a:extLst>
                  <a:ext uri="{FF2B5EF4-FFF2-40B4-BE49-F238E27FC236}">
                    <a16:creationId xmlns:a16="http://schemas.microsoft.com/office/drawing/2014/main" id="{27395546-AB53-F030-A31C-A0CFA3DEB58D}"/>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4" name="Google Shape;3917;p68">
                <a:extLst>
                  <a:ext uri="{FF2B5EF4-FFF2-40B4-BE49-F238E27FC236}">
                    <a16:creationId xmlns:a16="http://schemas.microsoft.com/office/drawing/2014/main" id="{17F38AF8-0D43-3213-720E-3DAC5E1E9D10}"/>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5" name="Google Shape;3918;p68">
                <a:extLst>
                  <a:ext uri="{FF2B5EF4-FFF2-40B4-BE49-F238E27FC236}">
                    <a16:creationId xmlns:a16="http://schemas.microsoft.com/office/drawing/2014/main" id="{FB9523BC-1A07-9C5C-23D3-6EAED3A3A7B6}"/>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6" name="Google Shape;3919;p68">
                <a:extLst>
                  <a:ext uri="{FF2B5EF4-FFF2-40B4-BE49-F238E27FC236}">
                    <a16:creationId xmlns:a16="http://schemas.microsoft.com/office/drawing/2014/main" id="{3D71721D-BB91-F4C0-A162-98B16FF9E466}"/>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7" name="Google Shape;3920;p68">
                <a:extLst>
                  <a:ext uri="{FF2B5EF4-FFF2-40B4-BE49-F238E27FC236}">
                    <a16:creationId xmlns:a16="http://schemas.microsoft.com/office/drawing/2014/main" id="{842EF787-2CE0-F346-E562-85B1CF1FF0CF}"/>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8" name="Google Shape;3921;p68">
                <a:extLst>
                  <a:ext uri="{FF2B5EF4-FFF2-40B4-BE49-F238E27FC236}">
                    <a16:creationId xmlns:a16="http://schemas.microsoft.com/office/drawing/2014/main" id="{4933F836-295F-0E91-57D8-AC643C55E0EC}"/>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49" name="Google Shape;3922;p68">
                <a:extLst>
                  <a:ext uri="{FF2B5EF4-FFF2-40B4-BE49-F238E27FC236}">
                    <a16:creationId xmlns:a16="http://schemas.microsoft.com/office/drawing/2014/main" id="{D8B710D8-7DCE-9B3C-9826-AEEE12EACDB5}"/>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0" name="Google Shape;3923;p68">
                <a:extLst>
                  <a:ext uri="{FF2B5EF4-FFF2-40B4-BE49-F238E27FC236}">
                    <a16:creationId xmlns:a16="http://schemas.microsoft.com/office/drawing/2014/main" id="{2FD7F74E-8416-4FFB-F60F-FA20042336E1}"/>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1" name="Google Shape;3924;p68">
                <a:extLst>
                  <a:ext uri="{FF2B5EF4-FFF2-40B4-BE49-F238E27FC236}">
                    <a16:creationId xmlns:a16="http://schemas.microsoft.com/office/drawing/2014/main" id="{E3DDE58D-859A-2D26-D2F5-C98F7A0EC56C}"/>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2" name="Google Shape;3925;p68">
                <a:extLst>
                  <a:ext uri="{FF2B5EF4-FFF2-40B4-BE49-F238E27FC236}">
                    <a16:creationId xmlns:a16="http://schemas.microsoft.com/office/drawing/2014/main" id="{AD34A67A-9421-359C-BD21-A788775827C3}"/>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3" name="Google Shape;3926;p68">
                <a:extLst>
                  <a:ext uri="{FF2B5EF4-FFF2-40B4-BE49-F238E27FC236}">
                    <a16:creationId xmlns:a16="http://schemas.microsoft.com/office/drawing/2014/main" id="{D37A34EE-746E-08FA-6829-5EED29A10C45}"/>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4" name="Google Shape;3927;p68">
                <a:extLst>
                  <a:ext uri="{FF2B5EF4-FFF2-40B4-BE49-F238E27FC236}">
                    <a16:creationId xmlns:a16="http://schemas.microsoft.com/office/drawing/2014/main" id="{784EA2E3-E617-C9B9-8360-997874BE9416}"/>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5" name="Google Shape;3928;p68">
                <a:extLst>
                  <a:ext uri="{FF2B5EF4-FFF2-40B4-BE49-F238E27FC236}">
                    <a16:creationId xmlns:a16="http://schemas.microsoft.com/office/drawing/2014/main" id="{ADD5F88F-B885-E711-17B4-55611D821082}"/>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6" name="Google Shape;3929;p68">
                <a:extLst>
                  <a:ext uri="{FF2B5EF4-FFF2-40B4-BE49-F238E27FC236}">
                    <a16:creationId xmlns:a16="http://schemas.microsoft.com/office/drawing/2014/main" id="{146B4D59-2051-B562-76C7-887A0BC3674D}"/>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7" name="Google Shape;3930;p68">
                <a:extLst>
                  <a:ext uri="{FF2B5EF4-FFF2-40B4-BE49-F238E27FC236}">
                    <a16:creationId xmlns:a16="http://schemas.microsoft.com/office/drawing/2014/main" id="{5ADB4BFD-205A-BF89-55DA-EABD8BD3F610}"/>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8" name="Google Shape;3931;p68">
                <a:extLst>
                  <a:ext uri="{FF2B5EF4-FFF2-40B4-BE49-F238E27FC236}">
                    <a16:creationId xmlns:a16="http://schemas.microsoft.com/office/drawing/2014/main" id="{75C24EC9-3722-FE96-EE53-E92C2AF12E59}"/>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59" name="Google Shape;3932;p68">
                <a:extLst>
                  <a:ext uri="{FF2B5EF4-FFF2-40B4-BE49-F238E27FC236}">
                    <a16:creationId xmlns:a16="http://schemas.microsoft.com/office/drawing/2014/main" id="{24082CBA-31B1-2F3A-24E8-B90DD8FABBF9}"/>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0" name="Google Shape;3933;p68">
                <a:extLst>
                  <a:ext uri="{FF2B5EF4-FFF2-40B4-BE49-F238E27FC236}">
                    <a16:creationId xmlns:a16="http://schemas.microsoft.com/office/drawing/2014/main" id="{7611EC3C-9B54-D473-8409-1D4713366D16}"/>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1" name="Google Shape;3934;p68">
                <a:extLst>
                  <a:ext uri="{FF2B5EF4-FFF2-40B4-BE49-F238E27FC236}">
                    <a16:creationId xmlns:a16="http://schemas.microsoft.com/office/drawing/2014/main" id="{9F833669-BEEF-4FE3-006C-4942B3472D7B}"/>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2" name="Google Shape;3935;p68">
                <a:extLst>
                  <a:ext uri="{FF2B5EF4-FFF2-40B4-BE49-F238E27FC236}">
                    <a16:creationId xmlns:a16="http://schemas.microsoft.com/office/drawing/2014/main" id="{67B1BE5D-DC8E-1EFF-7775-3717B9BE833D}"/>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3" name="Google Shape;3936;p68">
                <a:extLst>
                  <a:ext uri="{FF2B5EF4-FFF2-40B4-BE49-F238E27FC236}">
                    <a16:creationId xmlns:a16="http://schemas.microsoft.com/office/drawing/2014/main" id="{AD7353BB-1839-4B13-7B41-6E179147AB84}"/>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4" name="Google Shape;3937;p68">
                <a:extLst>
                  <a:ext uri="{FF2B5EF4-FFF2-40B4-BE49-F238E27FC236}">
                    <a16:creationId xmlns:a16="http://schemas.microsoft.com/office/drawing/2014/main" id="{33ABD40D-09F6-D47F-5CF7-EDC25ED7D722}"/>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5" name="Google Shape;3938;p68">
                <a:extLst>
                  <a:ext uri="{FF2B5EF4-FFF2-40B4-BE49-F238E27FC236}">
                    <a16:creationId xmlns:a16="http://schemas.microsoft.com/office/drawing/2014/main" id="{81DA760D-6A71-7F5E-7F34-EF074612CA5D}"/>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6" name="Google Shape;3939;p68">
                <a:extLst>
                  <a:ext uri="{FF2B5EF4-FFF2-40B4-BE49-F238E27FC236}">
                    <a16:creationId xmlns:a16="http://schemas.microsoft.com/office/drawing/2014/main" id="{ACC28494-8A44-9F90-F937-9D4C24E2027F}"/>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7" name="Google Shape;3940;p68">
                <a:extLst>
                  <a:ext uri="{FF2B5EF4-FFF2-40B4-BE49-F238E27FC236}">
                    <a16:creationId xmlns:a16="http://schemas.microsoft.com/office/drawing/2014/main" id="{23DEF6CC-CC73-15D4-4A75-C260DCC1BDFF}"/>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8" name="Google Shape;3941;p68">
                <a:extLst>
                  <a:ext uri="{FF2B5EF4-FFF2-40B4-BE49-F238E27FC236}">
                    <a16:creationId xmlns:a16="http://schemas.microsoft.com/office/drawing/2014/main" id="{AFF35699-1B41-3C01-AFBE-FB79B4D7E848}"/>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69" name="Google Shape;3942;p68">
                <a:extLst>
                  <a:ext uri="{FF2B5EF4-FFF2-40B4-BE49-F238E27FC236}">
                    <a16:creationId xmlns:a16="http://schemas.microsoft.com/office/drawing/2014/main" id="{9538CEEE-0418-151C-4511-A054B3581C85}"/>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0" name="Google Shape;3943;p68">
                <a:extLst>
                  <a:ext uri="{FF2B5EF4-FFF2-40B4-BE49-F238E27FC236}">
                    <a16:creationId xmlns:a16="http://schemas.microsoft.com/office/drawing/2014/main" id="{B0AEE610-B2D9-3FAB-9B8F-A06A45BBE158}"/>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1" name="Google Shape;3944;p68">
                <a:extLst>
                  <a:ext uri="{FF2B5EF4-FFF2-40B4-BE49-F238E27FC236}">
                    <a16:creationId xmlns:a16="http://schemas.microsoft.com/office/drawing/2014/main" id="{4F4DBD3E-4871-1E3D-8660-523020DEDCF2}"/>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2" name="Google Shape;3945;p68">
                <a:extLst>
                  <a:ext uri="{FF2B5EF4-FFF2-40B4-BE49-F238E27FC236}">
                    <a16:creationId xmlns:a16="http://schemas.microsoft.com/office/drawing/2014/main" id="{54DFA875-BAC4-A76B-650A-2C2BC7E8A71B}"/>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3" name="Google Shape;3946;p68">
                <a:extLst>
                  <a:ext uri="{FF2B5EF4-FFF2-40B4-BE49-F238E27FC236}">
                    <a16:creationId xmlns:a16="http://schemas.microsoft.com/office/drawing/2014/main" id="{DBF30676-3FB0-D59A-5C59-8D3B91C99E17}"/>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4" name="Google Shape;3947;p68">
                <a:extLst>
                  <a:ext uri="{FF2B5EF4-FFF2-40B4-BE49-F238E27FC236}">
                    <a16:creationId xmlns:a16="http://schemas.microsoft.com/office/drawing/2014/main" id="{071C43A2-B4F0-E19B-5694-7F285F9E2214}"/>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5" name="Google Shape;3948;p68">
                <a:extLst>
                  <a:ext uri="{FF2B5EF4-FFF2-40B4-BE49-F238E27FC236}">
                    <a16:creationId xmlns:a16="http://schemas.microsoft.com/office/drawing/2014/main" id="{ED610A34-8A13-784E-8A79-D8BE5D98A004}"/>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6" name="Google Shape;3949;p68">
                <a:extLst>
                  <a:ext uri="{FF2B5EF4-FFF2-40B4-BE49-F238E27FC236}">
                    <a16:creationId xmlns:a16="http://schemas.microsoft.com/office/drawing/2014/main" id="{70C0D354-4029-6D46-BEA5-B26654AD21FB}"/>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7" name="Google Shape;3950;p68">
                <a:extLst>
                  <a:ext uri="{FF2B5EF4-FFF2-40B4-BE49-F238E27FC236}">
                    <a16:creationId xmlns:a16="http://schemas.microsoft.com/office/drawing/2014/main" id="{CBB6CE46-EF01-920A-26C1-C9319B7CC0F5}"/>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8" name="Google Shape;3951;p68">
                <a:extLst>
                  <a:ext uri="{FF2B5EF4-FFF2-40B4-BE49-F238E27FC236}">
                    <a16:creationId xmlns:a16="http://schemas.microsoft.com/office/drawing/2014/main" id="{075DFB30-55EA-E49E-138F-00AACE6E9C3D}"/>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79" name="Google Shape;3952;p68">
                <a:extLst>
                  <a:ext uri="{FF2B5EF4-FFF2-40B4-BE49-F238E27FC236}">
                    <a16:creationId xmlns:a16="http://schemas.microsoft.com/office/drawing/2014/main" id="{60D5BEE9-803F-AD87-39F4-5841C76B4AE2}"/>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0" name="Google Shape;3953;p68">
                <a:extLst>
                  <a:ext uri="{FF2B5EF4-FFF2-40B4-BE49-F238E27FC236}">
                    <a16:creationId xmlns:a16="http://schemas.microsoft.com/office/drawing/2014/main" id="{16604060-5F2A-B596-6409-E859AD3FD02D}"/>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1" name="Google Shape;3954;p68">
                <a:extLst>
                  <a:ext uri="{FF2B5EF4-FFF2-40B4-BE49-F238E27FC236}">
                    <a16:creationId xmlns:a16="http://schemas.microsoft.com/office/drawing/2014/main" id="{504D3210-C04A-F59C-02FA-6A658325E1CB}"/>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2" name="Google Shape;3955;p68">
                <a:extLst>
                  <a:ext uri="{FF2B5EF4-FFF2-40B4-BE49-F238E27FC236}">
                    <a16:creationId xmlns:a16="http://schemas.microsoft.com/office/drawing/2014/main" id="{F1AA231E-A791-1A78-AA7D-A5B9A13626C6}"/>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3" name="Google Shape;3956;p68">
                <a:extLst>
                  <a:ext uri="{FF2B5EF4-FFF2-40B4-BE49-F238E27FC236}">
                    <a16:creationId xmlns:a16="http://schemas.microsoft.com/office/drawing/2014/main" id="{00D4B978-420D-7DFA-EFC2-C02007706281}"/>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4" name="Google Shape;3957;p68">
                <a:extLst>
                  <a:ext uri="{FF2B5EF4-FFF2-40B4-BE49-F238E27FC236}">
                    <a16:creationId xmlns:a16="http://schemas.microsoft.com/office/drawing/2014/main" id="{560A6E85-DE42-F567-8F3B-99B7D6EE293E}"/>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5" name="Google Shape;3958;p68">
                <a:extLst>
                  <a:ext uri="{FF2B5EF4-FFF2-40B4-BE49-F238E27FC236}">
                    <a16:creationId xmlns:a16="http://schemas.microsoft.com/office/drawing/2014/main" id="{DE3E57BF-36DE-886C-32BB-AF2AEA517D54}"/>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6" name="Google Shape;3959;p68">
                <a:extLst>
                  <a:ext uri="{FF2B5EF4-FFF2-40B4-BE49-F238E27FC236}">
                    <a16:creationId xmlns:a16="http://schemas.microsoft.com/office/drawing/2014/main" id="{C6AB06B9-814E-87A9-CFB3-9A00FBF83933}"/>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7" name="Google Shape;3960;p68">
                <a:extLst>
                  <a:ext uri="{FF2B5EF4-FFF2-40B4-BE49-F238E27FC236}">
                    <a16:creationId xmlns:a16="http://schemas.microsoft.com/office/drawing/2014/main" id="{B3C5A36D-59D6-059C-D60C-DAE9BB6404DE}"/>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8" name="Google Shape;3961;p68">
                <a:extLst>
                  <a:ext uri="{FF2B5EF4-FFF2-40B4-BE49-F238E27FC236}">
                    <a16:creationId xmlns:a16="http://schemas.microsoft.com/office/drawing/2014/main" id="{CB623C8E-6387-610E-62E5-5E90D6509D41}"/>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89" name="Google Shape;3962;p68">
                <a:extLst>
                  <a:ext uri="{FF2B5EF4-FFF2-40B4-BE49-F238E27FC236}">
                    <a16:creationId xmlns:a16="http://schemas.microsoft.com/office/drawing/2014/main" id="{36300B4E-8E17-1E1C-CB23-A91F9FBD5C13}"/>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0" name="Google Shape;3963;p68">
                <a:extLst>
                  <a:ext uri="{FF2B5EF4-FFF2-40B4-BE49-F238E27FC236}">
                    <a16:creationId xmlns:a16="http://schemas.microsoft.com/office/drawing/2014/main" id="{02B215C5-9BDE-984A-F998-0ADDBB849381}"/>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1" name="Google Shape;3964;p68">
                <a:extLst>
                  <a:ext uri="{FF2B5EF4-FFF2-40B4-BE49-F238E27FC236}">
                    <a16:creationId xmlns:a16="http://schemas.microsoft.com/office/drawing/2014/main" id="{4694EE42-EF13-0166-A382-67BA4230A38F}"/>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2" name="Google Shape;3965;p68">
                <a:extLst>
                  <a:ext uri="{FF2B5EF4-FFF2-40B4-BE49-F238E27FC236}">
                    <a16:creationId xmlns:a16="http://schemas.microsoft.com/office/drawing/2014/main" id="{C0F7680C-01DD-05DC-97DB-8A5C6D44671A}"/>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3" name="Google Shape;3966;p68">
                <a:extLst>
                  <a:ext uri="{FF2B5EF4-FFF2-40B4-BE49-F238E27FC236}">
                    <a16:creationId xmlns:a16="http://schemas.microsoft.com/office/drawing/2014/main" id="{752F8CDA-39F2-1835-5665-907E3A1A62C5}"/>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4" name="Google Shape;3967;p68">
                <a:extLst>
                  <a:ext uri="{FF2B5EF4-FFF2-40B4-BE49-F238E27FC236}">
                    <a16:creationId xmlns:a16="http://schemas.microsoft.com/office/drawing/2014/main" id="{10652C3D-732D-2EC6-71E7-5BB9D17808BF}"/>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5" name="Google Shape;3968;p68">
                <a:extLst>
                  <a:ext uri="{FF2B5EF4-FFF2-40B4-BE49-F238E27FC236}">
                    <a16:creationId xmlns:a16="http://schemas.microsoft.com/office/drawing/2014/main" id="{445C6C67-42E9-DA67-5599-24D11D2EEA44}"/>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6" name="Google Shape;3969;p68">
                <a:extLst>
                  <a:ext uri="{FF2B5EF4-FFF2-40B4-BE49-F238E27FC236}">
                    <a16:creationId xmlns:a16="http://schemas.microsoft.com/office/drawing/2014/main" id="{35A72C62-40E8-3909-4BE3-4CCCDA6EB823}"/>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7" name="Google Shape;3970;p68">
                <a:extLst>
                  <a:ext uri="{FF2B5EF4-FFF2-40B4-BE49-F238E27FC236}">
                    <a16:creationId xmlns:a16="http://schemas.microsoft.com/office/drawing/2014/main" id="{C56BCB52-1F83-B357-27EC-0C049A593FEA}"/>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8" name="Google Shape;3971;p68">
                <a:extLst>
                  <a:ext uri="{FF2B5EF4-FFF2-40B4-BE49-F238E27FC236}">
                    <a16:creationId xmlns:a16="http://schemas.microsoft.com/office/drawing/2014/main" id="{66632FE4-F3C2-D9E5-116A-5DCD41532574}"/>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499" name="Google Shape;3972;p68">
                <a:extLst>
                  <a:ext uri="{FF2B5EF4-FFF2-40B4-BE49-F238E27FC236}">
                    <a16:creationId xmlns:a16="http://schemas.microsoft.com/office/drawing/2014/main" id="{12AD4A16-1675-E6A0-FAC7-4D0177F7A8F3}"/>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0" name="Google Shape;3973;p68">
                <a:extLst>
                  <a:ext uri="{FF2B5EF4-FFF2-40B4-BE49-F238E27FC236}">
                    <a16:creationId xmlns:a16="http://schemas.microsoft.com/office/drawing/2014/main" id="{7EB468B5-ED8D-D99B-E56F-B74C81F7EAD9}"/>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1" name="Google Shape;3974;p68">
                <a:extLst>
                  <a:ext uri="{FF2B5EF4-FFF2-40B4-BE49-F238E27FC236}">
                    <a16:creationId xmlns:a16="http://schemas.microsoft.com/office/drawing/2014/main" id="{14C99FB7-4E32-D830-371F-1D4C1A394505}"/>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2" name="Google Shape;3975;p68">
                <a:extLst>
                  <a:ext uri="{FF2B5EF4-FFF2-40B4-BE49-F238E27FC236}">
                    <a16:creationId xmlns:a16="http://schemas.microsoft.com/office/drawing/2014/main" id="{7327CD39-7C21-4602-4062-A9EC2300EA84}"/>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3" name="Google Shape;3976;p68">
                <a:extLst>
                  <a:ext uri="{FF2B5EF4-FFF2-40B4-BE49-F238E27FC236}">
                    <a16:creationId xmlns:a16="http://schemas.microsoft.com/office/drawing/2014/main" id="{342350E5-F549-BE0F-989D-4F688FD2348D}"/>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4" name="Google Shape;3977;p68">
                <a:extLst>
                  <a:ext uri="{FF2B5EF4-FFF2-40B4-BE49-F238E27FC236}">
                    <a16:creationId xmlns:a16="http://schemas.microsoft.com/office/drawing/2014/main" id="{EFE87633-F05E-B598-F2EA-5AF8759D937C}"/>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5" name="Google Shape;3978;p68">
                <a:extLst>
                  <a:ext uri="{FF2B5EF4-FFF2-40B4-BE49-F238E27FC236}">
                    <a16:creationId xmlns:a16="http://schemas.microsoft.com/office/drawing/2014/main" id="{BC842177-2C79-7412-70B2-EF2CBE21E5B3}"/>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6" name="Google Shape;3979;p68">
                <a:extLst>
                  <a:ext uri="{FF2B5EF4-FFF2-40B4-BE49-F238E27FC236}">
                    <a16:creationId xmlns:a16="http://schemas.microsoft.com/office/drawing/2014/main" id="{7FDFB2B5-FCE0-277C-F351-2A8122A41092}"/>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7" name="Google Shape;3980;p68">
                <a:extLst>
                  <a:ext uri="{FF2B5EF4-FFF2-40B4-BE49-F238E27FC236}">
                    <a16:creationId xmlns:a16="http://schemas.microsoft.com/office/drawing/2014/main" id="{79529187-18F2-427F-1E77-EA510D0DF905}"/>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8" name="Google Shape;3981;p68">
                <a:extLst>
                  <a:ext uri="{FF2B5EF4-FFF2-40B4-BE49-F238E27FC236}">
                    <a16:creationId xmlns:a16="http://schemas.microsoft.com/office/drawing/2014/main" id="{0BE0D937-6692-2D19-4D6E-CF71C6513B23}"/>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09" name="Google Shape;3982;p68">
                <a:extLst>
                  <a:ext uri="{FF2B5EF4-FFF2-40B4-BE49-F238E27FC236}">
                    <a16:creationId xmlns:a16="http://schemas.microsoft.com/office/drawing/2014/main" id="{CA4CE21B-CE21-2C44-0BE4-9472FBFB0F5D}"/>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0" name="Google Shape;3983;p68">
                <a:extLst>
                  <a:ext uri="{FF2B5EF4-FFF2-40B4-BE49-F238E27FC236}">
                    <a16:creationId xmlns:a16="http://schemas.microsoft.com/office/drawing/2014/main" id="{246A792B-19EA-298F-DFCF-401D3C9AFF3A}"/>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1" name="Google Shape;3984;p68">
                <a:extLst>
                  <a:ext uri="{FF2B5EF4-FFF2-40B4-BE49-F238E27FC236}">
                    <a16:creationId xmlns:a16="http://schemas.microsoft.com/office/drawing/2014/main" id="{235A7209-7536-7C9F-4BEF-DE8DFB081EAB}"/>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2" name="Google Shape;3985;p68">
                <a:extLst>
                  <a:ext uri="{FF2B5EF4-FFF2-40B4-BE49-F238E27FC236}">
                    <a16:creationId xmlns:a16="http://schemas.microsoft.com/office/drawing/2014/main" id="{AB3EA2D5-7AF2-D0BC-F263-5AA2850FE750}"/>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3" name="Google Shape;3986;p68">
                <a:extLst>
                  <a:ext uri="{FF2B5EF4-FFF2-40B4-BE49-F238E27FC236}">
                    <a16:creationId xmlns:a16="http://schemas.microsoft.com/office/drawing/2014/main" id="{2F971099-356E-2541-D4CB-231D4BE25B5B}"/>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4" name="Google Shape;3987;p68">
                <a:extLst>
                  <a:ext uri="{FF2B5EF4-FFF2-40B4-BE49-F238E27FC236}">
                    <a16:creationId xmlns:a16="http://schemas.microsoft.com/office/drawing/2014/main" id="{718F0424-B20F-DCC2-3446-F087EEB6B452}"/>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5" name="Google Shape;3988;p68">
                <a:extLst>
                  <a:ext uri="{FF2B5EF4-FFF2-40B4-BE49-F238E27FC236}">
                    <a16:creationId xmlns:a16="http://schemas.microsoft.com/office/drawing/2014/main" id="{921A48CA-35BD-7006-C478-3989924B9902}"/>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6" name="Google Shape;3989;p68">
                <a:extLst>
                  <a:ext uri="{FF2B5EF4-FFF2-40B4-BE49-F238E27FC236}">
                    <a16:creationId xmlns:a16="http://schemas.microsoft.com/office/drawing/2014/main" id="{14D5248B-6872-9EF6-03B5-1CDBA3AFF4EE}"/>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7" name="Google Shape;3990;p68">
                <a:extLst>
                  <a:ext uri="{FF2B5EF4-FFF2-40B4-BE49-F238E27FC236}">
                    <a16:creationId xmlns:a16="http://schemas.microsoft.com/office/drawing/2014/main" id="{E5B501D4-6E18-1842-D4E6-F7B89BE6198B}"/>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8" name="Google Shape;3991;p68">
                <a:extLst>
                  <a:ext uri="{FF2B5EF4-FFF2-40B4-BE49-F238E27FC236}">
                    <a16:creationId xmlns:a16="http://schemas.microsoft.com/office/drawing/2014/main" id="{FC149049-7EA8-DA5F-D22F-947A9E3A779F}"/>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19" name="Google Shape;3992;p68">
                <a:extLst>
                  <a:ext uri="{FF2B5EF4-FFF2-40B4-BE49-F238E27FC236}">
                    <a16:creationId xmlns:a16="http://schemas.microsoft.com/office/drawing/2014/main" id="{5CC12046-79D0-E75B-C2D0-988E927C05A8}"/>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0" name="Google Shape;3993;p68">
                <a:extLst>
                  <a:ext uri="{FF2B5EF4-FFF2-40B4-BE49-F238E27FC236}">
                    <a16:creationId xmlns:a16="http://schemas.microsoft.com/office/drawing/2014/main" id="{BD82E266-2BA5-C6EB-5CD6-8A15B34309CE}"/>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1" name="Google Shape;3994;p68">
                <a:extLst>
                  <a:ext uri="{FF2B5EF4-FFF2-40B4-BE49-F238E27FC236}">
                    <a16:creationId xmlns:a16="http://schemas.microsoft.com/office/drawing/2014/main" id="{82F67ED7-BDE3-3DA5-D11A-DE94DEDC57B3}"/>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2" name="Google Shape;3995;p68">
                <a:extLst>
                  <a:ext uri="{FF2B5EF4-FFF2-40B4-BE49-F238E27FC236}">
                    <a16:creationId xmlns:a16="http://schemas.microsoft.com/office/drawing/2014/main" id="{437A8603-4535-3240-3B18-D4648597E704}"/>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3" name="Google Shape;3996;p68">
                <a:extLst>
                  <a:ext uri="{FF2B5EF4-FFF2-40B4-BE49-F238E27FC236}">
                    <a16:creationId xmlns:a16="http://schemas.microsoft.com/office/drawing/2014/main" id="{EFC49EBB-A325-C4F6-B393-C747AC82F945}"/>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4" name="Google Shape;3997;p68">
                <a:extLst>
                  <a:ext uri="{FF2B5EF4-FFF2-40B4-BE49-F238E27FC236}">
                    <a16:creationId xmlns:a16="http://schemas.microsoft.com/office/drawing/2014/main" id="{240388C3-876E-B593-4A14-C243B4DEDA67}"/>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5" name="Google Shape;3998;p68">
                <a:extLst>
                  <a:ext uri="{FF2B5EF4-FFF2-40B4-BE49-F238E27FC236}">
                    <a16:creationId xmlns:a16="http://schemas.microsoft.com/office/drawing/2014/main" id="{3336DB81-680D-7823-4878-779FC7F9FFF5}"/>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6" name="Google Shape;3999;p68">
                <a:extLst>
                  <a:ext uri="{FF2B5EF4-FFF2-40B4-BE49-F238E27FC236}">
                    <a16:creationId xmlns:a16="http://schemas.microsoft.com/office/drawing/2014/main" id="{13092905-8B61-7E8E-30B7-17A2BFF6ACF7}"/>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7" name="Google Shape;4000;p68">
                <a:extLst>
                  <a:ext uri="{FF2B5EF4-FFF2-40B4-BE49-F238E27FC236}">
                    <a16:creationId xmlns:a16="http://schemas.microsoft.com/office/drawing/2014/main" id="{6A8F9883-150B-7074-4991-8DF8E7657CFC}"/>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8" name="Google Shape;4001;p68">
                <a:extLst>
                  <a:ext uri="{FF2B5EF4-FFF2-40B4-BE49-F238E27FC236}">
                    <a16:creationId xmlns:a16="http://schemas.microsoft.com/office/drawing/2014/main" id="{493BA65C-0D21-534A-5879-2262C08CF2DF}"/>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29" name="Google Shape;4002;p68">
                <a:extLst>
                  <a:ext uri="{FF2B5EF4-FFF2-40B4-BE49-F238E27FC236}">
                    <a16:creationId xmlns:a16="http://schemas.microsoft.com/office/drawing/2014/main" id="{C8C088B0-1241-04FD-C5DC-151B28493B3B}"/>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0" name="Google Shape;4003;p68">
                <a:extLst>
                  <a:ext uri="{FF2B5EF4-FFF2-40B4-BE49-F238E27FC236}">
                    <a16:creationId xmlns:a16="http://schemas.microsoft.com/office/drawing/2014/main" id="{2AF2443B-4591-E66D-F89E-17C174AA3D3E}"/>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1" name="Google Shape;4004;p68">
                <a:extLst>
                  <a:ext uri="{FF2B5EF4-FFF2-40B4-BE49-F238E27FC236}">
                    <a16:creationId xmlns:a16="http://schemas.microsoft.com/office/drawing/2014/main" id="{21EDFC4E-3CB1-5FDC-7312-BD06F4D0D056}"/>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2" name="Google Shape;4005;p68">
                <a:extLst>
                  <a:ext uri="{FF2B5EF4-FFF2-40B4-BE49-F238E27FC236}">
                    <a16:creationId xmlns:a16="http://schemas.microsoft.com/office/drawing/2014/main" id="{C940B90E-0448-82B9-2357-08442653FE3E}"/>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3" name="Google Shape;4006;p68">
                <a:extLst>
                  <a:ext uri="{FF2B5EF4-FFF2-40B4-BE49-F238E27FC236}">
                    <a16:creationId xmlns:a16="http://schemas.microsoft.com/office/drawing/2014/main" id="{6CF2D117-C2DA-E61F-536E-6CFC9500DA0C}"/>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4" name="Google Shape;4007;p68">
                <a:extLst>
                  <a:ext uri="{FF2B5EF4-FFF2-40B4-BE49-F238E27FC236}">
                    <a16:creationId xmlns:a16="http://schemas.microsoft.com/office/drawing/2014/main" id="{75C99300-0C2E-85DD-EC49-2F612E527E8F}"/>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5" name="Google Shape;4008;p68">
                <a:extLst>
                  <a:ext uri="{FF2B5EF4-FFF2-40B4-BE49-F238E27FC236}">
                    <a16:creationId xmlns:a16="http://schemas.microsoft.com/office/drawing/2014/main" id="{DEC169BC-249A-1A36-1BC0-158C81B563ED}"/>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6" name="Google Shape;4009;p68">
                <a:extLst>
                  <a:ext uri="{FF2B5EF4-FFF2-40B4-BE49-F238E27FC236}">
                    <a16:creationId xmlns:a16="http://schemas.microsoft.com/office/drawing/2014/main" id="{04F41038-027E-C4E7-8CF4-A07A0D7F7EDA}"/>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7" name="Google Shape;4010;p68">
                <a:extLst>
                  <a:ext uri="{FF2B5EF4-FFF2-40B4-BE49-F238E27FC236}">
                    <a16:creationId xmlns:a16="http://schemas.microsoft.com/office/drawing/2014/main" id="{5645491B-C058-6C3B-9C9C-CB30679449C7}"/>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8" name="Google Shape;4011;p68">
                <a:extLst>
                  <a:ext uri="{FF2B5EF4-FFF2-40B4-BE49-F238E27FC236}">
                    <a16:creationId xmlns:a16="http://schemas.microsoft.com/office/drawing/2014/main" id="{F5971304-5C69-E14C-CE54-B87DCB656512}"/>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39" name="Google Shape;4012;p68">
                <a:extLst>
                  <a:ext uri="{FF2B5EF4-FFF2-40B4-BE49-F238E27FC236}">
                    <a16:creationId xmlns:a16="http://schemas.microsoft.com/office/drawing/2014/main" id="{326D6DB8-9A98-AD38-CCC7-42CCF46F162C}"/>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0" name="Google Shape;4013;p68">
                <a:extLst>
                  <a:ext uri="{FF2B5EF4-FFF2-40B4-BE49-F238E27FC236}">
                    <a16:creationId xmlns:a16="http://schemas.microsoft.com/office/drawing/2014/main" id="{933F0F84-BB59-A376-A353-C5E84376A0D1}"/>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1" name="Google Shape;4014;p68">
                <a:extLst>
                  <a:ext uri="{FF2B5EF4-FFF2-40B4-BE49-F238E27FC236}">
                    <a16:creationId xmlns:a16="http://schemas.microsoft.com/office/drawing/2014/main" id="{B8462AC1-7CB0-6255-2817-C03A56E7219C}"/>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2" name="Google Shape;4015;p68">
                <a:extLst>
                  <a:ext uri="{FF2B5EF4-FFF2-40B4-BE49-F238E27FC236}">
                    <a16:creationId xmlns:a16="http://schemas.microsoft.com/office/drawing/2014/main" id="{D39E09D4-7F3C-04C8-D51E-DDD25769CD35}"/>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3" name="Google Shape;4016;p68">
                <a:extLst>
                  <a:ext uri="{FF2B5EF4-FFF2-40B4-BE49-F238E27FC236}">
                    <a16:creationId xmlns:a16="http://schemas.microsoft.com/office/drawing/2014/main" id="{0F14CA5F-8D36-513A-1223-84D57F7813A0}"/>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4" name="Google Shape;4017;p68">
                <a:extLst>
                  <a:ext uri="{FF2B5EF4-FFF2-40B4-BE49-F238E27FC236}">
                    <a16:creationId xmlns:a16="http://schemas.microsoft.com/office/drawing/2014/main" id="{03CBCE68-138B-4C30-CD12-2A7E2A8B659F}"/>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5" name="Google Shape;4018;p68">
                <a:extLst>
                  <a:ext uri="{FF2B5EF4-FFF2-40B4-BE49-F238E27FC236}">
                    <a16:creationId xmlns:a16="http://schemas.microsoft.com/office/drawing/2014/main" id="{9CB43CE1-3E22-9B10-E7F9-57685EBD7071}"/>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6" name="Google Shape;4019;p68">
                <a:extLst>
                  <a:ext uri="{FF2B5EF4-FFF2-40B4-BE49-F238E27FC236}">
                    <a16:creationId xmlns:a16="http://schemas.microsoft.com/office/drawing/2014/main" id="{8FFFF46F-CB23-CDAF-DE65-C5466CA1A6A4}"/>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7" name="Google Shape;4020;p68">
                <a:extLst>
                  <a:ext uri="{FF2B5EF4-FFF2-40B4-BE49-F238E27FC236}">
                    <a16:creationId xmlns:a16="http://schemas.microsoft.com/office/drawing/2014/main" id="{099D66C7-E0A9-B704-607F-B1F8F09C412F}"/>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8" name="Google Shape;4021;p68">
                <a:extLst>
                  <a:ext uri="{FF2B5EF4-FFF2-40B4-BE49-F238E27FC236}">
                    <a16:creationId xmlns:a16="http://schemas.microsoft.com/office/drawing/2014/main" id="{0017971E-B256-E2BC-56B7-9F826BE9118C}"/>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49" name="Google Shape;4022;p68">
                <a:extLst>
                  <a:ext uri="{FF2B5EF4-FFF2-40B4-BE49-F238E27FC236}">
                    <a16:creationId xmlns:a16="http://schemas.microsoft.com/office/drawing/2014/main" id="{B93D1D40-2606-7D1B-477D-F45778867AD6}"/>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0" name="Google Shape;4023;p68">
                <a:extLst>
                  <a:ext uri="{FF2B5EF4-FFF2-40B4-BE49-F238E27FC236}">
                    <a16:creationId xmlns:a16="http://schemas.microsoft.com/office/drawing/2014/main" id="{09CE6E73-5A53-DB32-59BF-B1AF902B2DDE}"/>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1" name="Google Shape;4024;p68">
                <a:extLst>
                  <a:ext uri="{FF2B5EF4-FFF2-40B4-BE49-F238E27FC236}">
                    <a16:creationId xmlns:a16="http://schemas.microsoft.com/office/drawing/2014/main" id="{086B9BAA-9AAA-6591-F04B-F5A413ED5910}"/>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2" name="Google Shape;4025;p68">
                <a:extLst>
                  <a:ext uri="{FF2B5EF4-FFF2-40B4-BE49-F238E27FC236}">
                    <a16:creationId xmlns:a16="http://schemas.microsoft.com/office/drawing/2014/main" id="{34BD4FED-ECA9-988A-D9E1-240F2D814E72}"/>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3" name="Google Shape;4026;p68">
                <a:extLst>
                  <a:ext uri="{FF2B5EF4-FFF2-40B4-BE49-F238E27FC236}">
                    <a16:creationId xmlns:a16="http://schemas.microsoft.com/office/drawing/2014/main" id="{B91EC708-506B-D16B-D4AE-0599E7F088F1}"/>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4" name="Google Shape;4027;p68">
                <a:extLst>
                  <a:ext uri="{FF2B5EF4-FFF2-40B4-BE49-F238E27FC236}">
                    <a16:creationId xmlns:a16="http://schemas.microsoft.com/office/drawing/2014/main" id="{4C785D97-23B9-0FB7-4580-8C99CBAC84BF}"/>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5" name="Google Shape;4028;p68">
                <a:extLst>
                  <a:ext uri="{FF2B5EF4-FFF2-40B4-BE49-F238E27FC236}">
                    <a16:creationId xmlns:a16="http://schemas.microsoft.com/office/drawing/2014/main" id="{D583ACE2-1A26-D43A-8C15-5AEF9E832C4D}"/>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6" name="Google Shape;4029;p68">
                <a:extLst>
                  <a:ext uri="{FF2B5EF4-FFF2-40B4-BE49-F238E27FC236}">
                    <a16:creationId xmlns:a16="http://schemas.microsoft.com/office/drawing/2014/main" id="{162A0780-8B50-A242-8003-0C8869CCE9B5}"/>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7" name="Google Shape;4030;p68">
                <a:extLst>
                  <a:ext uri="{FF2B5EF4-FFF2-40B4-BE49-F238E27FC236}">
                    <a16:creationId xmlns:a16="http://schemas.microsoft.com/office/drawing/2014/main" id="{E931F817-7926-B3B9-3071-E965B1C391D9}"/>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8" name="Google Shape;4031;p68">
                <a:extLst>
                  <a:ext uri="{FF2B5EF4-FFF2-40B4-BE49-F238E27FC236}">
                    <a16:creationId xmlns:a16="http://schemas.microsoft.com/office/drawing/2014/main" id="{E5D4B0C3-609C-2551-7FB4-F8A0B4A567C8}"/>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59" name="Google Shape;4032;p68">
                <a:extLst>
                  <a:ext uri="{FF2B5EF4-FFF2-40B4-BE49-F238E27FC236}">
                    <a16:creationId xmlns:a16="http://schemas.microsoft.com/office/drawing/2014/main" id="{AF7A719E-B6D3-8001-3E2D-48B4123680A9}"/>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0" name="Google Shape;4033;p68">
                <a:extLst>
                  <a:ext uri="{FF2B5EF4-FFF2-40B4-BE49-F238E27FC236}">
                    <a16:creationId xmlns:a16="http://schemas.microsoft.com/office/drawing/2014/main" id="{B7B77105-8D18-4ED0-2C25-D4EA63C650B7}"/>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1" name="Google Shape;4034;p68">
                <a:extLst>
                  <a:ext uri="{FF2B5EF4-FFF2-40B4-BE49-F238E27FC236}">
                    <a16:creationId xmlns:a16="http://schemas.microsoft.com/office/drawing/2014/main" id="{2F6B6D8B-9A37-0D47-2430-14BF777C1BF1}"/>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2" name="Google Shape;4035;p68">
                <a:extLst>
                  <a:ext uri="{FF2B5EF4-FFF2-40B4-BE49-F238E27FC236}">
                    <a16:creationId xmlns:a16="http://schemas.microsoft.com/office/drawing/2014/main" id="{A06852CC-FEED-8431-C218-6DCAB9DDB3D0}"/>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3" name="Google Shape;4036;p68">
                <a:extLst>
                  <a:ext uri="{FF2B5EF4-FFF2-40B4-BE49-F238E27FC236}">
                    <a16:creationId xmlns:a16="http://schemas.microsoft.com/office/drawing/2014/main" id="{747F63D0-A7E0-57D4-652F-F6128AE47F25}"/>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4" name="Google Shape;4037;p68">
                <a:extLst>
                  <a:ext uri="{FF2B5EF4-FFF2-40B4-BE49-F238E27FC236}">
                    <a16:creationId xmlns:a16="http://schemas.microsoft.com/office/drawing/2014/main" id="{913CFCF9-EB3F-9639-D5CC-EFBC6681E4DF}"/>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5" name="Google Shape;4038;p68">
                <a:extLst>
                  <a:ext uri="{FF2B5EF4-FFF2-40B4-BE49-F238E27FC236}">
                    <a16:creationId xmlns:a16="http://schemas.microsoft.com/office/drawing/2014/main" id="{3C1680C7-B898-D4C5-48D0-035D6852E63C}"/>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6" name="Google Shape;4039;p68">
                <a:extLst>
                  <a:ext uri="{FF2B5EF4-FFF2-40B4-BE49-F238E27FC236}">
                    <a16:creationId xmlns:a16="http://schemas.microsoft.com/office/drawing/2014/main" id="{7FC5D808-9FCD-E947-1AE7-9AACD0CD10C9}"/>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7" name="Google Shape;4040;p68">
                <a:extLst>
                  <a:ext uri="{FF2B5EF4-FFF2-40B4-BE49-F238E27FC236}">
                    <a16:creationId xmlns:a16="http://schemas.microsoft.com/office/drawing/2014/main" id="{8A720AA3-470D-A978-DBF6-DC35E750FA1A}"/>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8" name="Google Shape;4041;p68">
                <a:extLst>
                  <a:ext uri="{FF2B5EF4-FFF2-40B4-BE49-F238E27FC236}">
                    <a16:creationId xmlns:a16="http://schemas.microsoft.com/office/drawing/2014/main" id="{675114CB-87FD-28D4-2B7A-6D8E863FE858}"/>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69" name="Google Shape;4042;p68">
                <a:extLst>
                  <a:ext uri="{FF2B5EF4-FFF2-40B4-BE49-F238E27FC236}">
                    <a16:creationId xmlns:a16="http://schemas.microsoft.com/office/drawing/2014/main" id="{515CD402-DFBB-7673-B3C1-0A8E934C00C0}"/>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0" name="Google Shape;4043;p68">
                <a:extLst>
                  <a:ext uri="{FF2B5EF4-FFF2-40B4-BE49-F238E27FC236}">
                    <a16:creationId xmlns:a16="http://schemas.microsoft.com/office/drawing/2014/main" id="{36B81EE6-D48C-22B8-2168-0A4EE981CE22}"/>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1" name="Google Shape;4044;p68">
                <a:extLst>
                  <a:ext uri="{FF2B5EF4-FFF2-40B4-BE49-F238E27FC236}">
                    <a16:creationId xmlns:a16="http://schemas.microsoft.com/office/drawing/2014/main" id="{EB4D377F-6D0F-E7DA-F975-8B7CD98F564D}"/>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2" name="Google Shape;4045;p68">
                <a:extLst>
                  <a:ext uri="{FF2B5EF4-FFF2-40B4-BE49-F238E27FC236}">
                    <a16:creationId xmlns:a16="http://schemas.microsoft.com/office/drawing/2014/main" id="{2DE9896A-6CD8-448B-9B45-C226D8FEFA41}"/>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3" name="Google Shape;4046;p68">
                <a:extLst>
                  <a:ext uri="{FF2B5EF4-FFF2-40B4-BE49-F238E27FC236}">
                    <a16:creationId xmlns:a16="http://schemas.microsoft.com/office/drawing/2014/main" id="{6B16BBC5-B24E-3F6E-ED3A-FE972C79D167}"/>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4" name="Google Shape;4047;p68">
                <a:extLst>
                  <a:ext uri="{FF2B5EF4-FFF2-40B4-BE49-F238E27FC236}">
                    <a16:creationId xmlns:a16="http://schemas.microsoft.com/office/drawing/2014/main" id="{DCC10130-358E-BE0A-B81A-FDF006725876}"/>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5" name="Google Shape;4048;p68">
                <a:extLst>
                  <a:ext uri="{FF2B5EF4-FFF2-40B4-BE49-F238E27FC236}">
                    <a16:creationId xmlns:a16="http://schemas.microsoft.com/office/drawing/2014/main" id="{5D9888C3-7BD7-7200-298A-6E1C345F8BA5}"/>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6" name="Google Shape;4049;p68">
                <a:extLst>
                  <a:ext uri="{FF2B5EF4-FFF2-40B4-BE49-F238E27FC236}">
                    <a16:creationId xmlns:a16="http://schemas.microsoft.com/office/drawing/2014/main" id="{4D484BAC-48FD-6965-49F1-AE104E81B9FB}"/>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7" name="Google Shape;4050;p68">
                <a:extLst>
                  <a:ext uri="{FF2B5EF4-FFF2-40B4-BE49-F238E27FC236}">
                    <a16:creationId xmlns:a16="http://schemas.microsoft.com/office/drawing/2014/main" id="{DAC8E4C6-9C9A-9EB1-AC83-A1407E762B98}"/>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8" name="Google Shape;4051;p68">
                <a:extLst>
                  <a:ext uri="{FF2B5EF4-FFF2-40B4-BE49-F238E27FC236}">
                    <a16:creationId xmlns:a16="http://schemas.microsoft.com/office/drawing/2014/main" id="{9EA03488-E201-5742-4715-F78C827E3301}"/>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79" name="Google Shape;4052;p68">
                <a:extLst>
                  <a:ext uri="{FF2B5EF4-FFF2-40B4-BE49-F238E27FC236}">
                    <a16:creationId xmlns:a16="http://schemas.microsoft.com/office/drawing/2014/main" id="{591FB693-C229-CF4F-7A59-D61746796F6B}"/>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0" name="Google Shape;4053;p68">
                <a:extLst>
                  <a:ext uri="{FF2B5EF4-FFF2-40B4-BE49-F238E27FC236}">
                    <a16:creationId xmlns:a16="http://schemas.microsoft.com/office/drawing/2014/main" id="{6645B356-EB4E-518E-1518-F25EFE13FB2E}"/>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1" name="Google Shape;4054;p68">
                <a:extLst>
                  <a:ext uri="{FF2B5EF4-FFF2-40B4-BE49-F238E27FC236}">
                    <a16:creationId xmlns:a16="http://schemas.microsoft.com/office/drawing/2014/main" id="{68799286-2A0D-1F9A-E902-3C4851C4CC38}"/>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2" name="Google Shape;4055;p68">
                <a:extLst>
                  <a:ext uri="{FF2B5EF4-FFF2-40B4-BE49-F238E27FC236}">
                    <a16:creationId xmlns:a16="http://schemas.microsoft.com/office/drawing/2014/main" id="{C03AFF7A-F268-8E01-07A7-25FB3CAFE1CC}"/>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3" name="Google Shape;4056;p68">
                <a:extLst>
                  <a:ext uri="{FF2B5EF4-FFF2-40B4-BE49-F238E27FC236}">
                    <a16:creationId xmlns:a16="http://schemas.microsoft.com/office/drawing/2014/main" id="{1D93A638-FB78-3E21-B9ED-96E2957B4C36}"/>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4" name="Google Shape;4057;p68">
                <a:extLst>
                  <a:ext uri="{FF2B5EF4-FFF2-40B4-BE49-F238E27FC236}">
                    <a16:creationId xmlns:a16="http://schemas.microsoft.com/office/drawing/2014/main" id="{36397F6B-64DD-6AAF-BA99-9631DE49083E}"/>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5" name="Google Shape;4058;p68">
                <a:extLst>
                  <a:ext uri="{FF2B5EF4-FFF2-40B4-BE49-F238E27FC236}">
                    <a16:creationId xmlns:a16="http://schemas.microsoft.com/office/drawing/2014/main" id="{62BF6456-0EC0-A792-1ABA-5A223D0BB2AE}"/>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6" name="Google Shape;4059;p68">
                <a:extLst>
                  <a:ext uri="{FF2B5EF4-FFF2-40B4-BE49-F238E27FC236}">
                    <a16:creationId xmlns:a16="http://schemas.microsoft.com/office/drawing/2014/main" id="{35644502-38BB-A9E0-C9FF-7001C2D6E2F5}"/>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7" name="Google Shape;4060;p68">
                <a:extLst>
                  <a:ext uri="{FF2B5EF4-FFF2-40B4-BE49-F238E27FC236}">
                    <a16:creationId xmlns:a16="http://schemas.microsoft.com/office/drawing/2014/main" id="{5FACA7EF-009E-BCA6-9E85-283FEC49266C}"/>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8" name="Google Shape;4061;p68">
                <a:extLst>
                  <a:ext uri="{FF2B5EF4-FFF2-40B4-BE49-F238E27FC236}">
                    <a16:creationId xmlns:a16="http://schemas.microsoft.com/office/drawing/2014/main" id="{1C79E4D0-C073-F6AF-EE59-D4929DD381E9}"/>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89" name="Google Shape;4062;p68">
                <a:extLst>
                  <a:ext uri="{FF2B5EF4-FFF2-40B4-BE49-F238E27FC236}">
                    <a16:creationId xmlns:a16="http://schemas.microsoft.com/office/drawing/2014/main" id="{D1C29CB9-D686-862F-C108-746F4CEB7467}"/>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0" name="Google Shape;4063;p68">
                <a:extLst>
                  <a:ext uri="{FF2B5EF4-FFF2-40B4-BE49-F238E27FC236}">
                    <a16:creationId xmlns:a16="http://schemas.microsoft.com/office/drawing/2014/main" id="{37D406E9-CCD7-4219-37F9-4600078A4862}"/>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1" name="Google Shape;4064;p68">
                <a:extLst>
                  <a:ext uri="{FF2B5EF4-FFF2-40B4-BE49-F238E27FC236}">
                    <a16:creationId xmlns:a16="http://schemas.microsoft.com/office/drawing/2014/main" id="{CB3F299F-57CA-90E5-F215-4EF51C0984D7}"/>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2" name="Google Shape;4065;p68">
                <a:extLst>
                  <a:ext uri="{FF2B5EF4-FFF2-40B4-BE49-F238E27FC236}">
                    <a16:creationId xmlns:a16="http://schemas.microsoft.com/office/drawing/2014/main" id="{6B054794-E748-32DC-546B-8B0567C57130}"/>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3" name="Google Shape;4066;p68">
                <a:extLst>
                  <a:ext uri="{FF2B5EF4-FFF2-40B4-BE49-F238E27FC236}">
                    <a16:creationId xmlns:a16="http://schemas.microsoft.com/office/drawing/2014/main" id="{DB9CE8CF-EDB9-5F48-6F9D-5624CF052F18}"/>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4" name="Google Shape;4067;p68">
                <a:extLst>
                  <a:ext uri="{FF2B5EF4-FFF2-40B4-BE49-F238E27FC236}">
                    <a16:creationId xmlns:a16="http://schemas.microsoft.com/office/drawing/2014/main" id="{83E1E5E4-E370-0F81-AB19-3AD142125509}"/>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5" name="Google Shape;4068;p68">
                <a:extLst>
                  <a:ext uri="{FF2B5EF4-FFF2-40B4-BE49-F238E27FC236}">
                    <a16:creationId xmlns:a16="http://schemas.microsoft.com/office/drawing/2014/main" id="{F575DFEF-1970-44F1-A5CE-ACE4A331C373}"/>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6" name="Google Shape;4069;p68">
                <a:extLst>
                  <a:ext uri="{FF2B5EF4-FFF2-40B4-BE49-F238E27FC236}">
                    <a16:creationId xmlns:a16="http://schemas.microsoft.com/office/drawing/2014/main" id="{E0C61EEE-5399-7C06-7FDD-758E4EF06399}"/>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7" name="Google Shape;4070;p68">
                <a:extLst>
                  <a:ext uri="{FF2B5EF4-FFF2-40B4-BE49-F238E27FC236}">
                    <a16:creationId xmlns:a16="http://schemas.microsoft.com/office/drawing/2014/main" id="{79A48E4C-8F3D-16B8-3981-A2A8B086320B}"/>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8" name="Google Shape;4071;p68">
                <a:extLst>
                  <a:ext uri="{FF2B5EF4-FFF2-40B4-BE49-F238E27FC236}">
                    <a16:creationId xmlns:a16="http://schemas.microsoft.com/office/drawing/2014/main" id="{D6BD74A5-72CD-FB17-162C-3CAA12B9FC5B}"/>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599" name="Google Shape;4072;p68">
                <a:extLst>
                  <a:ext uri="{FF2B5EF4-FFF2-40B4-BE49-F238E27FC236}">
                    <a16:creationId xmlns:a16="http://schemas.microsoft.com/office/drawing/2014/main" id="{BECEECCD-D13B-6D7A-2F73-BA426B387450}"/>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0" name="Google Shape;4073;p68">
                <a:extLst>
                  <a:ext uri="{FF2B5EF4-FFF2-40B4-BE49-F238E27FC236}">
                    <a16:creationId xmlns:a16="http://schemas.microsoft.com/office/drawing/2014/main" id="{E45F5AC5-CB90-C8CB-88A4-8EB71EAF17A3}"/>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1" name="Google Shape;4074;p68">
                <a:extLst>
                  <a:ext uri="{FF2B5EF4-FFF2-40B4-BE49-F238E27FC236}">
                    <a16:creationId xmlns:a16="http://schemas.microsoft.com/office/drawing/2014/main" id="{2AB9D698-7B44-783A-9A74-9E9EEB6F2A27}"/>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2" name="Google Shape;4075;p68">
                <a:extLst>
                  <a:ext uri="{FF2B5EF4-FFF2-40B4-BE49-F238E27FC236}">
                    <a16:creationId xmlns:a16="http://schemas.microsoft.com/office/drawing/2014/main" id="{8D981172-C319-3550-8154-BB0021FF477D}"/>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3" name="Google Shape;4076;p68">
                <a:extLst>
                  <a:ext uri="{FF2B5EF4-FFF2-40B4-BE49-F238E27FC236}">
                    <a16:creationId xmlns:a16="http://schemas.microsoft.com/office/drawing/2014/main" id="{26DD485E-94B5-EA70-5FF9-FF5D7E4FFDBE}"/>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4" name="Google Shape;4077;p68">
                <a:extLst>
                  <a:ext uri="{FF2B5EF4-FFF2-40B4-BE49-F238E27FC236}">
                    <a16:creationId xmlns:a16="http://schemas.microsoft.com/office/drawing/2014/main" id="{B66FCA3E-EFD7-6284-A5A0-F59A7785766A}"/>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5" name="Google Shape;4078;p68">
                <a:extLst>
                  <a:ext uri="{FF2B5EF4-FFF2-40B4-BE49-F238E27FC236}">
                    <a16:creationId xmlns:a16="http://schemas.microsoft.com/office/drawing/2014/main" id="{8A73C6D2-E0FB-63FE-ECCF-2DE8800D5EC0}"/>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6" name="Google Shape;4079;p68">
                <a:extLst>
                  <a:ext uri="{FF2B5EF4-FFF2-40B4-BE49-F238E27FC236}">
                    <a16:creationId xmlns:a16="http://schemas.microsoft.com/office/drawing/2014/main" id="{9EBAD455-B631-470A-C4BC-655350AA96D3}"/>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7" name="Google Shape;4080;p68">
                <a:extLst>
                  <a:ext uri="{FF2B5EF4-FFF2-40B4-BE49-F238E27FC236}">
                    <a16:creationId xmlns:a16="http://schemas.microsoft.com/office/drawing/2014/main" id="{66F24AB0-A4D8-A1C1-16A5-5539516EA15F}"/>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8" name="Google Shape;4081;p68">
                <a:extLst>
                  <a:ext uri="{FF2B5EF4-FFF2-40B4-BE49-F238E27FC236}">
                    <a16:creationId xmlns:a16="http://schemas.microsoft.com/office/drawing/2014/main" id="{45CA7378-599D-3244-5E2D-F9B8299E728A}"/>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09" name="Google Shape;4082;p68">
                <a:extLst>
                  <a:ext uri="{FF2B5EF4-FFF2-40B4-BE49-F238E27FC236}">
                    <a16:creationId xmlns:a16="http://schemas.microsoft.com/office/drawing/2014/main" id="{E41642CA-AD6A-8419-AAD5-FED7DCF77961}"/>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0" name="Google Shape;4083;p68">
                <a:extLst>
                  <a:ext uri="{FF2B5EF4-FFF2-40B4-BE49-F238E27FC236}">
                    <a16:creationId xmlns:a16="http://schemas.microsoft.com/office/drawing/2014/main" id="{62464882-B34C-11D9-3553-A592AA1EAAA9}"/>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1" name="Google Shape;4084;p68">
                <a:extLst>
                  <a:ext uri="{FF2B5EF4-FFF2-40B4-BE49-F238E27FC236}">
                    <a16:creationId xmlns:a16="http://schemas.microsoft.com/office/drawing/2014/main" id="{03B06DD7-8FA6-6456-A07E-7FBD262968E1}"/>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2" name="Google Shape;4085;p68">
                <a:extLst>
                  <a:ext uri="{FF2B5EF4-FFF2-40B4-BE49-F238E27FC236}">
                    <a16:creationId xmlns:a16="http://schemas.microsoft.com/office/drawing/2014/main" id="{A878C0DB-C79F-8AC3-AF35-B78320B44956}"/>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3" name="Google Shape;4086;p68">
                <a:extLst>
                  <a:ext uri="{FF2B5EF4-FFF2-40B4-BE49-F238E27FC236}">
                    <a16:creationId xmlns:a16="http://schemas.microsoft.com/office/drawing/2014/main" id="{E67C82BB-F3AA-E1B9-FDFF-55007AB6A9FB}"/>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4" name="Google Shape;4087;p68">
                <a:extLst>
                  <a:ext uri="{FF2B5EF4-FFF2-40B4-BE49-F238E27FC236}">
                    <a16:creationId xmlns:a16="http://schemas.microsoft.com/office/drawing/2014/main" id="{45BBB726-D756-FB9C-5D4D-C7A91586115A}"/>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5" name="Google Shape;4088;p68">
                <a:extLst>
                  <a:ext uri="{FF2B5EF4-FFF2-40B4-BE49-F238E27FC236}">
                    <a16:creationId xmlns:a16="http://schemas.microsoft.com/office/drawing/2014/main" id="{D7497A3E-E010-5F12-A8CC-9B33C81BE4BE}"/>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6" name="Google Shape;4089;p68">
                <a:extLst>
                  <a:ext uri="{FF2B5EF4-FFF2-40B4-BE49-F238E27FC236}">
                    <a16:creationId xmlns:a16="http://schemas.microsoft.com/office/drawing/2014/main" id="{B99EF13A-9B0D-B840-340C-C62CAF75F094}"/>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7" name="Google Shape;4090;p68">
                <a:extLst>
                  <a:ext uri="{FF2B5EF4-FFF2-40B4-BE49-F238E27FC236}">
                    <a16:creationId xmlns:a16="http://schemas.microsoft.com/office/drawing/2014/main" id="{8113826D-88A8-1E32-6122-9E7BECDA77A6}"/>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8" name="Google Shape;4091;p68">
                <a:extLst>
                  <a:ext uri="{FF2B5EF4-FFF2-40B4-BE49-F238E27FC236}">
                    <a16:creationId xmlns:a16="http://schemas.microsoft.com/office/drawing/2014/main" id="{90FEC12D-5F63-C469-1E2A-4ED6E6961DCB}"/>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19" name="Google Shape;4092;p68">
                <a:extLst>
                  <a:ext uri="{FF2B5EF4-FFF2-40B4-BE49-F238E27FC236}">
                    <a16:creationId xmlns:a16="http://schemas.microsoft.com/office/drawing/2014/main" id="{72AED13F-1EFD-1E7B-B714-90F799085DB5}"/>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0" name="Google Shape;4093;p68">
                <a:extLst>
                  <a:ext uri="{FF2B5EF4-FFF2-40B4-BE49-F238E27FC236}">
                    <a16:creationId xmlns:a16="http://schemas.microsoft.com/office/drawing/2014/main" id="{374D999B-9FBB-4565-1DC6-93E62E655788}"/>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1" name="Google Shape;4094;p68">
                <a:extLst>
                  <a:ext uri="{FF2B5EF4-FFF2-40B4-BE49-F238E27FC236}">
                    <a16:creationId xmlns:a16="http://schemas.microsoft.com/office/drawing/2014/main" id="{CFCA36FC-95AC-274D-28FB-10F079B65B5B}"/>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2" name="Google Shape;4095;p68">
                <a:extLst>
                  <a:ext uri="{FF2B5EF4-FFF2-40B4-BE49-F238E27FC236}">
                    <a16:creationId xmlns:a16="http://schemas.microsoft.com/office/drawing/2014/main" id="{7F6DB231-3D2E-AB46-5E97-6092585D61A4}"/>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3" name="Google Shape;4096;p68">
                <a:extLst>
                  <a:ext uri="{FF2B5EF4-FFF2-40B4-BE49-F238E27FC236}">
                    <a16:creationId xmlns:a16="http://schemas.microsoft.com/office/drawing/2014/main" id="{F3423E94-49FA-82FE-7862-C476AFE38E1E}"/>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4" name="Google Shape;4097;p68">
                <a:extLst>
                  <a:ext uri="{FF2B5EF4-FFF2-40B4-BE49-F238E27FC236}">
                    <a16:creationId xmlns:a16="http://schemas.microsoft.com/office/drawing/2014/main" id="{4F925A10-35FF-77B4-5DE2-A1EFD431520C}"/>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5" name="Google Shape;4098;p68">
                <a:extLst>
                  <a:ext uri="{FF2B5EF4-FFF2-40B4-BE49-F238E27FC236}">
                    <a16:creationId xmlns:a16="http://schemas.microsoft.com/office/drawing/2014/main" id="{06B259A3-9BF6-4983-5878-E69170A6F4F7}"/>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6" name="Google Shape;4099;p68">
                <a:extLst>
                  <a:ext uri="{FF2B5EF4-FFF2-40B4-BE49-F238E27FC236}">
                    <a16:creationId xmlns:a16="http://schemas.microsoft.com/office/drawing/2014/main" id="{5DF2314A-537C-4D22-F646-C031C3159FAB}"/>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7" name="Google Shape;4100;p68">
                <a:extLst>
                  <a:ext uri="{FF2B5EF4-FFF2-40B4-BE49-F238E27FC236}">
                    <a16:creationId xmlns:a16="http://schemas.microsoft.com/office/drawing/2014/main" id="{B0A111DE-ABEF-59BD-BAA2-1AC8E937BE3B}"/>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8" name="Google Shape;4101;p68">
                <a:extLst>
                  <a:ext uri="{FF2B5EF4-FFF2-40B4-BE49-F238E27FC236}">
                    <a16:creationId xmlns:a16="http://schemas.microsoft.com/office/drawing/2014/main" id="{DA892480-C6C3-6276-F277-919B1DDFBB12}"/>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29" name="Google Shape;4102;p68">
                <a:extLst>
                  <a:ext uri="{FF2B5EF4-FFF2-40B4-BE49-F238E27FC236}">
                    <a16:creationId xmlns:a16="http://schemas.microsoft.com/office/drawing/2014/main" id="{D34EAAC3-72C1-9B3E-8B23-E2B392B939A4}"/>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0" name="Google Shape;4103;p68">
                <a:extLst>
                  <a:ext uri="{FF2B5EF4-FFF2-40B4-BE49-F238E27FC236}">
                    <a16:creationId xmlns:a16="http://schemas.microsoft.com/office/drawing/2014/main" id="{9F499B3F-E1F7-815F-06D6-9AB641D4C248}"/>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1" name="Google Shape;4104;p68">
                <a:extLst>
                  <a:ext uri="{FF2B5EF4-FFF2-40B4-BE49-F238E27FC236}">
                    <a16:creationId xmlns:a16="http://schemas.microsoft.com/office/drawing/2014/main" id="{A7D18C20-7D57-1D2C-9492-5327EF99AF1D}"/>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2" name="Google Shape;4105;p68">
                <a:extLst>
                  <a:ext uri="{FF2B5EF4-FFF2-40B4-BE49-F238E27FC236}">
                    <a16:creationId xmlns:a16="http://schemas.microsoft.com/office/drawing/2014/main" id="{58F3E797-F099-B728-711C-81EB6CB86C24}"/>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3" name="Google Shape;4106;p68">
                <a:extLst>
                  <a:ext uri="{FF2B5EF4-FFF2-40B4-BE49-F238E27FC236}">
                    <a16:creationId xmlns:a16="http://schemas.microsoft.com/office/drawing/2014/main" id="{8E68B566-4CEB-84A7-A2E1-048FCE8D6427}"/>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4" name="Google Shape;4107;p68">
                <a:extLst>
                  <a:ext uri="{FF2B5EF4-FFF2-40B4-BE49-F238E27FC236}">
                    <a16:creationId xmlns:a16="http://schemas.microsoft.com/office/drawing/2014/main" id="{1F9A3CAB-231F-B74D-B64E-6BED7C879606}"/>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5" name="Google Shape;4108;p68">
                <a:extLst>
                  <a:ext uri="{FF2B5EF4-FFF2-40B4-BE49-F238E27FC236}">
                    <a16:creationId xmlns:a16="http://schemas.microsoft.com/office/drawing/2014/main" id="{C5EFE4D7-8EF4-0B6A-7748-0D7E5CD5463B}"/>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6" name="Google Shape;4109;p68">
                <a:extLst>
                  <a:ext uri="{FF2B5EF4-FFF2-40B4-BE49-F238E27FC236}">
                    <a16:creationId xmlns:a16="http://schemas.microsoft.com/office/drawing/2014/main" id="{64DCCF9A-431E-C637-9513-301ECC759883}"/>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7" name="Google Shape;4110;p68">
                <a:extLst>
                  <a:ext uri="{FF2B5EF4-FFF2-40B4-BE49-F238E27FC236}">
                    <a16:creationId xmlns:a16="http://schemas.microsoft.com/office/drawing/2014/main" id="{38F8C677-C065-ABD6-FED2-D88C60846502}"/>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8" name="Google Shape;4111;p68">
                <a:extLst>
                  <a:ext uri="{FF2B5EF4-FFF2-40B4-BE49-F238E27FC236}">
                    <a16:creationId xmlns:a16="http://schemas.microsoft.com/office/drawing/2014/main" id="{EC088322-2087-771C-428A-ED6F5BD1B4D7}"/>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39" name="Google Shape;4112;p68">
                <a:extLst>
                  <a:ext uri="{FF2B5EF4-FFF2-40B4-BE49-F238E27FC236}">
                    <a16:creationId xmlns:a16="http://schemas.microsoft.com/office/drawing/2014/main" id="{16E54B62-186F-5BE2-0679-16C002A4BF4F}"/>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0" name="Google Shape;4113;p68">
                <a:extLst>
                  <a:ext uri="{FF2B5EF4-FFF2-40B4-BE49-F238E27FC236}">
                    <a16:creationId xmlns:a16="http://schemas.microsoft.com/office/drawing/2014/main" id="{F702F5C0-CBAF-2C99-99AD-01A4FFF3BE97}"/>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1" name="Google Shape;4114;p68">
                <a:extLst>
                  <a:ext uri="{FF2B5EF4-FFF2-40B4-BE49-F238E27FC236}">
                    <a16:creationId xmlns:a16="http://schemas.microsoft.com/office/drawing/2014/main" id="{B8390726-82DB-9FD9-BE72-FB5B27D5ABA9}"/>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2" name="Google Shape;4115;p68">
                <a:extLst>
                  <a:ext uri="{FF2B5EF4-FFF2-40B4-BE49-F238E27FC236}">
                    <a16:creationId xmlns:a16="http://schemas.microsoft.com/office/drawing/2014/main" id="{8EECA35F-94C7-88D4-443A-42D708E69AB8}"/>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3" name="Google Shape;4116;p68">
                <a:extLst>
                  <a:ext uri="{FF2B5EF4-FFF2-40B4-BE49-F238E27FC236}">
                    <a16:creationId xmlns:a16="http://schemas.microsoft.com/office/drawing/2014/main" id="{E7D2E525-67EA-8910-41F0-4BA66488300C}"/>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4" name="Google Shape;4117;p68">
                <a:extLst>
                  <a:ext uri="{FF2B5EF4-FFF2-40B4-BE49-F238E27FC236}">
                    <a16:creationId xmlns:a16="http://schemas.microsoft.com/office/drawing/2014/main" id="{A4ADC5EF-51B9-3696-EC99-82B9432EEB9F}"/>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5" name="Google Shape;4118;p68">
                <a:extLst>
                  <a:ext uri="{FF2B5EF4-FFF2-40B4-BE49-F238E27FC236}">
                    <a16:creationId xmlns:a16="http://schemas.microsoft.com/office/drawing/2014/main" id="{D5E58D29-E8AE-0660-B817-994F18F03BFC}"/>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6" name="Google Shape;4119;p68">
                <a:extLst>
                  <a:ext uri="{FF2B5EF4-FFF2-40B4-BE49-F238E27FC236}">
                    <a16:creationId xmlns:a16="http://schemas.microsoft.com/office/drawing/2014/main" id="{5FAFC53B-1771-B9E1-8DC7-13D48A471E4A}"/>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7" name="Google Shape;4120;p68">
                <a:extLst>
                  <a:ext uri="{FF2B5EF4-FFF2-40B4-BE49-F238E27FC236}">
                    <a16:creationId xmlns:a16="http://schemas.microsoft.com/office/drawing/2014/main" id="{8BCEB670-7740-6944-F16B-7CF93BE6FCFF}"/>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8" name="Google Shape;4121;p68">
                <a:extLst>
                  <a:ext uri="{FF2B5EF4-FFF2-40B4-BE49-F238E27FC236}">
                    <a16:creationId xmlns:a16="http://schemas.microsoft.com/office/drawing/2014/main" id="{67E399F7-5DBE-6C72-769E-B12DE9D8CBAA}"/>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49" name="Google Shape;4122;p68">
                <a:extLst>
                  <a:ext uri="{FF2B5EF4-FFF2-40B4-BE49-F238E27FC236}">
                    <a16:creationId xmlns:a16="http://schemas.microsoft.com/office/drawing/2014/main" id="{73E0BAAC-7FFF-00BB-7C31-C9B1495AA974}"/>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0" name="Google Shape;4123;p68">
                <a:extLst>
                  <a:ext uri="{FF2B5EF4-FFF2-40B4-BE49-F238E27FC236}">
                    <a16:creationId xmlns:a16="http://schemas.microsoft.com/office/drawing/2014/main" id="{219BEB39-4196-0B98-B0BA-08C8916E6137}"/>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1" name="Google Shape;4124;p68">
                <a:extLst>
                  <a:ext uri="{FF2B5EF4-FFF2-40B4-BE49-F238E27FC236}">
                    <a16:creationId xmlns:a16="http://schemas.microsoft.com/office/drawing/2014/main" id="{CA8C7723-E0F4-6212-9110-C596B26BDDF9}"/>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2" name="Google Shape;4125;p68">
                <a:extLst>
                  <a:ext uri="{FF2B5EF4-FFF2-40B4-BE49-F238E27FC236}">
                    <a16:creationId xmlns:a16="http://schemas.microsoft.com/office/drawing/2014/main" id="{64BECDD6-C4FD-CC27-6AE0-CC207126FFF2}"/>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3" name="Google Shape;4126;p68">
                <a:extLst>
                  <a:ext uri="{FF2B5EF4-FFF2-40B4-BE49-F238E27FC236}">
                    <a16:creationId xmlns:a16="http://schemas.microsoft.com/office/drawing/2014/main" id="{0D5958D6-C362-AD4B-A6C0-3E207BF375C8}"/>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4" name="Google Shape;4127;p68">
                <a:extLst>
                  <a:ext uri="{FF2B5EF4-FFF2-40B4-BE49-F238E27FC236}">
                    <a16:creationId xmlns:a16="http://schemas.microsoft.com/office/drawing/2014/main" id="{315222F7-4A4A-AFFC-648F-0E0861648412}"/>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5" name="Google Shape;4128;p68">
                <a:extLst>
                  <a:ext uri="{FF2B5EF4-FFF2-40B4-BE49-F238E27FC236}">
                    <a16:creationId xmlns:a16="http://schemas.microsoft.com/office/drawing/2014/main" id="{9355B15A-F325-64FB-0768-E08C7E2EE527}"/>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6" name="Google Shape;4129;p68">
                <a:extLst>
                  <a:ext uri="{FF2B5EF4-FFF2-40B4-BE49-F238E27FC236}">
                    <a16:creationId xmlns:a16="http://schemas.microsoft.com/office/drawing/2014/main" id="{122E7EAD-C79C-D15E-1BC0-5472FD922AE7}"/>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7" name="Google Shape;4130;p68">
                <a:extLst>
                  <a:ext uri="{FF2B5EF4-FFF2-40B4-BE49-F238E27FC236}">
                    <a16:creationId xmlns:a16="http://schemas.microsoft.com/office/drawing/2014/main" id="{5D063052-00B8-88DE-064D-027BE7184143}"/>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8" name="Google Shape;4131;p68">
                <a:extLst>
                  <a:ext uri="{FF2B5EF4-FFF2-40B4-BE49-F238E27FC236}">
                    <a16:creationId xmlns:a16="http://schemas.microsoft.com/office/drawing/2014/main" id="{33184AE1-7071-A5E8-5ED0-E4A644FE0BF9}"/>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59" name="Google Shape;4132;p68">
                <a:extLst>
                  <a:ext uri="{FF2B5EF4-FFF2-40B4-BE49-F238E27FC236}">
                    <a16:creationId xmlns:a16="http://schemas.microsoft.com/office/drawing/2014/main" id="{889FED35-D24F-F5C5-15E9-0BF2FB8A4692}"/>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0" name="Google Shape;4133;p68">
                <a:extLst>
                  <a:ext uri="{FF2B5EF4-FFF2-40B4-BE49-F238E27FC236}">
                    <a16:creationId xmlns:a16="http://schemas.microsoft.com/office/drawing/2014/main" id="{B325AE5E-94F3-B6C9-9780-F00236FE12C4}"/>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1" name="Google Shape;4134;p68">
                <a:extLst>
                  <a:ext uri="{FF2B5EF4-FFF2-40B4-BE49-F238E27FC236}">
                    <a16:creationId xmlns:a16="http://schemas.microsoft.com/office/drawing/2014/main" id="{E80E4DF3-9663-57B6-4003-9E0CC8E55802}"/>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2" name="Google Shape;4135;p68">
                <a:extLst>
                  <a:ext uri="{FF2B5EF4-FFF2-40B4-BE49-F238E27FC236}">
                    <a16:creationId xmlns:a16="http://schemas.microsoft.com/office/drawing/2014/main" id="{BA496332-E386-87CB-3AAD-10678994CE72}"/>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3" name="Google Shape;4136;p68">
                <a:extLst>
                  <a:ext uri="{FF2B5EF4-FFF2-40B4-BE49-F238E27FC236}">
                    <a16:creationId xmlns:a16="http://schemas.microsoft.com/office/drawing/2014/main" id="{0D6C0EC7-2E06-3634-A0F1-4240302B802A}"/>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4" name="Google Shape;4137;p68">
                <a:extLst>
                  <a:ext uri="{FF2B5EF4-FFF2-40B4-BE49-F238E27FC236}">
                    <a16:creationId xmlns:a16="http://schemas.microsoft.com/office/drawing/2014/main" id="{D50C6527-11A4-AC18-47D0-80D51C512B13}"/>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5" name="Google Shape;4138;p68">
                <a:extLst>
                  <a:ext uri="{FF2B5EF4-FFF2-40B4-BE49-F238E27FC236}">
                    <a16:creationId xmlns:a16="http://schemas.microsoft.com/office/drawing/2014/main" id="{E0D9A903-58F5-0511-11EC-5695F941445F}"/>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6" name="Google Shape;4139;p68">
                <a:extLst>
                  <a:ext uri="{FF2B5EF4-FFF2-40B4-BE49-F238E27FC236}">
                    <a16:creationId xmlns:a16="http://schemas.microsoft.com/office/drawing/2014/main" id="{5F62D9C3-E597-579C-8A86-0C465ED96994}"/>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7" name="Google Shape;4140;p68">
                <a:extLst>
                  <a:ext uri="{FF2B5EF4-FFF2-40B4-BE49-F238E27FC236}">
                    <a16:creationId xmlns:a16="http://schemas.microsoft.com/office/drawing/2014/main" id="{8989AD17-1C29-494D-1979-3F58173CE776}"/>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8" name="Google Shape;4141;p68">
                <a:extLst>
                  <a:ext uri="{FF2B5EF4-FFF2-40B4-BE49-F238E27FC236}">
                    <a16:creationId xmlns:a16="http://schemas.microsoft.com/office/drawing/2014/main" id="{BCC23A48-A965-A99C-73BC-3B4556B93B95}"/>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69" name="Google Shape;4142;p68">
                <a:extLst>
                  <a:ext uri="{FF2B5EF4-FFF2-40B4-BE49-F238E27FC236}">
                    <a16:creationId xmlns:a16="http://schemas.microsoft.com/office/drawing/2014/main" id="{B7676C07-0629-B73E-079B-1B067D832396}"/>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0" name="Google Shape;4143;p68">
                <a:extLst>
                  <a:ext uri="{FF2B5EF4-FFF2-40B4-BE49-F238E27FC236}">
                    <a16:creationId xmlns:a16="http://schemas.microsoft.com/office/drawing/2014/main" id="{E6F65356-4E85-CCD1-D367-1E3042D56D6F}"/>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1" name="Google Shape;4144;p68">
                <a:extLst>
                  <a:ext uri="{FF2B5EF4-FFF2-40B4-BE49-F238E27FC236}">
                    <a16:creationId xmlns:a16="http://schemas.microsoft.com/office/drawing/2014/main" id="{75A661E4-F3A8-A7DB-D5D7-5CDD67B70095}"/>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2" name="Google Shape;4145;p68">
                <a:extLst>
                  <a:ext uri="{FF2B5EF4-FFF2-40B4-BE49-F238E27FC236}">
                    <a16:creationId xmlns:a16="http://schemas.microsoft.com/office/drawing/2014/main" id="{1C5DFEA1-92ED-2F74-ED5B-906BF5B4B665}"/>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3" name="Google Shape;4146;p68">
                <a:extLst>
                  <a:ext uri="{FF2B5EF4-FFF2-40B4-BE49-F238E27FC236}">
                    <a16:creationId xmlns:a16="http://schemas.microsoft.com/office/drawing/2014/main" id="{83B4BC1F-0AC4-579D-142F-E7863155E6D5}"/>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4" name="Google Shape;4147;p68">
                <a:extLst>
                  <a:ext uri="{FF2B5EF4-FFF2-40B4-BE49-F238E27FC236}">
                    <a16:creationId xmlns:a16="http://schemas.microsoft.com/office/drawing/2014/main" id="{C543C4AF-03D5-ADF1-E585-95C6BFA861B7}"/>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5" name="Google Shape;4148;p68">
                <a:extLst>
                  <a:ext uri="{FF2B5EF4-FFF2-40B4-BE49-F238E27FC236}">
                    <a16:creationId xmlns:a16="http://schemas.microsoft.com/office/drawing/2014/main" id="{A5D5C708-3570-5E85-C869-B6507C5A75C8}"/>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6" name="Google Shape;4149;p68">
                <a:extLst>
                  <a:ext uri="{FF2B5EF4-FFF2-40B4-BE49-F238E27FC236}">
                    <a16:creationId xmlns:a16="http://schemas.microsoft.com/office/drawing/2014/main" id="{B36ACBAF-7E1D-77CF-9CA9-11C7BDFA9498}"/>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7" name="Google Shape;4150;p68">
                <a:extLst>
                  <a:ext uri="{FF2B5EF4-FFF2-40B4-BE49-F238E27FC236}">
                    <a16:creationId xmlns:a16="http://schemas.microsoft.com/office/drawing/2014/main" id="{978AA851-CA4E-D73B-BF07-85C24D07E105}"/>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8" name="Google Shape;4151;p68">
                <a:extLst>
                  <a:ext uri="{FF2B5EF4-FFF2-40B4-BE49-F238E27FC236}">
                    <a16:creationId xmlns:a16="http://schemas.microsoft.com/office/drawing/2014/main" id="{BF7B5587-26F9-9443-43A7-B95834BEA74E}"/>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79" name="Google Shape;4152;p68">
                <a:extLst>
                  <a:ext uri="{FF2B5EF4-FFF2-40B4-BE49-F238E27FC236}">
                    <a16:creationId xmlns:a16="http://schemas.microsoft.com/office/drawing/2014/main" id="{CC7D0175-A464-CED4-7263-235E631921D1}"/>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0" name="Google Shape;4153;p68">
                <a:extLst>
                  <a:ext uri="{FF2B5EF4-FFF2-40B4-BE49-F238E27FC236}">
                    <a16:creationId xmlns:a16="http://schemas.microsoft.com/office/drawing/2014/main" id="{47E5739B-A438-7579-31C3-0048CCB6A1D0}"/>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1" name="Google Shape;4154;p68">
                <a:extLst>
                  <a:ext uri="{FF2B5EF4-FFF2-40B4-BE49-F238E27FC236}">
                    <a16:creationId xmlns:a16="http://schemas.microsoft.com/office/drawing/2014/main" id="{BD41FABD-0305-DDAB-DFDA-9AB2CC6068CB}"/>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2" name="Google Shape;4155;p68">
                <a:extLst>
                  <a:ext uri="{FF2B5EF4-FFF2-40B4-BE49-F238E27FC236}">
                    <a16:creationId xmlns:a16="http://schemas.microsoft.com/office/drawing/2014/main" id="{76B908E4-6042-8603-BFA8-A4131D89AF67}"/>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3" name="Google Shape;4156;p68">
                <a:extLst>
                  <a:ext uri="{FF2B5EF4-FFF2-40B4-BE49-F238E27FC236}">
                    <a16:creationId xmlns:a16="http://schemas.microsoft.com/office/drawing/2014/main" id="{B13DD125-828E-9621-0CEB-95EF04F7D109}"/>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4" name="Google Shape;4157;p68">
                <a:extLst>
                  <a:ext uri="{FF2B5EF4-FFF2-40B4-BE49-F238E27FC236}">
                    <a16:creationId xmlns:a16="http://schemas.microsoft.com/office/drawing/2014/main" id="{672251A9-3184-39D2-0F87-45E9DAD17A8E}"/>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5" name="Google Shape;4158;p68">
                <a:extLst>
                  <a:ext uri="{FF2B5EF4-FFF2-40B4-BE49-F238E27FC236}">
                    <a16:creationId xmlns:a16="http://schemas.microsoft.com/office/drawing/2014/main" id="{88CA3D48-C455-1311-0C3F-B9AEA8930066}"/>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6" name="Google Shape;4159;p68">
                <a:extLst>
                  <a:ext uri="{FF2B5EF4-FFF2-40B4-BE49-F238E27FC236}">
                    <a16:creationId xmlns:a16="http://schemas.microsoft.com/office/drawing/2014/main" id="{28E09FA5-1E06-001E-FCDB-26C270AB8345}"/>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7" name="Google Shape;4160;p68">
                <a:extLst>
                  <a:ext uri="{FF2B5EF4-FFF2-40B4-BE49-F238E27FC236}">
                    <a16:creationId xmlns:a16="http://schemas.microsoft.com/office/drawing/2014/main" id="{48D460AB-A185-E3A1-3DF5-AE89053CEBD7}"/>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8" name="Google Shape;4161;p68">
                <a:extLst>
                  <a:ext uri="{FF2B5EF4-FFF2-40B4-BE49-F238E27FC236}">
                    <a16:creationId xmlns:a16="http://schemas.microsoft.com/office/drawing/2014/main" id="{C34CCEA7-8823-23FB-743D-F71C8A90B7F5}"/>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89" name="Google Shape;4162;p68">
                <a:extLst>
                  <a:ext uri="{FF2B5EF4-FFF2-40B4-BE49-F238E27FC236}">
                    <a16:creationId xmlns:a16="http://schemas.microsoft.com/office/drawing/2014/main" id="{C57FD5A8-A2AC-30EB-AE19-5F3E7941216E}"/>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0" name="Google Shape;4163;p68">
                <a:extLst>
                  <a:ext uri="{FF2B5EF4-FFF2-40B4-BE49-F238E27FC236}">
                    <a16:creationId xmlns:a16="http://schemas.microsoft.com/office/drawing/2014/main" id="{0C8CD096-2289-6926-D72C-36F97ED49FF1}"/>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1" name="Google Shape;4164;p68">
                <a:extLst>
                  <a:ext uri="{FF2B5EF4-FFF2-40B4-BE49-F238E27FC236}">
                    <a16:creationId xmlns:a16="http://schemas.microsoft.com/office/drawing/2014/main" id="{16D53BF3-0CA9-427D-0599-CED932E794DB}"/>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2" name="Google Shape;4165;p68">
                <a:extLst>
                  <a:ext uri="{FF2B5EF4-FFF2-40B4-BE49-F238E27FC236}">
                    <a16:creationId xmlns:a16="http://schemas.microsoft.com/office/drawing/2014/main" id="{8C9E0D68-99D9-6EAD-4C8B-2307C6A1CF68}"/>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3" name="Google Shape;4166;p68">
                <a:extLst>
                  <a:ext uri="{FF2B5EF4-FFF2-40B4-BE49-F238E27FC236}">
                    <a16:creationId xmlns:a16="http://schemas.microsoft.com/office/drawing/2014/main" id="{68E37B19-CA7C-3742-0707-7AB6231AA566}"/>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4" name="Google Shape;4167;p68">
                <a:extLst>
                  <a:ext uri="{FF2B5EF4-FFF2-40B4-BE49-F238E27FC236}">
                    <a16:creationId xmlns:a16="http://schemas.microsoft.com/office/drawing/2014/main" id="{74BEF6B9-500D-8F8E-D551-BBF14BEF354B}"/>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5" name="Google Shape;4168;p68">
                <a:extLst>
                  <a:ext uri="{FF2B5EF4-FFF2-40B4-BE49-F238E27FC236}">
                    <a16:creationId xmlns:a16="http://schemas.microsoft.com/office/drawing/2014/main" id="{ED2C38FB-D36A-4B94-A401-B4FD99E97B44}"/>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6" name="Google Shape;4169;p68">
                <a:extLst>
                  <a:ext uri="{FF2B5EF4-FFF2-40B4-BE49-F238E27FC236}">
                    <a16:creationId xmlns:a16="http://schemas.microsoft.com/office/drawing/2014/main" id="{D37662E0-0B37-88C7-7B96-74C4069B9066}"/>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7" name="Google Shape;4170;p68">
                <a:extLst>
                  <a:ext uri="{FF2B5EF4-FFF2-40B4-BE49-F238E27FC236}">
                    <a16:creationId xmlns:a16="http://schemas.microsoft.com/office/drawing/2014/main" id="{7C56E7EC-B00D-B3C2-84D2-E298A8841B7F}"/>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8" name="Google Shape;4171;p68">
                <a:extLst>
                  <a:ext uri="{FF2B5EF4-FFF2-40B4-BE49-F238E27FC236}">
                    <a16:creationId xmlns:a16="http://schemas.microsoft.com/office/drawing/2014/main" id="{DAE17904-A160-357A-CBF8-6529572DC638}"/>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699" name="Google Shape;4172;p68">
                <a:extLst>
                  <a:ext uri="{FF2B5EF4-FFF2-40B4-BE49-F238E27FC236}">
                    <a16:creationId xmlns:a16="http://schemas.microsoft.com/office/drawing/2014/main" id="{859EB38B-3DDF-01A5-21EC-05274AB1CFC8}"/>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0" name="Google Shape;4173;p68">
                <a:extLst>
                  <a:ext uri="{FF2B5EF4-FFF2-40B4-BE49-F238E27FC236}">
                    <a16:creationId xmlns:a16="http://schemas.microsoft.com/office/drawing/2014/main" id="{CFCD1165-8C8F-BC66-60AA-9761C042DABB}"/>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1" name="Google Shape;4174;p68">
                <a:extLst>
                  <a:ext uri="{FF2B5EF4-FFF2-40B4-BE49-F238E27FC236}">
                    <a16:creationId xmlns:a16="http://schemas.microsoft.com/office/drawing/2014/main" id="{4A2EAD01-9F98-5C42-6429-F319CE6C3553}"/>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2" name="Google Shape;4175;p68">
                <a:extLst>
                  <a:ext uri="{FF2B5EF4-FFF2-40B4-BE49-F238E27FC236}">
                    <a16:creationId xmlns:a16="http://schemas.microsoft.com/office/drawing/2014/main" id="{3D11B702-8E4C-E6CA-8236-696D7E75F981}"/>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3" name="Google Shape;4176;p68">
                <a:extLst>
                  <a:ext uri="{FF2B5EF4-FFF2-40B4-BE49-F238E27FC236}">
                    <a16:creationId xmlns:a16="http://schemas.microsoft.com/office/drawing/2014/main" id="{8C6323EC-863C-7143-B4CD-FC626E83396B}"/>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4" name="Google Shape;4177;p68">
                <a:extLst>
                  <a:ext uri="{FF2B5EF4-FFF2-40B4-BE49-F238E27FC236}">
                    <a16:creationId xmlns:a16="http://schemas.microsoft.com/office/drawing/2014/main" id="{3D976948-0B1C-AB71-5DA3-7D8B52FD0165}"/>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5" name="Google Shape;4178;p68">
                <a:extLst>
                  <a:ext uri="{FF2B5EF4-FFF2-40B4-BE49-F238E27FC236}">
                    <a16:creationId xmlns:a16="http://schemas.microsoft.com/office/drawing/2014/main" id="{FE89021D-E6FF-171E-5422-7AABAF12F1A3}"/>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6" name="Google Shape;4179;p68">
                <a:extLst>
                  <a:ext uri="{FF2B5EF4-FFF2-40B4-BE49-F238E27FC236}">
                    <a16:creationId xmlns:a16="http://schemas.microsoft.com/office/drawing/2014/main" id="{B7377B8B-6ED7-6C90-DB45-2ABBF5A61461}"/>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7" name="Google Shape;4180;p68">
                <a:extLst>
                  <a:ext uri="{FF2B5EF4-FFF2-40B4-BE49-F238E27FC236}">
                    <a16:creationId xmlns:a16="http://schemas.microsoft.com/office/drawing/2014/main" id="{0EAED8FF-17BA-F819-BA19-9CF33BBAB5C5}"/>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8" name="Google Shape;4181;p68">
                <a:extLst>
                  <a:ext uri="{FF2B5EF4-FFF2-40B4-BE49-F238E27FC236}">
                    <a16:creationId xmlns:a16="http://schemas.microsoft.com/office/drawing/2014/main" id="{18356546-A990-12D5-3614-7271F7B16574}"/>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09" name="Google Shape;4182;p68">
                <a:extLst>
                  <a:ext uri="{FF2B5EF4-FFF2-40B4-BE49-F238E27FC236}">
                    <a16:creationId xmlns:a16="http://schemas.microsoft.com/office/drawing/2014/main" id="{01DB92C6-F161-9747-F6FC-B8B277BCECD7}"/>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0" name="Google Shape;4183;p68">
                <a:extLst>
                  <a:ext uri="{FF2B5EF4-FFF2-40B4-BE49-F238E27FC236}">
                    <a16:creationId xmlns:a16="http://schemas.microsoft.com/office/drawing/2014/main" id="{51692396-B381-FB58-44CC-C2A322626E7C}"/>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1" name="Google Shape;4184;p68">
                <a:extLst>
                  <a:ext uri="{FF2B5EF4-FFF2-40B4-BE49-F238E27FC236}">
                    <a16:creationId xmlns:a16="http://schemas.microsoft.com/office/drawing/2014/main" id="{C0F0D556-4DD9-5E74-512C-3149A698D633}"/>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2" name="Google Shape;4185;p68">
                <a:extLst>
                  <a:ext uri="{FF2B5EF4-FFF2-40B4-BE49-F238E27FC236}">
                    <a16:creationId xmlns:a16="http://schemas.microsoft.com/office/drawing/2014/main" id="{93910D4D-845A-EB8B-E0B8-868B1D2F5438}"/>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3" name="Google Shape;4186;p68">
                <a:extLst>
                  <a:ext uri="{FF2B5EF4-FFF2-40B4-BE49-F238E27FC236}">
                    <a16:creationId xmlns:a16="http://schemas.microsoft.com/office/drawing/2014/main" id="{EB82F121-32DD-E6C5-99BC-959E17143DA0}"/>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4" name="Google Shape;4187;p68">
                <a:extLst>
                  <a:ext uri="{FF2B5EF4-FFF2-40B4-BE49-F238E27FC236}">
                    <a16:creationId xmlns:a16="http://schemas.microsoft.com/office/drawing/2014/main" id="{544BDC3D-B39A-AD48-3C7C-5202C59B0E2C}"/>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5" name="Google Shape;4188;p68">
                <a:extLst>
                  <a:ext uri="{FF2B5EF4-FFF2-40B4-BE49-F238E27FC236}">
                    <a16:creationId xmlns:a16="http://schemas.microsoft.com/office/drawing/2014/main" id="{28EF1C82-1937-2151-B1ED-70F15E4A0A9D}"/>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6" name="Google Shape;4189;p68">
                <a:extLst>
                  <a:ext uri="{FF2B5EF4-FFF2-40B4-BE49-F238E27FC236}">
                    <a16:creationId xmlns:a16="http://schemas.microsoft.com/office/drawing/2014/main" id="{639C89E4-61E5-2F3E-137C-8C4410F78C7C}"/>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7" name="Google Shape;4190;p68">
                <a:extLst>
                  <a:ext uri="{FF2B5EF4-FFF2-40B4-BE49-F238E27FC236}">
                    <a16:creationId xmlns:a16="http://schemas.microsoft.com/office/drawing/2014/main" id="{FA560048-603A-AEE9-66F6-84EB5410BC75}"/>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8" name="Google Shape;4191;p68">
                <a:extLst>
                  <a:ext uri="{FF2B5EF4-FFF2-40B4-BE49-F238E27FC236}">
                    <a16:creationId xmlns:a16="http://schemas.microsoft.com/office/drawing/2014/main" id="{D760F317-D8F7-18DD-DBCC-4A0BC648E526}"/>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19" name="Google Shape;4192;p68">
                <a:extLst>
                  <a:ext uri="{FF2B5EF4-FFF2-40B4-BE49-F238E27FC236}">
                    <a16:creationId xmlns:a16="http://schemas.microsoft.com/office/drawing/2014/main" id="{ED010494-D55C-5A01-2A3F-C83EF6966B61}"/>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0" name="Google Shape;4193;p68">
                <a:extLst>
                  <a:ext uri="{FF2B5EF4-FFF2-40B4-BE49-F238E27FC236}">
                    <a16:creationId xmlns:a16="http://schemas.microsoft.com/office/drawing/2014/main" id="{CF7495B5-0361-45F5-E5C7-45B73081F3E3}"/>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1" name="Google Shape;4194;p68">
                <a:extLst>
                  <a:ext uri="{FF2B5EF4-FFF2-40B4-BE49-F238E27FC236}">
                    <a16:creationId xmlns:a16="http://schemas.microsoft.com/office/drawing/2014/main" id="{4C6CAD7B-DA71-3852-10D7-78304A5C2594}"/>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2" name="Google Shape;4195;p68">
                <a:extLst>
                  <a:ext uri="{FF2B5EF4-FFF2-40B4-BE49-F238E27FC236}">
                    <a16:creationId xmlns:a16="http://schemas.microsoft.com/office/drawing/2014/main" id="{1022FB88-FEAB-7B21-DE62-EEF2DF07E197}"/>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3" name="Google Shape;4196;p68">
                <a:extLst>
                  <a:ext uri="{FF2B5EF4-FFF2-40B4-BE49-F238E27FC236}">
                    <a16:creationId xmlns:a16="http://schemas.microsoft.com/office/drawing/2014/main" id="{8ADFA6E2-8A8A-B466-E6E4-48B12DAA08D3}"/>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4" name="Google Shape;4197;p68">
                <a:extLst>
                  <a:ext uri="{FF2B5EF4-FFF2-40B4-BE49-F238E27FC236}">
                    <a16:creationId xmlns:a16="http://schemas.microsoft.com/office/drawing/2014/main" id="{DC1ECD52-DD91-A32A-BB65-87E04E9E4200}"/>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5" name="Google Shape;4198;p68">
                <a:extLst>
                  <a:ext uri="{FF2B5EF4-FFF2-40B4-BE49-F238E27FC236}">
                    <a16:creationId xmlns:a16="http://schemas.microsoft.com/office/drawing/2014/main" id="{356D6220-F38C-5A12-191D-6395E243F714}"/>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6" name="Google Shape;4199;p68">
                <a:extLst>
                  <a:ext uri="{FF2B5EF4-FFF2-40B4-BE49-F238E27FC236}">
                    <a16:creationId xmlns:a16="http://schemas.microsoft.com/office/drawing/2014/main" id="{1DB8E43D-58D0-B1A6-C8B9-5AD9DE471B9D}"/>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7" name="Google Shape;4200;p68">
                <a:extLst>
                  <a:ext uri="{FF2B5EF4-FFF2-40B4-BE49-F238E27FC236}">
                    <a16:creationId xmlns:a16="http://schemas.microsoft.com/office/drawing/2014/main" id="{D7F084C9-0279-1A1D-699C-002E5BEA3FEE}"/>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8" name="Google Shape;4201;p68">
                <a:extLst>
                  <a:ext uri="{FF2B5EF4-FFF2-40B4-BE49-F238E27FC236}">
                    <a16:creationId xmlns:a16="http://schemas.microsoft.com/office/drawing/2014/main" id="{1ADC4292-FF50-A90A-568A-B14B5861CC43}"/>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29" name="Google Shape;4202;p68">
                <a:extLst>
                  <a:ext uri="{FF2B5EF4-FFF2-40B4-BE49-F238E27FC236}">
                    <a16:creationId xmlns:a16="http://schemas.microsoft.com/office/drawing/2014/main" id="{999CCB3D-201F-E192-1C0B-BA963428FD08}"/>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0" name="Google Shape;4203;p68">
                <a:extLst>
                  <a:ext uri="{FF2B5EF4-FFF2-40B4-BE49-F238E27FC236}">
                    <a16:creationId xmlns:a16="http://schemas.microsoft.com/office/drawing/2014/main" id="{684B9713-1AAE-B3DC-4050-2F196B032628}"/>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1" name="Google Shape;4204;p68">
                <a:extLst>
                  <a:ext uri="{FF2B5EF4-FFF2-40B4-BE49-F238E27FC236}">
                    <a16:creationId xmlns:a16="http://schemas.microsoft.com/office/drawing/2014/main" id="{910EA432-78D2-D9E8-7C90-9083467D97A5}"/>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2" name="Google Shape;4205;p68">
                <a:extLst>
                  <a:ext uri="{FF2B5EF4-FFF2-40B4-BE49-F238E27FC236}">
                    <a16:creationId xmlns:a16="http://schemas.microsoft.com/office/drawing/2014/main" id="{D0FE0EBE-F1C1-D19E-ADA3-9E70EC1FE6B8}"/>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3" name="Google Shape;4206;p68">
                <a:extLst>
                  <a:ext uri="{FF2B5EF4-FFF2-40B4-BE49-F238E27FC236}">
                    <a16:creationId xmlns:a16="http://schemas.microsoft.com/office/drawing/2014/main" id="{E343CD7F-C903-2560-37AF-085922E35641}"/>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4" name="Google Shape;4207;p68">
                <a:extLst>
                  <a:ext uri="{FF2B5EF4-FFF2-40B4-BE49-F238E27FC236}">
                    <a16:creationId xmlns:a16="http://schemas.microsoft.com/office/drawing/2014/main" id="{8CE811CB-0AB8-D3BA-5E65-3AD73908FC09}"/>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5" name="Google Shape;4208;p68">
                <a:extLst>
                  <a:ext uri="{FF2B5EF4-FFF2-40B4-BE49-F238E27FC236}">
                    <a16:creationId xmlns:a16="http://schemas.microsoft.com/office/drawing/2014/main" id="{AC583A32-854E-8AA0-F82D-F68C28BFF9C6}"/>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6" name="Google Shape;4209;p68">
                <a:extLst>
                  <a:ext uri="{FF2B5EF4-FFF2-40B4-BE49-F238E27FC236}">
                    <a16:creationId xmlns:a16="http://schemas.microsoft.com/office/drawing/2014/main" id="{F9759F5A-72C5-4783-6E8F-A3097166F113}"/>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7" name="Google Shape;4210;p68">
                <a:extLst>
                  <a:ext uri="{FF2B5EF4-FFF2-40B4-BE49-F238E27FC236}">
                    <a16:creationId xmlns:a16="http://schemas.microsoft.com/office/drawing/2014/main" id="{4CD91734-1AD9-717E-F904-4B4AFEDCCEC8}"/>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8" name="Google Shape;4211;p68">
                <a:extLst>
                  <a:ext uri="{FF2B5EF4-FFF2-40B4-BE49-F238E27FC236}">
                    <a16:creationId xmlns:a16="http://schemas.microsoft.com/office/drawing/2014/main" id="{BB22273F-49C2-8F44-651B-136F64A89617}"/>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39" name="Google Shape;4212;p68">
                <a:extLst>
                  <a:ext uri="{FF2B5EF4-FFF2-40B4-BE49-F238E27FC236}">
                    <a16:creationId xmlns:a16="http://schemas.microsoft.com/office/drawing/2014/main" id="{263338DF-4B98-67B7-DE1C-62E8DBD0CF72}"/>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0" name="Google Shape;4213;p68">
                <a:extLst>
                  <a:ext uri="{FF2B5EF4-FFF2-40B4-BE49-F238E27FC236}">
                    <a16:creationId xmlns:a16="http://schemas.microsoft.com/office/drawing/2014/main" id="{F7BDA08B-DF26-753B-8CFD-4CBD1B736AEE}"/>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1" name="Google Shape;4214;p68">
                <a:extLst>
                  <a:ext uri="{FF2B5EF4-FFF2-40B4-BE49-F238E27FC236}">
                    <a16:creationId xmlns:a16="http://schemas.microsoft.com/office/drawing/2014/main" id="{05B97231-C018-21F9-6AFF-8D63AF77295F}"/>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2" name="Google Shape;4215;p68">
                <a:extLst>
                  <a:ext uri="{FF2B5EF4-FFF2-40B4-BE49-F238E27FC236}">
                    <a16:creationId xmlns:a16="http://schemas.microsoft.com/office/drawing/2014/main" id="{27AE21C9-43E8-5491-49FB-CF8E5632BDE7}"/>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3" name="Google Shape;4216;p68">
                <a:extLst>
                  <a:ext uri="{FF2B5EF4-FFF2-40B4-BE49-F238E27FC236}">
                    <a16:creationId xmlns:a16="http://schemas.microsoft.com/office/drawing/2014/main" id="{41C200D8-6D27-5EEA-2B9C-1064CF9DD4C9}"/>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4" name="Google Shape;4217;p68">
                <a:extLst>
                  <a:ext uri="{FF2B5EF4-FFF2-40B4-BE49-F238E27FC236}">
                    <a16:creationId xmlns:a16="http://schemas.microsoft.com/office/drawing/2014/main" id="{6A00DA01-5B46-5BAD-E259-378203B9BB3B}"/>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5" name="Google Shape;4218;p68">
                <a:extLst>
                  <a:ext uri="{FF2B5EF4-FFF2-40B4-BE49-F238E27FC236}">
                    <a16:creationId xmlns:a16="http://schemas.microsoft.com/office/drawing/2014/main" id="{A8E5AC5B-0196-9B7E-2A12-A8DD6F861893}"/>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6" name="Google Shape;4219;p68">
                <a:extLst>
                  <a:ext uri="{FF2B5EF4-FFF2-40B4-BE49-F238E27FC236}">
                    <a16:creationId xmlns:a16="http://schemas.microsoft.com/office/drawing/2014/main" id="{1CAE00CF-912B-61D2-120A-F65A262CCBAF}"/>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7" name="Google Shape;4220;p68">
                <a:extLst>
                  <a:ext uri="{FF2B5EF4-FFF2-40B4-BE49-F238E27FC236}">
                    <a16:creationId xmlns:a16="http://schemas.microsoft.com/office/drawing/2014/main" id="{5FB2302F-5507-5B41-BE26-8C1DA95B7590}"/>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8" name="Google Shape;4221;p68">
                <a:extLst>
                  <a:ext uri="{FF2B5EF4-FFF2-40B4-BE49-F238E27FC236}">
                    <a16:creationId xmlns:a16="http://schemas.microsoft.com/office/drawing/2014/main" id="{0130E4F8-9704-6B7D-8E25-F30A9657D750}"/>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49" name="Google Shape;4222;p68">
                <a:extLst>
                  <a:ext uri="{FF2B5EF4-FFF2-40B4-BE49-F238E27FC236}">
                    <a16:creationId xmlns:a16="http://schemas.microsoft.com/office/drawing/2014/main" id="{8A3036B1-B670-C16B-002A-8156D3089489}"/>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0" name="Google Shape;4223;p68">
                <a:extLst>
                  <a:ext uri="{FF2B5EF4-FFF2-40B4-BE49-F238E27FC236}">
                    <a16:creationId xmlns:a16="http://schemas.microsoft.com/office/drawing/2014/main" id="{58E96CBA-0A91-69CE-28F9-23A3956E83C9}"/>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1" name="Google Shape;4224;p68">
                <a:extLst>
                  <a:ext uri="{FF2B5EF4-FFF2-40B4-BE49-F238E27FC236}">
                    <a16:creationId xmlns:a16="http://schemas.microsoft.com/office/drawing/2014/main" id="{7427AB3A-71EF-222C-0BEA-FE7EC846A573}"/>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2" name="Google Shape;4225;p68">
                <a:extLst>
                  <a:ext uri="{FF2B5EF4-FFF2-40B4-BE49-F238E27FC236}">
                    <a16:creationId xmlns:a16="http://schemas.microsoft.com/office/drawing/2014/main" id="{E8C47E73-CF7A-D449-4DBA-22BDE018741B}"/>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3" name="Google Shape;4226;p68">
                <a:extLst>
                  <a:ext uri="{FF2B5EF4-FFF2-40B4-BE49-F238E27FC236}">
                    <a16:creationId xmlns:a16="http://schemas.microsoft.com/office/drawing/2014/main" id="{D2CAFB6D-8B2B-72B1-EF45-EE6D6642CBA1}"/>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4" name="Google Shape;4227;p68">
                <a:extLst>
                  <a:ext uri="{FF2B5EF4-FFF2-40B4-BE49-F238E27FC236}">
                    <a16:creationId xmlns:a16="http://schemas.microsoft.com/office/drawing/2014/main" id="{8A1A3DB0-AA03-2304-D705-FC90EF2F8293}"/>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5" name="Google Shape;4228;p68">
                <a:extLst>
                  <a:ext uri="{FF2B5EF4-FFF2-40B4-BE49-F238E27FC236}">
                    <a16:creationId xmlns:a16="http://schemas.microsoft.com/office/drawing/2014/main" id="{B1108B37-7261-A32D-D089-3012150A7870}"/>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6" name="Google Shape;4229;p68">
                <a:extLst>
                  <a:ext uri="{FF2B5EF4-FFF2-40B4-BE49-F238E27FC236}">
                    <a16:creationId xmlns:a16="http://schemas.microsoft.com/office/drawing/2014/main" id="{1757C107-9AB0-8521-6273-53186724A384}"/>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7" name="Google Shape;4230;p68">
                <a:extLst>
                  <a:ext uri="{FF2B5EF4-FFF2-40B4-BE49-F238E27FC236}">
                    <a16:creationId xmlns:a16="http://schemas.microsoft.com/office/drawing/2014/main" id="{CCACA4C1-83CE-4CC8-C8CC-C8C0E3B53C6E}"/>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8" name="Google Shape;4231;p68">
                <a:extLst>
                  <a:ext uri="{FF2B5EF4-FFF2-40B4-BE49-F238E27FC236}">
                    <a16:creationId xmlns:a16="http://schemas.microsoft.com/office/drawing/2014/main" id="{C84B95AA-DEE0-DE56-B7D1-E7AB8EE4E31C}"/>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59" name="Google Shape;4232;p68">
                <a:extLst>
                  <a:ext uri="{FF2B5EF4-FFF2-40B4-BE49-F238E27FC236}">
                    <a16:creationId xmlns:a16="http://schemas.microsoft.com/office/drawing/2014/main" id="{E9C35D81-8BDB-767C-64E5-AA3E4657D410}"/>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0" name="Google Shape;4233;p68">
                <a:extLst>
                  <a:ext uri="{FF2B5EF4-FFF2-40B4-BE49-F238E27FC236}">
                    <a16:creationId xmlns:a16="http://schemas.microsoft.com/office/drawing/2014/main" id="{8F90EF52-2058-3840-DEEE-8BA84495EC68}"/>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1" name="Google Shape;4234;p68">
                <a:extLst>
                  <a:ext uri="{FF2B5EF4-FFF2-40B4-BE49-F238E27FC236}">
                    <a16:creationId xmlns:a16="http://schemas.microsoft.com/office/drawing/2014/main" id="{18419650-EC09-951D-6818-E5BE7D5242F8}"/>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2" name="Google Shape;4235;p68">
                <a:extLst>
                  <a:ext uri="{FF2B5EF4-FFF2-40B4-BE49-F238E27FC236}">
                    <a16:creationId xmlns:a16="http://schemas.microsoft.com/office/drawing/2014/main" id="{75C258B3-AA44-A332-ACEB-04696B676DBE}"/>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3" name="Google Shape;4236;p68">
                <a:extLst>
                  <a:ext uri="{FF2B5EF4-FFF2-40B4-BE49-F238E27FC236}">
                    <a16:creationId xmlns:a16="http://schemas.microsoft.com/office/drawing/2014/main" id="{69147BC1-C2F6-1656-9B32-AD5A65CC6B4E}"/>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4" name="Google Shape;4237;p68">
                <a:extLst>
                  <a:ext uri="{FF2B5EF4-FFF2-40B4-BE49-F238E27FC236}">
                    <a16:creationId xmlns:a16="http://schemas.microsoft.com/office/drawing/2014/main" id="{766F4742-214C-7FEF-6D08-8263F75CF69E}"/>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5" name="Google Shape;4238;p68">
                <a:extLst>
                  <a:ext uri="{FF2B5EF4-FFF2-40B4-BE49-F238E27FC236}">
                    <a16:creationId xmlns:a16="http://schemas.microsoft.com/office/drawing/2014/main" id="{292A2844-8F08-EF45-6504-824663E2F0CC}"/>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6" name="Google Shape;4239;p68">
                <a:extLst>
                  <a:ext uri="{FF2B5EF4-FFF2-40B4-BE49-F238E27FC236}">
                    <a16:creationId xmlns:a16="http://schemas.microsoft.com/office/drawing/2014/main" id="{B203CD52-96F0-9DA2-82A4-9B44F9BCB4B3}"/>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7" name="Google Shape;4240;p68">
                <a:extLst>
                  <a:ext uri="{FF2B5EF4-FFF2-40B4-BE49-F238E27FC236}">
                    <a16:creationId xmlns:a16="http://schemas.microsoft.com/office/drawing/2014/main" id="{88077A71-6C53-0FD7-1A88-D20ADE0E0E27}"/>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8" name="Google Shape;4241;p68">
                <a:extLst>
                  <a:ext uri="{FF2B5EF4-FFF2-40B4-BE49-F238E27FC236}">
                    <a16:creationId xmlns:a16="http://schemas.microsoft.com/office/drawing/2014/main" id="{22853051-F3EB-CBDA-160F-3F49AD3BF046}"/>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69" name="Google Shape;4242;p68">
                <a:extLst>
                  <a:ext uri="{FF2B5EF4-FFF2-40B4-BE49-F238E27FC236}">
                    <a16:creationId xmlns:a16="http://schemas.microsoft.com/office/drawing/2014/main" id="{FA4E5A85-69A0-87E3-82D3-D9C1743C4D9E}"/>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0" name="Google Shape;4243;p68">
                <a:extLst>
                  <a:ext uri="{FF2B5EF4-FFF2-40B4-BE49-F238E27FC236}">
                    <a16:creationId xmlns:a16="http://schemas.microsoft.com/office/drawing/2014/main" id="{2D4CBE49-5A1B-36A0-57DF-1AF1F632E1E0}"/>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1" name="Google Shape;4244;p68">
                <a:extLst>
                  <a:ext uri="{FF2B5EF4-FFF2-40B4-BE49-F238E27FC236}">
                    <a16:creationId xmlns:a16="http://schemas.microsoft.com/office/drawing/2014/main" id="{A6E6CEB4-CD3D-2A6E-F854-5E9F781802FA}"/>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2" name="Google Shape;4245;p68">
                <a:extLst>
                  <a:ext uri="{FF2B5EF4-FFF2-40B4-BE49-F238E27FC236}">
                    <a16:creationId xmlns:a16="http://schemas.microsoft.com/office/drawing/2014/main" id="{72E25C3D-3D5D-1BA0-4AC1-18FD74571441}"/>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3" name="Google Shape;4246;p68">
                <a:extLst>
                  <a:ext uri="{FF2B5EF4-FFF2-40B4-BE49-F238E27FC236}">
                    <a16:creationId xmlns:a16="http://schemas.microsoft.com/office/drawing/2014/main" id="{98760D4D-776E-ED08-A878-F4C8A418AE97}"/>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4" name="Google Shape;4247;p68">
                <a:extLst>
                  <a:ext uri="{FF2B5EF4-FFF2-40B4-BE49-F238E27FC236}">
                    <a16:creationId xmlns:a16="http://schemas.microsoft.com/office/drawing/2014/main" id="{DF70E32D-0882-1EBD-55FC-F7F69D890408}"/>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5" name="Google Shape;4248;p68">
                <a:extLst>
                  <a:ext uri="{FF2B5EF4-FFF2-40B4-BE49-F238E27FC236}">
                    <a16:creationId xmlns:a16="http://schemas.microsoft.com/office/drawing/2014/main" id="{2508D0DA-D1EF-7140-B349-E10057321523}"/>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6" name="Google Shape;4249;p68">
                <a:extLst>
                  <a:ext uri="{FF2B5EF4-FFF2-40B4-BE49-F238E27FC236}">
                    <a16:creationId xmlns:a16="http://schemas.microsoft.com/office/drawing/2014/main" id="{FA529236-DA97-0FB7-D906-0141E65E30D4}"/>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7" name="Google Shape;4250;p68">
                <a:extLst>
                  <a:ext uri="{FF2B5EF4-FFF2-40B4-BE49-F238E27FC236}">
                    <a16:creationId xmlns:a16="http://schemas.microsoft.com/office/drawing/2014/main" id="{AC915F73-0561-3CFB-0B52-36B6C541CC21}"/>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8" name="Google Shape;4251;p68">
                <a:extLst>
                  <a:ext uri="{FF2B5EF4-FFF2-40B4-BE49-F238E27FC236}">
                    <a16:creationId xmlns:a16="http://schemas.microsoft.com/office/drawing/2014/main" id="{C28FB875-F6D2-8E65-6E6C-A04CFE2FC904}"/>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79" name="Google Shape;4252;p68">
                <a:extLst>
                  <a:ext uri="{FF2B5EF4-FFF2-40B4-BE49-F238E27FC236}">
                    <a16:creationId xmlns:a16="http://schemas.microsoft.com/office/drawing/2014/main" id="{0E31907B-934F-22EF-2245-263E0F8AB49D}"/>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0" name="Google Shape;4253;p68">
                <a:extLst>
                  <a:ext uri="{FF2B5EF4-FFF2-40B4-BE49-F238E27FC236}">
                    <a16:creationId xmlns:a16="http://schemas.microsoft.com/office/drawing/2014/main" id="{475DEB89-A0F5-3663-DD53-957476B304AF}"/>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1" name="Google Shape;4254;p68">
                <a:extLst>
                  <a:ext uri="{FF2B5EF4-FFF2-40B4-BE49-F238E27FC236}">
                    <a16:creationId xmlns:a16="http://schemas.microsoft.com/office/drawing/2014/main" id="{45BB6D41-6011-122A-28A5-C7FEC07B020D}"/>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2" name="Google Shape;4255;p68">
                <a:extLst>
                  <a:ext uri="{FF2B5EF4-FFF2-40B4-BE49-F238E27FC236}">
                    <a16:creationId xmlns:a16="http://schemas.microsoft.com/office/drawing/2014/main" id="{E57ABF40-FAFC-8CDD-7CE6-EBAA19739A12}"/>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3" name="Google Shape;4256;p68">
                <a:extLst>
                  <a:ext uri="{FF2B5EF4-FFF2-40B4-BE49-F238E27FC236}">
                    <a16:creationId xmlns:a16="http://schemas.microsoft.com/office/drawing/2014/main" id="{CA201D20-9766-38C1-09FC-9184E02CF84D}"/>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4" name="Google Shape;4257;p68">
                <a:extLst>
                  <a:ext uri="{FF2B5EF4-FFF2-40B4-BE49-F238E27FC236}">
                    <a16:creationId xmlns:a16="http://schemas.microsoft.com/office/drawing/2014/main" id="{E24DAF93-5A08-AAFA-9D78-05A1267FEEE3}"/>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5" name="Google Shape;4258;p68">
                <a:extLst>
                  <a:ext uri="{FF2B5EF4-FFF2-40B4-BE49-F238E27FC236}">
                    <a16:creationId xmlns:a16="http://schemas.microsoft.com/office/drawing/2014/main" id="{00DD08FB-2005-5053-6F5C-ADBB6DED3415}"/>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6" name="Google Shape;4259;p68">
                <a:extLst>
                  <a:ext uri="{FF2B5EF4-FFF2-40B4-BE49-F238E27FC236}">
                    <a16:creationId xmlns:a16="http://schemas.microsoft.com/office/drawing/2014/main" id="{92438DF1-F132-69A9-4ECD-8FF40BDA0F14}"/>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7" name="Google Shape;4260;p68">
                <a:extLst>
                  <a:ext uri="{FF2B5EF4-FFF2-40B4-BE49-F238E27FC236}">
                    <a16:creationId xmlns:a16="http://schemas.microsoft.com/office/drawing/2014/main" id="{79E1FF13-65FE-C849-4ACF-15177F64A62A}"/>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8" name="Google Shape;4261;p68">
                <a:extLst>
                  <a:ext uri="{FF2B5EF4-FFF2-40B4-BE49-F238E27FC236}">
                    <a16:creationId xmlns:a16="http://schemas.microsoft.com/office/drawing/2014/main" id="{5FC2D057-CC34-126B-964E-85AE1221F6EA}"/>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89" name="Google Shape;4262;p68">
                <a:extLst>
                  <a:ext uri="{FF2B5EF4-FFF2-40B4-BE49-F238E27FC236}">
                    <a16:creationId xmlns:a16="http://schemas.microsoft.com/office/drawing/2014/main" id="{021A147A-488E-3227-CE5B-01ED93522EBA}"/>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0" name="Google Shape;4263;p68">
                <a:extLst>
                  <a:ext uri="{FF2B5EF4-FFF2-40B4-BE49-F238E27FC236}">
                    <a16:creationId xmlns:a16="http://schemas.microsoft.com/office/drawing/2014/main" id="{9459D1C8-987F-AAA0-D77B-D194AF045947}"/>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1" name="Google Shape;4264;p68">
                <a:extLst>
                  <a:ext uri="{FF2B5EF4-FFF2-40B4-BE49-F238E27FC236}">
                    <a16:creationId xmlns:a16="http://schemas.microsoft.com/office/drawing/2014/main" id="{000040A2-7B59-6EE8-78EF-A78C170EE109}"/>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2" name="Google Shape;4265;p68">
                <a:extLst>
                  <a:ext uri="{FF2B5EF4-FFF2-40B4-BE49-F238E27FC236}">
                    <a16:creationId xmlns:a16="http://schemas.microsoft.com/office/drawing/2014/main" id="{23D7F757-6962-8E01-DD5B-F017A95609F7}"/>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3" name="Google Shape;4266;p68">
                <a:extLst>
                  <a:ext uri="{FF2B5EF4-FFF2-40B4-BE49-F238E27FC236}">
                    <a16:creationId xmlns:a16="http://schemas.microsoft.com/office/drawing/2014/main" id="{3F6C7FE6-C0DD-03FB-9EB9-1EFB376F46A7}"/>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4" name="Google Shape;4267;p68">
                <a:extLst>
                  <a:ext uri="{FF2B5EF4-FFF2-40B4-BE49-F238E27FC236}">
                    <a16:creationId xmlns:a16="http://schemas.microsoft.com/office/drawing/2014/main" id="{37F12C27-D5F4-7EA6-EA49-2D0183280A33}"/>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5" name="Google Shape;4268;p68">
                <a:extLst>
                  <a:ext uri="{FF2B5EF4-FFF2-40B4-BE49-F238E27FC236}">
                    <a16:creationId xmlns:a16="http://schemas.microsoft.com/office/drawing/2014/main" id="{52E886CD-EA66-975C-3921-59F1D7E61483}"/>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6" name="Google Shape;4269;p68">
                <a:extLst>
                  <a:ext uri="{FF2B5EF4-FFF2-40B4-BE49-F238E27FC236}">
                    <a16:creationId xmlns:a16="http://schemas.microsoft.com/office/drawing/2014/main" id="{C7A78D7A-515C-BE13-55A2-513C3A895569}"/>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7" name="Google Shape;4270;p68">
                <a:extLst>
                  <a:ext uri="{FF2B5EF4-FFF2-40B4-BE49-F238E27FC236}">
                    <a16:creationId xmlns:a16="http://schemas.microsoft.com/office/drawing/2014/main" id="{AA9358F0-7E78-E0E9-D13A-1091F7C7FE2F}"/>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8" name="Google Shape;4271;p68">
                <a:extLst>
                  <a:ext uri="{FF2B5EF4-FFF2-40B4-BE49-F238E27FC236}">
                    <a16:creationId xmlns:a16="http://schemas.microsoft.com/office/drawing/2014/main" id="{63EDE6F0-1837-819C-D57B-65C400AE1806}"/>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799" name="Google Shape;4272;p68">
                <a:extLst>
                  <a:ext uri="{FF2B5EF4-FFF2-40B4-BE49-F238E27FC236}">
                    <a16:creationId xmlns:a16="http://schemas.microsoft.com/office/drawing/2014/main" id="{E66BD72C-4257-3EE5-5692-F0AC6F89BB67}"/>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0" name="Google Shape;4273;p68">
                <a:extLst>
                  <a:ext uri="{FF2B5EF4-FFF2-40B4-BE49-F238E27FC236}">
                    <a16:creationId xmlns:a16="http://schemas.microsoft.com/office/drawing/2014/main" id="{22754E8B-E7FB-F5F0-3D69-333190E476FB}"/>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1" name="Google Shape;4274;p68">
                <a:extLst>
                  <a:ext uri="{FF2B5EF4-FFF2-40B4-BE49-F238E27FC236}">
                    <a16:creationId xmlns:a16="http://schemas.microsoft.com/office/drawing/2014/main" id="{813F2650-7F51-2C9B-7DAD-86A0DDFB0B18}"/>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2" name="Google Shape;4275;p68">
                <a:extLst>
                  <a:ext uri="{FF2B5EF4-FFF2-40B4-BE49-F238E27FC236}">
                    <a16:creationId xmlns:a16="http://schemas.microsoft.com/office/drawing/2014/main" id="{7081F186-E06E-3111-26A2-3461C7903CD8}"/>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3" name="Google Shape;4276;p68">
                <a:extLst>
                  <a:ext uri="{FF2B5EF4-FFF2-40B4-BE49-F238E27FC236}">
                    <a16:creationId xmlns:a16="http://schemas.microsoft.com/office/drawing/2014/main" id="{75B92CA4-C69F-8962-3378-6EB32C1C7BC1}"/>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4" name="Google Shape;4277;p68">
                <a:extLst>
                  <a:ext uri="{FF2B5EF4-FFF2-40B4-BE49-F238E27FC236}">
                    <a16:creationId xmlns:a16="http://schemas.microsoft.com/office/drawing/2014/main" id="{047B19BE-4F8B-D608-1DD6-C856DE257D18}"/>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5" name="Google Shape;4278;p68">
                <a:extLst>
                  <a:ext uri="{FF2B5EF4-FFF2-40B4-BE49-F238E27FC236}">
                    <a16:creationId xmlns:a16="http://schemas.microsoft.com/office/drawing/2014/main" id="{D4B21F22-2AB9-12E2-F98E-3F56FA7E94F2}"/>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6" name="Google Shape;4279;p68">
                <a:extLst>
                  <a:ext uri="{FF2B5EF4-FFF2-40B4-BE49-F238E27FC236}">
                    <a16:creationId xmlns:a16="http://schemas.microsoft.com/office/drawing/2014/main" id="{DD63786E-7D87-5D02-766A-3A55CBF3388D}"/>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7" name="Google Shape;4280;p68">
                <a:extLst>
                  <a:ext uri="{FF2B5EF4-FFF2-40B4-BE49-F238E27FC236}">
                    <a16:creationId xmlns:a16="http://schemas.microsoft.com/office/drawing/2014/main" id="{39FE2C10-8015-CAC9-BF43-8D8DE1AFE5DB}"/>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8" name="Google Shape;4281;p68">
                <a:extLst>
                  <a:ext uri="{FF2B5EF4-FFF2-40B4-BE49-F238E27FC236}">
                    <a16:creationId xmlns:a16="http://schemas.microsoft.com/office/drawing/2014/main" id="{F36A40A9-9D66-733E-4C88-EA537E3CF81F}"/>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09" name="Google Shape;4282;p68">
                <a:extLst>
                  <a:ext uri="{FF2B5EF4-FFF2-40B4-BE49-F238E27FC236}">
                    <a16:creationId xmlns:a16="http://schemas.microsoft.com/office/drawing/2014/main" id="{A7436742-68A0-64FF-7441-34ACA1B11A50}"/>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0" name="Google Shape;4283;p68">
                <a:extLst>
                  <a:ext uri="{FF2B5EF4-FFF2-40B4-BE49-F238E27FC236}">
                    <a16:creationId xmlns:a16="http://schemas.microsoft.com/office/drawing/2014/main" id="{163B7B52-D224-87DD-0181-78687AB68F1A}"/>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1" name="Google Shape;4284;p68">
                <a:extLst>
                  <a:ext uri="{FF2B5EF4-FFF2-40B4-BE49-F238E27FC236}">
                    <a16:creationId xmlns:a16="http://schemas.microsoft.com/office/drawing/2014/main" id="{C20F9011-7617-7F3E-801B-A0FB3B299BD7}"/>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2" name="Google Shape;4285;p68">
                <a:extLst>
                  <a:ext uri="{FF2B5EF4-FFF2-40B4-BE49-F238E27FC236}">
                    <a16:creationId xmlns:a16="http://schemas.microsoft.com/office/drawing/2014/main" id="{C1EB3AB1-6395-38C2-EE62-16CE15055A3C}"/>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3" name="Google Shape;4286;p68">
                <a:extLst>
                  <a:ext uri="{FF2B5EF4-FFF2-40B4-BE49-F238E27FC236}">
                    <a16:creationId xmlns:a16="http://schemas.microsoft.com/office/drawing/2014/main" id="{75ABDC35-BA90-097A-8E8E-0718993AAC15}"/>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4" name="Google Shape;4287;p68">
                <a:extLst>
                  <a:ext uri="{FF2B5EF4-FFF2-40B4-BE49-F238E27FC236}">
                    <a16:creationId xmlns:a16="http://schemas.microsoft.com/office/drawing/2014/main" id="{C36E445B-CE0F-7E28-32BB-1A54F380A571}"/>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5" name="Google Shape;4288;p68">
                <a:extLst>
                  <a:ext uri="{FF2B5EF4-FFF2-40B4-BE49-F238E27FC236}">
                    <a16:creationId xmlns:a16="http://schemas.microsoft.com/office/drawing/2014/main" id="{C2E201E2-6C7C-4787-A8EB-23ACDD12C197}"/>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6" name="Google Shape;4289;p68">
                <a:extLst>
                  <a:ext uri="{FF2B5EF4-FFF2-40B4-BE49-F238E27FC236}">
                    <a16:creationId xmlns:a16="http://schemas.microsoft.com/office/drawing/2014/main" id="{270124B4-096B-A1EE-B4B3-6C7839C94E50}"/>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7" name="Google Shape;4290;p68">
                <a:extLst>
                  <a:ext uri="{FF2B5EF4-FFF2-40B4-BE49-F238E27FC236}">
                    <a16:creationId xmlns:a16="http://schemas.microsoft.com/office/drawing/2014/main" id="{9993E4A7-DAFD-BD28-B719-9684137D9B81}"/>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8" name="Google Shape;4291;p68">
                <a:extLst>
                  <a:ext uri="{FF2B5EF4-FFF2-40B4-BE49-F238E27FC236}">
                    <a16:creationId xmlns:a16="http://schemas.microsoft.com/office/drawing/2014/main" id="{7D67BB3F-BEE1-018E-A2BD-4627CBA5ED59}"/>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19" name="Google Shape;4292;p68">
                <a:extLst>
                  <a:ext uri="{FF2B5EF4-FFF2-40B4-BE49-F238E27FC236}">
                    <a16:creationId xmlns:a16="http://schemas.microsoft.com/office/drawing/2014/main" id="{DA209C26-1E44-6BFF-437F-9E3838CB31BF}"/>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0" name="Google Shape;4293;p68">
                <a:extLst>
                  <a:ext uri="{FF2B5EF4-FFF2-40B4-BE49-F238E27FC236}">
                    <a16:creationId xmlns:a16="http://schemas.microsoft.com/office/drawing/2014/main" id="{ABD5BB78-DA7D-0B12-A7E8-65333362DD11}"/>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1" name="Google Shape;4294;p68">
                <a:extLst>
                  <a:ext uri="{FF2B5EF4-FFF2-40B4-BE49-F238E27FC236}">
                    <a16:creationId xmlns:a16="http://schemas.microsoft.com/office/drawing/2014/main" id="{3C73BF8A-EC54-9036-32CE-0DE8E2EEA827}"/>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2" name="Google Shape;4295;p68">
                <a:extLst>
                  <a:ext uri="{FF2B5EF4-FFF2-40B4-BE49-F238E27FC236}">
                    <a16:creationId xmlns:a16="http://schemas.microsoft.com/office/drawing/2014/main" id="{F6C16AA5-A7F0-7B9A-88C6-107B554605DE}"/>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3" name="Google Shape;4296;p68">
                <a:extLst>
                  <a:ext uri="{FF2B5EF4-FFF2-40B4-BE49-F238E27FC236}">
                    <a16:creationId xmlns:a16="http://schemas.microsoft.com/office/drawing/2014/main" id="{91331092-7E8C-5D51-D1A7-4414C48AEA80}"/>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4" name="Google Shape;4297;p68">
                <a:extLst>
                  <a:ext uri="{FF2B5EF4-FFF2-40B4-BE49-F238E27FC236}">
                    <a16:creationId xmlns:a16="http://schemas.microsoft.com/office/drawing/2014/main" id="{254431FB-6381-ACC0-90C5-D8A6EFD1E2D5}"/>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5" name="Google Shape;4298;p68">
                <a:extLst>
                  <a:ext uri="{FF2B5EF4-FFF2-40B4-BE49-F238E27FC236}">
                    <a16:creationId xmlns:a16="http://schemas.microsoft.com/office/drawing/2014/main" id="{FFC3F460-A946-A7D6-913C-BF0B7AB133FB}"/>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6" name="Google Shape;4299;p68">
                <a:extLst>
                  <a:ext uri="{FF2B5EF4-FFF2-40B4-BE49-F238E27FC236}">
                    <a16:creationId xmlns:a16="http://schemas.microsoft.com/office/drawing/2014/main" id="{2739F833-5F30-5B11-1882-2B0C406E9D90}"/>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7" name="Google Shape;4300;p68">
                <a:extLst>
                  <a:ext uri="{FF2B5EF4-FFF2-40B4-BE49-F238E27FC236}">
                    <a16:creationId xmlns:a16="http://schemas.microsoft.com/office/drawing/2014/main" id="{DF075D3E-825A-D742-8CA4-5EC18930C31D}"/>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8" name="Google Shape;4301;p68">
                <a:extLst>
                  <a:ext uri="{FF2B5EF4-FFF2-40B4-BE49-F238E27FC236}">
                    <a16:creationId xmlns:a16="http://schemas.microsoft.com/office/drawing/2014/main" id="{7BC0665E-A374-E8EF-CF4F-A1638B7622EB}"/>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29" name="Google Shape;4302;p68">
                <a:extLst>
                  <a:ext uri="{FF2B5EF4-FFF2-40B4-BE49-F238E27FC236}">
                    <a16:creationId xmlns:a16="http://schemas.microsoft.com/office/drawing/2014/main" id="{C38741FC-DD6A-312B-E2B9-313B17B875AD}"/>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0" name="Google Shape;4303;p68">
                <a:extLst>
                  <a:ext uri="{FF2B5EF4-FFF2-40B4-BE49-F238E27FC236}">
                    <a16:creationId xmlns:a16="http://schemas.microsoft.com/office/drawing/2014/main" id="{9124C1A0-2376-D1DE-3780-6ABC644A5EC4}"/>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1" name="Google Shape;4304;p68">
                <a:extLst>
                  <a:ext uri="{FF2B5EF4-FFF2-40B4-BE49-F238E27FC236}">
                    <a16:creationId xmlns:a16="http://schemas.microsoft.com/office/drawing/2014/main" id="{B49EA665-D5FE-5F1D-BF0F-4F0F00889EE4}"/>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2" name="Google Shape;4305;p68">
                <a:extLst>
                  <a:ext uri="{FF2B5EF4-FFF2-40B4-BE49-F238E27FC236}">
                    <a16:creationId xmlns:a16="http://schemas.microsoft.com/office/drawing/2014/main" id="{9B115FDF-68CD-F81A-14C1-7A1C107E79AA}"/>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3" name="Google Shape;4306;p68">
                <a:extLst>
                  <a:ext uri="{FF2B5EF4-FFF2-40B4-BE49-F238E27FC236}">
                    <a16:creationId xmlns:a16="http://schemas.microsoft.com/office/drawing/2014/main" id="{191A686E-A609-1C4B-4933-DF6D38676B89}"/>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4" name="Google Shape;4307;p68">
                <a:extLst>
                  <a:ext uri="{FF2B5EF4-FFF2-40B4-BE49-F238E27FC236}">
                    <a16:creationId xmlns:a16="http://schemas.microsoft.com/office/drawing/2014/main" id="{4100436D-B8EA-5710-3C95-75F60EE3082D}"/>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5" name="Google Shape;4308;p68">
                <a:extLst>
                  <a:ext uri="{FF2B5EF4-FFF2-40B4-BE49-F238E27FC236}">
                    <a16:creationId xmlns:a16="http://schemas.microsoft.com/office/drawing/2014/main" id="{9BF4A04D-0BBF-A2AD-82BE-A04B2753D96E}"/>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6" name="Google Shape;4309;p68">
                <a:extLst>
                  <a:ext uri="{FF2B5EF4-FFF2-40B4-BE49-F238E27FC236}">
                    <a16:creationId xmlns:a16="http://schemas.microsoft.com/office/drawing/2014/main" id="{AB2DA777-241A-9B9F-4354-594E08AFE8AC}"/>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7" name="Google Shape;4310;p68">
                <a:extLst>
                  <a:ext uri="{FF2B5EF4-FFF2-40B4-BE49-F238E27FC236}">
                    <a16:creationId xmlns:a16="http://schemas.microsoft.com/office/drawing/2014/main" id="{60F4000F-DC40-C638-2696-F87101C1E104}"/>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8" name="Google Shape;4311;p68">
                <a:extLst>
                  <a:ext uri="{FF2B5EF4-FFF2-40B4-BE49-F238E27FC236}">
                    <a16:creationId xmlns:a16="http://schemas.microsoft.com/office/drawing/2014/main" id="{943BFE49-51C8-EA1B-E9F6-EFF2CE7317CF}"/>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39" name="Google Shape;4312;p68">
                <a:extLst>
                  <a:ext uri="{FF2B5EF4-FFF2-40B4-BE49-F238E27FC236}">
                    <a16:creationId xmlns:a16="http://schemas.microsoft.com/office/drawing/2014/main" id="{64D0DD60-C634-E397-643A-07F57CD86DB1}"/>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0" name="Google Shape;4313;p68">
                <a:extLst>
                  <a:ext uri="{FF2B5EF4-FFF2-40B4-BE49-F238E27FC236}">
                    <a16:creationId xmlns:a16="http://schemas.microsoft.com/office/drawing/2014/main" id="{6FEC4C73-4338-5289-0869-307FB9FC9653}"/>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1" name="Google Shape;4314;p68">
                <a:extLst>
                  <a:ext uri="{FF2B5EF4-FFF2-40B4-BE49-F238E27FC236}">
                    <a16:creationId xmlns:a16="http://schemas.microsoft.com/office/drawing/2014/main" id="{7728CA33-183B-A943-71FA-46B9EAB03A84}"/>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2" name="Google Shape;4315;p68">
                <a:extLst>
                  <a:ext uri="{FF2B5EF4-FFF2-40B4-BE49-F238E27FC236}">
                    <a16:creationId xmlns:a16="http://schemas.microsoft.com/office/drawing/2014/main" id="{519B955F-559D-FC08-6A9A-1925391E4D15}"/>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3" name="Google Shape;4316;p68">
                <a:extLst>
                  <a:ext uri="{FF2B5EF4-FFF2-40B4-BE49-F238E27FC236}">
                    <a16:creationId xmlns:a16="http://schemas.microsoft.com/office/drawing/2014/main" id="{EB8B26CC-B1E2-0163-06C6-3B76738B806C}"/>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4" name="Google Shape;4317;p68">
                <a:extLst>
                  <a:ext uri="{FF2B5EF4-FFF2-40B4-BE49-F238E27FC236}">
                    <a16:creationId xmlns:a16="http://schemas.microsoft.com/office/drawing/2014/main" id="{A5F34278-D79B-DD1C-5325-4405FFED4CED}"/>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5" name="Google Shape;4318;p68">
                <a:extLst>
                  <a:ext uri="{FF2B5EF4-FFF2-40B4-BE49-F238E27FC236}">
                    <a16:creationId xmlns:a16="http://schemas.microsoft.com/office/drawing/2014/main" id="{CAE65BB4-0E79-6F8B-0885-39E6E84D10CB}"/>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6" name="Google Shape;4319;p68">
                <a:extLst>
                  <a:ext uri="{FF2B5EF4-FFF2-40B4-BE49-F238E27FC236}">
                    <a16:creationId xmlns:a16="http://schemas.microsoft.com/office/drawing/2014/main" id="{91006192-3269-0A4C-2614-FFBE86C92932}"/>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7" name="Google Shape;4320;p68">
                <a:extLst>
                  <a:ext uri="{FF2B5EF4-FFF2-40B4-BE49-F238E27FC236}">
                    <a16:creationId xmlns:a16="http://schemas.microsoft.com/office/drawing/2014/main" id="{1A25A8E8-8349-467B-D188-248CF98016C9}"/>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8" name="Google Shape;4321;p68">
                <a:extLst>
                  <a:ext uri="{FF2B5EF4-FFF2-40B4-BE49-F238E27FC236}">
                    <a16:creationId xmlns:a16="http://schemas.microsoft.com/office/drawing/2014/main" id="{B9CE0B11-495F-C6A6-48AF-8CFF29570C31}"/>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49" name="Google Shape;4322;p68">
                <a:extLst>
                  <a:ext uri="{FF2B5EF4-FFF2-40B4-BE49-F238E27FC236}">
                    <a16:creationId xmlns:a16="http://schemas.microsoft.com/office/drawing/2014/main" id="{011772A9-AE0A-F5DC-74A3-E7A125BD0C73}"/>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0" name="Google Shape;4323;p68">
                <a:extLst>
                  <a:ext uri="{FF2B5EF4-FFF2-40B4-BE49-F238E27FC236}">
                    <a16:creationId xmlns:a16="http://schemas.microsoft.com/office/drawing/2014/main" id="{1AED05E2-4F0E-19FF-542F-CCB588C69E93}"/>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1" name="Google Shape;4324;p68">
                <a:extLst>
                  <a:ext uri="{FF2B5EF4-FFF2-40B4-BE49-F238E27FC236}">
                    <a16:creationId xmlns:a16="http://schemas.microsoft.com/office/drawing/2014/main" id="{10CFFD3F-99F5-D904-7D6A-84CB133B8BF5}"/>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2" name="Google Shape;4325;p68">
                <a:extLst>
                  <a:ext uri="{FF2B5EF4-FFF2-40B4-BE49-F238E27FC236}">
                    <a16:creationId xmlns:a16="http://schemas.microsoft.com/office/drawing/2014/main" id="{1D9101EF-5469-6AB7-B591-9C057FF05F5F}"/>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3" name="Google Shape;4326;p68">
                <a:extLst>
                  <a:ext uri="{FF2B5EF4-FFF2-40B4-BE49-F238E27FC236}">
                    <a16:creationId xmlns:a16="http://schemas.microsoft.com/office/drawing/2014/main" id="{7E5521F8-5F33-AD8F-43F1-0983CFD2F0BF}"/>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4" name="Google Shape;4327;p68">
                <a:extLst>
                  <a:ext uri="{FF2B5EF4-FFF2-40B4-BE49-F238E27FC236}">
                    <a16:creationId xmlns:a16="http://schemas.microsoft.com/office/drawing/2014/main" id="{BB8C9CBB-14DE-A09B-048E-0769B86731C6}"/>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5" name="Google Shape;4328;p68">
                <a:extLst>
                  <a:ext uri="{FF2B5EF4-FFF2-40B4-BE49-F238E27FC236}">
                    <a16:creationId xmlns:a16="http://schemas.microsoft.com/office/drawing/2014/main" id="{698F62C5-CE19-3BD6-6664-E5BA532C0FBB}"/>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6" name="Google Shape;4329;p68">
                <a:extLst>
                  <a:ext uri="{FF2B5EF4-FFF2-40B4-BE49-F238E27FC236}">
                    <a16:creationId xmlns:a16="http://schemas.microsoft.com/office/drawing/2014/main" id="{B043C171-CFA0-54EE-7910-99F6A85E77A1}"/>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7" name="Google Shape;4330;p68">
                <a:extLst>
                  <a:ext uri="{FF2B5EF4-FFF2-40B4-BE49-F238E27FC236}">
                    <a16:creationId xmlns:a16="http://schemas.microsoft.com/office/drawing/2014/main" id="{185DAFC4-E6C0-5947-A15E-D5425FAFAD9D}"/>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8" name="Google Shape;4331;p68">
                <a:extLst>
                  <a:ext uri="{FF2B5EF4-FFF2-40B4-BE49-F238E27FC236}">
                    <a16:creationId xmlns:a16="http://schemas.microsoft.com/office/drawing/2014/main" id="{4A079B09-5800-716F-D167-76E51417961A}"/>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59" name="Google Shape;4332;p68">
                <a:extLst>
                  <a:ext uri="{FF2B5EF4-FFF2-40B4-BE49-F238E27FC236}">
                    <a16:creationId xmlns:a16="http://schemas.microsoft.com/office/drawing/2014/main" id="{4FD7F2F2-C790-372F-FEE9-A32BB5CB497B}"/>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0" name="Google Shape;4333;p68">
                <a:extLst>
                  <a:ext uri="{FF2B5EF4-FFF2-40B4-BE49-F238E27FC236}">
                    <a16:creationId xmlns:a16="http://schemas.microsoft.com/office/drawing/2014/main" id="{DE855701-60C4-D32F-1C0A-D38831E6815E}"/>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1" name="Google Shape;4334;p68">
                <a:extLst>
                  <a:ext uri="{FF2B5EF4-FFF2-40B4-BE49-F238E27FC236}">
                    <a16:creationId xmlns:a16="http://schemas.microsoft.com/office/drawing/2014/main" id="{5AB1B5BA-65D5-538B-09A4-C664D25C4177}"/>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2" name="Google Shape;4335;p68">
                <a:extLst>
                  <a:ext uri="{FF2B5EF4-FFF2-40B4-BE49-F238E27FC236}">
                    <a16:creationId xmlns:a16="http://schemas.microsoft.com/office/drawing/2014/main" id="{680C1D41-0417-9C16-A9E6-C0D91E72D1F4}"/>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3" name="Google Shape;4336;p68">
                <a:extLst>
                  <a:ext uri="{FF2B5EF4-FFF2-40B4-BE49-F238E27FC236}">
                    <a16:creationId xmlns:a16="http://schemas.microsoft.com/office/drawing/2014/main" id="{02487218-F519-6AAC-9F09-FCB5FA5F60F6}"/>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4" name="Google Shape;4337;p68">
                <a:extLst>
                  <a:ext uri="{FF2B5EF4-FFF2-40B4-BE49-F238E27FC236}">
                    <a16:creationId xmlns:a16="http://schemas.microsoft.com/office/drawing/2014/main" id="{CFD681C6-D901-1837-A69C-D6EA7B1DEAA3}"/>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5" name="Google Shape;4338;p68">
                <a:extLst>
                  <a:ext uri="{FF2B5EF4-FFF2-40B4-BE49-F238E27FC236}">
                    <a16:creationId xmlns:a16="http://schemas.microsoft.com/office/drawing/2014/main" id="{C619DABC-AB06-15F8-3DBB-EFBEFF60102E}"/>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6" name="Google Shape;4339;p68">
                <a:extLst>
                  <a:ext uri="{FF2B5EF4-FFF2-40B4-BE49-F238E27FC236}">
                    <a16:creationId xmlns:a16="http://schemas.microsoft.com/office/drawing/2014/main" id="{2AAB75A7-146C-6F2B-EB42-BBAE3167778C}"/>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7" name="Google Shape;4340;p68">
                <a:extLst>
                  <a:ext uri="{FF2B5EF4-FFF2-40B4-BE49-F238E27FC236}">
                    <a16:creationId xmlns:a16="http://schemas.microsoft.com/office/drawing/2014/main" id="{533344A5-109F-5279-4592-402FAF7A4C05}"/>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8" name="Google Shape;4341;p68">
                <a:extLst>
                  <a:ext uri="{FF2B5EF4-FFF2-40B4-BE49-F238E27FC236}">
                    <a16:creationId xmlns:a16="http://schemas.microsoft.com/office/drawing/2014/main" id="{EB5B577F-AFA7-1443-DC60-858AA94532AA}"/>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69" name="Google Shape;4342;p68">
                <a:extLst>
                  <a:ext uri="{FF2B5EF4-FFF2-40B4-BE49-F238E27FC236}">
                    <a16:creationId xmlns:a16="http://schemas.microsoft.com/office/drawing/2014/main" id="{0007047A-B763-504D-3925-D62C031A2EE0}"/>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0" name="Google Shape;4343;p68">
                <a:extLst>
                  <a:ext uri="{FF2B5EF4-FFF2-40B4-BE49-F238E27FC236}">
                    <a16:creationId xmlns:a16="http://schemas.microsoft.com/office/drawing/2014/main" id="{0742F8BE-F73B-807B-47A8-AB2092239E17}"/>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1" name="Google Shape;4344;p68">
                <a:extLst>
                  <a:ext uri="{FF2B5EF4-FFF2-40B4-BE49-F238E27FC236}">
                    <a16:creationId xmlns:a16="http://schemas.microsoft.com/office/drawing/2014/main" id="{0B5FC11F-41AF-B54A-AFF3-95658CD34DF2}"/>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2" name="Google Shape;4345;p68">
                <a:extLst>
                  <a:ext uri="{FF2B5EF4-FFF2-40B4-BE49-F238E27FC236}">
                    <a16:creationId xmlns:a16="http://schemas.microsoft.com/office/drawing/2014/main" id="{F1E75377-D449-E6F8-51FD-90BF6D044AF6}"/>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3" name="Google Shape;4346;p68">
                <a:extLst>
                  <a:ext uri="{FF2B5EF4-FFF2-40B4-BE49-F238E27FC236}">
                    <a16:creationId xmlns:a16="http://schemas.microsoft.com/office/drawing/2014/main" id="{0D7EFFFE-CE46-B379-A620-2A6B0FAB9127}"/>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4" name="Google Shape;4347;p68">
                <a:extLst>
                  <a:ext uri="{FF2B5EF4-FFF2-40B4-BE49-F238E27FC236}">
                    <a16:creationId xmlns:a16="http://schemas.microsoft.com/office/drawing/2014/main" id="{A8F8C98E-3EA6-A1B2-0566-E5DF93645A97}"/>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5" name="Google Shape;4348;p68">
                <a:extLst>
                  <a:ext uri="{FF2B5EF4-FFF2-40B4-BE49-F238E27FC236}">
                    <a16:creationId xmlns:a16="http://schemas.microsoft.com/office/drawing/2014/main" id="{9688F24C-8D6C-40F1-2627-5216CE97011D}"/>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6" name="Google Shape;4349;p68">
                <a:extLst>
                  <a:ext uri="{FF2B5EF4-FFF2-40B4-BE49-F238E27FC236}">
                    <a16:creationId xmlns:a16="http://schemas.microsoft.com/office/drawing/2014/main" id="{1BB00DBF-AD2B-71BB-AF8B-8BAAD3071D55}"/>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7" name="Google Shape;4350;p68">
                <a:extLst>
                  <a:ext uri="{FF2B5EF4-FFF2-40B4-BE49-F238E27FC236}">
                    <a16:creationId xmlns:a16="http://schemas.microsoft.com/office/drawing/2014/main" id="{A560517E-A08D-114F-83FC-9001E9C6F540}"/>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8" name="Google Shape;4351;p68">
                <a:extLst>
                  <a:ext uri="{FF2B5EF4-FFF2-40B4-BE49-F238E27FC236}">
                    <a16:creationId xmlns:a16="http://schemas.microsoft.com/office/drawing/2014/main" id="{DA1935F4-31CD-F041-CCDA-6535901BA80D}"/>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79" name="Google Shape;4352;p68">
                <a:extLst>
                  <a:ext uri="{FF2B5EF4-FFF2-40B4-BE49-F238E27FC236}">
                    <a16:creationId xmlns:a16="http://schemas.microsoft.com/office/drawing/2014/main" id="{74E1B33D-848E-812E-6F64-E4CCBF2DE7B9}"/>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0" name="Google Shape;4353;p68">
                <a:extLst>
                  <a:ext uri="{FF2B5EF4-FFF2-40B4-BE49-F238E27FC236}">
                    <a16:creationId xmlns:a16="http://schemas.microsoft.com/office/drawing/2014/main" id="{960CDFC6-D843-4E15-53B2-25E5C4AC3B15}"/>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1" name="Google Shape;4354;p68">
                <a:extLst>
                  <a:ext uri="{FF2B5EF4-FFF2-40B4-BE49-F238E27FC236}">
                    <a16:creationId xmlns:a16="http://schemas.microsoft.com/office/drawing/2014/main" id="{B8F7E219-3F44-CB0B-AFD9-A3AC7F2BF8B9}"/>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2" name="Google Shape;4355;p68">
                <a:extLst>
                  <a:ext uri="{FF2B5EF4-FFF2-40B4-BE49-F238E27FC236}">
                    <a16:creationId xmlns:a16="http://schemas.microsoft.com/office/drawing/2014/main" id="{2FC63DA2-CF00-02D8-735B-5434DE0E1756}"/>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3" name="Google Shape;4356;p68">
                <a:extLst>
                  <a:ext uri="{FF2B5EF4-FFF2-40B4-BE49-F238E27FC236}">
                    <a16:creationId xmlns:a16="http://schemas.microsoft.com/office/drawing/2014/main" id="{EC96D28B-CD68-D877-E04F-7BE7749D897C}"/>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4" name="Google Shape;4357;p68">
                <a:extLst>
                  <a:ext uri="{FF2B5EF4-FFF2-40B4-BE49-F238E27FC236}">
                    <a16:creationId xmlns:a16="http://schemas.microsoft.com/office/drawing/2014/main" id="{404224C5-D4F1-7AD2-C2A5-4385D01E6809}"/>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5" name="Google Shape;4358;p68">
                <a:extLst>
                  <a:ext uri="{FF2B5EF4-FFF2-40B4-BE49-F238E27FC236}">
                    <a16:creationId xmlns:a16="http://schemas.microsoft.com/office/drawing/2014/main" id="{F995524C-929B-9DCF-D90C-503A043AFEB4}"/>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6" name="Google Shape;4359;p68">
                <a:extLst>
                  <a:ext uri="{FF2B5EF4-FFF2-40B4-BE49-F238E27FC236}">
                    <a16:creationId xmlns:a16="http://schemas.microsoft.com/office/drawing/2014/main" id="{7DEBB06D-2236-EF57-1CB1-7C780A59F2D6}"/>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7" name="Google Shape;4360;p68">
                <a:extLst>
                  <a:ext uri="{FF2B5EF4-FFF2-40B4-BE49-F238E27FC236}">
                    <a16:creationId xmlns:a16="http://schemas.microsoft.com/office/drawing/2014/main" id="{76C60F42-B1B0-CDE7-5BED-E730AD47079D}"/>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8" name="Google Shape;4361;p68">
                <a:extLst>
                  <a:ext uri="{FF2B5EF4-FFF2-40B4-BE49-F238E27FC236}">
                    <a16:creationId xmlns:a16="http://schemas.microsoft.com/office/drawing/2014/main" id="{8AFCDDD6-89D9-9AC6-BC10-DF13AD180E8D}"/>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89" name="Google Shape;4362;p68">
                <a:extLst>
                  <a:ext uri="{FF2B5EF4-FFF2-40B4-BE49-F238E27FC236}">
                    <a16:creationId xmlns:a16="http://schemas.microsoft.com/office/drawing/2014/main" id="{AFE42B13-3445-CEB8-297C-606F97F8CFFC}"/>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0" name="Google Shape;4363;p68">
                <a:extLst>
                  <a:ext uri="{FF2B5EF4-FFF2-40B4-BE49-F238E27FC236}">
                    <a16:creationId xmlns:a16="http://schemas.microsoft.com/office/drawing/2014/main" id="{06D52E65-987A-8761-9F79-62172B8C6ACD}"/>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1" name="Google Shape;4364;p68">
                <a:extLst>
                  <a:ext uri="{FF2B5EF4-FFF2-40B4-BE49-F238E27FC236}">
                    <a16:creationId xmlns:a16="http://schemas.microsoft.com/office/drawing/2014/main" id="{61B12883-5C6C-3AFC-9DE3-5FC6BC7ADBF3}"/>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2" name="Google Shape;4365;p68">
                <a:extLst>
                  <a:ext uri="{FF2B5EF4-FFF2-40B4-BE49-F238E27FC236}">
                    <a16:creationId xmlns:a16="http://schemas.microsoft.com/office/drawing/2014/main" id="{BC5E55C0-7702-FC47-213B-72A6D15C753B}"/>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3" name="Google Shape;4366;p68">
                <a:extLst>
                  <a:ext uri="{FF2B5EF4-FFF2-40B4-BE49-F238E27FC236}">
                    <a16:creationId xmlns:a16="http://schemas.microsoft.com/office/drawing/2014/main" id="{E89B5763-4301-351D-C500-B0F23E15508B}"/>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4" name="Google Shape;4367;p68">
                <a:extLst>
                  <a:ext uri="{FF2B5EF4-FFF2-40B4-BE49-F238E27FC236}">
                    <a16:creationId xmlns:a16="http://schemas.microsoft.com/office/drawing/2014/main" id="{FE384DA4-3067-B659-081B-E7EF47D16BCC}"/>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5" name="Google Shape;4368;p68">
                <a:extLst>
                  <a:ext uri="{FF2B5EF4-FFF2-40B4-BE49-F238E27FC236}">
                    <a16:creationId xmlns:a16="http://schemas.microsoft.com/office/drawing/2014/main" id="{583EAFC8-FE26-47F2-9A2F-175D7475E992}"/>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6" name="Google Shape;4369;p68">
                <a:extLst>
                  <a:ext uri="{FF2B5EF4-FFF2-40B4-BE49-F238E27FC236}">
                    <a16:creationId xmlns:a16="http://schemas.microsoft.com/office/drawing/2014/main" id="{188C9B43-5153-C5FA-085C-97AC1A29D683}"/>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7" name="Google Shape;4370;p68">
                <a:extLst>
                  <a:ext uri="{FF2B5EF4-FFF2-40B4-BE49-F238E27FC236}">
                    <a16:creationId xmlns:a16="http://schemas.microsoft.com/office/drawing/2014/main" id="{8775316B-5B12-E2B6-A4AB-9D388A600EBC}"/>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8" name="Google Shape;4371;p68">
                <a:extLst>
                  <a:ext uri="{FF2B5EF4-FFF2-40B4-BE49-F238E27FC236}">
                    <a16:creationId xmlns:a16="http://schemas.microsoft.com/office/drawing/2014/main" id="{933F3758-C984-8992-A278-51024F49F137}"/>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899" name="Google Shape;4372;p68">
                <a:extLst>
                  <a:ext uri="{FF2B5EF4-FFF2-40B4-BE49-F238E27FC236}">
                    <a16:creationId xmlns:a16="http://schemas.microsoft.com/office/drawing/2014/main" id="{6D9E70AC-3E2D-2A0A-799F-CB693F046028}"/>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0" name="Google Shape;4373;p68">
                <a:extLst>
                  <a:ext uri="{FF2B5EF4-FFF2-40B4-BE49-F238E27FC236}">
                    <a16:creationId xmlns:a16="http://schemas.microsoft.com/office/drawing/2014/main" id="{3205596F-DCF5-AA06-53E6-66635854CDB2}"/>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1" name="Google Shape;4374;p68">
                <a:extLst>
                  <a:ext uri="{FF2B5EF4-FFF2-40B4-BE49-F238E27FC236}">
                    <a16:creationId xmlns:a16="http://schemas.microsoft.com/office/drawing/2014/main" id="{A755DD41-1162-3291-1ECA-6A35EFC97322}"/>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2" name="Google Shape;4375;p68">
                <a:extLst>
                  <a:ext uri="{FF2B5EF4-FFF2-40B4-BE49-F238E27FC236}">
                    <a16:creationId xmlns:a16="http://schemas.microsoft.com/office/drawing/2014/main" id="{7750E0DD-21FF-6DD2-EB9D-F1A31FFB824C}"/>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3" name="Google Shape;4376;p68">
                <a:extLst>
                  <a:ext uri="{FF2B5EF4-FFF2-40B4-BE49-F238E27FC236}">
                    <a16:creationId xmlns:a16="http://schemas.microsoft.com/office/drawing/2014/main" id="{38EC5DDE-6F90-D326-2EF3-FA856C0CCA31}"/>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4" name="Google Shape;4377;p68">
                <a:extLst>
                  <a:ext uri="{FF2B5EF4-FFF2-40B4-BE49-F238E27FC236}">
                    <a16:creationId xmlns:a16="http://schemas.microsoft.com/office/drawing/2014/main" id="{4204C037-266D-1537-E6D8-F0C633106A01}"/>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5" name="Google Shape;4378;p68">
                <a:extLst>
                  <a:ext uri="{FF2B5EF4-FFF2-40B4-BE49-F238E27FC236}">
                    <a16:creationId xmlns:a16="http://schemas.microsoft.com/office/drawing/2014/main" id="{8FB7CF90-C611-AD6F-492E-3DF0804D4A99}"/>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6" name="Google Shape;4379;p68">
                <a:extLst>
                  <a:ext uri="{FF2B5EF4-FFF2-40B4-BE49-F238E27FC236}">
                    <a16:creationId xmlns:a16="http://schemas.microsoft.com/office/drawing/2014/main" id="{96541BB1-2B31-5B1E-8688-50F3E7B1F501}"/>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7" name="Google Shape;4380;p68">
                <a:extLst>
                  <a:ext uri="{FF2B5EF4-FFF2-40B4-BE49-F238E27FC236}">
                    <a16:creationId xmlns:a16="http://schemas.microsoft.com/office/drawing/2014/main" id="{869ABEDF-F9B1-E404-6883-964EB074C573}"/>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8" name="Google Shape;4381;p68">
                <a:extLst>
                  <a:ext uri="{FF2B5EF4-FFF2-40B4-BE49-F238E27FC236}">
                    <a16:creationId xmlns:a16="http://schemas.microsoft.com/office/drawing/2014/main" id="{87B37A15-F66B-1F6E-5D2F-17B81A05894C}"/>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09" name="Google Shape;4382;p68">
                <a:extLst>
                  <a:ext uri="{FF2B5EF4-FFF2-40B4-BE49-F238E27FC236}">
                    <a16:creationId xmlns:a16="http://schemas.microsoft.com/office/drawing/2014/main" id="{F15954E7-0063-D04A-27D1-6558503141DB}"/>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0" name="Google Shape;4383;p68">
                <a:extLst>
                  <a:ext uri="{FF2B5EF4-FFF2-40B4-BE49-F238E27FC236}">
                    <a16:creationId xmlns:a16="http://schemas.microsoft.com/office/drawing/2014/main" id="{9DE2E70F-424C-B83C-46D7-2DA854E5D2A4}"/>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1" name="Google Shape;4384;p68">
                <a:extLst>
                  <a:ext uri="{FF2B5EF4-FFF2-40B4-BE49-F238E27FC236}">
                    <a16:creationId xmlns:a16="http://schemas.microsoft.com/office/drawing/2014/main" id="{AFDEA6A1-22A0-A875-1B58-995D8783AFAF}"/>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2" name="Google Shape;4385;p68">
                <a:extLst>
                  <a:ext uri="{FF2B5EF4-FFF2-40B4-BE49-F238E27FC236}">
                    <a16:creationId xmlns:a16="http://schemas.microsoft.com/office/drawing/2014/main" id="{721F67D5-CF3C-6B86-BB98-3B6903BF6EB1}"/>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3" name="Google Shape;4386;p68">
                <a:extLst>
                  <a:ext uri="{FF2B5EF4-FFF2-40B4-BE49-F238E27FC236}">
                    <a16:creationId xmlns:a16="http://schemas.microsoft.com/office/drawing/2014/main" id="{993741C4-6485-91DF-FEE5-5094B7A6A117}"/>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4" name="Google Shape;4387;p68">
                <a:extLst>
                  <a:ext uri="{FF2B5EF4-FFF2-40B4-BE49-F238E27FC236}">
                    <a16:creationId xmlns:a16="http://schemas.microsoft.com/office/drawing/2014/main" id="{95DB5BEF-9077-794E-E284-DB661AB0AC71}"/>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5" name="Google Shape;4388;p68">
                <a:extLst>
                  <a:ext uri="{FF2B5EF4-FFF2-40B4-BE49-F238E27FC236}">
                    <a16:creationId xmlns:a16="http://schemas.microsoft.com/office/drawing/2014/main" id="{A02282A8-DE06-2848-0532-B5FC6AB711BC}"/>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6" name="Google Shape;4389;p68">
                <a:extLst>
                  <a:ext uri="{FF2B5EF4-FFF2-40B4-BE49-F238E27FC236}">
                    <a16:creationId xmlns:a16="http://schemas.microsoft.com/office/drawing/2014/main" id="{E8835E1D-869B-258E-B965-DFCDF0013988}"/>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7" name="Google Shape;4390;p68">
                <a:extLst>
                  <a:ext uri="{FF2B5EF4-FFF2-40B4-BE49-F238E27FC236}">
                    <a16:creationId xmlns:a16="http://schemas.microsoft.com/office/drawing/2014/main" id="{1E437C5B-3952-1900-EC84-82F567C08927}"/>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8" name="Google Shape;4391;p68">
                <a:extLst>
                  <a:ext uri="{FF2B5EF4-FFF2-40B4-BE49-F238E27FC236}">
                    <a16:creationId xmlns:a16="http://schemas.microsoft.com/office/drawing/2014/main" id="{517AC86D-AD8F-C03C-8809-6FEB2A5FBB3B}"/>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19" name="Google Shape;4392;p68">
                <a:extLst>
                  <a:ext uri="{FF2B5EF4-FFF2-40B4-BE49-F238E27FC236}">
                    <a16:creationId xmlns:a16="http://schemas.microsoft.com/office/drawing/2014/main" id="{079FF861-BD7D-D2BC-B682-4CFFC7EA89D2}"/>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0" name="Google Shape;4393;p68">
                <a:extLst>
                  <a:ext uri="{FF2B5EF4-FFF2-40B4-BE49-F238E27FC236}">
                    <a16:creationId xmlns:a16="http://schemas.microsoft.com/office/drawing/2014/main" id="{A2DB5C74-09B8-679B-AA54-7B1CF2AF5363}"/>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1" name="Google Shape;4394;p68">
                <a:extLst>
                  <a:ext uri="{FF2B5EF4-FFF2-40B4-BE49-F238E27FC236}">
                    <a16:creationId xmlns:a16="http://schemas.microsoft.com/office/drawing/2014/main" id="{6EBF6CBA-C85B-FE4C-61DD-A9D336AD90A2}"/>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2" name="Google Shape;4395;p68">
                <a:extLst>
                  <a:ext uri="{FF2B5EF4-FFF2-40B4-BE49-F238E27FC236}">
                    <a16:creationId xmlns:a16="http://schemas.microsoft.com/office/drawing/2014/main" id="{EBB25662-9161-E9FC-0B03-1CE127EEDD1A}"/>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3" name="Google Shape;4396;p68">
                <a:extLst>
                  <a:ext uri="{FF2B5EF4-FFF2-40B4-BE49-F238E27FC236}">
                    <a16:creationId xmlns:a16="http://schemas.microsoft.com/office/drawing/2014/main" id="{A31A3D72-3D18-EDAD-F75C-256D763C9D99}"/>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4" name="Google Shape;4397;p68">
                <a:extLst>
                  <a:ext uri="{FF2B5EF4-FFF2-40B4-BE49-F238E27FC236}">
                    <a16:creationId xmlns:a16="http://schemas.microsoft.com/office/drawing/2014/main" id="{E7BF6FE0-4AA6-4B6E-116E-026CE7600FED}"/>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5" name="Google Shape;4398;p68">
                <a:extLst>
                  <a:ext uri="{FF2B5EF4-FFF2-40B4-BE49-F238E27FC236}">
                    <a16:creationId xmlns:a16="http://schemas.microsoft.com/office/drawing/2014/main" id="{6E0DDE16-7D65-EF44-5F55-C4AD05F0F5CA}"/>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6" name="Google Shape;4399;p68">
                <a:extLst>
                  <a:ext uri="{FF2B5EF4-FFF2-40B4-BE49-F238E27FC236}">
                    <a16:creationId xmlns:a16="http://schemas.microsoft.com/office/drawing/2014/main" id="{990D523B-D608-370C-B8A0-F99E7F37A45F}"/>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7" name="Google Shape;4400;p68">
                <a:extLst>
                  <a:ext uri="{FF2B5EF4-FFF2-40B4-BE49-F238E27FC236}">
                    <a16:creationId xmlns:a16="http://schemas.microsoft.com/office/drawing/2014/main" id="{96378535-134F-1118-241E-1FB76D68BDE3}"/>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8" name="Google Shape;4401;p68">
                <a:extLst>
                  <a:ext uri="{FF2B5EF4-FFF2-40B4-BE49-F238E27FC236}">
                    <a16:creationId xmlns:a16="http://schemas.microsoft.com/office/drawing/2014/main" id="{ED0E916D-164C-CFC5-DF2C-27087925412F}"/>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29" name="Google Shape;4402;p68">
                <a:extLst>
                  <a:ext uri="{FF2B5EF4-FFF2-40B4-BE49-F238E27FC236}">
                    <a16:creationId xmlns:a16="http://schemas.microsoft.com/office/drawing/2014/main" id="{307A5CD2-2CD1-75AE-38A7-0A072618F287}"/>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0" name="Google Shape;4403;p68">
                <a:extLst>
                  <a:ext uri="{FF2B5EF4-FFF2-40B4-BE49-F238E27FC236}">
                    <a16:creationId xmlns:a16="http://schemas.microsoft.com/office/drawing/2014/main" id="{97B656D4-5358-2512-B208-BE797281FE58}"/>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1" name="Google Shape;4404;p68">
                <a:extLst>
                  <a:ext uri="{FF2B5EF4-FFF2-40B4-BE49-F238E27FC236}">
                    <a16:creationId xmlns:a16="http://schemas.microsoft.com/office/drawing/2014/main" id="{176A8CD5-FDA8-E90D-65D9-856B2ECA2815}"/>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2" name="Google Shape;4405;p68">
                <a:extLst>
                  <a:ext uri="{FF2B5EF4-FFF2-40B4-BE49-F238E27FC236}">
                    <a16:creationId xmlns:a16="http://schemas.microsoft.com/office/drawing/2014/main" id="{06D30EF9-4AEC-CAA9-598B-B8FAF5DE0025}"/>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3" name="Google Shape;4406;p68">
                <a:extLst>
                  <a:ext uri="{FF2B5EF4-FFF2-40B4-BE49-F238E27FC236}">
                    <a16:creationId xmlns:a16="http://schemas.microsoft.com/office/drawing/2014/main" id="{DE40D2ED-155A-72D3-EB56-D5ED80272BAC}"/>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4" name="Google Shape;4407;p68">
                <a:extLst>
                  <a:ext uri="{FF2B5EF4-FFF2-40B4-BE49-F238E27FC236}">
                    <a16:creationId xmlns:a16="http://schemas.microsoft.com/office/drawing/2014/main" id="{6A3B593C-6778-6029-A639-02741428F63A}"/>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5" name="Google Shape;4408;p68">
                <a:extLst>
                  <a:ext uri="{FF2B5EF4-FFF2-40B4-BE49-F238E27FC236}">
                    <a16:creationId xmlns:a16="http://schemas.microsoft.com/office/drawing/2014/main" id="{05125470-C72B-1C11-1DE6-3D0ECFEF3224}"/>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6" name="Google Shape;4409;p68">
                <a:extLst>
                  <a:ext uri="{FF2B5EF4-FFF2-40B4-BE49-F238E27FC236}">
                    <a16:creationId xmlns:a16="http://schemas.microsoft.com/office/drawing/2014/main" id="{F70494CF-377F-50F3-0129-FD8648AB71F5}"/>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7" name="Google Shape;4410;p68">
                <a:extLst>
                  <a:ext uri="{FF2B5EF4-FFF2-40B4-BE49-F238E27FC236}">
                    <a16:creationId xmlns:a16="http://schemas.microsoft.com/office/drawing/2014/main" id="{646461D4-30FA-1136-8B6A-0E96519EA83E}"/>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8" name="Google Shape;4411;p68">
                <a:extLst>
                  <a:ext uri="{FF2B5EF4-FFF2-40B4-BE49-F238E27FC236}">
                    <a16:creationId xmlns:a16="http://schemas.microsoft.com/office/drawing/2014/main" id="{54B28E01-166B-5ED7-60CB-FF93F95F3CF8}"/>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39" name="Google Shape;4412;p68">
                <a:extLst>
                  <a:ext uri="{FF2B5EF4-FFF2-40B4-BE49-F238E27FC236}">
                    <a16:creationId xmlns:a16="http://schemas.microsoft.com/office/drawing/2014/main" id="{434F799F-182C-4CDD-0628-0362216CB146}"/>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0" name="Google Shape;4413;p68">
                <a:extLst>
                  <a:ext uri="{FF2B5EF4-FFF2-40B4-BE49-F238E27FC236}">
                    <a16:creationId xmlns:a16="http://schemas.microsoft.com/office/drawing/2014/main" id="{387FBFA2-A2C3-522B-5F94-58F7ECD14E0F}"/>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1" name="Google Shape;4414;p68">
                <a:extLst>
                  <a:ext uri="{FF2B5EF4-FFF2-40B4-BE49-F238E27FC236}">
                    <a16:creationId xmlns:a16="http://schemas.microsoft.com/office/drawing/2014/main" id="{6CD4DEF8-35B1-3C16-B67B-4FEDFB97DBA0}"/>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2" name="Google Shape;4415;p68">
                <a:extLst>
                  <a:ext uri="{FF2B5EF4-FFF2-40B4-BE49-F238E27FC236}">
                    <a16:creationId xmlns:a16="http://schemas.microsoft.com/office/drawing/2014/main" id="{5BFB149C-82B3-0B43-4C04-A7698C1D4005}"/>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3" name="Google Shape;4416;p68">
                <a:extLst>
                  <a:ext uri="{FF2B5EF4-FFF2-40B4-BE49-F238E27FC236}">
                    <a16:creationId xmlns:a16="http://schemas.microsoft.com/office/drawing/2014/main" id="{E8C57460-DFA0-135A-8854-9938AFDD94CD}"/>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4" name="Google Shape;4417;p68">
                <a:extLst>
                  <a:ext uri="{FF2B5EF4-FFF2-40B4-BE49-F238E27FC236}">
                    <a16:creationId xmlns:a16="http://schemas.microsoft.com/office/drawing/2014/main" id="{0C13B205-7360-991C-8314-606431941EC3}"/>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5" name="Google Shape;4418;p68">
                <a:extLst>
                  <a:ext uri="{FF2B5EF4-FFF2-40B4-BE49-F238E27FC236}">
                    <a16:creationId xmlns:a16="http://schemas.microsoft.com/office/drawing/2014/main" id="{AD008249-C138-373A-EAA2-C4C3D9F114E6}"/>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6" name="Google Shape;4419;p68">
                <a:extLst>
                  <a:ext uri="{FF2B5EF4-FFF2-40B4-BE49-F238E27FC236}">
                    <a16:creationId xmlns:a16="http://schemas.microsoft.com/office/drawing/2014/main" id="{3C0CA85D-71D1-DB2C-22CC-D60BB388A056}"/>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7" name="Google Shape;4420;p68">
                <a:extLst>
                  <a:ext uri="{FF2B5EF4-FFF2-40B4-BE49-F238E27FC236}">
                    <a16:creationId xmlns:a16="http://schemas.microsoft.com/office/drawing/2014/main" id="{60FF8B65-1A7B-9567-B468-46C969E5B104}"/>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8" name="Google Shape;4421;p68">
                <a:extLst>
                  <a:ext uri="{FF2B5EF4-FFF2-40B4-BE49-F238E27FC236}">
                    <a16:creationId xmlns:a16="http://schemas.microsoft.com/office/drawing/2014/main" id="{574A2B62-00A2-D3A4-8040-AD519E910E21}"/>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49" name="Google Shape;4422;p68">
                <a:extLst>
                  <a:ext uri="{FF2B5EF4-FFF2-40B4-BE49-F238E27FC236}">
                    <a16:creationId xmlns:a16="http://schemas.microsoft.com/office/drawing/2014/main" id="{2B4F6146-61FA-45E3-8640-34F0BAFBB8A5}"/>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0" name="Google Shape;4423;p68">
                <a:extLst>
                  <a:ext uri="{FF2B5EF4-FFF2-40B4-BE49-F238E27FC236}">
                    <a16:creationId xmlns:a16="http://schemas.microsoft.com/office/drawing/2014/main" id="{FFC2D849-3050-A811-6ABC-01DDF94AEA42}"/>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1" name="Google Shape;4424;p68">
                <a:extLst>
                  <a:ext uri="{FF2B5EF4-FFF2-40B4-BE49-F238E27FC236}">
                    <a16:creationId xmlns:a16="http://schemas.microsoft.com/office/drawing/2014/main" id="{DD9B2FA7-853A-179E-347B-65C8B04EE8D1}"/>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2" name="Google Shape;4425;p68">
                <a:extLst>
                  <a:ext uri="{FF2B5EF4-FFF2-40B4-BE49-F238E27FC236}">
                    <a16:creationId xmlns:a16="http://schemas.microsoft.com/office/drawing/2014/main" id="{28EC5787-6EA6-3032-89B7-BC11ABA7AE38}"/>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3" name="Google Shape;4426;p68">
                <a:extLst>
                  <a:ext uri="{FF2B5EF4-FFF2-40B4-BE49-F238E27FC236}">
                    <a16:creationId xmlns:a16="http://schemas.microsoft.com/office/drawing/2014/main" id="{CA029E8E-85F4-F005-6523-97B8D254BDBB}"/>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4" name="Google Shape;4427;p68">
                <a:extLst>
                  <a:ext uri="{FF2B5EF4-FFF2-40B4-BE49-F238E27FC236}">
                    <a16:creationId xmlns:a16="http://schemas.microsoft.com/office/drawing/2014/main" id="{25BED856-7339-0173-B427-E007CF0C1A0A}"/>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5" name="Google Shape;4428;p68">
                <a:extLst>
                  <a:ext uri="{FF2B5EF4-FFF2-40B4-BE49-F238E27FC236}">
                    <a16:creationId xmlns:a16="http://schemas.microsoft.com/office/drawing/2014/main" id="{83C79CEE-6D58-E954-1F75-09B1EAB64DDC}"/>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6" name="Google Shape;4429;p68">
                <a:extLst>
                  <a:ext uri="{FF2B5EF4-FFF2-40B4-BE49-F238E27FC236}">
                    <a16:creationId xmlns:a16="http://schemas.microsoft.com/office/drawing/2014/main" id="{2FBE50AF-D698-CCDA-4F95-4F27E836AF78}"/>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7" name="Google Shape;4430;p68">
                <a:extLst>
                  <a:ext uri="{FF2B5EF4-FFF2-40B4-BE49-F238E27FC236}">
                    <a16:creationId xmlns:a16="http://schemas.microsoft.com/office/drawing/2014/main" id="{E0B73B6C-039F-B2F1-76BE-91840AD59566}"/>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8" name="Google Shape;4431;p68">
                <a:extLst>
                  <a:ext uri="{FF2B5EF4-FFF2-40B4-BE49-F238E27FC236}">
                    <a16:creationId xmlns:a16="http://schemas.microsoft.com/office/drawing/2014/main" id="{EFAD950E-AF3C-AA2F-9E61-8936B03FC045}"/>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59" name="Google Shape;4432;p68">
                <a:extLst>
                  <a:ext uri="{FF2B5EF4-FFF2-40B4-BE49-F238E27FC236}">
                    <a16:creationId xmlns:a16="http://schemas.microsoft.com/office/drawing/2014/main" id="{D2F1F532-0A38-EB66-7D14-4B9920A0D8FD}"/>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0" name="Google Shape;4433;p68">
                <a:extLst>
                  <a:ext uri="{FF2B5EF4-FFF2-40B4-BE49-F238E27FC236}">
                    <a16:creationId xmlns:a16="http://schemas.microsoft.com/office/drawing/2014/main" id="{C8F23028-971B-DD82-49BA-4366E4FD2F34}"/>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1" name="Google Shape;4434;p68">
                <a:extLst>
                  <a:ext uri="{FF2B5EF4-FFF2-40B4-BE49-F238E27FC236}">
                    <a16:creationId xmlns:a16="http://schemas.microsoft.com/office/drawing/2014/main" id="{A7A9A053-336F-E7A2-7BAC-5877F346AAA5}"/>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2" name="Google Shape;4435;p68">
                <a:extLst>
                  <a:ext uri="{FF2B5EF4-FFF2-40B4-BE49-F238E27FC236}">
                    <a16:creationId xmlns:a16="http://schemas.microsoft.com/office/drawing/2014/main" id="{A34D37F9-CC0B-1500-3CF2-BECEE4D67F4C}"/>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3" name="Google Shape;4436;p68">
                <a:extLst>
                  <a:ext uri="{FF2B5EF4-FFF2-40B4-BE49-F238E27FC236}">
                    <a16:creationId xmlns:a16="http://schemas.microsoft.com/office/drawing/2014/main" id="{8854C5A2-0B53-0FC7-F461-2A9B587D90D0}"/>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4" name="Google Shape;4437;p68">
                <a:extLst>
                  <a:ext uri="{FF2B5EF4-FFF2-40B4-BE49-F238E27FC236}">
                    <a16:creationId xmlns:a16="http://schemas.microsoft.com/office/drawing/2014/main" id="{8123FD11-81ED-7B23-8C9C-8EC0007B06EA}"/>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5" name="Google Shape;4438;p68">
                <a:extLst>
                  <a:ext uri="{FF2B5EF4-FFF2-40B4-BE49-F238E27FC236}">
                    <a16:creationId xmlns:a16="http://schemas.microsoft.com/office/drawing/2014/main" id="{D2511852-14E4-1DE6-CC3A-88917A119A4B}"/>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6" name="Google Shape;4439;p68">
                <a:extLst>
                  <a:ext uri="{FF2B5EF4-FFF2-40B4-BE49-F238E27FC236}">
                    <a16:creationId xmlns:a16="http://schemas.microsoft.com/office/drawing/2014/main" id="{B1B41003-98FB-F364-9590-1B80DA77F9C4}"/>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7" name="Google Shape;4440;p68">
                <a:extLst>
                  <a:ext uri="{FF2B5EF4-FFF2-40B4-BE49-F238E27FC236}">
                    <a16:creationId xmlns:a16="http://schemas.microsoft.com/office/drawing/2014/main" id="{EBBB4D92-9CE7-45E7-D8C0-29B6D4AD682C}"/>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8" name="Google Shape;4441;p68">
                <a:extLst>
                  <a:ext uri="{FF2B5EF4-FFF2-40B4-BE49-F238E27FC236}">
                    <a16:creationId xmlns:a16="http://schemas.microsoft.com/office/drawing/2014/main" id="{254382B5-65B6-D30C-BF42-FA6915D032FD}"/>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69" name="Google Shape;4442;p68">
                <a:extLst>
                  <a:ext uri="{FF2B5EF4-FFF2-40B4-BE49-F238E27FC236}">
                    <a16:creationId xmlns:a16="http://schemas.microsoft.com/office/drawing/2014/main" id="{08AD642F-0222-9121-3D93-6368ACE0898D}"/>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0" name="Google Shape;4443;p68">
                <a:extLst>
                  <a:ext uri="{FF2B5EF4-FFF2-40B4-BE49-F238E27FC236}">
                    <a16:creationId xmlns:a16="http://schemas.microsoft.com/office/drawing/2014/main" id="{D45B3823-81F4-EE4A-1F6F-38FA0FF8EB0B}"/>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1" name="Google Shape;4444;p68">
                <a:extLst>
                  <a:ext uri="{FF2B5EF4-FFF2-40B4-BE49-F238E27FC236}">
                    <a16:creationId xmlns:a16="http://schemas.microsoft.com/office/drawing/2014/main" id="{C9C27386-5C9D-AF91-96C7-477749A7B2C7}"/>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2" name="Google Shape;4445;p68">
                <a:extLst>
                  <a:ext uri="{FF2B5EF4-FFF2-40B4-BE49-F238E27FC236}">
                    <a16:creationId xmlns:a16="http://schemas.microsoft.com/office/drawing/2014/main" id="{F47FE6F2-B86D-DC53-9ADE-F038B448D1C6}"/>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3" name="Google Shape;4446;p68">
                <a:extLst>
                  <a:ext uri="{FF2B5EF4-FFF2-40B4-BE49-F238E27FC236}">
                    <a16:creationId xmlns:a16="http://schemas.microsoft.com/office/drawing/2014/main" id="{A4C7B1FB-B498-EEB4-9EF2-7F911125266C}"/>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4" name="Google Shape;4447;p68">
                <a:extLst>
                  <a:ext uri="{FF2B5EF4-FFF2-40B4-BE49-F238E27FC236}">
                    <a16:creationId xmlns:a16="http://schemas.microsoft.com/office/drawing/2014/main" id="{0C59806A-5FF5-E96B-A611-6F128A176184}"/>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5" name="Google Shape;4448;p68">
                <a:extLst>
                  <a:ext uri="{FF2B5EF4-FFF2-40B4-BE49-F238E27FC236}">
                    <a16:creationId xmlns:a16="http://schemas.microsoft.com/office/drawing/2014/main" id="{F3C25933-E0EB-AE57-F670-8D3D0782D998}"/>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6" name="Google Shape;4449;p68">
                <a:extLst>
                  <a:ext uri="{FF2B5EF4-FFF2-40B4-BE49-F238E27FC236}">
                    <a16:creationId xmlns:a16="http://schemas.microsoft.com/office/drawing/2014/main" id="{C47396C1-AB9B-8B5D-6562-525E827C8895}"/>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7" name="Google Shape;4450;p68">
                <a:extLst>
                  <a:ext uri="{FF2B5EF4-FFF2-40B4-BE49-F238E27FC236}">
                    <a16:creationId xmlns:a16="http://schemas.microsoft.com/office/drawing/2014/main" id="{A7C55D4E-EC6D-33E9-292E-3EB80410FC7F}"/>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8" name="Google Shape;4451;p68">
                <a:extLst>
                  <a:ext uri="{FF2B5EF4-FFF2-40B4-BE49-F238E27FC236}">
                    <a16:creationId xmlns:a16="http://schemas.microsoft.com/office/drawing/2014/main" id="{425D0ED8-341A-C46A-30B6-A2F8942F497B}"/>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79" name="Google Shape;4452;p68">
                <a:extLst>
                  <a:ext uri="{FF2B5EF4-FFF2-40B4-BE49-F238E27FC236}">
                    <a16:creationId xmlns:a16="http://schemas.microsoft.com/office/drawing/2014/main" id="{77FEF738-3E3B-12C6-72DB-001932C9F767}"/>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0" name="Google Shape;4453;p68">
                <a:extLst>
                  <a:ext uri="{FF2B5EF4-FFF2-40B4-BE49-F238E27FC236}">
                    <a16:creationId xmlns:a16="http://schemas.microsoft.com/office/drawing/2014/main" id="{36D07EEE-786F-BB2E-8899-31332FEDB667}"/>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1" name="Google Shape;4454;p68">
                <a:extLst>
                  <a:ext uri="{FF2B5EF4-FFF2-40B4-BE49-F238E27FC236}">
                    <a16:creationId xmlns:a16="http://schemas.microsoft.com/office/drawing/2014/main" id="{7BA13F18-AD14-6E4A-543C-BA22D149EC62}"/>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2" name="Google Shape;4455;p68">
                <a:extLst>
                  <a:ext uri="{FF2B5EF4-FFF2-40B4-BE49-F238E27FC236}">
                    <a16:creationId xmlns:a16="http://schemas.microsoft.com/office/drawing/2014/main" id="{82E8EC6D-C44A-4C0C-9921-5AB9F2635DF0}"/>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3" name="Google Shape;4456;p68">
                <a:extLst>
                  <a:ext uri="{FF2B5EF4-FFF2-40B4-BE49-F238E27FC236}">
                    <a16:creationId xmlns:a16="http://schemas.microsoft.com/office/drawing/2014/main" id="{3C1F73D6-754A-FB54-9F62-DF244D4692ED}"/>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4" name="Google Shape;4457;p68">
                <a:extLst>
                  <a:ext uri="{FF2B5EF4-FFF2-40B4-BE49-F238E27FC236}">
                    <a16:creationId xmlns:a16="http://schemas.microsoft.com/office/drawing/2014/main" id="{36D70BAA-C811-DA73-E81B-ECCCAEC423E2}"/>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5" name="Google Shape;4458;p68">
                <a:extLst>
                  <a:ext uri="{FF2B5EF4-FFF2-40B4-BE49-F238E27FC236}">
                    <a16:creationId xmlns:a16="http://schemas.microsoft.com/office/drawing/2014/main" id="{13DF1FF8-3BAD-B9DD-2DBE-682E2ECA5430}"/>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6" name="Google Shape;4459;p68">
                <a:extLst>
                  <a:ext uri="{FF2B5EF4-FFF2-40B4-BE49-F238E27FC236}">
                    <a16:creationId xmlns:a16="http://schemas.microsoft.com/office/drawing/2014/main" id="{82FDCDCD-BB39-DBDD-3835-45EC7DA54A5A}"/>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7" name="Google Shape;4460;p68">
                <a:extLst>
                  <a:ext uri="{FF2B5EF4-FFF2-40B4-BE49-F238E27FC236}">
                    <a16:creationId xmlns:a16="http://schemas.microsoft.com/office/drawing/2014/main" id="{1E8BE4DB-D6AF-898E-68D4-64713038D500}"/>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8" name="Google Shape;4461;p68">
                <a:extLst>
                  <a:ext uri="{FF2B5EF4-FFF2-40B4-BE49-F238E27FC236}">
                    <a16:creationId xmlns:a16="http://schemas.microsoft.com/office/drawing/2014/main" id="{4C9A22FB-D464-6B13-F408-05A0E11BD1D2}"/>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89" name="Google Shape;4462;p68">
                <a:extLst>
                  <a:ext uri="{FF2B5EF4-FFF2-40B4-BE49-F238E27FC236}">
                    <a16:creationId xmlns:a16="http://schemas.microsoft.com/office/drawing/2014/main" id="{7D9D0ADD-A895-F599-B2A2-2262ACACC646}"/>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0" name="Google Shape;4463;p68">
                <a:extLst>
                  <a:ext uri="{FF2B5EF4-FFF2-40B4-BE49-F238E27FC236}">
                    <a16:creationId xmlns:a16="http://schemas.microsoft.com/office/drawing/2014/main" id="{0A59C479-F1A1-2215-ABD7-0C22E8C1A077}"/>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1" name="Google Shape;4464;p68">
                <a:extLst>
                  <a:ext uri="{FF2B5EF4-FFF2-40B4-BE49-F238E27FC236}">
                    <a16:creationId xmlns:a16="http://schemas.microsoft.com/office/drawing/2014/main" id="{45C3CD25-9749-5124-17F6-D006F0D7DFDC}"/>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2" name="Google Shape;4465;p68">
                <a:extLst>
                  <a:ext uri="{FF2B5EF4-FFF2-40B4-BE49-F238E27FC236}">
                    <a16:creationId xmlns:a16="http://schemas.microsoft.com/office/drawing/2014/main" id="{6203F921-7E06-EAF3-5FF6-533C1EC42C15}"/>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3" name="Google Shape;4466;p68">
                <a:extLst>
                  <a:ext uri="{FF2B5EF4-FFF2-40B4-BE49-F238E27FC236}">
                    <a16:creationId xmlns:a16="http://schemas.microsoft.com/office/drawing/2014/main" id="{83441AFD-E2BE-F380-0460-CF580053DFE2}"/>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4" name="Google Shape;4467;p68">
                <a:extLst>
                  <a:ext uri="{FF2B5EF4-FFF2-40B4-BE49-F238E27FC236}">
                    <a16:creationId xmlns:a16="http://schemas.microsoft.com/office/drawing/2014/main" id="{7A5F2C9F-FCA0-0EEE-7F11-9920DF42DAC2}"/>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5" name="Google Shape;4468;p68">
                <a:extLst>
                  <a:ext uri="{FF2B5EF4-FFF2-40B4-BE49-F238E27FC236}">
                    <a16:creationId xmlns:a16="http://schemas.microsoft.com/office/drawing/2014/main" id="{2E5A1F8D-2374-B816-5E87-C6EF6856CC98}"/>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6" name="Google Shape;4469;p68">
                <a:extLst>
                  <a:ext uri="{FF2B5EF4-FFF2-40B4-BE49-F238E27FC236}">
                    <a16:creationId xmlns:a16="http://schemas.microsoft.com/office/drawing/2014/main" id="{80D8140B-7F90-A998-24F4-5CA0C770735D}"/>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7" name="Google Shape;4470;p68">
                <a:extLst>
                  <a:ext uri="{FF2B5EF4-FFF2-40B4-BE49-F238E27FC236}">
                    <a16:creationId xmlns:a16="http://schemas.microsoft.com/office/drawing/2014/main" id="{86812E1D-1ECA-A66F-5EA9-BA3DCAA9C95B}"/>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8" name="Google Shape;4471;p68">
                <a:extLst>
                  <a:ext uri="{FF2B5EF4-FFF2-40B4-BE49-F238E27FC236}">
                    <a16:creationId xmlns:a16="http://schemas.microsoft.com/office/drawing/2014/main" id="{CEDC447F-2147-BC4C-ACBC-9DD823C1E7CE}"/>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1999" name="Google Shape;4472;p68">
                <a:extLst>
                  <a:ext uri="{FF2B5EF4-FFF2-40B4-BE49-F238E27FC236}">
                    <a16:creationId xmlns:a16="http://schemas.microsoft.com/office/drawing/2014/main" id="{70A002D1-2EBA-F065-65BE-AFAE7E9EC81C}"/>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0" name="Google Shape;4473;p68">
                <a:extLst>
                  <a:ext uri="{FF2B5EF4-FFF2-40B4-BE49-F238E27FC236}">
                    <a16:creationId xmlns:a16="http://schemas.microsoft.com/office/drawing/2014/main" id="{FAC4229E-7D95-6B9F-FEAE-B292303F7350}"/>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1" name="Google Shape;4474;p68">
                <a:extLst>
                  <a:ext uri="{FF2B5EF4-FFF2-40B4-BE49-F238E27FC236}">
                    <a16:creationId xmlns:a16="http://schemas.microsoft.com/office/drawing/2014/main" id="{8597133C-AAFC-A95D-3934-EF44A1D72DBC}"/>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2" name="Google Shape;4475;p68">
                <a:extLst>
                  <a:ext uri="{FF2B5EF4-FFF2-40B4-BE49-F238E27FC236}">
                    <a16:creationId xmlns:a16="http://schemas.microsoft.com/office/drawing/2014/main" id="{0A74CFF2-F4A9-2E08-D6F7-52521188A1A8}"/>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3" name="Google Shape;4476;p68">
                <a:extLst>
                  <a:ext uri="{FF2B5EF4-FFF2-40B4-BE49-F238E27FC236}">
                    <a16:creationId xmlns:a16="http://schemas.microsoft.com/office/drawing/2014/main" id="{16A9F782-168F-5675-B944-75782C7AF206}"/>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4" name="Google Shape;4477;p68">
                <a:extLst>
                  <a:ext uri="{FF2B5EF4-FFF2-40B4-BE49-F238E27FC236}">
                    <a16:creationId xmlns:a16="http://schemas.microsoft.com/office/drawing/2014/main" id="{E24C9DD9-F0DD-2614-5196-5717C5271967}"/>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5" name="Google Shape;4478;p68">
                <a:extLst>
                  <a:ext uri="{FF2B5EF4-FFF2-40B4-BE49-F238E27FC236}">
                    <a16:creationId xmlns:a16="http://schemas.microsoft.com/office/drawing/2014/main" id="{99DC5A01-1F8B-96A1-9DA3-59A5827B87DD}"/>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6" name="Google Shape;4479;p68">
                <a:extLst>
                  <a:ext uri="{FF2B5EF4-FFF2-40B4-BE49-F238E27FC236}">
                    <a16:creationId xmlns:a16="http://schemas.microsoft.com/office/drawing/2014/main" id="{5C7AC3C0-DF63-5E5C-9FB7-C64F10DE0F9C}"/>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7" name="Google Shape;4480;p68">
                <a:extLst>
                  <a:ext uri="{FF2B5EF4-FFF2-40B4-BE49-F238E27FC236}">
                    <a16:creationId xmlns:a16="http://schemas.microsoft.com/office/drawing/2014/main" id="{E23D1E1C-9A4A-800C-BD81-D1A1AA851E38}"/>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8" name="Google Shape;4481;p68">
                <a:extLst>
                  <a:ext uri="{FF2B5EF4-FFF2-40B4-BE49-F238E27FC236}">
                    <a16:creationId xmlns:a16="http://schemas.microsoft.com/office/drawing/2014/main" id="{1BBAAAE5-7B3F-5647-975A-F2CDB16F04C3}"/>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09" name="Google Shape;4482;p68">
                <a:extLst>
                  <a:ext uri="{FF2B5EF4-FFF2-40B4-BE49-F238E27FC236}">
                    <a16:creationId xmlns:a16="http://schemas.microsoft.com/office/drawing/2014/main" id="{8BEE430B-C489-EB2D-C8D9-D7DBD150ECD6}"/>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0" name="Google Shape;4483;p68">
                <a:extLst>
                  <a:ext uri="{FF2B5EF4-FFF2-40B4-BE49-F238E27FC236}">
                    <a16:creationId xmlns:a16="http://schemas.microsoft.com/office/drawing/2014/main" id="{71CA51B1-7478-95EB-503A-E0DB50884FFD}"/>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1" name="Google Shape;4484;p68">
                <a:extLst>
                  <a:ext uri="{FF2B5EF4-FFF2-40B4-BE49-F238E27FC236}">
                    <a16:creationId xmlns:a16="http://schemas.microsoft.com/office/drawing/2014/main" id="{CA35C4A5-FFB5-5548-5595-0E25E8FB8AF5}"/>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2" name="Google Shape;4485;p68">
                <a:extLst>
                  <a:ext uri="{FF2B5EF4-FFF2-40B4-BE49-F238E27FC236}">
                    <a16:creationId xmlns:a16="http://schemas.microsoft.com/office/drawing/2014/main" id="{ADB95858-6F2D-26B6-AD0C-F758863E112B}"/>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3" name="Google Shape;4486;p68">
                <a:extLst>
                  <a:ext uri="{FF2B5EF4-FFF2-40B4-BE49-F238E27FC236}">
                    <a16:creationId xmlns:a16="http://schemas.microsoft.com/office/drawing/2014/main" id="{0002CA1B-341D-245B-8986-80A7EED13CAB}"/>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4" name="Google Shape;4487;p68">
                <a:extLst>
                  <a:ext uri="{FF2B5EF4-FFF2-40B4-BE49-F238E27FC236}">
                    <a16:creationId xmlns:a16="http://schemas.microsoft.com/office/drawing/2014/main" id="{B3BE7D47-EC64-8559-1337-0B8E5B061141}"/>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5" name="Google Shape;4488;p68">
                <a:extLst>
                  <a:ext uri="{FF2B5EF4-FFF2-40B4-BE49-F238E27FC236}">
                    <a16:creationId xmlns:a16="http://schemas.microsoft.com/office/drawing/2014/main" id="{0FBBDE2F-4C58-6FC0-50C5-8D106A0A2089}"/>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6" name="Google Shape;4489;p68">
                <a:extLst>
                  <a:ext uri="{FF2B5EF4-FFF2-40B4-BE49-F238E27FC236}">
                    <a16:creationId xmlns:a16="http://schemas.microsoft.com/office/drawing/2014/main" id="{D2AED3F7-D0BE-3CC8-5C27-ABBD57D74C21}"/>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7" name="Google Shape;4490;p68">
                <a:extLst>
                  <a:ext uri="{FF2B5EF4-FFF2-40B4-BE49-F238E27FC236}">
                    <a16:creationId xmlns:a16="http://schemas.microsoft.com/office/drawing/2014/main" id="{E1C305B4-2D7A-550A-A15E-754C5F507FC4}"/>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8" name="Google Shape;4491;p68">
                <a:extLst>
                  <a:ext uri="{FF2B5EF4-FFF2-40B4-BE49-F238E27FC236}">
                    <a16:creationId xmlns:a16="http://schemas.microsoft.com/office/drawing/2014/main" id="{B7C639AD-D065-3673-907A-2EB349A2C3E0}"/>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19" name="Google Shape;4492;p68">
                <a:extLst>
                  <a:ext uri="{FF2B5EF4-FFF2-40B4-BE49-F238E27FC236}">
                    <a16:creationId xmlns:a16="http://schemas.microsoft.com/office/drawing/2014/main" id="{E7076863-CFA0-2FBC-AD41-F75C1A3614BC}"/>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0" name="Google Shape;4493;p68">
                <a:extLst>
                  <a:ext uri="{FF2B5EF4-FFF2-40B4-BE49-F238E27FC236}">
                    <a16:creationId xmlns:a16="http://schemas.microsoft.com/office/drawing/2014/main" id="{B8CA9F89-67AE-FFCC-8AC6-F4146317260E}"/>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1" name="Google Shape;4494;p68">
                <a:extLst>
                  <a:ext uri="{FF2B5EF4-FFF2-40B4-BE49-F238E27FC236}">
                    <a16:creationId xmlns:a16="http://schemas.microsoft.com/office/drawing/2014/main" id="{B452990C-8E15-D79E-BD6B-78BD1C7B5C79}"/>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2" name="Google Shape;4495;p68">
                <a:extLst>
                  <a:ext uri="{FF2B5EF4-FFF2-40B4-BE49-F238E27FC236}">
                    <a16:creationId xmlns:a16="http://schemas.microsoft.com/office/drawing/2014/main" id="{3874057B-C82D-5478-6839-184641B6AC52}"/>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3" name="Google Shape;4496;p68">
                <a:extLst>
                  <a:ext uri="{FF2B5EF4-FFF2-40B4-BE49-F238E27FC236}">
                    <a16:creationId xmlns:a16="http://schemas.microsoft.com/office/drawing/2014/main" id="{A413A7E5-98A3-020D-B560-5883CB2C783D}"/>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4" name="Google Shape;4497;p68">
                <a:extLst>
                  <a:ext uri="{FF2B5EF4-FFF2-40B4-BE49-F238E27FC236}">
                    <a16:creationId xmlns:a16="http://schemas.microsoft.com/office/drawing/2014/main" id="{9E654F09-CC29-3D47-946D-A38FCB3D0108}"/>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5" name="Google Shape;4498;p68">
                <a:extLst>
                  <a:ext uri="{FF2B5EF4-FFF2-40B4-BE49-F238E27FC236}">
                    <a16:creationId xmlns:a16="http://schemas.microsoft.com/office/drawing/2014/main" id="{A30B3CB9-BEC2-5D1C-BF6B-A11A46A3E5DD}"/>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6" name="Google Shape;4499;p68">
                <a:extLst>
                  <a:ext uri="{FF2B5EF4-FFF2-40B4-BE49-F238E27FC236}">
                    <a16:creationId xmlns:a16="http://schemas.microsoft.com/office/drawing/2014/main" id="{6BE3BAA5-2E45-C4E0-C73A-71B7690ED46F}"/>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7" name="Google Shape;4500;p68">
                <a:extLst>
                  <a:ext uri="{FF2B5EF4-FFF2-40B4-BE49-F238E27FC236}">
                    <a16:creationId xmlns:a16="http://schemas.microsoft.com/office/drawing/2014/main" id="{0D7A0B9C-EB8D-4A5B-BF3D-7AE89FB7D49D}"/>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8" name="Google Shape;4501;p68">
                <a:extLst>
                  <a:ext uri="{FF2B5EF4-FFF2-40B4-BE49-F238E27FC236}">
                    <a16:creationId xmlns:a16="http://schemas.microsoft.com/office/drawing/2014/main" id="{5B38ECBE-F952-1AFF-3BE2-15547100081E}"/>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29" name="Google Shape;4502;p68">
                <a:extLst>
                  <a:ext uri="{FF2B5EF4-FFF2-40B4-BE49-F238E27FC236}">
                    <a16:creationId xmlns:a16="http://schemas.microsoft.com/office/drawing/2014/main" id="{E0E330AF-DF96-D114-32AD-1C9851E8F8DD}"/>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0" name="Google Shape;4503;p68">
                <a:extLst>
                  <a:ext uri="{FF2B5EF4-FFF2-40B4-BE49-F238E27FC236}">
                    <a16:creationId xmlns:a16="http://schemas.microsoft.com/office/drawing/2014/main" id="{CEA2C36E-CC75-7A13-D8F8-B7359B8C2854}"/>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1" name="Google Shape;4504;p68">
                <a:extLst>
                  <a:ext uri="{FF2B5EF4-FFF2-40B4-BE49-F238E27FC236}">
                    <a16:creationId xmlns:a16="http://schemas.microsoft.com/office/drawing/2014/main" id="{6DE5F882-5BEF-B588-CC53-8CEF425A26A6}"/>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2" name="Google Shape;4505;p68">
                <a:extLst>
                  <a:ext uri="{FF2B5EF4-FFF2-40B4-BE49-F238E27FC236}">
                    <a16:creationId xmlns:a16="http://schemas.microsoft.com/office/drawing/2014/main" id="{CA4F33B7-4190-BC04-A5D1-C9E64850B7D1}"/>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3" name="Google Shape;4506;p68">
                <a:extLst>
                  <a:ext uri="{FF2B5EF4-FFF2-40B4-BE49-F238E27FC236}">
                    <a16:creationId xmlns:a16="http://schemas.microsoft.com/office/drawing/2014/main" id="{83870C56-9DD0-417E-1E31-9F910B0461DD}"/>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4" name="Google Shape;4507;p68">
                <a:extLst>
                  <a:ext uri="{FF2B5EF4-FFF2-40B4-BE49-F238E27FC236}">
                    <a16:creationId xmlns:a16="http://schemas.microsoft.com/office/drawing/2014/main" id="{27F33624-AA08-4D51-F57E-4BEAF1410E13}"/>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5" name="Google Shape;4508;p68">
                <a:extLst>
                  <a:ext uri="{FF2B5EF4-FFF2-40B4-BE49-F238E27FC236}">
                    <a16:creationId xmlns:a16="http://schemas.microsoft.com/office/drawing/2014/main" id="{16E83231-634A-28C5-829E-D004B0DEFC92}"/>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6" name="Google Shape;4509;p68">
                <a:extLst>
                  <a:ext uri="{FF2B5EF4-FFF2-40B4-BE49-F238E27FC236}">
                    <a16:creationId xmlns:a16="http://schemas.microsoft.com/office/drawing/2014/main" id="{9CB0B0C1-AFE3-896E-AC0F-2458BFC90820}"/>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7" name="Google Shape;4510;p68">
                <a:extLst>
                  <a:ext uri="{FF2B5EF4-FFF2-40B4-BE49-F238E27FC236}">
                    <a16:creationId xmlns:a16="http://schemas.microsoft.com/office/drawing/2014/main" id="{0B2FA894-6E49-19A2-20B5-75D44D9F042A}"/>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8" name="Google Shape;4511;p68">
                <a:extLst>
                  <a:ext uri="{FF2B5EF4-FFF2-40B4-BE49-F238E27FC236}">
                    <a16:creationId xmlns:a16="http://schemas.microsoft.com/office/drawing/2014/main" id="{AA151FA9-CBDF-EBD2-A248-234E0AFD0E2B}"/>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39" name="Google Shape;4512;p68">
                <a:extLst>
                  <a:ext uri="{FF2B5EF4-FFF2-40B4-BE49-F238E27FC236}">
                    <a16:creationId xmlns:a16="http://schemas.microsoft.com/office/drawing/2014/main" id="{65DF4807-CE3D-73F7-D0BE-9DD09C9A10E1}"/>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0" name="Google Shape;4513;p68">
                <a:extLst>
                  <a:ext uri="{FF2B5EF4-FFF2-40B4-BE49-F238E27FC236}">
                    <a16:creationId xmlns:a16="http://schemas.microsoft.com/office/drawing/2014/main" id="{85237779-45AD-0639-4265-86D6C01E77EA}"/>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1" name="Google Shape;4514;p68">
                <a:extLst>
                  <a:ext uri="{FF2B5EF4-FFF2-40B4-BE49-F238E27FC236}">
                    <a16:creationId xmlns:a16="http://schemas.microsoft.com/office/drawing/2014/main" id="{8F09D4B6-6C7E-D0EC-C4B7-E08559AE52D0}"/>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2" name="Google Shape;4515;p68">
                <a:extLst>
                  <a:ext uri="{FF2B5EF4-FFF2-40B4-BE49-F238E27FC236}">
                    <a16:creationId xmlns:a16="http://schemas.microsoft.com/office/drawing/2014/main" id="{10AD81C7-5927-4DAD-CC91-304391B1EBBE}"/>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3" name="Google Shape;4516;p68">
                <a:extLst>
                  <a:ext uri="{FF2B5EF4-FFF2-40B4-BE49-F238E27FC236}">
                    <a16:creationId xmlns:a16="http://schemas.microsoft.com/office/drawing/2014/main" id="{5A5FE419-50F7-C19A-86F6-31BDF574837B}"/>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4" name="Google Shape;4517;p68">
                <a:extLst>
                  <a:ext uri="{FF2B5EF4-FFF2-40B4-BE49-F238E27FC236}">
                    <a16:creationId xmlns:a16="http://schemas.microsoft.com/office/drawing/2014/main" id="{ED7F9F32-E615-C66D-41F0-563F0683201F}"/>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5" name="Google Shape;4518;p68">
                <a:extLst>
                  <a:ext uri="{FF2B5EF4-FFF2-40B4-BE49-F238E27FC236}">
                    <a16:creationId xmlns:a16="http://schemas.microsoft.com/office/drawing/2014/main" id="{AC870C9C-6A44-83D6-B4FC-2C65B48E6AA5}"/>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6" name="Google Shape;4519;p68">
                <a:extLst>
                  <a:ext uri="{FF2B5EF4-FFF2-40B4-BE49-F238E27FC236}">
                    <a16:creationId xmlns:a16="http://schemas.microsoft.com/office/drawing/2014/main" id="{C0A1F430-6D1B-355F-2476-E903A23B3CEE}"/>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7" name="Google Shape;4520;p68">
                <a:extLst>
                  <a:ext uri="{FF2B5EF4-FFF2-40B4-BE49-F238E27FC236}">
                    <a16:creationId xmlns:a16="http://schemas.microsoft.com/office/drawing/2014/main" id="{52AF9556-B69E-9BDC-E536-A2E4E30DED70}"/>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8" name="Google Shape;4521;p68">
                <a:extLst>
                  <a:ext uri="{FF2B5EF4-FFF2-40B4-BE49-F238E27FC236}">
                    <a16:creationId xmlns:a16="http://schemas.microsoft.com/office/drawing/2014/main" id="{537CA295-D154-313E-0415-878A30ED82EF}"/>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49" name="Google Shape;4522;p68">
                <a:extLst>
                  <a:ext uri="{FF2B5EF4-FFF2-40B4-BE49-F238E27FC236}">
                    <a16:creationId xmlns:a16="http://schemas.microsoft.com/office/drawing/2014/main" id="{192C5891-4174-B4F7-B3B1-75502067FD11}"/>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0" name="Google Shape;4523;p68">
                <a:extLst>
                  <a:ext uri="{FF2B5EF4-FFF2-40B4-BE49-F238E27FC236}">
                    <a16:creationId xmlns:a16="http://schemas.microsoft.com/office/drawing/2014/main" id="{26F6DBFB-520F-3C5E-1C07-1C08250EE2E6}"/>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1" name="Google Shape;4524;p68">
                <a:extLst>
                  <a:ext uri="{FF2B5EF4-FFF2-40B4-BE49-F238E27FC236}">
                    <a16:creationId xmlns:a16="http://schemas.microsoft.com/office/drawing/2014/main" id="{9ADAC6AD-2B3E-B864-B3C0-17FB60851C0D}"/>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2" name="Google Shape;4525;p68">
                <a:extLst>
                  <a:ext uri="{FF2B5EF4-FFF2-40B4-BE49-F238E27FC236}">
                    <a16:creationId xmlns:a16="http://schemas.microsoft.com/office/drawing/2014/main" id="{695A1EF7-E9F6-778C-3BE3-5AFD5AE9880F}"/>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3" name="Google Shape;4526;p68">
                <a:extLst>
                  <a:ext uri="{FF2B5EF4-FFF2-40B4-BE49-F238E27FC236}">
                    <a16:creationId xmlns:a16="http://schemas.microsoft.com/office/drawing/2014/main" id="{1C1C68A9-C440-F3EC-CEBF-621F8EC3CD78}"/>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4" name="Google Shape;4527;p68">
                <a:extLst>
                  <a:ext uri="{FF2B5EF4-FFF2-40B4-BE49-F238E27FC236}">
                    <a16:creationId xmlns:a16="http://schemas.microsoft.com/office/drawing/2014/main" id="{91151AAF-59F3-B922-372D-30B8EA2243F9}"/>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5" name="Google Shape;4528;p68">
                <a:extLst>
                  <a:ext uri="{FF2B5EF4-FFF2-40B4-BE49-F238E27FC236}">
                    <a16:creationId xmlns:a16="http://schemas.microsoft.com/office/drawing/2014/main" id="{8A4C57AE-DA77-DD75-6BDC-01791486C291}"/>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6" name="Google Shape;4529;p68">
                <a:extLst>
                  <a:ext uri="{FF2B5EF4-FFF2-40B4-BE49-F238E27FC236}">
                    <a16:creationId xmlns:a16="http://schemas.microsoft.com/office/drawing/2014/main" id="{429E4EE2-D4C9-9CF2-C629-9BACA2453A8C}"/>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7" name="Google Shape;4530;p68">
                <a:extLst>
                  <a:ext uri="{FF2B5EF4-FFF2-40B4-BE49-F238E27FC236}">
                    <a16:creationId xmlns:a16="http://schemas.microsoft.com/office/drawing/2014/main" id="{57D50DBE-9045-FD61-3AEC-544E78FC23F7}"/>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8" name="Google Shape;4531;p68">
                <a:extLst>
                  <a:ext uri="{FF2B5EF4-FFF2-40B4-BE49-F238E27FC236}">
                    <a16:creationId xmlns:a16="http://schemas.microsoft.com/office/drawing/2014/main" id="{EF9768F3-366F-C0F0-3797-2DFD9010839E}"/>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59" name="Google Shape;4532;p68">
                <a:extLst>
                  <a:ext uri="{FF2B5EF4-FFF2-40B4-BE49-F238E27FC236}">
                    <a16:creationId xmlns:a16="http://schemas.microsoft.com/office/drawing/2014/main" id="{F78786F5-ED74-5622-7A5D-18102BCA0785}"/>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0" name="Google Shape;4533;p68">
                <a:extLst>
                  <a:ext uri="{FF2B5EF4-FFF2-40B4-BE49-F238E27FC236}">
                    <a16:creationId xmlns:a16="http://schemas.microsoft.com/office/drawing/2014/main" id="{F27696F6-FCED-1C94-8C23-844D244A60DB}"/>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1" name="Google Shape;4534;p68">
                <a:extLst>
                  <a:ext uri="{FF2B5EF4-FFF2-40B4-BE49-F238E27FC236}">
                    <a16:creationId xmlns:a16="http://schemas.microsoft.com/office/drawing/2014/main" id="{84C2E44F-2EFB-7177-4F03-A1066DA4EA90}"/>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2" name="Google Shape;4535;p68">
                <a:extLst>
                  <a:ext uri="{FF2B5EF4-FFF2-40B4-BE49-F238E27FC236}">
                    <a16:creationId xmlns:a16="http://schemas.microsoft.com/office/drawing/2014/main" id="{DF0064B9-25E3-E16D-8008-EF779B29A509}"/>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3" name="Google Shape;4536;p68">
                <a:extLst>
                  <a:ext uri="{FF2B5EF4-FFF2-40B4-BE49-F238E27FC236}">
                    <a16:creationId xmlns:a16="http://schemas.microsoft.com/office/drawing/2014/main" id="{65DD1882-9145-1959-DA14-BD9151B49D86}"/>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4" name="Google Shape;4537;p68">
                <a:extLst>
                  <a:ext uri="{FF2B5EF4-FFF2-40B4-BE49-F238E27FC236}">
                    <a16:creationId xmlns:a16="http://schemas.microsoft.com/office/drawing/2014/main" id="{29A2CEFD-780B-6AA0-911B-32295B3576B6}"/>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5" name="Google Shape;4538;p68">
                <a:extLst>
                  <a:ext uri="{FF2B5EF4-FFF2-40B4-BE49-F238E27FC236}">
                    <a16:creationId xmlns:a16="http://schemas.microsoft.com/office/drawing/2014/main" id="{407E6A2D-A420-CE09-4F69-954CD8CF8896}"/>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6" name="Google Shape;4539;p68">
                <a:extLst>
                  <a:ext uri="{FF2B5EF4-FFF2-40B4-BE49-F238E27FC236}">
                    <a16:creationId xmlns:a16="http://schemas.microsoft.com/office/drawing/2014/main" id="{D7987BC4-CC41-2C59-B246-A09C92F7DC27}"/>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7" name="Google Shape;4540;p68">
                <a:extLst>
                  <a:ext uri="{FF2B5EF4-FFF2-40B4-BE49-F238E27FC236}">
                    <a16:creationId xmlns:a16="http://schemas.microsoft.com/office/drawing/2014/main" id="{8E03E829-FFBF-2999-BCEB-FBE386D3F289}"/>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8" name="Google Shape;4541;p68">
                <a:extLst>
                  <a:ext uri="{FF2B5EF4-FFF2-40B4-BE49-F238E27FC236}">
                    <a16:creationId xmlns:a16="http://schemas.microsoft.com/office/drawing/2014/main" id="{4403B01E-F20A-33BC-DDEE-69AC66B14AD2}"/>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69" name="Google Shape;4542;p68">
                <a:extLst>
                  <a:ext uri="{FF2B5EF4-FFF2-40B4-BE49-F238E27FC236}">
                    <a16:creationId xmlns:a16="http://schemas.microsoft.com/office/drawing/2014/main" id="{127609EB-214F-0979-2DBB-476B2792C21B}"/>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0" name="Google Shape;4543;p68">
                <a:extLst>
                  <a:ext uri="{FF2B5EF4-FFF2-40B4-BE49-F238E27FC236}">
                    <a16:creationId xmlns:a16="http://schemas.microsoft.com/office/drawing/2014/main" id="{D512A69E-A77B-225E-DE07-6EA253851ABF}"/>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1" name="Google Shape;4544;p68">
                <a:extLst>
                  <a:ext uri="{FF2B5EF4-FFF2-40B4-BE49-F238E27FC236}">
                    <a16:creationId xmlns:a16="http://schemas.microsoft.com/office/drawing/2014/main" id="{0D849BFC-CC19-609C-113B-3B4B8707112D}"/>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2" name="Google Shape;4545;p68">
                <a:extLst>
                  <a:ext uri="{FF2B5EF4-FFF2-40B4-BE49-F238E27FC236}">
                    <a16:creationId xmlns:a16="http://schemas.microsoft.com/office/drawing/2014/main" id="{A4835268-F066-B7B7-5506-AF6DB49A6180}"/>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3" name="Google Shape;4546;p68">
                <a:extLst>
                  <a:ext uri="{FF2B5EF4-FFF2-40B4-BE49-F238E27FC236}">
                    <a16:creationId xmlns:a16="http://schemas.microsoft.com/office/drawing/2014/main" id="{2A011388-E83C-3BCE-0357-CEF9FF6D7436}"/>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4" name="Google Shape;4547;p68">
                <a:extLst>
                  <a:ext uri="{FF2B5EF4-FFF2-40B4-BE49-F238E27FC236}">
                    <a16:creationId xmlns:a16="http://schemas.microsoft.com/office/drawing/2014/main" id="{65687FC3-AB8C-9D64-4EEB-42B236695208}"/>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5" name="Google Shape;4548;p68">
                <a:extLst>
                  <a:ext uri="{FF2B5EF4-FFF2-40B4-BE49-F238E27FC236}">
                    <a16:creationId xmlns:a16="http://schemas.microsoft.com/office/drawing/2014/main" id="{F6F877FE-915E-FB1C-87BB-7C1F3CF2153D}"/>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6" name="Google Shape;4549;p68">
                <a:extLst>
                  <a:ext uri="{FF2B5EF4-FFF2-40B4-BE49-F238E27FC236}">
                    <a16:creationId xmlns:a16="http://schemas.microsoft.com/office/drawing/2014/main" id="{98240241-7ED8-DAA4-40AD-D0F5905C6122}"/>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7" name="Google Shape;4550;p68">
                <a:extLst>
                  <a:ext uri="{FF2B5EF4-FFF2-40B4-BE49-F238E27FC236}">
                    <a16:creationId xmlns:a16="http://schemas.microsoft.com/office/drawing/2014/main" id="{C394C3BE-5E0A-2C6C-9494-F12483CF0B21}"/>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8" name="Google Shape;4551;p68">
                <a:extLst>
                  <a:ext uri="{FF2B5EF4-FFF2-40B4-BE49-F238E27FC236}">
                    <a16:creationId xmlns:a16="http://schemas.microsoft.com/office/drawing/2014/main" id="{34BE27E4-3165-C8BD-2E73-8811CACF9BD9}"/>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79" name="Google Shape;4552;p68">
                <a:extLst>
                  <a:ext uri="{FF2B5EF4-FFF2-40B4-BE49-F238E27FC236}">
                    <a16:creationId xmlns:a16="http://schemas.microsoft.com/office/drawing/2014/main" id="{5B3C78BE-278E-3A15-7440-E8C9A994C3D6}"/>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0" name="Google Shape;4553;p68">
                <a:extLst>
                  <a:ext uri="{FF2B5EF4-FFF2-40B4-BE49-F238E27FC236}">
                    <a16:creationId xmlns:a16="http://schemas.microsoft.com/office/drawing/2014/main" id="{D145A363-1A9B-FF18-5C0C-7ADBC54FCDE0}"/>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1" name="Google Shape;4554;p68">
                <a:extLst>
                  <a:ext uri="{FF2B5EF4-FFF2-40B4-BE49-F238E27FC236}">
                    <a16:creationId xmlns:a16="http://schemas.microsoft.com/office/drawing/2014/main" id="{1BC8FB3C-3041-B20D-57EF-8C3C9193F696}"/>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2" name="Google Shape;4555;p68">
                <a:extLst>
                  <a:ext uri="{FF2B5EF4-FFF2-40B4-BE49-F238E27FC236}">
                    <a16:creationId xmlns:a16="http://schemas.microsoft.com/office/drawing/2014/main" id="{85C006EB-2084-C25C-55D0-52266D317F38}"/>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3" name="Google Shape;4556;p68">
                <a:extLst>
                  <a:ext uri="{FF2B5EF4-FFF2-40B4-BE49-F238E27FC236}">
                    <a16:creationId xmlns:a16="http://schemas.microsoft.com/office/drawing/2014/main" id="{C0C6ADD6-FF22-B58D-BFEA-5CD9C37A9A3C}"/>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4" name="Google Shape;4557;p68">
                <a:extLst>
                  <a:ext uri="{FF2B5EF4-FFF2-40B4-BE49-F238E27FC236}">
                    <a16:creationId xmlns:a16="http://schemas.microsoft.com/office/drawing/2014/main" id="{AB5B73C4-0B96-8F77-976C-5CB0639C5384}"/>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5" name="Google Shape;4558;p68">
                <a:extLst>
                  <a:ext uri="{FF2B5EF4-FFF2-40B4-BE49-F238E27FC236}">
                    <a16:creationId xmlns:a16="http://schemas.microsoft.com/office/drawing/2014/main" id="{535B05E2-FAC5-63F7-3EA3-3CEAF23F004E}"/>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6" name="Google Shape;4559;p68">
                <a:extLst>
                  <a:ext uri="{FF2B5EF4-FFF2-40B4-BE49-F238E27FC236}">
                    <a16:creationId xmlns:a16="http://schemas.microsoft.com/office/drawing/2014/main" id="{071D4D8B-FD7B-1087-504A-27F00D86700A}"/>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7" name="Google Shape;4560;p68">
                <a:extLst>
                  <a:ext uri="{FF2B5EF4-FFF2-40B4-BE49-F238E27FC236}">
                    <a16:creationId xmlns:a16="http://schemas.microsoft.com/office/drawing/2014/main" id="{BB1B6951-3E10-738E-DD08-3DE39273E25B}"/>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8" name="Google Shape;4561;p68">
                <a:extLst>
                  <a:ext uri="{FF2B5EF4-FFF2-40B4-BE49-F238E27FC236}">
                    <a16:creationId xmlns:a16="http://schemas.microsoft.com/office/drawing/2014/main" id="{B90AD70B-AC4E-217B-BA16-2E2FD11DE3DC}"/>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89" name="Google Shape;4562;p68">
                <a:extLst>
                  <a:ext uri="{FF2B5EF4-FFF2-40B4-BE49-F238E27FC236}">
                    <a16:creationId xmlns:a16="http://schemas.microsoft.com/office/drawing/2014/main" id="{B294C839-2A12-914C-0823-7E8F0F3077A7}"/>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0" name="Google Shape;4563;p68">
                <a:extLst>
                  <a:ext uri="{FF2B5EF4-FFF2-40B4-BE49-F238E27FC236}">
                    <a16:creationId xmlns:a16="http://schemas.microsoft.com/office/drawing/2014/main" id="{42120413-8EFE-AD52-90BB-320FC5439E7F}"/>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1" name="Google Shape;4564;p68">
                <a:extLst>
                  <a:ext uri="{FF2B5EF4-FFF2-40B4-BE49-F238E27FC236}">
                    <a16:creationId xmlns:a16="http://schemas.microsoft.com/office/drawing/2014/main" id="{C9C878BC-8707-E67D-A37E-58DB2FE8395C}"/>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2" name="Google Shape;4565;p68">
                <a:extLst>
                  <a:ext uri="{FF2B5EF4-FFF2-40B4-BE49-F238E27FC236}">
                    <a16:creationId xmlns:a16="http://schemas.microsoft.com/office/drawing/2014/main" id="{0BEB6A2C-BE1D-669C-72A1-4BE76F1FA801}"/>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3" name="Google Shape;4566;p68">
                <a:extLst>
                  <a:ext uri="{FF2B5EF4-FFF2-40B4-BE49-F238E27FC236}">
                    <a16:creationId xmlns:a16="http://schemas.microsoft.com/office/drawing/2014/main" id="{71AEEB9E-79EB-2F2F-D704-B802A3D4D1D9}"/>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4" name="Google Shape;4567;p68">
                <a:extLst>
                  <a:ext uri="{FF2B5EF4-FFF2-40B4-BE49-F238E27FC236}">
                    <a16:creationId xmlns:a16="http://schemas.microsoft.com/office/drawing/2014/main" id="{34579B8F-7E54-45D5-F54B-FAB8F43F7B5B}"/>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5" name="Google Shape;4568;p68">
                <a:extLst>
                  <a:ext uri="{FF2B5EF4-FFF2-40B4-BE49-F238E27FC236}">
                    <a16:creationId xmlns:a16="http://schemas.microsoft.com/office/drawing/2014/main" id="{E3344370-A939-E290-4A56-24C00A2E132E}"/>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6" name="Google Shape;4569;p68">
                <a:extLst>
                  <a:ext uri="{FF2B5EF4-FFF2-40B4-BE49-F238E27FC236}">
                    <a16:creationId xmlns:a16="http://schemas.microsoft.com/office/drawing/2014/main" id="{ADD2B409-6DB9-42C5-54A3-652402119A8E}"/>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7" name="Google Shape;4570;p68">
                <a:extLst>
                  <a:ext uri="{FF2B5EF4-FFF2-40B4-BE49-F238E27FC236}">
                    <a16:creationId xmlns:a16="http://schemas.microsoft.com/office/drawing/2014/main" id="{1D4AAF10-41DB-4920-DCFC-84F6A91B08D2}"/>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8" name="Google Shape;4571;p68">
                <a:extLst>
                  <a:ext uri="{FF2B5EF4-FFF2-40B4-BE49-F238E27FC236}">
                    <a16:creationId xmlns:a16="http://schemas.microsoft.com/office/drawing/2014/main" id="{EC927273-F0E4-EFF9-9141-C4FBA8CDD6CB}"/>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099" name="Google Shape;4572;p68">
                <a:extLst>
                  <a:ext uri="{FF2B5EF4-FFF2-40B4-BE49-F238E27FC236}">
                    <a16:creationId xmlns:a16="http://schemas.microsoft.com/office/drawing/2014/main" id="{5BF84F52-FD41-A15E-A43E-933F972D8965}"/>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0" name="Google Shape;4573;p68">
                <a:extLst>
                  <a:ext uri="{FF2B5EF4-FFF2-40B4-BE49-F238E27FC236}">
                    <a16:creationId xmlns:a16="http://schemas.microsoft.com/office/drawing/2014/main" id="{C6B54DD9-592E-B7AD-CC00-383081E44A61}"/>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1" name="Google Shape;4574;p68">
                <a:extLst>
                  <a:ext uri="{FF2B5EF4-FFF2-40B4-BE49-F238E27FC236}">
                    <a16:creationId xmlns:a16="http://schemas.microsoft.com/office/drawing/2014/main" id="{A7F8B781-BCF5-BE24-B274-CFA8720AA20F}"/>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2" name="Google Shape;4575;p68">
                <a:extLst>
                  <a:ext uri="{FF2B5EF4-FFF2-40B4-BE49-F238E27FC236}">
                    <a16:creationId xmlns:a16="http://schemas.microsoft.com/office/drawing/2014/main" id="{2DB36566-9459-DAE3-325C-1E214D57273C}"/>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3" name="Google Shape;4576;p68">
                <a:extLst>
                  <a:ext uri="{FF2B5EF4-FFF2-40B4-BE49-F238E27FC236}">
                    <a16:creationId xmlns:a16="http://schemas.microsoft.com/office/drawing/2014/main" id="{E88FA089-BF87-25FC-2A79-DF910A4AFF64}"/>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4" name="Google Shape;4577;p68">
                <a:extLst>
                  <a:ext uri="{FF2B5EF4-FFF2-40B4-BE49-F238E27FC236}">
                    <a16:creationId xmlns:a16="http://schemas.microsoft.com/office/drawing/2014/main" id="{FB4984BE-EFE4-40EC-F090-C3922A2DE6BF}"/>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5" name="Google Shape;4578;p68">
                <a:extLst>
                  <a:ext uri="{FF2B5EF4-FFF2-40B4-BE49-F238E27FC236}">
                    <a16:creationId xmlns:a16="http://schemas.microsoft.com/office/drawing/2014/main" id="{3AC379CF-E249-3AC2-A223-7E134379CA0A}"/>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6" name="Google Shape;4579;p68">
                <a:extLst>
                  <a:ext uri="{FF2B5EF4-FFF2-40B4-BE49-F238E27FC236}">
                    <a16:creationId xmlns:a16="http://schemas.microsoft.com/office/drawing/2014/main" id="{A70E5943-697F-B5B0-0AA8-D9590B4C8CBD}"/>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7" name="Google Shape;4580;p68">
                <a:extLst>
                  <a:ext uri="{FF2B5EF4-FFF2-40B4-BE49-F238E27FC236}">
                    <a16:creationId xmlns:a16="http://schemas.microsoft.com/office/drawing/2014/main" id="{C33170D2-8189-6A04-E765-D21682BE171D}"/>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8" name="Google Shape;4581;p68">
                <a:extLst>
                  <a:ext uri="{FF2B5EF4-FFF2-40B4-BE49-F238E27FC236}">
                    <a16:creationId xmlns:a16="http://schemas.microsoft.com/office/drawing/2014/main" id="{ADA1772B-8B85-566A-3D1D-38A7E8C27122}"/>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09" name="Google Shape;4582;p68">
                <a:extLst>
                  <a:ext uri="{FF2B5EF4-FFF2-40B4-BE49-F238E27FC236}">
                    <a16:creationId xmlns:a16="http://schemas.microsoft.com/office/drawing/2014/main" id="{3114AB39-2396-B7A6-9E5D-786C6A9C86CD}"/>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0" name="Google Shape;4583;p68">
                <a:extLst>
                  <a:ext uri="{FF2B5EF4-FFF2-40B4-BE49-F238E27FC236}">
                    <a16:creationId xmlns:a16="http://schemas.microsoft.com/office/drawing/2014/main" id="{1D808F39-30BF-DE4E-0CDB-822F39815AB7}"/>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1" name="Google Shape;4584;p68">
                <a:extLst>
                  <a:ext uri="{FF2B5EF4-FFF2-40B4-BE49-F238E27FC236}">
                    <a16:creationId xmlns:a16="http://schemas.microsoft.com/office/drawing/2014/main" id="{46AB3D6B-78B1-5006-751E-B9F4CC044BB7}"/>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2" name="Google Shape;4585;p68">
                <a:extLst>
                  <a:ext uri="{FF2B5EF4-FFF2-40B4-BE49-F238E27FC236}">
                    <a16:creationId xmlns:a16="http://schemas.microsoft.com/office/drawing/2014/main" id="{B84FB172-3F94-6703-19DB-825A505E3182}"/>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3" name="Google Shape;4586;p68">
                <a:extLst>
                  <a:ext uri="{FF2B5EF4-FFF2-40B4-BE49-F238E27FC236}">
                    <a16:creationId xmlns:a16="http://schemas.microsoft.com/office/drawing/2014/main" id="{FADD832E-5BD8-358E-8B92-8AE2E7D86C52}"/>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4" name="Google Shape;4587;p68">
                <a:extLst>
                  <a:ext uri="{FF2B5EF4-FFF2-40B4-BE49-F238E27FC236}">
                    <a16:creationId xmlns:a16="http://schemas.microsoft.com/office/drawing/2014/main" id="{5EA901FC-8244-FE02-B5AC-41228F493EC0}"/>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5" name="Google Shape;4588;p68">
                <a:extLst>
                  <a:ext uri="{FF2B5EF4-FFF2-40B4-BE49-F238E27FC236}">
                    <a16:creationId xmlns:a16="http://schemas.microsoft.com/office/drawing/2014/main" id="{5BF090F8-6319-9E9D-F15E-71406205B46D}"/>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6" name="Google Shape;4589;p68">
                <a:extLst>
                  <a:ext uri="{FF2B5EF4-FFF2-40B4-BE49-F238E27FC236}">
                    <a16:creationId xmlns:a16="http://schemas.microsoft.com/office/drawing/2014/main" id="{EEC24CDB-ACFE-797F-93B5-6BE6D28B3F7A}"/>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7" name="Google Shape;4590;p68">
                <a:extLst>
                  <a:ext uri="{FF2B5EF4-FFF2-40B4-BE49-F238E27FC236}">
                    <a16:creationId xmlns:a16="http://schemas.microsoft.com/office/drawing/2014/main" id="{9C57A9AC-2896-AADD-957A-4492C720CB16}"/>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8" name="Google Shape;4591;p68">
                <a:extLst>
                  <a:ext uri="{FF2B5EF4-FFF2-40B4-BE49-F238E27FC236}">
                    <a16:creationId xmlns:a16="http://schemas.microsoft.com/office/drawing/2014/main" id="{91AD77DA-8E79-7E13-4BD2-E103DCE55C37}"/>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19" name="Google Shape;4592;p68">
                <a:extLst>
                  <a:ext uri="{FF2B5EF4-FFF2-40B4-BE49-F238E27FC236}">
                    <a16:creationId xmlns:a16="http://schemas.microsoft.com/office/drawing/2014/main" id="{5F8149A0-2138-D56A-07D1-91C55D115C4C}"/>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0" name="Google Shape;4593;p68">
                <a:extLst>
                  <a:ext uri="{FF2B5EF4-FFF2-40B4-BE49-F238E27FC236}">
                    <a16:creationId xmlns:a16="http://schemas.microsoft.com/office/drawing/2014/main" id="{93129B09-BB4C-4160-F344-7820AAACCA04}"/>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1" name="Google Shape;4594;p68">
                <a:extLst>
                  <a:ext uri="{FF2B5EF4-FFF2-40B4-BE49-F238E27FC236}">
                    <a16:creationId xmlns:a16="http://schemas.microsoft.com/office/drawing/2014/main" id="{ACC02A78-5EFD-7B92-74A8-967DC4726EFD}"/>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2" name="Google Shape;4595;p68">
                <a:extLst>
                  <a:ext uri="{FF2B5EF4-FFF2-40B4-BE49-F238E27FC236}">
                    <a16:creationId xmlns:a16="http://schemas.microsoft.com/office/drawing/2014/main" id="{2A55AE2D-3A40-126C-989F-01DEB9A1D939}"/>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3" name="Google Shape;4596;p68">
                <a:extLst>
                  <a:ext uri="{FF2B5EF4-FFF2-40B4-BE49-F238E27FC236}">
                    <a16:creationId xmlns:a16="http://schemas.microsoft.com/office/drawing/2014/main" id="{426078AE-16C0-A0CD-8AE3-85BC0FAB41D4}"/>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4" name="Google Shape;4597;p68">
                <a:extLst>
                  <a:ext uri="{FF2B5EF4-FFF2-40B4-BE49-F238E27FC236}">
                    <a16:creationId xmlns:a16="http://schemas.microsoft.com/office/drawing/2014/main" id="{E75A5E62-553F-D7E2-B819-EB3DE18AE249}"/>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5" name="Google Shape;4598;p68">
                <a:extLst>
                  <a:ext uri="{FF2B5EF4-FFF2-40B4-BE49-F238E27FC236}">
                    <a16:creationId xmlns:a16="http://schemas.microsoft.com/office/drawing/2014/main" id="{AC7723A2-DF21-4FB8-0F26-4B00F4AA989D}"/>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6" name="Google Shape;4599;p68">
                <a:extLst>
                  <a:ext uri="{FF2B5EF4-FFF2-40B4-BE49-F238E27FC236}">
                    <a16:creationId xmlns:a16="http://schemas.microsoft.com/office/drawing/2014/main" id="{BE85F4C5-1889-EF78-1E78-2BD406FD5009}"/>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7" name="Google Shape;4600;p68">
                <a:extLst>
                  <a:ext uri="{FF2B5EF4-FFF2-40B4-BE49-F238E27FC236}">
                    <a16:creationId xmlns:a16="http://schemas.microsoft.com/office/drawing/2014/main" id="{B9A8EA17-4AD6-8592-247B-2D220FB17914}"/>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8" name="Google Shape;4601;p68">
                <a:extLst>
                  <a:ext uri="{FF2B5EF4-FFF2-40B4-BE49-F238E27FC236}">
                    <a16:creationId xmlns:a16="http://schemas.microsoft.com/office/drawing/2014/main" id="{3C214A72-4CB6-8F89-28D3-AC98477F6E37}"/>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29" name="Google Shape;4602;p68">
                <a:extLst>
                  <a:ext uri="{FF2B5EF4-FFF2-40B4-BE49-F238E27FC236}">
                    <a16:creationId xmlns:a16="http://schemas.microsoft.com/office/drawing/2014/main" id="{B9129FDC-0ECC-37A5-40A7-D2278A109C11}"/>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0" name="Google Shape;4603;p68">
                <a:extLst>
                  <a:ext uri="{FF2B5EF4-FFF2-40B4-BE49-F238E27FC236}">
                    <a16:creationId xmlns:a16="http://schemas.microsoft.com/office/drawing/2014/main" id="{A6E8D781-74E4-A546-29AA-79998A029261}"/>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1" name="Google Shape;4604;p68">
                <a:extLst>
                  <a:ext uri="{FF2B5EF4-FFF2-40B4-BE49-F238E27FC236}">
                    <a16:creationId xmlns:a16="http://schemas.microsoft.com/office/drawing/2014/main" id="{A0D570A0-16B5-B555-0E10-230C80298BC3}"/>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2" name="Google Shape;4605;p68">
                <a:extLst>
                  <a:ext uri="{FF2B5EF4-FFF2-40B4-BE49-F238E27FC236}">
                    <a16:creationId xmlns:a16="http://schemas.microsoft.com/office/drawing/2014/main" id="{B7F79B6A-AB6E-5366-5DDB-BBFE895D5934}"/>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3" name="Google Shape;4606;p68">
                <a:extLst>
                  <a:ext uri="{FF2B5EF4-FFF2-40B4-BE49-F238E27FC236}">
                    <a16:creationId xmlns:a16="http://schemas.microsoft.com/office/drawing/2014/main" id="{D4FB5638-7436-B1BA-C25E-EE86626922C8}"/>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4" name="Google Shape;4607;p68">
                <a:extLst>
                  <a:ext uri="{FF2B5EF4-FFF2-40B4-BE49-F238E27FC236}">
                    <a16:creationId xmlns:a16="http://schemas.microsoft.com/office/drawing/2014/main" id="{9BF9EBC1-8C87-F1E3-3D94-FF69BF2DCA8D}"/>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5" name="Google Shape;4608;p68">
                <a:extLst>
                  <a:ext uri="{FF2B5EF4-FFF2-40B4-BE49-F238E27FC236}">
                    <a16:creationId xmlns:a16="http://schemas.microsoft.com/office/drawing/2014/main" id="{F5C2F948-6BD6-0EC5-4CB3-DB2DA43630F4}"/>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6" name="Google Shape;4609;p68">
                <a:extLst>
                  <a:ext uri="{FF2B5EF4-FFF2-40B4-BE49-F238E27FC236}">
                    <a16:creationId xmlns:a16="http://schemas.microsoft.com/office/drawing/2014/main" id="{D6061C7C-93FE-15A1-0285-9CF0707D9661}"/>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7" name="Google Shape;4610;p68">
                <a:extLst>
                  <a:ext uri="{FF2B5EF4-FFF2-40B4-BE49-F238E27FC236}">
                    <a16:creationId xmlns:a16="http://schemas.microsoft.com/office/drawing/2014/main" id="{C31407C1-1F8E-4189-8C07-A5106661D8C2}"/>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8" name="Google Shape;4611;p68">
                <a:extLst>
                  <a:ext uri="{FF2B5EF4-FFF2-40B4-BE49-F238E27FC236}">
                    <a16:creationId xmlns:a16="http://schemas.microsoft.com/office/drawing/2014/main" id="{98E93BD5-A757-4590-EC3B-306FB2280E20}"/>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39" name="Google Shape;4612;p68">
                <a:extLst>
                  <a:ext uri="{FF2B5EF4-FFF2-40B4-BE49-F238E27FC236}">
                    <a16:creationId xmlns:a16="http://schemas.microsoft.com/office/drawing/2014/main" id="{6FBD65A5-24CF-1247-666B-6A67D3F0DEA3}"/>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0" name="Google Shape;4613;p68">
                <a:extLst>
                  <a:ext uri="{FF2B5EF4-FFF2-40B4-BE49-F238E27FC236}">
                    <a16:creationId xmlns:a16="http://schemas.microsoft.com/office/drawing/2014/main" id="{FC1C7098-E850-940B-6A24-7C8EF854CDA3}"/>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1" name="Google Shape;4614;p68">
                <a:extLst>
                  <a:ext uri="{FF2B5EF4-FFF2-40B4-BE49-F238E27FC236}">
                    <a16:creationId xmlns:a16="http://schemas.microsoft.com/office/drawing/2014/main" id="{D126D377-E217-EC4C-8370-ED27FB2A0A3F}"/>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2" name="Google Shape;4615;p68">
                <a:extLst>
                  <a:ext uri="{FF2B5EF4-FFF2-40B4-BE49-F238E27FC236}">
                    <a16:creationId xmlns:a16="http://schemas.microsoft.com/office/drawing/2014/main" id="{E8FABBE8-367B-251A-E4CF-A786B16F231B}"/>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3" name="Google Shape;4616;p68">
                <a:extLst>
                  <a:ext uri="{FF2B5EF4-FFF2-40B4-BE49-F238E27FC236}">
                    <a16:creationId xmlns:a16="http://schemas.microsoft.com/office/drawing/2014/main" id="{A7A510CF-998C-D60F-1F1F-157A173D36DD}"/>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4" name="Google Shape;4617;p68">
                <a:extLst>
                  <a:ext uri="{FF2B5EF4-FFF2-40B4-BE49-F238E27FC236}">
                    <a16:creationId xmlns:a16="http://schemas.microsoft.com/office/drawing/2014/main" id="{5BCE777D-070C-A024-BB5A-D161F5F06A4A}"/>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5" name="Google Shape;4618;p68">
                <a:extLst>
                  <a:ext uri="{FF2B5EF4-FFF2-40B4-BE49-F238E27FC236}">
                    <a16:creationId xmlns:a16="http://schemas.microsoft.com/office/drawing/2014/main" id="{78DDA50E-8DCC-459F-3599-1243751ED45C}"/>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6" name="Google Shape;4619;p68">
                <a:extLst>
                  <a:ext uri="{FF2B5EF4-FFF2-40B4-BE49-F238E27FC236}">
                    <a16:creationId xmlns:a16="http://schemas.microsoft.com/office/drawing/2014/main" id="{058F5D4B-7A94-3658-86B6-60918FC94056}"/>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7" name="Google Shape;4620;p68">
                <a:extLst>
                  <a:ext uri="{FF2B5EF4-FFF2-40B4-BE49-F238E27FC236}">
                    <a16:creationId xmlns:a16="http://schemas.microsoft.com/office/drawing/2014/main" id="{3D588FA2-F13A-616D-582C-491E58A4C267}"/>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8" name="Google Shape;4621;p68">
                <a:extLst>
                  <a:ext uri="{FF2B5EF4-FFF2-40B4-BE49-F238E27FC236}">
                    <a16:creationId xmlns:a16="http://schemas.microsoft.com/office/drawing/2014/main" id="{CA999799-7569-05B0-EF83-A525256E784D}"/>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49" name="Google Shape;4622;p68">
                <a:extLst>
                  <a:ext uri="{FF2B5EF4-FFF2-40B4-BE49-F238E27FC236}">
                    <a16:creationId xmlns:a16="http://schemas.microsoft.com/office/drawing/2014/main" id="{6FEB28B0-C5AA-F0E1-E67C-0B790162A4B7}"/>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0" name="Google Shape;4623;p68">
                <a:extLst>
                  <a:ext uri="{FF2B5EF4-FFF2-40B4-BE49-F238E27FC236}">
                    <a16:creationId xmlns:a16="http://schemas.microsoft.com/office/drawing/2014/main" id="{7DC4436E-32D6-C610-1818-D5507E7757E0}"/>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1" name="Google Shape;4624;p68">
                <a:extLst>
                  <a:ext uri="{FF2B5EF4-FFF2-40B4-BE49-F238E27FC236}">
                    <a16:creationId xmlns:a16="http://schemas.microsoft.com/office/drawing/2014/main" id="{DF3B7FA8-823B-1951-D0C8-5718815EAA97}"/>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2" name="Google Shape;4625;p68">
                <a:extLst>
                  <a:ext uri="{FF2B5EF4-FFF2-40B4-BE49-F238E27FC236}">
                    <a16:creationId xmlns:a16="http://schemas.microsoft.com/office/drawing/2014/main" id="{40D25EFF-301D-190C-F427-45BAA99BB923}"/>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3" name="Google Shape;4626;p68">
                <a:extLst>
                  <a:ext uri="{FF2B5EF4-FFF2-40B4-BE49-F238E27FC236}">
                    <a16:creationId xmlns:a16="http://schemas.microsoft.com/office/drawing/2014/main" id="{8C26A9AD-6D47-9352-0F67-904E41C150E6}"/>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4" name="Google Shape;4627;p68">
                <a:extLst>
                  <a:ext uri="{FF2B5EF4-FFF2-40B4-BE49-F238E27FC236}">
                    <a16:creationId xmlns:a16="http://schemas.microsoft.com/office/drawing/2014/main" id="{CD75420D-5908-F275-C827-F7301D472EAE}"/>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5" name="Google Shape;4628;p68">
                <a:extLst>
                  <a:ext uri="{FF2B5EF4-FFF2-40B4-BE49-F238E27FC236}">
                    <a16:creationId xmlns:a16="http://schemas.microsoft.com/office/drawing/2014/main" id="{DB943F5C-17A7-4EA1-3D33-1F2C79250845}"/>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6" name="Google Shape;4629;p68">
                <a:extLst>
                  <a:ext uri="{FF2B5EF4-FFF2-40B4-BE49-F238E27FC236}">
                    <a16:creationId xmlns:a16="http://schemas.microsoft.com/office/drawing/2014/main" id="{7D64F71D-B5FC-B23E-5F00-188F8103045E}"/>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7" name="Google Shape;4630;p68">
                <a:extLst>
                  <a:ext uri="{FF2B5EF4-FFF2-40B4-BE49-F238E27FC236}">
                    <a16:creationId xmlns:a16="http://schemas.microsoft.com/office/drawing/2014/main" id="{41AFD316-9281-9F64-F371-2319E53570FF}"/>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8" name="Google Shape;4631;p68">
                <a:extLst>
                  <a:ext uri="{FF2B5EF4-FFF2-40B4-BE49-F238E27FC236}">
                    <a16:creationId xmlns:a16="http://schemas.microsoft.com/office/drawing/2014/main" id="{316E2305-4B1D-5154-5093-AD7156D04963}"/>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59" name="Google Shape;4632;p68">
                <a:extLst>
                  <a:ext uri="{FF2B5EF4-FFF2-40B4-BE49-F238E27FC236}">
                    <a16:creationId xmlns:a16="http://schemas.microsoft.com/office/drawing/2014/main" id="{6C1A739E-4F32-D6F9-3648-CC3E59098496}"/>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0" name="Google Shape;4633;p68">
                <a:extLst>
                  <a:ext uri="{FF2B5EF4-FFF2-40B4-BE49-F238E27FC236}">
                    <a16:creationId xmlns:a16="http://schemas.microsoft.com/office/drawing/2014/main" id="{3BFB4907-6737-6EC6-A725-4A3C261BD2CA}"/>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1" name="Google Shape;4634;p68">
                <a:extLst>
                  <a:ext uri="{FF2B5EF4-FFF2-40B4-BE49-F238E27FC236}">
                    <a16:creationId xmlns:a16="http://schemas.microsoft.com/office/drawing/2014/main" id="{4EDE9F89-D303-CA9F-2074-FD53D3DE62EC}"/>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2" name="Google Shape;4635;p68">
                <a:extLst>
                  <a:ext uri="{FF2B5EF4-FFF2-40B4-BE49-F238E27FC236}">
                    <a16:creationId xmlns:a16="http://schemas.microsoft.com/office/drawing/2014/main" id="{25FCDDD0-B973-6C0C-84C9-C778DF00BC7E}"/>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3" name="Google Shape;4636;p68">
                <a:extLst>
                  <a:ext uri="{FF2B5EF4-FFF2-40B4-BE49-F238E27FC236}">
                    <a16:creationId xmlns:a16="http://schemas.microsoft.com/office/drawing/2014/main" id="{E7A5CCE5-1077-949B-1735-0190CF231DED}"/>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4" name="Google Shape;4637;p68">
                <a:extLst>
                  <a:ext uri="{FF2B5EF4-FFF2-40B4-BE49-F238E27FC236}">
                    <a16:creationId xmlns:a16="http://schemas.microsoft.com/office/drawing/2014/main" id="{1B1CA7D2-F516-27E1-FE7F-AF48C83965B2}"/>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5" name="Google Shape;4638;p68">
                <a:extLst>
                  <a:ext uri="{FF2B5EF4-FFF2-40B4-BE49-F238E27FC236}">
                    <a16:creationId xmlns:a16="http://schemas.microsoft.com/office/drawing/2014/main" id="{A29F3028-0917-AE49-EA64-DD7830A89D2E}"/>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6" name="Google Shape;4639;p68">
                <a:extLst>
                  <a:ext uri="{FF2B5EF4-FFF2-40B4-BE49-F238E27FC236}">
                    <a16:creationId xmlns:a16="http://schemas.microsoft.com/office/drawing/2014/main" id="{6EF03D84-10F5-5211-FCA2-681D041B8DDB}"/>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7" name="Google Shape;4640;p68">
                <a:extLst>
                  <a:ext uri="{FF2B5EF4-FFF2-40B4-BE49-F238E27FC236}">
                    <a16:creationId xmlns:a16="http://schemas.microsoft.com/office/drawing/2014/main" id="{C1291EEB-1CED-8DD4-CE67-53913C1DFEFC}"/>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8" name="Google Shape;4641;p68">
                <a:extLst>
                  <a:ext uri="{FF2B5EF4-FFF2-40B4-BE49-F238E27FC236}">
                    <a16:creationId xmlns:a16="http://schemas.microsoft.com/office/drawing/2014/main" id="{FCB5C335-44C4-5EF4-3593-484ACE07B9DF}"/>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69" name="Google Shape;4642;p68">
                <a:extLst>
                  <a:ext uri="{FF2B5EF4-FFF2-40B4-BE49-F238E27FC236}">
                    <a16:creationId xmlns:a16="http://schemas.microsoft.com/office/drawing/2014/main" id="{D24A2D27-472E-63A9-CD10-CD9E9DD94D8C}"/>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0" name="Google Shape;4643;p68">
                <a:extLst>
                  <a:ext uri="{FF2B5EF4-FFF2-40B4-BE49-F238E27FC236}">
                    <a16:creationId xmlns:a16="http://schemas.microsoft.com/office/drawing/2014/main" id="{18822705-4BD7-B1CF-52B9-06B7D6F00B7F}"/>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1" name="Google Shape;4644;p68">
                <a:extLst>
                  <a:ext uri="{FF2B5EF4-FFF2-40B4-BE49-F238E27FC236}">
                    <a16:creationId xmlns:a16="http://schemas.microsoft.com/office/drawing/2014/main" id="{D20CEFD2-69ED-546A-E511-011BCA99049A}"/>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2" name="Google Shape;4645;p68">
                <a:extLst>
                  <a:ext uri="{FF2B5EF4-FFF2-40B4-BE49-F238E27FC236}">
                    <a16:creationId xmlns:a16="http://schemas.microsoft.com/office/drawing/2014/main" id="{83EA2162-6DFA-4D35-0C0B-EE1C3BB7EA54}"/>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3" name="Google Shape;4646;p68">
                <a:extLst>
                  <a:ext uri="{FF2B5EF4-FFF2-40B4-BE49-F238E27FC236}">
                    <a16:creationId xmlns:a16="http://schemas.microsoft.com/office/drawing/2014/main" id="{25686851-622B-A98B-A88A-D088DCBF34B4}"/>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4" name="Google Shape;4647;p68">
                <a:extLst>
                  <a:ext uri="{FF2B5EF4-FFF2-40B4-BE49-F238E27FC236}">
                    <a16:creationId xmlns:a16="http://schemas.microsoft.com/office/drawing/2014/main" id="{CFDAF3DE-1069-1942-9B70-53344EC90522}"/>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5" name="Google Shape;4648;p68">
                <a:extLst>
                  <a:ext uri="{FF2B5EF4-FFF2-40B4-BE49-F238E27FC236}">
                    <a16:creationId xmlns:a16="http://schemas.microsoft.com/office/drawing/2014/main" id="{F422E458-66A3-499C-DC2D-26C38C683A6D}"/>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6" name="Google Shape;4649;p68">
                <a:extLst>
                  <a:ext uri="{FF2B5EF4-FFF2-40B4-BE49-F238E27FC236}">
                    <a16:creationId xmlns:a16="http://schemas.microsoft.com/office/drawing/2014/main" id="{D540AE90-EADA-06E6-E283-C7A9CE7B6DBA}"/>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7" name="Google Shape;4650;p68">
                <a:extLst>
                  <a:ext uri="{FF2B5EF4-FFF2-40B4-BE49-F238E27FC236}">
                    <a16:creationId xmlns:a16="http://schemas.microsoft.com/office/drawing/2014/main" id="{CDFE0822-575E-93F4-93E9-B976BD60696A}"/>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8" name="Google Shape;4651;p68">
                <a:extLst>
                  <a:ext uri="{FF2B5EF4-FFF2-40B4-BE49-F238E27FC236}">
                    <a16:creationId xmlns:a16="http://schemas.microsoft.com/office/drawing/2014/main" id="{CD7EBC69-8957-F3BC-B119-76AAC591DDA8}"/>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79" name="Google Shape;4652;p68">
                <a:extLst>
                  <a:ext uri="{FF2B5EF4-FFF2-40B4-BE49-F238E27FC236}">
                    <a16:creationId xmlns:a16="http://schemas.microsoft.com/office/drawing/2014/main" id="{CEA731D9-FA95-CB37-2882-2F3C2948E951}"/>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0" name="Google Shape;4653;p68">
                <a:extLst>
                  <a:ext uri="{FF2B5EF4-FFF2-40B4-BE49-F238E27FC236}">
                    <a16:creationId xmlns:a16="http://schemas.microsoft.com/office/drawing/2014/main" id="{F2938A27-9366-5856-9B3D-EE55078A949A}"/>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1" name="Google Shape;4654;p68">
                <a:extLst>
                  <a:ext uri="{FF2B5EF4-FFF2-40B4-BE49-F238E27FC236}">
                    <a16:creationId xmlns:a16="http://schemas.microsoft.com/office/drawing/2014/main" id="{C5BDE44F-6F85-DD36-E176-F3EB0B37F5A7}"/>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2" name="Google Shape;4655;p68">
                <a:extLst>
                  <a:ext uri="{FF2B5EF4-FFF2-40B4-BE49-F238E27FC236}">
                    <a16:creationId xmlns:a16="http://schemas.microsoft.com/office/drawing/2014/main" id="{26DBB99F-5D35-2731-6AF2-8B2A9A1001F8}"/>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3" name="Google Shape;4656;p68">
                <a:extLst>
                  <a:ext uri="{FF2B5EF4-FFF2-40B4-BE49-F238E27FC236}">
                    <a16:creationId xmlns:a16="http://schemas.microsoft.com/office/drawing/2014/main" id="{8186489D-46EC-0156-7711-FCE198299F90}"/>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4" name="Google Shape;4657;p68">
                <a:extLst>
                  <a:ext uri="{FF2B5EF4-FFF2-40B4-BE49-F238E27FC236}">
                    <a16:creationId xmlns:a16="http://schemas.microsoft.com/office/drawing/2014/main" id="{8735A24F-BF62-173D-5B50-FADF2A8AEB56}"/>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5" name="Google Shape;4658;p68">
                <a:extLst>
                  <a:ext uri="{FF2B5EF4-FFF2-40B4-BE49-F238E27FC236}">
                    <a16:creationId xmlns:a16="http://schemas.microsoft.com/office/drawing/2014/main" id="{679B340E-A7F2-D555-35C5-A01188C31535}"/>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6" name="Google Shape;4659;p68">
                <a:extLst>
                  <a:ext uri="{FF2B5EF4-FFF2-40B4-BE49-F238E27FC236}">
                    <a16:creationId xmlns:a16="http://schemas.microsoft.com/office/drawing/2014/main" id="{58B33448-2A3E-F7B4-1CCB-10EC8D4BB50C}"/>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7" name="Google Shape;4660;p68">
                <a:extLst>
                  <a:ext uri="{FF2B5EF4-FFF2-40B4-BE49-F238E27FC236}">
                    <a16:creationId xmlns:a16="http://schemas.microsoft.com/office/drawing/2014/main" id="{F5EE9F6D-CB5C-E4D1-52F9-283DCE323C72}"/>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8" name="Google Shape;4661;p68">
                <a:extLst>
                  <a:ext uri="{FF2B5EF4-FFF2-40B4-BE49-F238E27FC236}">
                    <a16:creationId xmlns:a16="http://schemas.microsoft.com/office/drawing/2014/main" id="{FA886D82-5E8F-7650-A9BF-D1CE6F0B0C32}"/>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89" name="Google Shape;4662;p68">
                <a:extLst>
                  <a:ext uri="{FF2B5EF4-FFF2-40B4-BE49-F238E27FC236}">
                    <a16:creationId xmlns:a16="http://schemas.microsoft.com/office/drawing/2014/main" id="{21B16F52-5E0B-67DC-832D-9DDCD31AB1C5}"/>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0" name="Google Shape;4663;p68">
                <a:extLst>
                  <a:ext uri="{FF2B5EF4-FFF2-40B4-BE49-F238E27FC236}">
                    <a16:creationId xmlns:a16="http://schemas.microsoft.com/office/drawing/2014/main" id="{9A5222B1-5AEF-0237-E063-967FA36107C8}"/>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1" name="Google Shape;4664;p68">
                <a:extLst>
                  <a:ext uri="{FF2B5EF4-FFF2-40B4-BE49-F238E27FC236}">
                    <a16:creationId xmlns:a16="http://schemas.microsoft.com/office/drawing/2014/main" id="{28B0AF57-82E3-31AE-4261-8B6042528583}"/>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2" name="Google Shape;4665;p68">
                <a:extLst>
                  <a:ext uri="{FF2B5EF4-FFF2-40B4-BE49-F238E27FC236}">
                    <a16:creationId xmlns:a16="http://schemas.microsoft.com/office/drawing/2014/main" id="{40E7C7E7-6C0B-3EA4-A536-0F2EBDC6722B}"/>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3" name="Google Shape;4666;p68">
                <a:extLst>
                  <a:ext uri="{FF2B5EF4-FFF2-40B4-BE49-F238E27FC236}">
                    <a16:creationId xmlns:a16="http://schemas.microsoft.com/office/drawing/2014/main" id="{AF5AF3BA-4D08-2FF4-7395-F7EDD78529AF}"/>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4" name="Google Shape;4667;p68">
                <a:extLst>
                  <a:ext uri="{FF2B5EF4-FFF2-40B4-BE49-F238E27FC236}">
                    <a16:creationId xmlns:a16="http://schemas.microsoft.com/office/drawing/2014/main" id="{7682D383-3787-D060-386B-629501E9932D}"/>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5" name="Google Shape;4668;p68">
                <a:extLst>
                  <a:ext uri="{FF2B5EF4-FFF2-40B4-BE49-F238E27FC236}">
                    <a16:creationId xmlns:a16="http://schemas.microsoft.com/office/drawing/2014/main" id="{B9F6E6BA-3D1E-1476-D2BF-148CFA3A89EA}"/>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6" name="Google Shape;4669;p68">
                <a:extLst>
                  <a:ext uri="{FF2B5EF4-FFF2-40B4-BE49-F238E27FC236}">
                    <a16:creationId xmlns:a16="http://schemas.microsoft.com/office/drawing/2014/main" id="{5DD8AA64-83DD-857D-8D4E-A4CBC1A18EAE}"/>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7" name="Google Shape;4670;p68">
                <a:extLst>
                  <a:ext uri="{FF2B5EF4-FFF2-40B4-BE49-F238E27FC236}">
                    <a16:creationId xmlns:a16="http://schemas.microsoft.com/office/drawing/2014/main" id="{7E02469D-EC47-3F46-9A13-4DC762509FE3}"/>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8" name="Google Shape;4671;p68">
                <a:extLst>
                  <a:ext uri="{FF2B5EF4-FFF2-40B4-BE49-F238E27FC236}">
                    <a16:creationId xmlns:a16="http://schemas.microsoft.com/office/drawing/2014/main" id="{102DB0E9-B806-843B-D815-DD7642FE047A}"/>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199" name="Google Shape;4672;p68">
                <a:extLst>
                  <a:ext uri="{FF2B5EF4-FFF2-40B4-BE49-F238E27FC236}">
                    <a16:creationId xmlns:a16="http://schemas.microsoft.com/office/drawing/2014/main" id="{525C7192-46E4-CF32-E22E-7ACB385BF483}"/>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0" name="Google Shape;4673;p68">
                <a:extLst>
                  <a:ext uri="{FF2B5EF4-FFF2-40B4-BE49-F238E27FC236}">
                    <a16:creationId xmlns:a16="http://schemas.microsoft.com/office/drawing/2014/main" id="{973318D3-5867-FDB7-8DC0-B9155EACB58A}"/>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1" name="Google Shape;4674;p68">
                <a:extLst>
                  <a:ext uri="{FF2B5EF4-FFF2-40B4-BE49-F238E27FC236}">
                    <a16:creationId xmlns:a16="http://schemas.microsoft.com/office/drawing/2014/main" id="{E49AF915-A47D-38C7-D52C-A53F1E431EF1}"/>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2" name="Google Shape;4675;p68">
                <a:extLst>
                  <a:ext uri="{FF2B5EF4-FFF2-40B4-BE49-F238E27FC236}">
                    <a16:creationId xmlns:a16="http://schemas.microsoft.com/office/drawing/2014/main" id="{DC3E33A1-559B-8318-85FC-C622295673BA}"/>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3" name="Google Shape;4676;p68">
                <a:extLst>
                  <a:ext uri="{FF2B5EF4-FFF2-40B4-BE49-F238E27FC236}">
                    <a16:creationId xmlns:a16="http://schemas.microsoft.com/office/drawing/2014/main" id="{35AFD63A-0A17-6885-7ABD-2EE2B1A97DA3}"/>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4" name="Google Shape;4677;p68">
                <a:extLst>
                  <a:ext uri="{FF2B5EF4-FFF2-40B4-BE49-F238E27FC236}">
                    <a16:creationId xmlns:a16="http://schemas.microsoft.com/office/drawing/2014/main" id="{3D6C93EE-ED5E-2E7C-F261-D1BBE0F68CE6}"/>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5" name="Google Shape;4678;p68">
                <a:extLst>
                  <a:ext uri="{FF2B5EF4-FFF2-40B4-BE49-F238E27FC236}">
                    <a16:creationId xmlns:a16="http://schemas.microsoft.com/office/drawing/2014/main" id="{9372231B-2076-2488-7413-9AB969498B5D}"/>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6" name="Google Shape;4679;p68">
                <a:extLst>
                  <a:ext uri="{FF2B5EF4-FFF2-40B4-BE49-F238E27FC236}">
                    <a16:creationId xmlns:a16="http://schemas.microsoft.com/office/drawing/2014/main" id="{A23B8C61-6154-65CA-511D-5FFD5B10B579}"/>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7" name="Google Shape;4680;p68">
                <a:extLst>
                  <a:ext uri="{FF2B5EF4-FFF2-40B4-BE49-F238E27FC236}">
                    <a16:creationId xmlns:a16="http://schemas.microsoft.com/office/drawing/2014/main" id="{58F555C5-9562-E936-F84F-6E57EEFE74C3}"/>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8" name="Google Shape;4681;p68">
                <a:extLst>
                  <a:ext uri="{FF2B5EF4-FFF2-40B4-BE49-F238E27FC236}">
                    <a16:creationId xmlns:a16="http://schemas.microsoft.com/office/drawing/2014/main" id="{B2D4EBF1-1321-3388-81F6-78EC5E989C90}"/>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09" name="Google Shape;4682;p68">
                <a:extLst>
                  <a:ext uri="{FF2B5EF4-FFF2-40B4-BE49-F238E27FC236}">
                    <a16:creationId xmlns:a16="http://schemas.microsoft.com/office/drawing/2014/main" id="{B55C9BCA-284A-7626-B3D8-342655139D55}"/>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0" name="Google Shape;4683;p68">
                <a:extLst>
                  <a:ext uri="{FF2B5EF4-FFF2-40B4-BE49-F238E27FC236}">
                    <a16:creationId xmlns:a16="http://schemas.microsoft.com/office/drawing/2014/main" id="{45FE9FFD-21E4-84F1-3DB4-A3176DD30344}"/>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1" name="Google Shape;4684;p68">
                <a:extLst>
                  <a:ext uri="{FF2B5EF4-FFF2-40B4-BE49-F238E27FC236}">
                    <a16:creationId xmlns:a16="http://schemas.microsoft.com/office/drawing/2014/main" id="{9103D7A6-25E6-E9F2-1A39-4FD161937B1A}"/>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2" name="Google Shape;4685;p68">
                <a:extLst>
                  <a:ext uri="{FF2B5EF4-FFF2-40B4-BE49-F238E27FC236}">
                    <a16:creationId xmlns:a16="http://schemas.microsoft.com/office/drawing/2014/main" id="{D8CFF544-8AE5-F80C-93F9-89CA29495308}"/>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3" name="Google Shape;4686;p68">
                <a:extLst>
                  <a:ext uri="{FF2B5EF4-FFF2-40B4-BE49-F238E27FC236}">
                    <a16:creationId xmlns:a16="http://schemas.microsoft.com/office/drawing/2014/main" id="{C88D8CD9-47C3-5859-1132-B8A32D6FFB4D}"/>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4" name="Google Shape;4687;p68">
                <a:extLst>
                  <a:ext uri="{FF2B5EF4-FFF2-40B4-BE49-F238E27FC236}">
                    <a16:creationId xmlns:a16="http://schemas.microsoft.com/office/drawing/2014/main" id="{2B33D18F-25AB-A496-598B-6778432C41D1}"/>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5" name="Google Shape;4688;p68">
                <a:extLst>
                  <a:ext uri="{FF2B5EF4-FFF2-40B4-BE49-F238E27FC236}">
                    <a16:creationId xmlns:a16="http://schemas.microsoft.com/office/drawing/2014/main" id="{480A5223-9026-C7DB-4FB6-4B2122C18A78}"/>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6" name="Google Shape;4689;p68">
                <a:extLst>
                  <a:ext uri="{FF2B5EF4-FFF2-40B4-BE49-F238E27FC236}">
                    <a16:creationId xmlns:a16="http://schemas.microsoft.com/office/drawing/2014/main" id="{54AE02E5-6062-50D4-1E58-85815A7BA54E}"/>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7" name="Google Shape;4690;p68">
                <a:extLst>
                  <a:ext uri="{FF2B5EF4-FFF2-40B4-BE49-F238E27FC236}">
                    <a16:creationId xmlns:a16="http://schemas.microsoft.com/office/drawing/2014/main" id="{3B9649CD-C636-DE30-4150-94953280FD92}"/>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8" name="Google Shape;4691;p68">
                <a:extLst>
                  <a:ext uri="{FF2B5EF4-FFF2-40B4-BE49-F238E27FC236}">
                    <a16:creationId xmlns:a16="http://schemas.microsoft.com/office/drawing/2014/main" id="{77B810B0-5C59-6820-5C6C-06A9921767C7}"/>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19" name="Google Shape;4692;p68">
                <a:extLst>
                  <a:ext uri="{FF2B5EF4-FFF2-40B4-BE49-F238E27FC236}">
                    <a16:creationId xmlns:a16="http://schemas.microsoft.com/office/drawing/2014/main" id="{B7DCCCDB-E386-1A30-C61B-38D5C9FED8C6}"/>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0" name="Google Shape;4693;p68">
                <a:extLst>
                  <a:ext uri="{FF2B5EF4-FFF2-40B4-BE49-F238E27FC236}">
                    <a16:creationId xmlns:a16="http://schemas.microsoft.com/office/drawing/2014/main" id="{9E9BB394-B437-AE22-52ED-4BEC3396428F}"/>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1" name="Google Shape;4694;p68">
                <a:extLst>
                  <a:ext uri="{FF2B5EF4-FFF2-40B4-BE49-F238E27FC236}">
                    <a16:creationId xmlns:a16="http://schemas.microsoft.com/office/drawing/2014/main" id="{3919841E-A537-48E9-A425-E417E1077B04}"/>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2" name="Google Shape;4695;p68">
                <a:extLst>
                  <a:ext uri="{FF2B5EF4-FFF2-40B4-BE49-F238E27FC236}">
                    <a16:creationId xmlns:a16="http://schemas.microsoft.com/office/drawing/2014/main" id="{8BE1E1AA-2AC9-3C5F-3A47-BD091FCF9521}"/>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3" name="Google Shape;4696;p68">
                <a:extLst>
                  <a:ext uri="{FF2B5EF4-FFF2-40B4-BE49-F238E27FC236}">
                    <a16:creationId xmlns:a16="http://schemas.microsoft.com/office/drawing/2014/main" id="{C19E2B30-4F4E-4151-28F9-27BAA75F6C12}"/>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4" name="Google Shape;4697;p68">
                <a:extLst>
                  <a:ext uri="{FF2B5EF4-FFF2-40B4-BE49-F238E27FC236}">
                    <a16:creationId xmlns:a16="http://schemas.microsoft.com/office/drawing/2014/main" id="{7B34F6BB-B10A-31AB-C21A-4D1CE59D852F}"/>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5" name="Google Shape;4698;p68">
                <a:extLst>
                  <a:ext uri="{FF2B5EF4-FFF2-40B4-BE49-F238E27FC236}">
                    <a16:creationId xmlns:a16="http://schemas.microsoft.com/office/drawing/2014/main" id="{23AB7163-9236-85C3-F6BB-BF1FEAEBEF7E}"/>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6" name="Google Shape;4699;p68">
                <a:extLst>
                  <a:ext uri="{FF2B5EF4-FFF2-40B4-BE49-F238E27FC236}">
                    <a16:creationId xmlns:a16="http://schemas.microsoft.com/office/drawing/2014/main" id="{16FC9F9B-D339-65F6-7BBA-5DE2AC5017A4}"/>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7" name="Google Shape;4700;p68">
                <a:extLst>
                  <a:ext uri="{FF2B5EF4-FFF2-40B4-BE49-F238E27FC236}">
                    <a16:creationId xmlns:a16="http://schemas.microsoft.com/office/drawing/2014/main" id="{0677FD4A-F943-552F-2197-1962A94A4D78}"/>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8" name="Google Shape;4701;p68">
                <a:extLst>
                  <a:ext uri="{FF2B5EF4-FFF2-40B4-BE49-F238E27FC236}">
                    <a16:creationId xmlns:a16="http://schemas.microsoft.com/office/drawing/2014/main" id="{6C3B6C7F-6EBC-1793-7747-6F912DF4983C}"/>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29" name="Google Shape;4702;p68">
                <a:extLst>
                  <a:ext uri="{FF2B5EF4-FFF2-40B4-BE49-F238E27FC236}">
                    <a16:creationId xmlns:a16="http://schemas.microsoft.com/office/drawing/2014/main" id="{B85CB7BE-CF9C-914D-62AC-232A7DE6DDC8}"/>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0" name="Google Shape;4703;p68">
                <a:extLst>
                  <a:ext uri="{FF2B5EF4-FFF2-40B4-BE49-F238E27FC236}">
                    <a16:creationId xmlns:a16="http://schemas.microsoft.com/office/drawing/2014/main" id="{A8CD3A85-6C31-9455-F290-8101382ACB50}"/>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1" name="Google Shape;4704;p68">
                <a:extLst>
                  <a:ext uri="{FF2B5EF4-FFF2-40B4-BE49-F238E27FC236}">
                    <a16:creationId xmlns:a16="http://schemas.microsoft.com/office/drawing/2014/main" id="{6E0A6A7E-34A5-4B6A-A339-97E065123800}"/>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2" name="Google Shape;4705;p68">
                <a:extLst>
                  <a:ext uri="{FF2B5EF4-FFF2-40B4-BE49-F238E27FC236}">
                    <a16:creationId xmlns:a16="http://schemas.microsoft.com/office/drawing/2014/main" id="{FCBE452A-E56F-48E2-79A9-4755DC7D9081}"/>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3" name="Google Shape;4706;p68">
                <a:extLst>
                  <a:ext uri="{FF2B5EF4-FFF2-40B4-BE49-F238E27FC236}">
                    <a16:creationId xmlns:a16="http://schemas.microsoft.com/office/drawing/2014/main" id="{041F5AEE-4F68-FE8D-292C-197E645A5C73}"/>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4" name="Google Shape;4707;p68">
                <a:extLst>
                  <a:ext uri="{FF2B5EF4-FFF2-40B4-BE49-F238E27FC236}">
                    <a16:creationId xmlns:a16="http://schemas.microsoft.com/office/drawing/2014/main" id="{5A67EF41-EA0E-4876-83C9-FAEDD05A9426}"/>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5" name="Google Shape;4708;p68">
                <a:extLst>
                  <a:ext uri="{FF2B5EF4-FFF2-40B4-BE49-F238E27FC236}">
                    <a16:creationId xmlns:a16="http://schemas.microsoft.com/office/drawing/2014/main" id="{64282715-347F-D3F9-7AED-49D50C211E7A}"/>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6" name="Google Shape;4709;p68">
                <a:extLst>
                  <a:ext uri="{FF2B5EF4-FFF2-40B4-BE49-F238E27FC236}">
                    <a16:creationId xmlns:a16="http://schemas.microsoft.com/office/drawing/2014/main" id="{517FB6C9-397F-32C9-2B71-A3362A0A1150}"/>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7" name="Google Shape;4710;p68">
                <a:extLst>
                  <a:ext uri="{FF2B5EF4-FFF2-40B4-BE49-F238E27FC236}">
                    <a16:creationId xmlns:a16="http://schemas.microsoft.com/office/drawing/2014/main" id="{EDE8F52B-FE6D-C5E4-89BE-D76317EE1232}"/>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8" name="Google Shape;4711;p68">
                <a:extLst>
                  <a:ext uri="{FF2B5EF4-FFF2-40B4-BE49-F238E27FC236}">
                    <a16:creationId xmlns:a16="http://schemas.microsoft.com/office/drawing/2014/main" id="{7A6F0F4F-C1BD-EF49-2739-44FEE1412AF9}"/>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39" name="Google Shape;4712;p68">
                <a:extLst>
                  <a:ext uri="{FF2B5EF4-FFF2-40B4-BE49-F238E27FC236}">
                    <a16:creationId xmlns:a16="http://schemas.microsoft.com/office/drawing/2014/main" id="{82C02222-A2B3-90D3-DCC8-24217F02EF90}"/>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0" name="Google Shape;4713;p68">
                <a:extLst>
                  <a:ext uri="{FF2B5EF4-FFF2-40B4-BE49-F238E27FC236}">
                    <a16:creationId xmlns:a16="http://schemas.microsoft.com/office/drawing/2014/main" id="{0BB42B0F-E0E2-74B9-204E-549947E36F14}"/>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1" name="Google Shape;4714;p68">
                <a:extLst>
                  <a:ext uri="{FF2B5EF4-FFF2-40B4-BE49-F238E27FC236}">
                    <a16:creationId xmlns:a16="http://schemas.microsoft.com/office/drawing/2014/main" id="{FFE3391B-389D-302E-49D6-5BCD8503A10E}"/>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2" name="Google Shape;4715;p68">
                <a:extLst>
                  <a:ext uri="{FF2B5EF4-FFF2-40B4-BE49-F238E27FC236}">
                    <a16:creationId xmlns:a16="http://schemas.microsoft.com/office/drawing/2014/main" id="{BC0B6232-941D-05A1-CF48-EE94614AA10F}"/>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3" name="Google Shape;4716;p68">
                <a:extLst>
                  <a:ext uri="{FF2B5EF4-FFF2-40B4-BE49-F238E27FC236}">
                    <a16:creationId xmlns:a16="http://schemas.microsoft.com/office/drawing/2014/main" id="{BF9D2580-201D-AF63-760F-4997CCA28FF4}"/>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4" name="Google Shape;4717;p68">
                <a:extLst>
                  <a:ext uri="{FF2B5EF4-FFF2-40B4-BE49-F238E27FC236}">
                    <a16:creationId xmlns:a16="http://schemas.microsoft.com/office/drawing/2014/main" id="{57F8D599-745B-31FD-48EA-5FE8B16FD68E}"/>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5" name="Google Shape;4718;p68">
                <a:extLst>
                  <a:ext uri="{FF2B5EF4-FFF2-40B4-BE49-F238E27FC236}">
                    <a16:creationId xmlns:a16="http://schemas.microsoft.com/office/drawing/2014/main" id="{A41F60DE-B9DE-C0E6-EBC7-E7A3C07AEFC0}"/>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6" name="Google Shape;4719;p68">
                <a:extLst>
                  <a:ext uri="{FF2B5EF4-FFF2-40B4-BE49-F238E27FC236}">
                    <a16:creationId xmlns:a16="http://schemas.microsoft.com/office/drawing/2014/main" id="{77C5F90B-3305-7204-0318-068CC8973FB6}"/>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7" name="Google Shape;4720;p68">
                <a:extLst>
                  <a:ext uri="{FF2B5EF4-FFF2-40B4-BE49-F238E27FC236}">
                    <a16:creationId xmlns:a16="http://schemas.microsoft.com/office/drawing/2014/main" id="{A8C7519B-25CA-B4D9-6797-AF2B3F612DB8}"/>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8" name="Google Shape;4721;p68">
                <a:extLst>
                  <a:ext uri="{FF2B5EF4-FFF2-40B4-BE49-F238E27FC236}">
                    <a16:creationId xmlns:a16="http://schemas.microsoft.com/office/drawing/2014/main" id="{3DD35A2E-FC73-9F40-C751-CDB16FCD185F}"/>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49" name="Google Shape;4722;p68">
                <a:extLst>
                  <a:ext uri="{FF2B5EF4-FFF2-40B4-BE49-F238E27FC236}">
                    <a16:creationId xmlns:a16="http://schemas.microsoft.com/office/drawing/2014/main" id="{075D4835-E8D3-F983-E4DB-AE762B76B3DD}"/>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0" name="Google Shape;4723;p68">
                <a:extLst>
                  <a:ext uri="{FF2B5EF4-FFF2-40B4-BE49-F238E27FC236}">
                    <a16:creationId xmlns:a16="http://schemas.microsoft.com/office/drawing/2014/main" id="{D3E4DE08-33A9-C242-7739-BD28F6EF6FF4}"/>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1" name="Google Shape;4724;p68">
                <a:extLst>
                  <a:ext uri="{FF2B5EF4-FFF2-40B4-BE49-F238E27FC236}">
                    <a16:creationId xmlns:a16="http://schemas.microsoft.com/office/drawing/2014/main" id="{C3ABDD9E-8191-4F68-4A8F-0127F42377DD}"/>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2" name="Google Shape;4725;p68">
                <a:extLst>
                  <a:ext uri="{FF2B5EF4-FFF2-40B4-BE49-F238E27FC236}">
                    <a16:creationId xmlns:a16="http://schemas.microsoft.com/office/drawing/2014/main" id="{02AAF131-2269-5C5E-42DF-586CCDC76052}"/>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3" name="Google Shape;4726;p68">
                <a:extLst>
                  <a:ext uri="{FF2B5EF4-FFF2-40B4-BE49-F238E27FC236}">
                    <a16:creationId xmlns:a16="http://schemas.microsoft.com/office/drawing/2014/main" id="{B6D3A0BE-065A-4DC7-0FE9-023625510C34}"/>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4" name="Google Shape;4727;p68">
                <a:extLst>
                  <a:ext uri="{FF2B5EF4-FFF2-40B4-BE49-F238E27FC236}">
                    <a16:creationId xmlns:a16="http://schemas.microsoft.com/office/drawing/2014/main" id="{CE16681F-E5CD-C33F-ED17-3AABCFACC912}"/>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5" name="Google Shape;4728;p68">
                <a:extLst>
                  <a:ext uri="{FF2B5EF4-FFF2-40B4-BE49-F238E27FC236}">
                    <a16:creationId xmlns:a16="http://schemas.microsoft.com/office/drawing/2014/main" id="{BB29BBD5-43BB-0E71-A361-83FB30906C99}"/>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6" name="Google Shape;4729;p68">
                <a:extLst>
                  <a:ext uri="{FF2B5EF4-FFF2-40B4-BE49-F238E27FC236}">
                    <a16:creationId xmlns:a16="http://schemas.microsoft.com/office/drawing/2014/main" id="{60B83F52-AD03-9140-D432-54C1BF6B50B8}"/>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7" name="Google Shape;4730;p68">
                <a:extLst>
                  <a:ext uri="{FF2B5EF4-FFF2-40B4-BE49-F238E27FC236}">
                    <a16:creationId xmlns:a16="http://schemas.microsoft.com/office/drawing/2014/main" id="{77483159-3A63-4D9D-BC03-F8CAD547FBE1}"/>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8" name="Google Shape;4731;p68">
                <a:extLst>
                  <a:ext uri="{FF2B5EF4-FFF2-40B4-BE49-F238E27FC236}">
                    <a16:creationId xmlns:a16="http://schemas.microsoft.com/office/drawing/2014/main" id="{80EE5010-C4BC-B23E-59A2-7FF3516C5B3B}"/>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59" name="Google Shape;4732;p68">
                <a:extLst>
                  <a:ext uri="{FF2B5EF4-FFF2-40B4-BE49-F238E27FC236}">
                    <a16:creationId xmlns:a16="http://schemas.microsoft.com/office/drawing/2014/main" id="{BA572C69-B8B5-54AA-2430-09E3EF77D0AC}"/>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0" name="Google Shape;4733;p68">
                <a:extLst>
                  <a:ext uri="{FF2B5EF4-FFF2-40B4-BE49-F238E27FC236}">
                    <a16:creationId xmlns:a16="http://schemas.microsoft.com/office/drawing/2014/main" id="{229F398B-9FD5-654E-6528-C1273748F2C8}"/>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1" name="Google Shape;4734;p68">
                <a:extLst>
                  <a:ext uri="{FF2B5EF4-FFF2-40B4-BE49-F238E27FC236}">
                    <a16:creationId xmlns:a16="http://schemas.microsoft.com/office/drawing/2014/main" id="{CDE6F1A9-4F21-E228-4A89-B929EC189B9B}"/>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2" name="Google Shape;4735;p68">
                <a:extLst>
                  <a:ext uri="{FF2B5EF4-FFF2-40B4-BE49-F238E27FC236}">
                    <a16:creationId xmlns:a16="http://schemas.microsoft.com/office/drawing/2014/main" id="{812C9065-2881-28A5-50AC-2F5257168AD4}"/>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3" name="Google Shape;4736;p68">
                <a:extLst>
                  <a:ext uri="{FF2B5EF4-FFF2-40B4-BE49-F238E27FC236}">
                    <a16:creationId xmlns:a16="http://schemas.microsoft.com/office/drawing/2014/main" id="{84CB1542-4306-0D1F-3F4E-9CE8366D1B77}"/>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4" name="Google Shape;4737;p68">
                <a:extLst>
                  <a:ext uri="{FF2B5EF4-FFF2-40B4-BE49-F238E27FC236}">
                    <a16:creationId xmlns:a16="http://schemas.microsoft.com/office/drawing/2014/main" id="{DBAD6436-A1AF-81E5-F2FA-C4AE7FBF0510}"/>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5" name="Google Shape;4738;p68">
                <a:extLst>
                  <a:ext uri="{FF2B5EF4-FFF2-40B4-BE49-F238E27FC236}">
                    <a16:creationId xmlns:a16="http://schemas.microsoft.com/office/drawing/2014/main" id="{C75DD608-455E-0DC7-BA81-6637174E5CB4}"/>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6" name="Google Shape;4739;p68">
                <a:extLst>
                  <a:ext uri="{FF2B5EF4-FFF2-40B4-BE49-F238E27FC236}">
                    <a16:creationId xmlns:a16="http://schemas.microsoft.com/office/drawing/2014/main" id="{83E5F3FD-68DC-9E30-41CA-061F959D6AA1}"/>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7" name="Google Shape;4740;p68">
                <a:extLst>
                  <a:ext uri="{FF2B5EF4-FFF2-40B4-BE49-F238E27FC236}">
                    <a16:creationId xmlns:a16="http://schemas.microsoft.com/office/drawing/2014/main" id="{A8364CFC-7BA1-D715-87BB-BF5561685F77}"/>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8" name="Google Shape;4741;p68">
                <a:extLst>
                  <a:ext uri="{FF2B5EF4-FFF2-40B4-BE49-F238E27FC236}">
                    <a16:creationId xmlns:a16="http://schemas.microsoft.com/office/drawing/2014/main" id="{166083B4-5706-5629-91DB-BCF7B882E579}"/>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69" name="Google Shape;4742;p68">
                <a:extLst>
                  <a:ext uri="{FF2B5EF4-FFF2-40B4-BE49-F238E27FC236}">
                    <a16:creationId xmlns:a16="http://schemas.microsoft.com/office/drawing/2014/main" id="{3A3468C7-3C25-2F05-651C-F289BE39D8BA}"/>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0" name="Google Shape;4743;p68">
                <a:extLst>
                  <a:ext uri="{FF2B5EF4-FFF2-40B4-BE49-F238E27FC236}">
                    <a16:creationId xmlns:a16="http://schemas.microsoft.com/office/drawing/2014/main" id="{A71B29E7-F5B2-3000-72B1-DC1FC9B87390}"/>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1" name="Google Shape;4744;p68">
                <a:extLst>
                  <a:ext uri="{FF2B5EF4-FFF2-40B4-BE49-F238E27FC236}">
                    <a16:creationId xmlns:a16="http://schemas.microsoft.com/office/drawing/2014/main" id="{F26F3D8D-6CED-3B95-0C1D-7D9B38571070}"/>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2" name="Google Shape;4745;p68">
                <a:extLst>
                  <a:ext uri="{FF2B5EF4-FFF2-40B4-BE49-F238E27FC236}">
                    <a16:creationId xmlns:a16="http://schemas.microsoft.com/office/drawing/2014/main" id="{43AADD2E-D110-A1E3-AE29-39492691FDEA}"/>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3" name="Google Shape;4746;p68">
                <a:extLst>
                  <a:ext uri="{FF2B5EF4-FFF2-40B4-BE49-F238E27FC236}">
                    <a16:creationId xmlns:a16="http://schemas.microsoft.com/office/drawing/2014/main" id="{29CE9010-A155-562F-01A5-402ACC48C9A2}"/>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4" name="Google Shape;4747;p68">
                <a:extLst>
                  <a:ext uri="{FF2B5EF4-FFF2-40B4-BE49-F238E27FC236}">
                    <a16:creationId xmlns:a16="http://schemas.microsoft.com/office/drawing/2014/main" id="{D4A5E9B1-EE79-C4B4-16F0-62D06C7593F9}"/>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5" name="Google Shape;4748;p68">
                <a:extLst>
                  <a:ext uri="{FF2B5EF4-FFF2-40B4-BE49-F238E27FC236}">
                    <a16:creationId xmlns:a16="http://schemas.microsoft.com/office/drawing/2014/main" id="{C3CDAA70-ECB4-AD13-C545-125385F6B9B9}"/>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6" name="Google Shape;4749;p68">
                <a:extLst>
                  <a:ext uri="{FF2B5EF4-FFF2-40B4-BE49-F238E27FC236}">
                    <a16:creationId xmlns:a16="http://schemas.microsoft.com/office/drawing/2014/main" id="{F25A9701-8372-CC38-EF6B-F838CF6CA242}"/>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7" name="Google Shape;4750;p68">
                <a:extLst>
                  <a:ext uri="{FF2B5EF4-FFF2-40B4-BE49-F238E27FC236}">
                    <a16:creationId xmlns:a16="http://schemas.microsoft.com/office/drawing/2014/main" id="{2958B4B4-8C37-8E04-1381-D8845AAFA544}"/>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8" name="Google Shape;4751;p68">
                <a:extLst>
                  <a:ext uri="{FF2B5EF4-FFF2-40B4-BE49-F238E27FC236}">
                    <a16:creationId xmlns:a16="http://schemas.microsoft.com/office/drawing/2014/main" id="{377C4271-96B2-B862-32D1-DEB0ED59D143}"/>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79" name="Google Shape;4752;p68">
                <a:extLst>
                  <a:ext uri="{FF2B5EF4-FFF2-40B4-BE49-F238E27FC236}">
                    <a16:creationId xmlns:a16="http://schemas.microsoft.com/office/drawing/2014/main" id="{70F3DBA5-29BA-8C62-727B-92B61AE40D3D}"/>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0" name="Google Shape;4753;p68">
                <a:extLst>
                  <a:ext uri="{FF2B5EF4-FFF2-40B4-BE49-F238E27FC236}">
                    <a16:creationId xmlns:a16="http://schemas.microsoft.com/office/drawing/2014/main" id="{0D0F9D87-98A6-924D-50DE-81E5DE72D330}"/>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1" name="Google Shape;4754;p68">
                <a:extLst>
                  <a:ext uri="{FF2B5EF4-FFF2-40B4-BE49-F238E27FC236}">
                    <a16:creationId xmlns:a16="http://schemas.microsoft.com/office/drawing/2014/main" id="{51556190-9322-3EDA-AC72-7235BB4A019C}"/>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2" name="Google Shape;4755;p68">
                <a:extLst>
                  <a:ext uri="{FF2B5EF4-FFF2-40B4-BE49-F238E27FC236}">
                    <a16:creationId xmlns:a16="http://schemas.microsoft.com/office/drawing/2014/main" id="{EC884366-C55A-BD80-9112-E16760DC03A7}"/>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3" name="Google Shape;4756;p68">
                <a:extLst>
                  <a:ext uri="{FF2B5EF4-FFF2-40B4-BE49-F238E27FC236}">
                    <a16:creationId xmlns:a16="http://schemas.microsoft.com/office/drawing/2014/main" id="{15D38ECC-00CB-C4D6-6CAD-0FA5BDB94189}"/>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4" name="Google Shape;4757;p68">
                <a:extLst>
                  <a:ext uri="{FF2B5EF4-FFF2-40B4-BE49-F238E27FC236}">
                    <a16:creationId xmlns:a16="http://schemas.microsoft.com/office/drawing/2014/main" id="{2A111B78-BAA2-4BBB-5FBE-4EB25DC877C5}"/>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5" name="Google Shape;4758;p68">
                <a:extLst>
                  <a:ext uri="{FF2B5EF4-FFF2-40B4-BE49-F238E27FC236}">
                    <a16:creationId xmlns:a16="http://schemas.microsoft.com/office/drawing/2014/main" id="{B6E1309D-F2DC-6FCF-1320-147EF3FFF2B3}"/>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6" name="Google Shape;4759;p68">
                <a:extLst>
                  <a:ext uri="{FF2B5EF4-FFF2-40B4-BE49-F238E27FC236}">
                    <a16:creationId xmlns:a16="http://schemas.microsoft.com/office/drawing/2014/main" id="{4F7AE14E-5B82-BC5F-51D0-8F44FEBD96C5}"/>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7" name="Google Shape;4760;p68">
                <a:extLst>
                  <a:ext uri="{FF2B5EF4-FFF2-40B4-BE49-F238E27FC236}">
                    <a16:creationId xmlns:a16="http://schemas.microsoft.com/office/drawing/2014/main" id="{E877434A-0DE4-4731-4311-82DD1961CD21}"/>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8" name="Google Shape;4761;p68">
                <a:extLst>
                  <a:ext uri="{FF2B5EF4-FFF2-40B4-BE49-F238E27FC236}">
                    <a16:creationId xmlns:a16="http://schemas.microsoft.com/office/drawing/2014/main" id="{BCF1A149-192F-9FAF-BF93-A5607B43D164}"/>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89" name="Google Shape;4762;p68">
                <a:extLst>
                  <a:ext uri="{FF2B5EF4-FFF2-40B4-BE49-F238E27FC236}">
                    <a16:creationId xmlns:a16="http://schemas.microsoft.com/office/drawing/2014/main" id="{E29940E9-E165-05B6-E5F1-A870C6794C3A}"/>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0" name="Google Shape;4763;p68">
                <a:extLst>
                  <a:ext uri="{FF2B5EF4-FFF2-40B4-BE49-F238E27FC236}">
                    <a16:creationId xmlns:a16="http://schemas.microsoft.com/office/drawing/2014/main" id="{1DCFEBF0-1C27-95FA-EF11-D65E250BA3AA}"/>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1" name="Google Shape;4764;p68">
                <a:extLst>
                  <a:ext uri="{FF2B5EF4-FFF2-40B4-BE49-F238E27FC236}">
                    <a16:creationId xmlns:a16="http://schemas.microsoft.com/office/drawing/2014/main" id="{D0D1074C-71AB-8E90-A13F-8089C6A253FD}"/>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2" name="Google Shape;4765;p68">
                <a:extLst>
                  <a:ext uri="{FF2B5EF4-FFF2-40B4-BE49-F238E27FC236}">
                    <a16:creationId xmlns:a16="http://schemas.microsoft.com/office/drawing/2014/main" id="{58479605-5E09-A0BA-0B1F-2E29FAEB3196}"/>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3" name="Google Shape;4766;p68">
                <a:extLst>
                  <a:ext uri="{FF2B5EF4-FFF2-40B4-BE49-F238E27FC236}">
                    <a16:creationId xmlns:a16="http://schemas.microsoft.com/office/drawing/2014/main" id="{93031BFF-E2F8-387A-95D4-FA85D29765F0}"/>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4" name="Google Shape;4767;p68">
                <a:extLst>
                  <a:ext uri="{FF2B5EF4-FFF2-40B4-BE49-F238E27FC236}">
                    <a16:creationId xmlns:a16="http://schemas.microsoft.com/office/drawing/2014/main" id="{600E9D54-07CB-6CAA-E3A9-7DB9CF676CF6}"/>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5" name="Google Shape;4768;p68">
                <a:extLst>
                  <a:ext uri="{FF2B5EF4-FFF2-40B4-BE49-F238E27FC236}">
                    <a16:creationId xmlns:a16="http://schemas.microsoft.com/office/drawing/2014/main" id="{4159A4CC-E2DB-9901-D6ED-42B417C16843}"/>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6" name="Google Shape;4769;p68">
                <a:extLst>
                  <a:ext uri="{FF2B5EF4-FFF2-40B4-BE49-F238E27FC236}">
                    <a16:creationId xmlns:a16="http://schemas.microsoft.com/office/drawing/2014/main" id="{9947C288-06A6-3745-E87E-F1C5540C1471}"/>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7" name="Google Shape;4770;p68">
                <a:extLst>
                  <a:ext uri="{FF2B5EF4-FFF2-40B4-BE49-F238E27FC236}">
                    <a16:creationId xmlns:a16="http://schemas.microsoft.com/office/drawing/2014/main" id="{1BC61CF9-170C-A42F-8E27-BFDF8BF99F17}"/>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8" name="Google Shape;4771;p68">
                <a:extLst>
                  <a:ext uri="{FF2B5EF4-FFF2-40B4-BE49-F238E27FC236}">
                    <a16:creationId xmlns:a16="http://schemas.microsoft.com/office/drawing/2014/main" id="{DFA6B5A2-CB52-D905-AF76-96EF855150BB}"/>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299" name="Google Shape;4772;p68">
                <a:extLst>
                  <a:ext uri="{FF2B5EF4-FFF2-40B4-BE49-F238E27FC236}">
                    <a16:creationId xmlns:a16="http://schemas.microsoft.com/office/drawing/2014/main" id="{DC6480FA-CB05-D2DB-7906-23704F53B537}"/>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0" name="Google Shape;4773;p68">
                <a:extLst>
                  <a:ext uri="{FF2B5EF4-FFF2-40B4-BE49-F238E27FC236}">
                    <a16:creationId xmlns:a16="http://schemas.microsoft.com/office/drawing/2014/main" id="{DFB64ABA-376D-03F0-98D3-DDC0DBDEDC24}"/>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1" name="Google Shape;4774;p68">
                <a:extLst>
                  <a:ext uri="{FF2B5EF4-FFF2-40B4-BE49-F238E27FC236}">
                    <a16:creationId xmlns:a16="http://schemas.microsoft.com/office/drawing/2014/main" id="{CF1856EC-16B8-4132-8654-09E19453875E}"/>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2" name="Google Shape;4775;p68">
                <a:extLst>
                  <a:ext uri="{FF2B5EF4-FFF2-40B4-BE49-F238E27FC236}">
                    <a16:creationId xmlns:a16="http://schemas.microsoft.com/office/drawing/2014/main" id="{0D8B46B7-814A-C548-55AF-F5937A113E26}"/>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3" name="Google Shape;4776;p68">
                <a:extLst>
                  <a:ext uri="{FF2B5EF4-FFF2-40B4-BE49-F238E27FC236}">
                    <a16:creationId xmlns:a16="http://schemas.microsoft.com/office/drawing/2014/main" id="{563E0D3D-6E70-D156-CB17-24BAC49B6D8D}"/>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4" name="Google Shape;4777;p68">
                <a:extLst>
                  <a:ext uri="{FF2B5EF4-FFF2-40B4-BE49-F238E27FC236}">
                    <a16:creationId xmlns:a16="http://schemas.microsoft.com/office/drawing/2014/main" id="{D9F12936-28B8-B759-5502-46FD218E2400}"/>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5" name="Google Shape;4778;p68">
                <a:extLst>
                  <a:ext uri="{FF2B5EF4-FFF2-40B4-BE49-F238E27FC236}">
                    <a16:creationId xmlns:a16="http://schemas.microsoft.com/office/drawing/2014/main" id="{2930588C-49B0-7851-89D3-6780D9AD7BF4}"/>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6" name="Google Shape;4779;p68">
                <a:extLst>
                  <a:ext uri="{FF2B5EF4-FFF2-40B4-BE49-F238E27FC236}">
                    <a16:creationId xmlns:a16="http://schemas.microsoft.com/office/drawing/2014/main" id="{2DEB9FA5-D46B-16E9-E747-2A6966AF73D1}"/>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7" name="Google Shape;4780;p68">
                <a:extLst>
                  <a:ext uri="{FF2B5EF4-FFF2-40B4-BE49-F238E27FC236}">
                    <a16:creationId xmlns:a16="http://schemas.microsoft.com/office/drawing/2014/main" id="{9ABDC35C-795E-8978-2F05-861C1D647242}"/>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8" name="Google Shape;4781;p68">
                <a:extLst>
                  <a:ext uri="{FF2B5EF4-FFF2-40B4-BE49-F238E27FC236}">
                    <a16:creationId xmlns:a16="http://schemas.microsoft.com/office/drawing/2014/main" id="{A7C58D98-F5B5-78EA-6A7F-0377F2E350EE}"/>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09" name="Google Shape;4782;p68">
                <a:extLst>
                  <a:ext uri="{FF2B5EF4-FFF2-40B4-BE49-F238E27FC236}">
                    <a16:creationId xmlns:a16="http://schemas.microsoft.com/office/drawing/2014/main" id="{F46CFCF3-6D2C-A185-DD55-C156A8064B7B}"/>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0" name="Google Shape;4783;p68">
                <a:extLst>
                  <a:ext uri="{FF2B5EF4-FFF2-40B4-BE49-F238E27FC236}">
                    <a16:creationId xmlns:a16="http://schemas.microsoft.com/office/drawing/2014/main" id="{32FDC007-0AD7-95A4-BAE4-D46BDA44DAA0}"/>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1" name="Google Shape;4784;p68">
                <a:extLst>
                  <a:ext uri="{FF2B5EF4-FFF2-40B4-BE49-F238E27FC236}">
                    <a16:creationId xmlns:a16="http://schemas.microsoft.com/office/drawing/2014/main" id="{477B9853-AFCC-D008-9F6F-8BFC8F69FA59}"/>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2" name="Google Shape;4785;p68">
                <a:extLst>
                  <a:ext uri="{FF2B5EF4-FFF2-40B4-BE49-F238E27FC236}">
                    <a16:creationId xmlns:a16="http://schemas.microsoft.com/office/drawing/2014/main" id="{96B11000-871E-F454-BA47-76C41A01B94C}"/>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3" name="Google Shape;4786;p68">
                <a:extLst>
                  <a:ext uri="{FF2B5EF4-FFF2-40B4-BE49-F238E27FC236}">
                    <a16:creationId xmlns:a16="http://schemas.microsoft.com/office/drawing/2014/main" id="{F854EBE4-ED88-42AB-7EFB-473D233FE057}"/>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4" name="Google Shape;4787;p68">
                <a:extLst>
                  <a:ext uri="{FF2B5EF4-FFF2-40B4-BE49-F238E27FC236}">
                    <a16:creationId xmlns:a16="http://schemas.microsoft.com/office/drawing/2014/main" id="{0F15EA55-F2DD-0B07-C79A-A154FDCCBBED}"/>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5" name="Google Shape;4788;p68">
                <a:extLst>
                  <a:ext uri="{FF2B5EF4-FFF2-40B4-BE49-F238E27FC236}">
                    <a16:creationId xmlns:a16="http://schemas.microsoft.com/office/drawing/2014/main" id="{B7D48F96-8DD7-44DA-F31B-D56582B48C4D}"/>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6" name="Google Shape;4789;p68">
                <a:extLst>
                  <a:ext uri="{FF2B5EF4-FFF2-40B4-BE49-F238E27FC236}">
                    <a16:creationId xmlns:a16="http://schemas.microsoft.com/office/drawing/2014/main" id="{6724842B-34F3-93CA-61CD-2E90B4A7D7A4}"/>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7" name="Google Shape;4790;p68">
                <a:extLst>
                  <a:ext uri="{FF2B5EF4-FFF2-40B4-BE49-F238E27FC236}">
                    <a16:creationId xmlns:a16="http://schemas.microsoft.com/office/drawing/2014/main" id="{1EBE76E0-4BAB-1FD9-4AD2-3EE99828E72C}"/>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8" name="Google Shape;4791;p68">
                <a:extLst>
                  <a:ext uri="{FF2B5EF4-FFF2-40B4-BE49-F238E27FC236}">
                    <a16:creationId xmlns:a16="http://schemas.microsoft.com/office/drawing/2014/main" id="{671CD391-5F4C-3E4E-DB8B-394CB6FE9B02}"/>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19" name="Google Shape;4792;p68">
                <a:extLst>
                  <a:ext uri="{FF2B5EF4-FFF2-40B4-BE49-F238E27FC236}">
                    <a16:creationId xmlns:a16="http://schemas.microsoft.com/office/drawing/2014/main" id="{D742C893-6BE3-2493-D844-18F5422C5749}"/>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0" name="Google Shape;4793;p68">
                <a:extLst>
                  <a:ext uri="{FF2B5EF4-FFF2-40B4-BE49-F238E27FC236}">
                    <a16:creationId xmlns:a16="http://schemas.microsoft.com/office/drawing/2014/main" id="{769B113C-BE4B-CDE1-CC6A-BCE4CDF72671}"/>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1" name="Google Shape;4794;p68">
                <a:extLst>
                  <a:ext uri="{FF2B5EF4-FFF2-40B4-BE49-F238E27FC236}">
                    <a16:creationId xmlns:a16="http://schemas.microsoft.com/office/drawing/2014/main" id="{B1D50A7F-B261-69DA-B46F-B59E62F68608}"/>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2" name="Google Shape;4795;p68">
                <a:extLst>
                  <a:ext uri="{FF2B5EF4-FFF2-40B4-BE49-F238E27FC236}">
                    <a16:creationId xmlns:a16="http://schemas.microsoft.com/office/drawing/2014/main" id="{E14C558F-0CE3-7687-AFCF-228A7DF15E4C}"/>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3" name="Google Shape;4796;p68">
                <a:extLst>
                  <a:ext uri="{FF2B5EF4-FFF2-40B4-BE49-F238E27FC236}">
                    <a16:creationId xmlns:a16="http://schemas.microsoft.com/office/drawing/2014/main" id="{7CA7E441-6E19-3DDD-3E49-327D899AFB8F}"/>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4" name="Google Shape;4797;p68">
                <a:extLst>
                  <a:ext uri="{FF2B5EF4-FFF2-40B4-BE49-F238E27FC236}">
                    <a16:creationId xmlns:a16="http://schemas.microsoft.com/office/drawing/2014/main" id="{6046AB50-C5B7-CB1B-E12C-419A5ED47A8A}"/>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5" name="Google Shape;4798;p68">
                <a:extLst>
                  <a:ext uri="{FF2B5EF4-FFF2-40B4-BE49-F238E27FC236}">
                    <a16:creationId xmlns:a16="http://schemas.microsoft.com/office/drawing/2014/main" id="{3F767931-30E5-F92F-01FC-CD80BE04F435}"/>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6" name="Google Shape;4799;p68">
                <a:extLst>
                  <a:ext uri="{FF2B5EF4-FFF2-40B4-BE49-F238E27FC236}">
                    <a16:creationId xmlns:a16="http://schemas.microsoft.com/office/drawing/2014/main" id="{A0417983-F2D7-6C35-3E29-5C83D91D82CA}"/>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7" name="Google Shape;4800;p68">
                <a:extLst>
                  <a:ext uri="{FF2B5EF4-FFF2-40B4-BE49-F238E27FC236}">
                    <a16:creationId xmlns:a16="http://schemas.microsoft.com/office/drawing/2014/main" id="{F25FA248-C9A7-B722-3C99-932613D14872}"/>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8" name="Google Shape;4801;p68">
                <a:extLst>
                  <a:ext uri="{FF2B5EF4-FFF2-40B4-BE49-F238E27FC236}">
                    <a16:creationId xmlns:a16="http://schemas.microsoft.com/office/drawing/2014/main" id="{DF8E599D-4E5B-852D-D954-358DFDB08EC8}"/>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29" name="Google Shape;4802;p68">
                <a:extLst>
                  <a:ext uri="{FF2B5EF4-FFF2-40B4-BE49-F238E27FC236}">
                    <a16:creationId xmlns:a16="http://schemas.microsoft.com/office/drawing/2014/main" id="{7A573367-F399-2AF5-614B-72FC7ECAD284}"/>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0" name="Google Shape;4803;p68">
                <a:extLst>
                  <a:ext uri="{FF2B5EF4-FFF2-40B4-BE49-F238E27FC236}">
                    <a16:creationId xmlns:a16="http://schemas.microsoft.com/office/drawing/2014/main" id="{B59A0484-2D62-A850-2B86-715BC73CDF5A}"/>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1" name="Google Shape;4804;p68">
                <a:extLst>
                  <a:ext uri="{FF2B5EF4-FFF2-40B4-BE49-F238E27FC236}">
                    <a16:creationId xmlns:a16="http://schemas.microsoft.com/office/drawing/2014/main" id="{F2CF2FBF-E81A-40E0-82CC-BBFE3897DC15}"/>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2" name="Google Shape;4805;p68">
                <a:extLst>
                  <a:ext uri="{FF2B5EF4-FFF2-40B4-BE49-F238E27FC236}">
                    <a16:creationId xmlns:a16="http://schemas.microsoft.com/office/drawing/2014/main" id="{2022EA87-766D-BDF8-1E1D-76276D95BB98}"/>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3" name="Google Shape;4806;p68">
                <a:extLst>
                  <a:ext uri="{FF2B5EF4-FFF2-40B4-BE49-F238E27FC236}">
                    <a16:creationId xmlns:a16="http://schemas.microsoft.com/office/drawing/2014/main" id="{FFC39638-DCE4-009D-B7EB-CB945F8C52AC}"/>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4" name="Google Shape;4807;p68">
                <a:extLst>
                  <a:ext uri="{FF2B5EF4-FFF2-40B4-BE49-F238E27FC236}">
                    <a16:creationId xmlns:a16="http://schemas.microsoft.com/office/drawing/2014/main" id="{FB88D3AD-7F04-9C03-3524-7018C84B5F62}"/>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5" name="Google Shape;4808;p68">
                <a:extLst>
                  <a:ext uri="{FF2B5EF4-FFF2-40B4-BE49-F238E27FC236}">
                    <a16:creationId xmlns:a16="http://schemas.microsoft.com/office/drawing/2014/main" id="{050F2AB2-6515-1C04-918C-36C5A550C1B8}"/>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6" name="Google Shape;4809;p68">
                <a:extLst>
                  <a:ext uri="{FF2B5EF4-FFF2-40B4-BE49-F238E27FC236}">
                    <a16:creationId xmlns:a16="http://schemas.microsoft.com/office/drawing/2014/main" id="{8F123034-7D1F-3A7E-77A3-679CFC538E25}"/>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7" name="Google Shape;4810;p68">
                <a:extLst>
                  <a:ext uri="{FF2B5EF4-FFF2-40B4-BE49-F238E27FC236}">
                    <a16:creationId xmlns:a16="http://schemas.microsoft.com/office/drawing/2014/main" id="{5DFB686A-9513-BAD4-7884-A3BAF63883AF}"/>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8" name="Google Shape;4811;p68">
                <a:extLst>
                  <a:ext uri="{FF2B5EF4-FFF2-40B4-BE49-F238E27FC236}">
                    <a16:creationId xmlns:a16="http://schemas.microsoft.com/office/drawing/2014/main" id="{E92FE23C-8AF6-942F-F6D8-2A6CB649198F}"/>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39" name="Google Shape;4812;p68">
                <a:extLst>
                  <a:ext uri="{FF2B5EF4-FFF2-40B4-BE49-F238E27FC236}">
                    <a16:creationId xmlns:a16="http://schemas.microsoft.com/office/drawing/2014/main" id="{EE285CF9-422E-B88E-227B-206F10FB260F}"/>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0" name="Google Shape;4813;p68">
                <a:extLst>
                  <a:ext uri="{FF2B5EF4-FFF2-40B4-BE49-F238E27FC236}">
                    <a16:creationId xmlns:a16="http://schemas.microsoft.com/office/drawing/2014/main" id="{B2C7F2FB-35F6-7633-514A-E78A6C58CE55}"/>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1" name="Google Shape;4814;p68">
                <a:extLst>
                  <a:ext uri="{FF2B5EF4-FFF2-40B4-BE49-F238E27FC236}">
                    <a16:creationId xmlns:a16="http://schemas.microsoft.com/office/drawing/2014/main" id="{D2A16077-8FD5-788F-5EBB-0E98BFB4DC4F}"/>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2" name="Google Shape;4815;p68">
                <a:extLst>
                  <a:ext uri="{FF2B5EF4-FFF2-40B4-BE49-F238E27FC236}">
                    <a16:creationId xmlns:a16="http://schemas.microsoft.com/office/drawing/2014/main" id="{F9618E54-0554-FF78-E04A-8BCBABB5B9C1}"/>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3" name="Google Shape;4816;p68">
                <a:extLst>
                  <a:ext uri="{FF2B5EF4-FFF2-40B4-BE49-F238E27FC236}">
                    <a16:creationId xmlns:a16="http://schemas.microsoft.com/office/drawing/2014/main" id="{13C4DDDE-09F9-CB56-3CA1-3C5B9118C313}"/>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4" name="Google Shape;4817;p68">
                <a:extLst>
                  <a:ext uri="{FF2B5EF4-FFF2-40B4-BE49-F238E27FC236}">
                    <a16:creationId xmlns:a16="http://schemas.microsoft.com/office/drawing/2014/main" id="{1DB32A36-9E22-8D98-3051-B1BBB905FF52}"/>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5" name="Google Shape;4818;p68">
                <a:extLst>
                  <a:ext uri="{FF2B5EF4-FFF2-40B4-BE49-F238E27FC236}">
                    <a16:creationId xmlns:a16="http://schemas.microsoft.com/office/drawing/2014/main" id="{51C60569-2D20-68E7-9810-29A28854D98A}"/>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6" name="Google Shape;4819;p68">
                <a:extLst>
                  <a:ext uri="{FF2B5EF4-FFF2-40B4-BE49-F238E27FC236}">
                    <a16:creationId xmlns:a16="http://schemas.microsoft.com/office/drawing/2014/main" id="{E98A4019-7D63-82FB-69E0-FFB1F9D9AC30}"/>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7" name="Google Shape;4820;p68">
                <a:extLst>
                  <a:ext uri="{FF2B5EF4-FFF2-40B4-BE49-F238E27FC236}">
                    <a16:creationId xmlns:a16="http://schemas.microsoft.com/office/drawing/2014/main" id="{EB41FBE7-5B44-238B-6049-39E374167846}"/>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8" name="Google Shape;4821;p68">
                <a:extLst>
                  <a:ext uri="{FF2B5EF4-FFF2-40B4-BE49-F238E27FC236}">
                    <a16:creationId xmlns:a16="http://schemas.microsoft.com/office/drawing/2014/main" id="{C09AA1DB-8F9D-003B-EEBC-2F6BF74930B7}"/>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49" name="Google Shape;4822;p68">
                <a:extLst>
                  <a:ext uri="{FF2B5EF4-FFF2-40B4-BE49-F238E27FC236}">
                    <a16:creationId xmlns:a16="http://schemas.microsoft.com/office/drawing/2014/main" id="{828DAD39-6D80-AD8B-13FB-DFD04375CFE1}"/>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0" name="Google Shape;4823;p68">
                <a:extLst>
                  <a:ext uri="{FF2B5EF4-FFF2-40B4-BE49-F238E27FC236}">
                    <a16:creationId xmlns:a16="http://schemas.microsoft.com/office/drawing/2014/main" id="{7EA1EE86-8ACC-26E1-2410-F154881208D8}"/>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1" name="Google Shape;4824;p68">
                <a:extLst>
                  <a:ext uri="{FF2B5EF4-FFF2-40B4-BE49-F238E27FC236}">
                    <a16:creationId xmlns:a16="http://schemas.microsoft.com/office/drawing/2014/main" id="{A153B0E8-9029-4E29-E6BF-3EF7B6B31DA4}"/>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2" name="Google Shape;4825;p68">
                <a:extLst>
                  <a:ext uri="{FF2B5EF4-FFF2-40B4-BE49-F238E27FC236}">
                    <a16:creationId xmlns:a16="http://schemas.microsoft.com/office/drawing/2014/main" id="{A66B1375-3E69-509C-2703-41A3E24C2F6C}"/>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3" name="Google Shape;4826;p68">
                <a:extLst>
                  <a:ext uri="{FF2B5EF4-FFF2-40B4-BE49-F238E27FC236}">
                    <a16:creationId xmlns:a16="http://schemas.microsoft.com/office/drawing/2014/main" id="{EB3FE886-0E40-C904-5198-648CA686F568}"/>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4" name="Google Shape;4827;p68">
                <a:extLst>
                  <a:ext uri="{FF2B5EF4-FFF2-40B4-BE49-F238E27FC236}">
                    <a16:creationId xmlns:a16="http://schemas.microsoft.com/office/drawing/2014/main" id="{4E95EE24-49F2-662F-3AE8-BF72C428DB72}"/>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5" name="Google Shape;4828;p68">
                <a:extLst>
                  <a:ext uri="{FF2B5EF4-FFF2-40B4-BE49-F238E27FC236}">
                    <a16:creationId xmlns:a16="http://schemas.microsoft.com/office/drawing/2014/main" id="{6DFF514E-12C3-6E33-506C-7FDE6D949E1F}"/>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6" name="Google Shape;4829;p68">
                <a:extLst>
                  <a:ext uri="{FF2B5EF4-FFF2-40B4-BE49-F238E27FC236}">
                    <a16:creationId xmlns:a16="http://schemas.microsoft.com/office/drawing/2014/main" id="{13D8AEEB-C38F-3312-899D-931DA7B87E27}"/>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7" name="Google Shape;4830;p68">
                <a:extLst>
                  <a:ext uri="{FF2B5EF4-FFF2-40B4-BE49-F238E27FC236}">
                    <a16:creationId xmlns:a16="http://schemas.microsoft.com/office/drawing/2014/main" id="{79BDCCE1-2525-81ED-761B-3D42D71A8AB3}"/>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8" name="Google Shape;4831;p68">
                <a:extLst>
                  <a:ext uri="{FF2B5EF4-FFF2-40B4-BE49-F238E27FC236}">
                    <a16:creationId xmlns:a16="http://schemas.microsoft.com/office/drawing/2014/main" id="{F234C8F6-7FAE-2D9D-BCE6-EC3B73604470}"/>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59" name="Google Shape;4832;p68">
                <a:extLst>
                  <a:ext uri="{FF2B5EF4-FFF2-40B4-BE49-F238E27FC236}">
                    <a16:creationId xmlns:a16="http://schemas.microsoft.com/office/drawing/2014/main" id="{8B25E23C-83C4-3F08-8EE5-62E38154450B}"/>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0" name="Google Shape;4833;p68">
                <a:extLst>
                  <a:ext uri="{FF2B5EF4-FFF2-40B4-BE49-F238E27FC236}">
                    <a16:creationId xmlns:a16="http://schemas.microsoft.com/office/drawing/2014/main" id="{FA221411-C15E-45CD-8DE3-1AE37727E59E}"/>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1" name="Google Shape;4834;p68">
                <a:extLst>
                  <a:ext uri="{FF2B5EF4-FFF2-40B4-BE49-F238E27FC236}">
                    <a16:creationId xmlns:a16="http://schemas.microsoft.com/office/drawing/2014/main" id="{9FDDAD64-9137-1547-C203-1F9EFCD4C023}"/>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2" name="Google Shape;4835;p68">
                <a:extLst>
                  <a:ext uri="{FF2B5EF4-FFF2-40B4-BE49-F238E27FC236}">
                    <a16:creationId xmlns:a16="http://schemas.microsoft.com/office/drawing/2014/main" id="{9E38BAA5-2D45-E5B0-717C-3342B394ECDE}"/>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3" name="Google Shape;4836;p68">
                <a:extLst>
                  <a:ext uri="{FF2B5EF4-FFF2-40B4-BE49-F238E27FC236}">
                    <a16:creationId xmlns:a16="http://schemas.microsoft.com/office/drawing/2014/main" id="{ECD8A500-0CE6-C491-D26E-E1A26425D1DA}"/>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4" name="Google Shape;4837;p68">
                <a:extLst>
                  <a:ext uri="{FF2B5EF4-FFF2-40B4-BE49-F238E27FC236}">
                    <a16:creationId xmlns:a16="http://schemas.microsoft.com/office/drawing/2014/main" id="{8BA6A38C-3898-6938-5A49-0E282CF2B3FE}"/>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5" name="Google Shape;4838;p68">
                <a:extLst>
                  <a:ext uri="{FF2B5EF4-FFF2-40B4-BE49-F238E27FC236}">
                    <a16:creationId xmlns:a16="http://schemas.microsoft.com/office/drawing/2014/main" id="{8AB36CD6-4094-F4FF-0CED-6CE0F244CA28}"/>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6" name="Google Shape;4839;p68">
                <a:extLst>
                  <a:ext uri="{FF2B5EF4-FFF2-40B4-BE49-F238E27FC236}">
                    <a16:creationId xmlns:a16="http://schemas.microsoft.com/office/drawing/2014/main" id="{DC1CB4C6-D17E-8D16-3C35-BA9409A685BC}"/>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7" name="Google Shape;4840;p68">
                <a:extLst>
                  <a:ext uri="{FF2B5EF4-FFF2-40B4-BE49-F238E27FC236}">
                    <a16:creationId xmlns:a16="http://schemas.microsoft.com/office/drawing/2014/main" id="{C5A8C95D-33D5-5999-F150-47EAEA8E73FC}"/>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8" name="Google Shape;4841;p68">
                <a:extLst>
                  <a:ext uri="{FF2B5EF4-FFF2-40B4-BE49-F238E27FC236}">
                    <a16:creationId xmlns:a16="http://schemas.microsoft.com/office/drawing/2014/main" id="{452B561C-E3E4-0C4C-07FE-F002D7709D68}"/>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69" name="Google Shape;4842;p68">
                <a:extLst>
                  <a:ext uri="{FF2B5EF4-FFF2-40B4-BE49-F238E27FC236}">
                    <a16:creationId xmlns:a16="http://schemas.microsoft.com/office/drawing/2014/main" id="{584AC58C-BB9F-7688-33CF-311DFD7ABB23}"/>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0" name="Google Shape;4843;p68">
                <a:extLst>
                  <a:ext uri="{FF2B5EF4-FFF2-40B4-BE49-F238E27FC236}">
                    <a16:creationId xmlns:a16="http://schemas.microsoft.com/office/drawing/2014/main" id="{C7E6590E-D8A4-703D-6D48-CB1EEFE571A8}"/>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1" name="Google Shape;4844;p68">
                <a:extLst>
                  <a:ext uri="{FF2B5EF4-FFF2-40B4-BE49-F238E27FC236}">
                    <a16:creationId xmlns:a16="http://schemas.microsoft.com/office/drawing/2014/main" id="{C9D6698E-BB30-1839-AEE6-C2979276DFA9}"/>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2" name="Google Shape;4845;p68">
                <a:extLst>
                  <a:ext uri="{FF2B5EF4-FFF2-40B4-BE49-F238E27FC236}">
                    <a16:creationId xmlns:a16="http://schemas.microsoft.com/office/drawing/2014/main" id="{1FB16F12-8F10-17CE-ECB3-4D7AD28E1595}"/>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3" name="Google Shape;4846;p68">
                <a:extLst>
                  <a:ext uri="{FF2B5EF4-FFF2-40B4-BE49-F238E27FC236}">
                    <a16:creationId xmlns:a16="http://schemas.microsoft.com/office/drawing/2014/main" id="{C69797CA-093D-1586-B71B-13CDE4935A88}"/>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4" name="Google Shape;4847;p68">
                <a:extLst>
                  <a:ext uri="{FF2B5EF4-FFF2-40B4-BE49-F238E27FC236}">
                    <a16:creationId xmlns:a16="http://schemas.microsoft.com/office/drawing/2014/main" id="{6950F345-FA0E-9773-B5C5-691F49B3EFDA}"/>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5" name="Google Shape;4848;p68">
                <a:extLst>
                  <a:ext uri="{FF2B5EF4-FFF2-40B4-BE49-F238E27FC236}">
                    <a16:creationId xmlns:a16="http://schemas.microsoft.com/office/drawing/2014/main" id="{C6E1A104-3E13-DC50-A103-6788886A8AFB}"/>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6" name="Google Shape;4849;p68">
                <a:extLst>
                  <a:ext uri="{FF2B5EF4-FFF2-40B4-BE49-F238E27FC236}">
                    <a16:creationId xmlns:a16="http://schemas.microsoft.com/office/drawing/2014/main" id="{0BFC3F73-3484-CAA7-ACAE-7D98E8D32478}"/>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7" name="Google Shape;4850;p68">
                <a:extLst>
                  <a:ext uri="{FF2B5EF4-FFF2-40B4-BE49-F238E27FC236}">
                    <a16:creationId xmlns:a16="http://schemas.microsoft.com/office/drawing/2014/main" id="{0952C8DE-5F70-A411-28B7-F378DF13D6B9}"/>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8" name="Google Shape;4851;p68">
                <a:extLst>
                  <a:ext uri="{FF2B5EF4-FFF2-40B4-BE49-F238E27FC236}">
                    <a16:creationId xmlns:a16="http://schemas.microsoft.com/office/drawing/2014/main" id="{BC5FA4BE-79C6-A2DE-2EEF-F62535F2FE4C}"/>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79" name="Google Shape;4852;p68">
                <a:extLst>
                  <a:ext uri="{FF2B5EF4-FFF2-40B4-BE49-F238E27FC236}">
                    <a16:creationId xmlns:a16="http://schemas.microsoft.com/office/drawing/2014/main" id="{605DB378-10E5-88DE-7217-E2771A8EBEF7}"/>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0" name="Google Shape;4853;p68">
                <a:extLst>
                  <a:ext uri="{FF2B5EF4-FFF2-40B4-BE49-F238E27FC236}">
                    <a16:creationId xmlns:a16="http://schemas.microsoft.com/office/drawing/2014/main" id="{5117DBA0-D274-F279-133C-BEDC0AB6B8EF}"/>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1" name="Google Shape;4854;p68">
                <a:extLst>
                  <a:ext uri="{FF2B5EF4-FFF2-40B4-BE49-F238E27FC236}">
                    <a16:creationId xmlns:a16="http://schemas.microsoft.com/office/drawing/2014/main" id="{C533EDEB-4D0E-4466-1F67-F7586ED0E328}"/>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2" name="Google Shape;4855;p68">
                <a:extLst>
                  <a:ext uri="{FF2B5EF4-FFF2-40B4-BE49-F238E27FC236}">
                    <a16:creationId xmlns:a16="http://schemas.microsoft.com/office/drawing/2014/main" id="{4E3FB1CE-84AE-1D8B-A9D7-D8709F5FCD9E}"/>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3" name="Google Shape;4856;p68">
                <a:extLst>
                  <a:ext uri="{FF2B5EF4-FFF2-40B4-BE49-F238E27FC236}">
                    <a16:creationId xmlns:a16="http://schemas.microsoft.com/office/drawing/2014/main" id="{02F9083F-EC39-70E4-5936-337CB1182730}"/>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4" name="Google Shape;4857;p68">
                <a:extLst>
                  <a:ext uri="{FF2B5EF4-FFF2-40B4-BE49-F238E27FC236}">
                    <a16:creationId xmlns:a16="http://schemas.microsoft.com/office/drawing/2014/main" id="{06452EA5-3A69-E729-A522-378119E83F0A}"/>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5" name="Google Shape;4858;p68">
                <a:extLst>
                  <a:ext uri="{FF2B5EF4-FFF2-40B4-BE49-F238E27FC236}">
                    <a16:creationId xmlns:a16="http://schemas.microsoft.com/office/drawing/2014/main" id="{683DC2B5-2175-552C-DC4F-EAE841470DD7}"/>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6" name="Google Shape;4859;p68">
                <a:extLst>
                  <a:ext uri="{FF2B5EF4-FFF2-40B4-BE49-F238E27FC236}">
                    <a16:creationId xmlns:a16="http://schemas.microsoft.com/office/drawing/2014/main" id="{B9497C28-BBAD-0F29-1B16-655C4C76770E}"/>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7" name="Google Shape;4860;p68">
                <a:extLst>
                  <a:ext uri="{FF2B5EF4-FFF2-40B4-BE49-F238E27FC236}">
                    <a16:creationId xmlns:a16="http://schemas.microsoft.com/office/drawing/2014/main" id="{756ECA5A-6717-7EE5-0A26-051C32BD1C0C}"/>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8" name="Google Shape;4861;p68">
                <a:extLst>
                  <a:ext uri="{FF2B5EF4-FFF2-40B4-BE49-F238E27FC236}">
                    <a16:creationId xmlns:a16="http://schemas.microsoft.com/office/drawing/2014/main" id="{9ADC2F9F-2AF5-25CF-86AE-2DF515AF6A71}"/>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89" name="Google Shape;4862;p68">
                <a:extLst>
                  <a:ext uri="{FF2B5EF4-FFF2-40B4-BE49-F238E27FC236}">
                    <a16:creationId xmlns:a16="http://schemas.microsoft.com/office/drawing/2014/main" id="{B6C67DEB-78BA-33AF-C7AE-A515B8F48F90}"/>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0" name="Google Shape;4863;p68">
                <a:extLst>
                  <a:ext uri="{FF2B5EF4-FFF2-40B4-BE49-F238E27FC236}">
                    <a16:creationId xmlns:a16="http://schemas.microsoft.com/office/drawing/2014/main" id="{C9F6578E-44D0-9A59-BA85-C759753A3B3B}"/>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1" name="Google Shape;4864;p68">
                <a:extLst>
                  <a:ext uri="{FF2B5EF4-FFF2-40B4-BE49-F238E27FC236}">
                    <a16:creationId xmlns:a16="http://schemas.microsoft.com/office/drawing/2014/main" id="{F8FB11C1-2533-B9A4-E390-E28A1D7DFAAE}"/>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2" name="Google Shape;4865;p68">
                <a:extLst>
                  <a:ext uri="{FF2B5EF4-FFF2-40B4-BE49-F238E27FC236}">
                    <a16:creationId xmlns:a16="http://schemas.microsoft.com/office/drawing/2014/main" id="{7945F1A1-DD6A-3411-D8C4-1CDE991B7767}"/>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3" name="Google Shape;4866;p68">
                <a:extLst>
                  <a:ext uri="{FF2B5EF4-FFF2-40B4-BE49-F238E27FC236}">
                    <a16:creationId xmlns:a16="http://schemas.microsoft.com/office/drawing/2014/main" id="{F518ADB7-6EC5-028D-5836-3B480EB34F53}"/>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4" name="Google Shape;4867;p68">
                <a:extLst>
                  <a:ext uri="{FF2B5EF4-FFF2-40B4-BE49-F238E27FC236}">
                    <a16:creationId xmlns:a16="http://schemas.microsoft.com/office/drawing/2014/main" id="{D436133F-FC6B-4B42-2F08-D3531CEFCDB4}"/>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5" name="Google Shape;4868;p68">
                <a:extLst>
                  <a:ext uri="{FF2B5EF4-FFF2-40B4-BE49-F238E27FC236}">
                    <a16:creationId xmlns:a16="http://schemas.microsoft.com/office/drawing/2014/main" id="{59892368-CB00-97EA-A0DA-3A365E7F0C5F}"/>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6" name="Google Shape;4869;p68">
                <a:extLst>
                  <a:ext uri="{FF2B5EF4-FFF2-40B4-BE49-F238E27FC236}">
                    <a16:creationId xmlns:a16="http://schemas.microsoft.com/office/drawing/2014/main" id="{96A3FBFA-4558-3C6B-4CC5-5EF434C280B3}"/>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7" name="Google Shape;4870;p68">
                <a:extLst>
                  <a:ext uri="{FF2B5EF4-FFF2-40B4-BE49-F238E27FC236}">
                    <a16:creationId xmlns:a16="http://schemas.microsoft.com/office/drawing/2014/main" id="{D5FE7046-CE7D-9025-6E17-FC511597A5C0}"/>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8" name="Google Shape;4871;p68">
                <a:extLst>
                  <a:ext uri="{FF2B5EF4-FFF2-40B4-BE49-F238E27FC236}">
                    <a16:creationId xmlns:a16="http://schemas.microsoft.com/office/drawing/2014/main" id="{182EBE42-79FA-E22A-5A48-FB71AF4839D4}"/>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399" name="Google Shape;4872;p68">
                <a:extLst>
                  <a:ext uri="{FF2B5EF4-FFF2-40B4-BE49-F238E27FC236}">
                    <a16:creationId xmlns:a16="http://schemas.microsoft.com/office/drawing/2014/main" id="{1F745AA0-3288-C8F2-0DDD-E429B3EB6BDB}"/>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0" name="Google Shape;4873;p68">
                <a:extLst>
                  <a:ext uri="{FF2B5EF4-FFF2-40B4-BE49-F238E27FC236}">
                    <a16:creationId xmlns:a16="http://schemas.microsoft.com/office/drawing/2014/main" id="{2249A78E-653D-014E-62CB-8B2DAF4120E3}"/>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1" name="Google Shape;4874;p68">
                <a:extLst>
                  <a:ext uri="{FF2B5EF4-FFF2-40B4-BE49-F238E27FC236}">
                    <a16:creationId xmlns:a16="http://schemas.microsoft.com/office/drawing/2014/main" id="{998D657F-0DEE-584B-D0CF-858ECB22ADD8}"/>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2" name="Google Shape;4875;p68">
                <a:extLst>
                  <a:ext uri="{FF2B5EF4-FFF2-40B4-BE49-F238E27FC236}">
                    <a16:creationId xmlns:a16="http://schemas.microsoft.com/office/drawing/2014/main" id="{202CD37E-E9ED-731F-3769-B78D40480858}"/>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3" name="Google Shape;4876;p68">
                <a:extLst>
                  <a:ext uri="{FF2B5EF4-FFF2-40B4-BE49-F238E27FC236}">
                    <a16:creationId xmlns:a16="http://schemas.microsoft.com/office/drawing/2014/main" id="{0B4BA5D8-E18F-8628-1328-DE63427595A9}"/>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4" name="Google Shape;4877;p68">
                <a:extLst>
                  <a:ext uri="{FF2B5EF4-FFF2-40B4-BE49-F238E27FC236}">
                    <a16:creationId xmlns:a16="http://schemas.microsoft.com/office/drawing/2014/main" id="{3E414F65-C959-5E04-798E-B7180B283DC2}"/>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5" name="Google Shape;4878;p68">
                <a:extLst>
                  <a:ext uri="{FF2B5EF4-FFF2-40B4-BE49-F238E27FC236}">
                    <a16:creationId xmlns:a16="http://schemas.microsoft.com/office/drawing/2014/main" id="{BF5B7ECD-7969-46AA-F27E-59589DFD3EC9}"/>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6" name="Google Shape;4879;p68">
                <a:extLst>
                  <a:ext uri="{FF2B5EF4-FFF2-40B4-BE49-F238E27FC236}">
                    <a16:creationId xmlns:a16="http://schemas.microsoft.com/office/drawing/2014/main" id="{322FBD31-E46D-677B-13D6-5623647C3713}"/>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7" name="Google Shape;4880;p68">
                <a:extLst>
                  <a:ext uri="{FF2B5EF4-FFF2-40B4-BE49-F238E27FC236}">
                    <a16:creationId xmlns:a16="http://schemas.microsoft.com/office/drawing/2014/main" id="{02B0781D-FA41-F37F-0C8D-C3FC5E23930B}"/>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8" name="Google Shape;4881;p68">
                <a:extLst>
                  <a:ext uri="{FF2B5EF4-FFF2-40B4-BE49-F238E27FC236}">
                    <a16:creationId xmlns:a16="http://schemas.microsoft.com/office/drawing/2014/main" id="{674238BF-3ED4-23C1-C996-43F5B214F33E}"/>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09" name="Google Shape;4882;p68">
                <a:extLst>
                  <a:ext uri="{FF2B5EF4-FFF2-40B4-BE49-F238E27FC236}">
                    <a16:creationId xmlns:a16="http://schemas.microsoft.com/office/drawing/2014/main" id="{98BCBAC2-D1BB-55AB-8D29-E9D9E99AFEF4}"/>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0" name="Google Shape;4883;p68">
                <a:extLst>
                  <a:ext uri="{FF2B5EF4-FFF2-40B4-BE49-F238E27FC236}">
                    <a16:creationId xmlns:a16="http://schemas.microsoft.com/office/drawing/2014/main" id="{76AF036D-7A87-2D16-DD8B-821978E72552}"/>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1" name="Google Shape;4884;p68">
                <a:extLst>
                  <a:ext uri="{FF2B5EF4-FFF2-40B4-BE49-F238E27FC236}">
                    <a16:creationId xmlns:a16="http://schemas.microsoft.com/office/drawing/2014/main" id="{ED264C2B-5E4A-3675-4DC9-48DDD04A9048}"/>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2" name="Google Shape;4885;p68">
                <a:extLst>
                  <a:ext uri="{FF2B5EF4-FFF2-40B4-BE49-F238E27FC236}">
                    <a16:creationId xmlns:a16="http://schemas.microsoft.com/office/drawing/2014/main" id="{181BA4F7-E3A6-BBC3-5852-C43F4447D436}"/>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3" name="Google Shape;4886;p68">
                <a:extLst>
                  <a:ext uri="{FF2B5EF4-FFF2-40B4-BE49-F238E27FC236}">
                    <a16:creationId xmlns:a16="http://schemas.microsoft.com/office/drawing/2014/main" id="{89636D24-C6FD-31F5-A3D1-814CB7DF5602}"/>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4" name="Google Shape;4887;p68">
                <a:extLst>
                  <a:ext uri="{FF2B5EF4-FFF2-40B4-BE49-F238E27FC236}">
                    <a16:creationId xmlns:a16="http://schemas.microsoft.com/office/drawing/2014/main" id="{7C890AA0-8714-E8ED-680D-45795F6F031E}"/>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5" name="Google Shape;4888;p68">
                <a:extLst>
                  <a:ext uri="{FF2B5EF4-FFF2-40B4-BE49-F238E27FC236}">
                    <a16:creationId xmlns:a16="http://schemas.microsoft.com/office/drawing/2014/main" id="{290E79E2-0D0F-D673-CBCD-FF46163B176B}"/>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6" name="Google Shape;4889;p68">
                <a:extLst>
                  <a:ext uri="{FF2B5EF4-FFF2-40B4-BE49-F238E27FC236}">
                    <a16:creationId xmlns:a16="http://schemas.microsoft.com/office/drawing/2014/main" id="{25CF5F65-B9E4-8A87-B95B-185C80533902}"/>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7" name="Google Shape;4890;p68">
                <a:extLst>
                  <a:ext uri="{FF2B5EF4-FFF2-40B4-BE49-F238E27FC236}">
                    <a16:creationId xmlns:a16="http://schemas.microsoft.com/office/drawing/2014/main" id="{65583AAC-E728-FE2F-C3CB-5C94B6914B3B}"/>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8" name="Google Shape;4891;p68">
                <a:extLst>
                  <a:ext uri="{FF2B5EF4-FFF2-40B4-BE49-F238E27FC236}">
                    <a16:creationId xmlns:a16="http://schemas.microsoft.com/office/drawing/2014/main" id="{C9C5308A-C1CD-BB20-8524-1180FDBBE7A9}"/>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19" name="Google Shape;4892;p68">
                <a:extLst>
                  <a:ext uri="{FF2B5EF4-FFF2-40B4-BE49-F238E27FC236}">
                    <a16:creationId xmlns:a16="http://schemas.microsoft.com/office/drawing/2014/main" id="{1AD36D7F-D1AA-4AF5-626A-104DC5ACD2A3}"/>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0" name="Google Shape;4893;p68">
                <a:extLst>
                  <a:ext uri="{FF2B5EF4-FFF2-40B4-BE49-F238E27FC236}">
                    <a16:creationId xmlns:a16="http://schemas.microsoft.com/office/drawing/2014/main" id="{EC2B3599-AFCB-42B1-1746-DD6D1D6241B0}"/>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1" name="Google Shape;4894;p68">
                <a:extLst>
                  <a:ext uri="{FF2B5EF4-FFF2-40B4-BE49-F238E27FC236}">
                    <a16:creationId xmlns:a16="http://schemas.microsoft.com/office/drawing/2014/main" id="{B007B1C0-F5B1-C767-AF55-B4D5E751AE72}"/>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2" name="Google Shape;4895;p68">
                <a:extLst>
                  <a:ext uri="{FF2B5EF4-FFF2-40B4-BE49-F238E27FC236}">
                    <a16:creationId xmlns:a16="http://schemas.microsoft.com/office/drawing/2014/main" id="{23085CA2-84D5-C4F7-F99A-69949B987E2C}"/>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3" name="Google Shape;4896;p68">
                <a:extLst>
                  <a:ext uri="{FF2B5EF4-FFF2-40B4-BE49-F238E27FC236}">
                    <a16:creationId xmlns:a16="http://schemas.microsoft.com/office/drawing/2014/main" id="{8FAA8CC8-6732-9F1B-6175-BF35782642F4}"/>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4" name="Google Shape;4897;p68">
                <a:extLst>
                  <a:ext uri="{FF2B5EF4-FFF2-40B4-BE49-F238E27FC236}">
                    <a16:creationId xmlns:a16="http://schemas.microsoft.com/office/drawing/2014/main" id="{604E25AD-9ADA-D98F-E12E-2429F53B033C}"/>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5" name="Google Shape;4898;p68">
                <a:extLst>
                  <a:ext uri="{FF2B5EF4-FFF2-40B4-BE49-F238E27FC236}">
                    <a16:creationId xmlns:a16="http://schemas.microsoft.com/office/drawing/2014/main" id="{A68EB31A-4BE1-0B7A-D0E0-A99056B25BB5}"/>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6" name="Google Shape;4899;p68">
                <a:extLst>
                  <a:ext uri="{FF2B5EF4-FFF2-40B4-BE49-F238E27FC236}">
                    <a16:creationId xmlns:a16="http://schemas.microsoft.com/office/drawing/2014/main" id="{4BBF9FAD-52A8-154E-C2BB-D372AA6D4FB4}"/>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7" name="Google Shape;4900;p68">
                <a:extLst>
                  <a:ext uri="{FF2B5EF4-FFF2-40B4-BE49-F238E27FC236}">
                    <a16:creationId xmlns:a16="http://schemas.microsoft.com/office/drawing/2014/main" id="{B99BEBF1-46BE-1F4D-4D99-8BBDF35F5920}"/>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8" name="Google Shape;4901;p68">
                <a:extLst>
                  <a:ext uri="{FF2B5EF4-FFF2-40B4-BE49-F238E27FC236}">
                    <a16:creationId xmlns:a16="http://schemas.microsoft.com/office/drawing/2014/main" id="{22D98A4B-26EE-C6B2-B801-FFF3C7EC77FB}"/>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29" name="Google Shape;4902;p68">
                <a:extLst>
                  <a:ext uri="{FF2B5EF4-FFF2-40B4-BE49-F238E27FC236}">
                    <a16:creationId xmlns:a16="http://schemas.microsoft.com/office/drawing/2014/main" id="{CC6C9880-9F9F-AA7A-3D23-975A2DE04EE6}"/>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0" name="Google Shape;4903;p68">
                <a:extLst>
                  <a:ext uri="{FF2B5EF4-FFF2-40B4-BE49-F238E27FC236}">
                    <a16:creationId xmlns:a16="http://schemas.microsoft.com/office/drawing/2014/main" id="{120BB25C-679C-6FF5-DD9B-DA8B71FA3528}"/>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1" name="Google Shape;4904;p68">
                <a:extLst>
                  <a:ext uri="{FF2B5EF4-FFF2-40B4-BE49-F238E27FC236}">
                    <a16:creationId xmlns:a16="http://schemas.microsoft.com/office/drawing/2014/main" id="{10DB7D01-07EB-15CC-C1F1-589693B4DC6F}"/>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2" name="Google Shape;4905;p68">
                <a:extLst>
                  <a:ext uri="{FF2B5EF4-FFF2-40B4-BE49-F238E27FC236}">
                    <a16:creationId xmlns:a16="http://schemas.microsoft.com/office/drawing/2014/main" id="{EE04B9E9-73BC-8D93-E203-C821380A1E1B}"/>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3" name="Google Shape;4906;p68">
                <a:extLst>
                  <a:ext uri="{FF2B5EF4-FFF2-40B4-BE49-F238E27FC236}">
                    <a16:creationId xmlns:a16="http://schemas.microsoft.com/office/drawing/2014/main" id="{98E00FEB-2AFB-F9C7-BD02-6D96A826A256}"/>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4" name="Google Shape;4907;p68">
                <a:extLst>
                  <a:ext uri="{FF2B5EF4-FFF2-40B4-BE49-F238E27FC236}">
                    <a16:creationId xmlns:a16="http://schemas.microsoft.com/office/drawing/2014/main" id="{B0D284BA-A6B1-10F5-01B9-DC55E07652B8}"/>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5" name="Google Shape;4908;p68">
                <a:extLst>
                  <a:ext uri="{FF2B5EF4-FFF2-40B4-BE49-F238E27FC236}">
                    <a16:creationId xmlns:a16="http://schemas.microsoft.com/office/drawing/2014/main" id="{C4257FB2-4408-7634-A115-4E751973E181}"/>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6" name="Google Shape;4909;p68">
                <a:extLst>
                  <a:ext uri="{FF2B5EF4-FFF2-40B4-BE49-F238E27FC236}">
                    <a16:creationId xmlns:a16="http://schemas.microsoft.com/office/drawing/2014/main" id="{8B2B87F5-563C-30CA-6591-1B5B02D2FF65}"/>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7" name="Google Shape;4910;p68">
                <a:extLst>
                  <a:ext uri="{FF2B5EF4-FFF2-40B4-BE49-F238E27FC236}">
                    <a16:creationId xmlns:a16="http://schemas.microsoft.com/office/drawing/2014/main" id="{BA473D49-C92A-3D46-9CFF-4E66D87FAAFA}"/>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8" name="Google Shape;4911;p68">
                <a:extLst>
                  <a:ext uri="{FF2B5EF4-FFF2-40B4-BE49-F238E27FC236}">
                    <a16:creationId xmlns:a16="http://schemas.microsoft.com/office/drawing/2014/main" id="{F3AA8D2A-BC19-4BBC-F920-55D42CC2014A}"/>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39" name="Google Shape;4912;p68">
                <a:extLst>
                  <a:ext uri="{FF2B5EF4-FFF2-40B4-BE49-F238E27FC236}">
                    <a16:creationId xmlns:a16="http://schemas.microsoft.com/office/drawing/2014/main" id="{91F77D5B-1F9B-545E-C961-DCA6EE74866D}"/>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0" name="Google Shape;4913;p68">
                <a:extLst>
                  <a:ext uri="{FF2B5EF4-FFF2-40B4-BE49-F238E27FC236}">
                    <a16:creationId xmlns:a16="http://schemas.microsoft.com/office/drawing/2014/main" id="{AEFA4918-1025-0F17-76A6-15E00D8561FE}"/>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1" name="Google Shape;4914;p68">
                <a:extLst>
                  <a:ext uri="{FF2B5EF4-FFF2-40B4-BE49-F238E27FC236}">
                    <a16:creationId xmlns:a16="http://schemas.microsoft.com/office/drawing/2014/main" id="{F1C9496B-16EF-5218-5938-EF676B7135B3}"/>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2" name="Google Shape;4915;p68">
                <a:extLst>
                  <a:ext uri="{FF2B5EF4-FFF2-40B4-BE49-F238E27FC236}">
                    <a16:creationId xmlns:a16="http://schemas.microsoft.com/office/drawing/2014/main" id="{99A85BE5-8088-805C-90CF-1F1E76008FCD}"/>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3" name="Google Shape;4916;p68">
                <a:extLst>
                  <a:ext uri="{FF2B5EF4-FFF2-40B4-BE49-F238E27FC236}">
                    <a16:creationId xmlns:a16="http://schemas.microsoft.com/office/drawing/2014/main" id="{7C936A45-7757-2445-2A8B-789F54E156F2}"/>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4" name="Google Shape;4917;p68">
                <a:extLst>
                  <a:ext uri="{FF2B5EF4-FFF2-40B4-BE49-F238E27FC236}">
                    <a16:creationId xmlns:a16="http://schemas.microsoft.com/office/drawing/2014/main" id="{45B11976-1F99-18D1-846C-48CB115EF8BF}"/>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5" name="Google Shape;4918;p68">
                <a:extLst>
                  <a:ext uri="{FF2B5EF4-FFF2-40B4-BE49-F238E27FC236}">
                    <a16:creationId xmlns:a16="http://schemas.microsoft.com/office/drawing/2014/main" id="{475287D2-82FE-96F4-A37E-B5D97520F97F}"/>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6" name="Google Shape;4919;p68">
                <a:extLst>
                  <a:ext uri="{FF2B5EF4-FFF2-40B4-BE49-F238E27FC236}">
                    <a16:creationId xmlns:a16="http://schemas.microsoft.com/office/drawing/2014/main" id="{7F3CF080-0760-F53E-8D18-EFF1D7A5A489}"/>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7" name="Google Shape;4920;p68">
                <a:extLst>
                  <a:ext uri="{FF2B5EF4-FFF2-40B4-BE49-F238E27FC236}">
                    <a16:creationId xmlns:a16="http://schemas.microsoft.com/office/drawing/2014/main" id="{090201A4-B3F8-8DFF-DB96-87ADAE0557A4}"/>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8" name="Google Shape;4921;p68">
                <a:extLst>
                  <a:ext uri="{FF2B5EF4-FFF2-40B4-BE49-F238E27FC236}">
                    <a16:creationId xmlns:a16="http://schemas.microsoft.com/office/drawing/2014/main" id="{A5D7B0AA-3A81-AB50-6A91-F9E5DC0C29EA}"/>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49" name="Google Shape;4922;p68">
                <a:extLst>
                  <a:ext uri="{FF2B5EF4-FFF2-40B4-BE49-F238E27FC236}">
                    <a16:creationId xmlns:a16="http://schemas.microsoft.com/office/drawing/2014/main" id="{2E9E05F5-EDBE-E83E-6A70-743E6981A32B}"/>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0" name="Google Shape;4923;p68">
                <a:extLst>
                  <a:ext uri="{FF2B5EF4-FFF2-40B4-BE49-F238E27FC236}">
                    <a16:creationId xmlns:a16="http://schemas.microsoft.com/office/drawing/2014/main" id="{2AB99CCE-D7D9-787D-C083-5CB60594F2BB}"/>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1" name="Google Shape;4924;p68">
                <a:extLst>
                  <a:ext uri="{FF2B5EF4-FFF2-40B4-BE49-F238E27FC236}">
                    <a16:creationId xmlns:a16="http://schemas.microsoft.com/office/drawing/2014/main" id="{25E82DE9-55E4-6043-5CBD-3DB716D26C8E}"/>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2" name="Google Shape;4925;p68">
                <a:extLst>
                  <a:ext uri="{FF2B5EF4-FFF2-40B4-BE49-F238E27FC236}">
                    <a16:creationId xmlns:a16="http://schemas.microsoft.com/office/drawing/2014/main" id="{B0116ED8-8340-D024-0A51-B05C25AD891C}"/>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3" name="Google Shape;4926;p68">
                <a:extLst>
                  <a:ext uri="{FF2B5EF4-FFF2-40B4-BE49-F238E27FC236}">
                    <a16:creationId xmlns:a16="http://schemas.microsoft.com/office/drawing/2014/main" id="{0794BC0D-9995-4470-23F0-7CFAB1F7D4F5}"/>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4" name="Google Shape;4927;p68">
                <a:extLst>
                  <a:ext uri="{FF2B5EF4-FFF2-40B4-BE49-F238E27FC236}">
                    <a16:creationId xmlns:a16="http://schemas.microsoft.com/office/drawing/2014/main" id="{05A45E0A-427F-6C5D-4D1A-0B3BCE4909ED}"/>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5" name="Google Shape;4928;p68">
                <a:extLst>
                  <a:ext uri="{FF2B5EF4-FFF2-40B4-BE49-F238E27FC236}">
                    <a16:creationId xmlns:a16="http://schemas.microsoft.com/office/drawing/2014/main" id="{9F87CF86-112A-FF50-6478-4447607038C5}"/>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6" name="Google Shape;4929;p68">
                <a:extLst>
                  <a:ext uri="{FF2B5EF4-FFF2-40B4-BE49-F238E27FC236}">
                    <a16:creationId xmlns:a16="http://schemas.microsoft.com/office/drawing/2014/main" id="{0C24C9CB-3D9E-5146-D7B5-BE0852E9C937}"/>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7" name="Google Shape;4930;p68">
                <a:extLst>
                  <a:ext uri="{FF2B5EF4-FFF2-40B4-BE49-F238E27FC236}">
                    <a16:creationId xmlns:a16="http://schemas.microsoft.com/office/drawing/2014/main" id="{21965ED4-D32E-38FA-B15D-BDD2C56F34B0}"/>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8" name="Google Shape;4931;p68">
                <a:extLst>
                  <a:ext uri="{FF2B5EF4-FFF2-40B4-BE49-F238E27FC236}">
                    <a16:creationId xmlns:a16="http://schemas.microsoft.com/office/drawing/2014/main" id="{54FA81FC-0E26-8EC4-16F6-1772A2F0820D}"/>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59" name="Google Shape;4932;p68">
                <a:extLst>
                  <a:ext uri="{FF2B5EF4-FFF2-40B4-BE49-F238E27FC236}">
                    <a16:creationId xmlns:a16="http://schemas.microsoft.com/office/drawing/2014/main" id="{D52B4FAE-B20D-6467-3A63-81EB759E64E0}"/>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0" name="Google Shape;4933;p68">
                <a:extLst>
                  <a:ext uri="{FF2B5EF4-FFF2-40B4-BE49-F238E27FC236}">
                    <a16:creationId xmlns:a16="http://schemas.microsoft.com/office/drawing/2014/main" id="{717C52CE-3E3B-2F49-CE42-C14DAD935BD7}"/>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1" name="Google Shape;4934;p68">
                <a:extLst>
                  <a:ext uri="{FF2B5EF4-FFF2-40B4-BE49-F238E27FC236}">
                    <a16:creationId xmlns:a16="http://schemas.microsoft.com/office/drawing/2014/main" id="{92F6A218-B079-377B-FE98-FF3031AEB4C8}"/>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2" name="Google Shape;4935;p68">
                <a:extLst>
                  <a:ext uri="{FF2B5EF4-FFF2-40B4-BE49-F238E27FC236}">
                    <a16:creationId xmlns:a16="http://schemas.microsoft.com/office/drawing/2014/main" id="{3DF938DA-4F37-A407-36C8-66C09C5F3B49}"/>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3" name="Google Shape;4936;p68">
                <a:extLst>
                  <a:ext uri="{FF2B5EF4-FFF2-40B4-BE49-F238E27FC236}">
                    <a16:creationId xmlns:a16="http://schemas.microsoft.com/office/drawing/2014/main" id="{25C8687E-3EB4-3A95-0F1B-3D78D7B65595}"/>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4" name="Google Shape;4937;p68">
                <a:extLst>
                  <a:ext uri="{FF2B5EF4-FFF2-40B4-BE49-F238E27FC236}">
                    <a16:creationId xmlns:a16="http://schemas.microsoft.com/office/drawing/2014/main" id="{B08A398D-2A30-9805-6C67-B5B6210FB644}"/>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5" name="Google Shape;4938;p68">
                <a:extLst>
                  <a:ext uri="{FF2B5EF4-FFF2-40B4-BE49-F238E27FC236}">
                    <a16:creationId xmlns:a16="http://schemas.microsoft.com/office/drawing/2014/main" id="{A317FA2C-68DC-B5FA-CAA9-C7B08BF479C4}"/>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6" name="Google Shape;4939;p68">
                <a:extLst>
                  <a:ext uri="{FF2B5EF4-FFF2-40B4-BE49-F238E27FC236}">
                    <a16:creationId xmlns:a16="http://schemas.microsoft.com/office/drawing/2014/main" id="{6B783EBB-4A0C-0818-4895-9A112AAD280C}"/>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7" name="Google Shape;4940;p68">
                <a:extLst>
                  <a:ext uri="{FF2B5EF4-FFF2-40B4-BE49-F238E27FC236}">
                    <a16:creationId xmlns:a16="http://schemas.microsoft.com/office/drawing/2014/main" id="{2BA8217E-6C1B-FE6C-3017-A27C56D292B2}"/>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8" name="Google Shape;4941;p68">
                <a:extLst>
                  <a:ext uri="{FF2B5EF4-FFF2-40B4-BE49-F238E27FC236}">
                    <a16:creationId xmlns:a16="http://schemas.microsoft.com/office/drawing/2014/main" id="{BD57203B-D502-BDDA-1929-63B68D3A9E19}"/>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69" name="Google Shape;4942;p68">
                <a:extLst>
                  <a:ext uri="{FF2B5EF4-FFF2-40B4-BE49-F238E27FC236}">
                    <a16:creationId xmlns:a16="http://schemas.microsoft.com/office/drawing/2014/main" id="{8D495045-5335-0158-B3D0-EAC9787D1C8F}"/>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0" name="Google Shape;4943;p68">
                <a:extLst>
                  <a:ext uri="{FF2B5EF4-FFF2-40B4-BE49-F238E27FC236}">
                    <a16:creationId xmlns:a16="http://schemas.microsoft.com/office/drawing/2014/main" id="{DF2D84BD-A49A-7DB6-EDD7-96797558D884}"/>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1" name="Google Shape;4944;p68">
                <a:extLst>
                  <a:ext uri="{FF2B5EF4-FFF2-40B4-BE49-F238E27FC236}">
                    <a16:creationId xmlns:a16="http://schemas.microsoft.com/office/drawing/2014/main" id="{24FA9DEE-0621-0541-72B1-2F421CE979AA}"/>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2" name="Google Shape;4945;p68">
                <a:extLst>
                  <a:ext uri="{FF2B5EF4-FFF2-40B4-BE49-F238E27FC236}">
                    <a16:creationId xmlns:a16="http://schemas.microsoft.com/office/drawing/2014/main" id="{08B88EA1-3339-E3D2-5D83-C0220E5D3D53}"/>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3" name="Google Shape;4946;p68">
                <a:extLst>
                  <a:ext uri="{FF2B5EF4-FFF2-40B4-BE49-F238E27FC236}">
                    <a16:creationId xmlns:a16="http://schemas.microsoft.com/office/drawing/2014/main" id="{03530F3F-3EE4-8531-BCA5-3C6D637F7895}"/>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4" name="Google Shape;4947;p68">
                <a:extLst>
                  <a:ext uri="{FF2B5EF4-FFF2-40B4-BE49-F238E27FC236}">
                    <a16:creationId xmlns:a16="http://schemas.microsoft.com/office/drawing/2014/main" id="{1D0C25E9-303B-2097-77DF-7AB7F627BDC5}"/>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5" name="Google Shape;4948;p68">
                <a:extLst>
                  <a:ext uri="{FF2B5EF4-FFF2-40B4-BE49-F238E27FC236}">
                    <a16:creationId xmlns:a16="http://schemas.microsoft.com/office/drawing/2014/main" id="{10AC9087-61B0-E759-6FCC-F6A865883DE2}"/>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6" name="Google Shape;4949;p68">
                <a:extLst>
                  <a:ext uri="{FF2B5EF4-FFF2-40B4-BE49-F238E27FC236}">
                    <a16:creationId xmlns:a16="http://schemas.microsoft.com/office/drawing/2014/main" id="{0BBA30B5-6DED-60F1-2091-6D92FBF6D025}"/>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7" name="Google Shape;4950;p68">
                <a:extLst>
                  <a:ext uri="{FF2B5EF4-FFF2-40B4-BE49-F238E27FC236}">
                    <a16:creationId xmlns:a16="http://schemas.microsoft.com/office/drawing/2014/main" id="{CB6F0F72-AFF4-A952-733E-77BCBB3177B0}"/>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8" name="Google Shape;4951;p68">
                <a:extLst>
                  <a:ext uri="{FF2B5EF4-FFF2-40B4-BE49-F238E27FC236}">
                    <a16:creationId xmlns:a16="http://schemas.microsoft.com/office/drawing/2014/main" id="{5D778C17-4C20-A4A0-FB82-4997E0151DCE}"/>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79" name="Google Shape;4952;p68">
                <a:extLst>
                  <a:ext uri="{FF2B5EF4-FFF2-40B4-BE49-F238E27FC236}">
                    <a16:creationId xmlns:a16="http://schemas.microsoft.com/office/drawing/2014/main" id="{AA416D59-A16D-E7A1-013D-418CABFA92AC}"/>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0" name="Google Shape;4953;p68">
                <a:extLst>
                  <a:ext uri="{FF2B5EF4-FFF2-40B4-BE49-F238E27FC236}">
                    <a16:creationId xmlns:a16="http://schemas.microsoft.com/office/drawing/2014/main" id="{3E18368B-0495-68C7-E9CA-4452621D2AC1}"/>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1" name="Google Shape;4954;p68">
                <a:extLst>
                  <a:ext uri="{FF2B5EF4-FFF2-40B4-BE49-F238E27FC236}">
                    <a16:creationId xmlns:a16="http://schemas.microsoft.com/office/drawing/2014/main" id="{6CE05407-E67E-BF19-375A-A004A2B066C9}"/>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2" name="Google Shape;4955;p68">
                <a:extLst>
                  <a:ext uri="{FF2B5EF4-FFF2-40B4-BE49-F238E27FC236}">
                    <a16:creationId xmlns:a16="http://schemas.microsoft.com/office/drawing/2014/main" id="{8AA3565B-7962-2D32-7CD1-FEB0E817D5E6}"/>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3" name="Google Shape;4956;p68">
                <a:extLst>
                  <a:ext uri="{FF2B5EF4-FFF2-40B4-BE49-F238E27FC236}">
                    <a16:creationId xmlns:a16="http://schemas.microsoft.com/office/drawing/2014/main" id="{702B215A-02D1-C386-AE37-A2C5204AA105}"/>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4" name="Google Shape;4957;p68">
                <a:extLst>
                  <a:ext uri="{FF2B5EF4-FFF2-40B4-BE49-F238E27FC236}">
                    <a16:creationId xmlns:a16="http://schemas.microsoft.com/office/drawing/2014/main" id="{7EEC9601-B148-CCBF-9381-FCA5714192A1}"/>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5" name="Google Shape;4958;p68">
                <a:extLst>
                  <a:ext uri="{FF2B5EF4-FFF2-40B4-BE49-F238E27FC236}">
                    <a16:creationId xmlns:a16="http://schemas.microsoft.com/office/drawing/2014/main" id="{121A3F57-BF4D-CA45-7171-12A8F8A55FD4}"/>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6" name="Google Shape;4959;p68">
                <a:extLst>
                  <a:ext uri="{FF2B5EF4-FFF2-40B4-BE49-F238E27FC236}">
                    <a16:creationId xmlns:a16="http://schemas.microsoft.com/office/drawing/2014/main" id="{6877AD5C-4076-F5D7-4167-1542459EB607}"/>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7" name="Google Shape;4960;p68">
                <a:extLst>
                  <a:ext uri="{FF2B5EF4-FFF2-40B4-BE49-F238E27FC236}">
                    <a16:creationId xmlns:a16="http://schemas.microsoft.com/office/drawing/2014/main" id="{F0DAEE53-1BD9-1F60-DBD0-E65C026450D0}"/>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8" name="Google Shape;4961;p68">
                <a:extLst>
                  <a:ext uri="{FF2B5EF4-FFF2-40B4-BE49-F238E27FC236}">
                    <a16:creationId xmlns:a16="http://schemas.microsoft.com/office/drawing/2014/main" id="{74CDD11D-7CA2-9E77-792F-85DE1EDF685E}"/>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89" name="Google Shape;4962;p68">
                <a:extLst>
                  <a:ext uri="{FF2B5EF4-FFF2-40B4-BE49-F238E27FC236}">
                    <a16:creationId xmlns:a16="http://schemas.microsoft.com/office/drawing/2014/main" id="{7375ABAA-C421-D29D-18BF-C8FD698E18D5}"/>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0" name="Google Shape;4963;p68">
                <a:extLst>
                  <a:ext uri="{FF2B5EF4-FFF2-40B4-BE49-F238E27FC236}">
                    <a16:creationId xmlns:a16="http://schemas.microsoft.com/office/drawing/2014/main" id="{76F0FAF3-6D88-F48E-52D3-2B15F65B7FB9}"/>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1" name="Google Shape;4964;p68">
                <a:extLst>
                  <a:ext uri="{FF2B5EF4-FFF2-40B4-BE49-F238E27FC236}">
                    <a16:creationId xmlns:a16="http://schemas.microsoft.com/office/drawing/2014/main" id="{EE4E3DA9-B938-55D2-7B29-4AAA3D8B78DA}"/>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2" name="Google Shape;4965;p68">
                <a:extLst>
                  <a:ext uri="{FF2B5EF4-FFF2-40B4-BE49-F238E27FC236}">
                    <a16:creationId xmlns:a16="http://schemas.microsoft.com/office/drawing/2014/main" id="{8F24B4F1-09F9-4A6E-8A9E-A35527BCB7AB}"/>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3" name="Google Shape;4966;p68">
                <a:extLst>
                  <a:ext uri="{FF2B5EF4-FFF2-40B4-BE49-F238E27FC236}">
                    <a16:creationId xmlns:a16="http://schemas.microsoft.com/office/drawing/2014/main" id="{DFCBB5C3-95B4-52D4-23E0-AB345CA320AE}"/>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4" name="Google Shape;4967;p68">
                <a:extLst>
                  <a:ext uri="{FF2B5EF4-FFF2-40B4-BE49-F238E27FC236}">
                    <a16:creationId xmlns:a16="http://schemas.microsoft.com/office/drawing/2014/main" id="{F55AF7DB-869C-A6F8-222C-B0B4E8D04261}"/>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5" name="Google Shape;4968;p68">
                <a:extLst>
                  <a:ext uri="{FF2B5EF4-FFF2-40B4-BE49-F238E27FC236}">
                    <a16:creationId xmlns:a16="http://schemas.microsoft.com/office/drawing/2014/main" id="{8C35FBD6-FB1D-D680-4731-196B3C1B8C20}"/>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6" name="Google Shape;4969;p68">
                <a:extLst>
                  <a:ext uri="{FF2B5EF4-FFF2-40B4-BE49-F238E27FC236}">
                    <a16:creationId xmlns:a16="http://schemas.microsoft.com/office/drawing/2014/main" id="{A7B7E325-208C-536E-DE72-A844AA9E47C2}"/>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7" name="Google Shape;4970;p68">
                <a:extLst>
                  <a:ext uri="{FF2B5EF4-FFF2-40B4-BE49-F238E27FC236}">
                    <a16:creationId xmlns:a16="http://schemas.microsoft.com/office/drawing/2014/main" id="{38C1E38D-8DCD-C1A0-B02A-47FD775575B9}"/>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8" name="Google Shape;4971;p68">
                <a:extLst>
                  <a:ext uri="{FF2B5EF4-FFF2-40B4-BE49-F238E27FC236}">
                    <a16:creationId xmlns:a16="http://schemas.microsoft.com/office/drawing/2014/main" id="{CE44A6EA-2639-10BA-EFD2-C4B9CF7374C0}"/>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499" name="Google Shape;4972;p68">
                <a:extLst>
                  <a:ext uri="{FF2B5EF4-FFF2-40B4-BE49-F238E27FC236}">
                    <a16:creationId xmlns:a16="http://schemas.microsoft.com/office/drawing/2014/main" id="{08487729-9B0C-A9DB-ECF4-18CD180CB571}"/>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0" name="Google Shape;4973;p68">
                <a:extLst>
                  <a:ext uri="{FF2B5EF4-FFF2-40B4-BE49-F238E27FC236}">
                    <a16:creationId xmlns:a16="http://schemas.microsoft.com/office/drawing/2014/main" id="{4B72053F-74B1-03EC-F09B-9CB20EEA328B}"/>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1" name="Google Shape;4974;p68">
                <a:extLst>
                  <a:ext uri="{FF2B5EF4-FFF2-40B4-BE49-F238E27FC236}">
                    <a16:creationId xmlns:a16="http://schemas.microsoft.com/office/drawing/2014/main" id="{937F3BA3-FC45-4AA0-92FE-3EE17EC90E60}"/>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2" name="Google Shape;4975;p68">
                <a:extLst>
                  <a:ext uri="{FF2B5EF4-FFF2-40B4-BE49-F238E27FC236}">
                    <a16:creationId xmlns:a16="http://schemas.microsoft.com/office/drawing/2014/main" id="{D6E5E222-7501-0C51-0AED-35167DFE2340}"/>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3" name="Google Shape;4976;p68">
                <a:extLst>
                  <a:ext uri="{FF2B5EF4-FFF2-40B4-BE49-F238E27FC236}">
                    <a16:creationId xmlns:a16="http://schemas.microsoft.com/office/drawing/2014/main" id="{99EC4B5C-1329-DCC0-5720-809D8BB6FA50}"/>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4" name="Google Shape;4977;p68">
                <a:extLst>
                  <a:ext uri="{FF2B5EF4-FFF2-40B4-BE49-F238E27FC236}">
                    <a16:creationId xmlns:a16="http://schemas.microsoft.com/office/drawing/2014/main" id="{3964B538-0644-B159-A7DA-58E710634434}"/>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5" name="Google Shape;4978;p68">
                <a:extLst>
                  <a:ext uri="{FF2B5EF4-FFF2-40B4-BE49-F238E27FC236}">
                    <a16:creationId xmlns:a16="http://schemas.microsoft.com/office/drawing/2014/main" id="{6C6F8049-7C6D-99EB-1E2B-F8C854C50B88}"/>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6" name="Google Shape;4979;p68">
                <a:extLst>
                  <a:ext uri="{FF2B5EF4-FFF2-40B4-BE49-F238E27FC236}">
                    <a16:creationId xmlns:a16="http://schemas.microsoft.com/office/drawing/2014/main" id="{B08918ED-7852-053B-0820-87DE3271D379}"/>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7" name="Google Shape;4980;p68">
                <a:extLst>
                  <a:ext uri="{FF2B5EF4-FFF2-40B4-BE49-F238E27FC236}">
                    <a16:creationId xmlns:a16="http://schemas.microsoft.com/office/drawing/2014/main" id="{E5C169B0-4109-4E64-218A-793267A9EAF6}"/>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8" name="Google Shape;4981;p68">
                <a:extLst>
                  <a:ext uri="{FF2B5EF4-FFF2-40B4-BE49-F238E27FC236}">
                    <a16:creationId xmlns:a16="http://schemas.microsoft.com/office/drawing/2014/main" id="{8B05E2E7-4369-0FED-C113-2378F2937F54}"/>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09" name="Google Shape;4982;p68">
                <a:extLst>
                  <a:ext uri="{FF2B5EF4-FFF2-40B4-BE49-F238E27FC236}">
                    <a16:creationId xmlns:a16="http://schemas.microsoft.com/office/drawing/2014/main" id="{523C970A-5FD3-7AC5-C360-C5C3006ED1CC}"/>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0" name="Google Shape;4983;p68">
                <a:extLst>
                  <a:ext uri="{FF2B5EF4-FFF2-40B4-BE49-F238E27FC236}">
                    <a16:creationId xmlns:a16="http://schemas.microsoft.com/office/drawing/2014/main" id="{2FA97DCC-B3D7-F679-F7B2-74EC6547EC80}"/>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1" name="Google Shape;4984;p68">
                <a:extLst>
                  <a:ext uri="{FF2B5EF4-FFF2-40B4-BE49-F238E27FC236}">
                    <a16:creationId xmlns:a16="http://schemas.microsoft.com/office/drawing/2014/main" id="{72BD263B-DBC2-C2BC-0686-9F36B0236047}"/>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2" name="Google Shape;4985;p68">
                <a:extLst>
                  <a:ext uri="{FF2B5EF4-FFF2-40B4-BE49-F238E27FC236}">
                    <a16:creationId xmlns:a16="http://schemas.microsoft.com/office/drawing/2014/main" id="{8886C0B0-0F35-A9E1-531B-539545DF0711}"/>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3" name="Google Shape;4986;p68">
                <a:extLst>
                  <a:ext uri="{FF2B5EF4-FFF2-40B4-BE49-F238E27FC236}">
                    <a16:creationId xmlns:a16="http://schemas.microsoft.com/office/drawing/2014/main" id="{A58BA590-3AAE-3635-1CFB-CE46ADB5501E}"/>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4" name="Google Shape;4987;p68">
                <a:extLst>
                  <a:ext uri="{FF2B5EF4-FFF2-40B4-BE49-F238E27FC236}">
                    <a16:creationId xmlns:a16="http://schemas.microsoft.com/office/drawing/2014/main" id="{25C871A3-3F31-DB2D-253B-8AA2F0FDA58F}"/>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5" name="Google Shape;4988;p68">
                <a:extLst>
                  <a:ext uri="{FF2B5EF4-FFF2-40B4-BE49-F238E27FC236}">
                    <a16:creationId xmlns:a16="http://schemas.microsoft.com/office/drawing/2014/main" id="{174DA3FE-737A-66BE-3999-57EBA108E472}"/>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6" name="Google Shape;4989;p68">
                <a:extLst>
                  <a:ext uri="{FF2B5EF4-FFF2-40B4-BE49-F238E27FC236}">
                    <a16:creationId xmlns:a16="http://schemas.microsoft.com/office/drawing/2014/main" id="{0889FBE6-0DE7-6187-69F3-B71EA732668C}"/>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7" name="Google Shape;4990;p68">
                <a:extLst>
                  <a:ext uri="{FF2B5EF4-FFF2-40B4-BE49-F238E27FC236}">
                    <a16:creationId xmlns:a16="http://schemas.microsoft.com/office/drawing/2014/main" id="{36BE7744-E870-5EC1-4AE1-E33A106860DD}"/>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8" name="Google Shape;4991;p68">
                <a:extLst>
                  <a:ext uri="{FF2B5EF4-FFF2-40B4-BE49-F238E27FC236}">
                    <a16:creationId xmlns:a16="http://schemas.microsoft.com/office/drawing/2014/main" id="{B49B3230-7689-729F-571D-37236207F679}"/>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19" name="Google Shape;4992;p68">
                <a:extLst>
                  <a:ext uri="{FF2B5EF4-FFF2-40B4-BE49-F238E27FC236}">
                    <a16:creationId xmlns:a16="http://schemas.microsoft.com/office/drawing/2014/main" id="{13D6355A-71AF-E127-3F01-BBF038E2D7A7}"/>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0" name="Google Shape;4993;p68">
                <a:extLst>
                  <a:ext uri="{FF2B5EF4-FFF2-40B4-BE49-F238E27FC236}">
                    <a16:creationId xmlns:a16="http://schemas.microsoft.com/office/drawing/2014/main" id="{DD0D458D-B3DE-3BA0-F489-5DED2548448B}"/>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1" name="Google Shape;4994;p68">
                <a:extLst>
                  <a:ext uri="{FF2B5EF4-FFF2-40B4-BE49-F238E27FC236}">
                    <a16:creationId xmlns:a16="http://schemas.microsoft.com/office/drawing/2014/main" id="{A021F50F-4864-B5BB-D6AC-CDCACEFFBB71}"/>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2" name="Google Shape;4995;p68">
                <a:extLst>
                  <a:ext uri="{FF2B5EF4-FFF2-40B4-BE49-F238E27FC236}">
                    <a16:creationId xmlns:a16="http://schemas.microsoft.com/office/drawing/2014/main" id="{B3BD9960-0099-6311-2C6B-31AB3C991E1A}"/>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3" name="Google Shape;4996;p68">
                <a:extLst>
                  <a:ext uri="{FF2B5EF4-FFF2-40B4-BE49-F238E27FC236}">
                    <a16:creationId xmlns:a16="http://schemas.microsoft.com/office/drawing/2014/main" id="{2744E55E-921B-9B68-E9F8-C68DA90F7F37}"/>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4" name="Google Shape;4997;p68">
                <a:extLst>
                  <a:ext uri="{FF2B5EF4-FFF2-40B4-BE49-F238E27FC236}">
                    <a16:creationId xmlns:a16="http://schemas.microsoft.com/office/drawing/2014/main" id="{1E6644D9-9478-87EB-1A8B-18E91DDDD418}"/>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5" name="Google Shape;4998;p68">
                <a:extLst>
                  <a:ext uri="{FF2B5EF4-FFF2-40B4-BE49-F238E27FC236}">
                    <a16:creationId xmlns:a16="http://schemas.microsoft.com/office/drawing/2014/main" id="{88491BA6-7E21-57DF-E787-1415EBD19882}"/>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6" name="Google Shape;4999;p68">
                <a:extLst>
                  <a:ext uri="{FF2B5EF4-FFF2-40B4-BE49-F238E27FC236}">
                    <a16:creationId xmlns:a16="http://schemas.microsoft.com/office/drawing/2014/main" id="{66C8A660-E2BE-DC6B-18B6-5052B66213B2}"/>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7" name="Google Shape;5000;p68">
                <a:extLst>
                  <a:ext uri="{FF2B5EF4-FFF2-40B4-BE49-F238E27FC236}">
                    <a16:creationId xmlns:a16="http://schemas.microsoft.com/office/drawing/2014/main" id="{0120A58D-C354-71EC-9D85-F48E1438FC6A}"/>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8" name="Google Shape;5001;p68">
                <a:extLst>
                  <a:ext uri="{FF2B5EF4-FFF2-40B4-BE49-F238E27FC236}">
                    <a16:creationId xmlns:a16="http://schemas.microsoft.com/office/drawing/2014/main" id="{02944940-2465-60AD-C928-40A58A48D320}"/>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29" name="Google Shape;5002;p68">
                <a:extLst>
                  <a:ext uri="{FF2B5EF4-FFF2-40B4-BE49-F238E27FC236}">
                    <a16:creationId xmlns:a16="http://schemas.microsoft.com/office/drawing/2014/main" id="{3CBABAB6-4EDD-7009-C28D-97A70149AE02}"/>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0" name="Google Shape;5003;p68">
                <a:extLst>
                  <a:ext uri="{FF2B5EF4-FFF2-40B4-BE49-F238E27FC236}">
                    <a16:creationId xmlns:a16="http://schemas.microsoft.com/office/drawing/2014/main" id="{C87860A7-F4FC-3A50-0271-28B953BD59AB}"/>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1" name="Google Shape;5004;p68">
                <a:extLst>
                  <a:ext uri="{FF2B5EF4-FFF2-40B4-BE49-F238E27FC236}">
                    <a16:creationId xmlns:a16="http://schemas.microsoft.com/office/drawing/2014/main" id="{BF74231E-3A57-60EE-B876-0652347DC64E}"/>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2" name="Google Shape;5005;p68">
                <a:extLst>
                  <a:ext uri="{FF2B5EF4-FFF2-40B4-BE49-F238E27FC236}">
                    <a16:creationId xmlns:a16="http://schemas.microsoft.com/office/drawing/2014/main" id="{90CF1E63-E7DF-5E67-BE93-AE63B96EA6AF}"/>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3" name="Google Shape;5006;p68">
                <a:extLst>
                  <a:ext uri="{FF2B5EF4-FFF2-40B4-BE49-F238E27FC236}">
                    <a16:creationId xmlns:a16="http://schemas.microsoft.com/office/drawing/2014/main" id="{BA3E900E-8F9F-749C-C5A2-B1DA1345E814}"/>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4" name="Google Shape;5007;p68">
                <a:extLst>
                  <a:ext uri="{FF2B5EF4-FFF2-40B4-BE49-F238E27FC236}">
                    <a16:creationId xmlns:a16="http://schemas.microsoft.com/office/drawing/2014/main" id="{F262F6B6-D108-7E4A-4008-2887468D56D2}"/>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5" name="Google Shape;5008;p68">
                <a:extLst>
                  <a:ext uri="{FF2B5EF4-FFF2-40B4-BE49-F238E27FC236}">
                    <a16:creationId xmlns:a16="http://schemas.microsoft.com/office/drawing/2014/main" id="{94C17EF3-1008-EE7F-264A-7EB0B0022E46}"/>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6" name="Google Shape;5009;p68">
                <a:extLst>
                  <a:ext uri="{FF2B5EF4-FFF2-40B4-BE49-F238E27FC236}">
                    <a16:creationId xmlns:a16="http://schemas.microsoft.com/office/drawing/2014/main" id="{07FF6094-0792-F6B7-A525-558698DEC230}"/>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7" name="Google Shape;5010;p68">
                <a:extLst>
                  <a:ext uri="{FF2B5EF4-FFF2-40B4-BE49-F238E27FC236}">
                    <a16:creationId xmlns:a16="http://schemas.microsoft.com/office/drawing/2014/main" id="{F34739A8-CDD8-FF07-1925-6F4915D16EDC}"/>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8" name="Google Shape;5011;p68">
                <a:extLst>
                  <a:ext uri="{FF2B5EF4-FFF2-40B4-BE49-F238E27FC236}">
                    <a16:creationId xmlns:a16="http://schemas.microsoft.com/office/drawing/2014/main" id="{F762FA20-4AA6-B583-09C9-D7C162581C52}"/>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39" name="Google Shape;5012;p68">
                <a:extLst>
                  <a:ext uri="{FF2B5EF4-FFF2-40B4-BE49-F238E27FC236}">
                    <a16:creationId xmlns:a16="http://schemas.microsoft.com/office/drawing/2014/main" id="{F584B81E-AF87-029F-0488-56C05DA9F7B9}"/>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0" name="Google Shape;5013;p68">
                <a:extLst>
                  <a:ext uri="{FF2B5EF4-FFF2-40B4-BE49-F238E27FC236}">
                    <a16:creationId xmlns:a16="http://schemas.microsoft.com/office/drawing/2014/main" id="{D66D2447-E877-64A2-72B1-A256AA3D4360}"/>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1" name="Google Shape;5014;p68">
                <a:extLst>
                  <a:ext uri="{FF2B5EF4-FFF2-40B4-BE49-F238E27FC236}">
                    <a16:creationId xmlns:a16="http://schemas.microsoft.com/office/drawing/2014/main" id="{0087425E-F89A-C698-D8A7-4AE1E0E6CC9C}"/>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2" name="Google Shape;5015;p68">
                <a:extLst>
                  <a:ext uri="{FF2B5EF4-FFF2-40B4-BE49-F238E27FC236}">
                    <a16:creationId xmlns:a16="http://schemas.microsoft.com/office/drawing/2014/main" id="{0983283D-A262-8F8C-4AF4-38DECEF41258}"/>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3" name="Google Shape;5016;p68">
                <a:extLst>
                  <a:ext uri="{FF2B5EF4-FFF2-40B4-BE49-F238E27FC236}">
                    <a16:creationId xmlns:a16="http://schemas.microsoft.com/office/drawing/2014/main" id="{3925BF70-0E37-E88D-C877-4E684B5EFD8E}"/>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4" name="Google Shape;5017;p68">
                <a:extLst>
                  <a:ext uri="{FF2B5EF4-FFF2-40B4-BE49-F238E27FC236}">
                    <a16:creationId xmlns:a16="http://schemas.microsoft.com/office/drawing/2014/main" id="{F751DAFC-AF2E-EEC0-9345-9998A6997336}"/>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5" name="Google Shape;5018;p68">
                <a:extLst>
                  <a:ext uri="{FF2B5EF4-FFF2-40B4-BE49-F238E27FC236}">
                    <a16:creationId xmlns:a16="http://schemas.microsoft.com/office/drawing/2014/main" id="{5C9EE18B-6C68-35B0-26A8-EEAB12C3BDC7}"/>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6" name="Google Shape;5019;p68">
                <a:extLst>
                  <a:ext uri="{FF2B5EF4-FFF2-40B4-BE49-F238E27FC236}">
                    <a16:creationId xmlns:a16="http://schemas.microsoft.com/office/drawing/2014/main" id="{01028A82-249A-032F-3536-577D5C8E3378}"/>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7" name="Google Shape;5020;p68">
                <a:extLst>
                  <a:ext uri="{FF2B5EF4-FFF2-40B4-BE49-F238E27FC236}">
                    <a16:creationId xmlns:a16="http://schemas.microsoft.com/office/drawing/2014/main" id="{B040ADE2-0BC7-6607-F8BB-54629FFD65A3}"/>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8" name="Google Shape;5021;p68">
                <a:extLst>
                  <a:ext uri="{FF2B5EF4-FFF2-40B4-BE49-F238E27FC236}">
                    <a16:creationId xmlns:a16="http://schemas.microsoft.com/office/drawing/2014/main" id="{39510029-1DE3-9700-8CDC-050B985203F8}"/>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49" name="Google Shape;5022;p68">
                <a:extLst>
                  <a:ext uri="{FF2B5EF4-FFF2-40B4-BE49-F238E27FC236}">
                    <a16:creationId xmlns:a16="http://schemas.microsoft.com/office/drawing/2014/main" id="{CF3BA3B7-079B-CF5C-252D-7040DB9A6E64}"/>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0" name="Google Shape;5023;p68">
                <a:extLst>
                  <a:ext uri="{FF2B5EF4-FFF2-40B4-BE49-F238E27FC236}">
                    <a16:creationId xmlns:a16="http://schemas.microsoft.com/office/drawing/2014/main" id="{642CFC5E-F7AC-A376-74B4-0BCD39D51879}"/>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1" name="Google Shape;5024;p68">
                <a:extLst>
                  <a:ext uri="{FF2B5EF4-FFF2-40B4-BE49-F238E27FC236}">
                    <a16:creationId xmlns:a16="http://schemas.microsoft.com/office/drawing/2014/main" id="{D3565C3C-CBC6-2D28-A6AD-E95914E85EAD}"/>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2" name="Google Shape;5025;p68">
                <a:extLst>
                  <a:ext uri="{FF2B5EF4-FFF2-40B4-BE49-F238E27FC236}">
                    <a16:creationId xmlns:a16="http://schemas.microsoft.com/office/drawing/2014/main" id="{E91C65FF-6DDC-0D78-AFF7-78EF57293E7A}"/>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3" name="Google Shape;5026;p68">
                <a:extLst>
                  <a:ext uri="{FF2B5EF4-FFF2-40B4-BE49-F238E27FC236}">
                    <a16:creationId xmlns:a16="http://schemas.microsoft.com/office/drawing/2014/main" id="{DF5837E4-4B11-72A8-C4C9-376249E4D1E5}"/>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4" name="Google Shape;5027;p68">
                <a:extLst>
                  <a:ext uri="{FF2B5EF4-FFF2-40B4-BE49-F238E27FC236}">
                    <a16:creationId xmlns:a16="http://schemas.microsoft.com/office/drawing/2014/main" id="{E9939098-3020-3CAA-E1C8-F972D3B06237}"/>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5" name="Google Shape;5028;p68">
                <a:extLst>
                  <a:ext uri="{FF2B5EF4-FFF2-40B4-BE49-F238E27FC236}">
                    <a16:creationId xmlns:a16="http://schemas.microsoft.com/office/drawing/2014/main" id="{CB380FEA-9D98-6D79-B2FA-D0C970361B01}"/>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6" name="Google Shape;5029;p68">
                <a:extLst>
                  <a:ext uri="{FF2B5EF4-FFF2-40B4-BE49-F238E27FC236}">
                    <a16:creationId xmlns:a16="http://schemas.microsoft.com/office/drawing/2014/main" id="{E4C794D8-32AE-3E6A-762F-F3230290CAF0}"/>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7" name="Google Shape;5030;p68">
                <a:extLst>
                  <a:ext uri="{FF2B5EF4-FFF2-40B4-BE49-F238E27FC236}">
                    <a16:creationId xmlns:a16="http://schemas.microsoft.com/office/drawing/2014/main" id="{BE3ED8A1-4CFF-5A53-20D0-E0FCB3391458}"/>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8" name="Google Shape;5031;p68">
                <a:extLst>
                  <a:ext uri="{FF2B5EF4-FFF2-40B4-BE49-F238E27FC236}">
                    <a16:creationId xmlns:a16="http://schemas.microsoft.com/office/drawing/2014/main" id="{F25BB24A-2D0E-AA8A-BB30-9DC5983A1E69}"/>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59" name="Google Shape;5032;p68">
                <a:extLst>
                  <a:ext uri="{FF2B5EF4-FFF2-40B4-BE49-F238E27FC236}">
                    <a16:creationId xmlns:a16="http://schemas.microsoft.com/office/drawing/2014/main" id="{5DA43F65-CA93-ABD6-F50E-ED38206F3148}"/>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0" name="Google Shape;5033;p68">
                <a:extLst>
                  <a:ext uri="{FF2B5EF4-FFF2-40B4-BE49-F238E27FC236}">
                    <a16:creationId xmlns:a16="http://schemas.microsoft.com/office/drawing/2014/main" id="{77706F71-F81E-1FD0-37FD-E67B83618CB1}"/>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1" name="Google Shape;5034;p68">
                <a:extLst>
                  <a:ext uri="{FF2B5EF4-FFF2-40B4-BE49-F238E27FC236}">
                    <a16:creationId xmlns:a16="http://schemas.microsoft.com/office/drawing/2014/main" id="{F03A0761-5FFE-2182-E91B-54B0338B94D6}"/>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2" name="Google Shape;5035;p68">
                <a:extLst>
                  <a:ext uri="{FF2B5EF4-FFF2-40B4-BE49-F238E27FC236}">
                    <a16:creationId xmlns:a16="http://schemas.microsoft.com/office/drawing/2014/main" id="{28FF2DB3-FE98-172B-2330-9ACE4007AFC3}"/>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3" name="Google Shape;5036;p68">
                <a:extLst>
                  <a:ext uri="{FF2B5EF4-FFF2-40B4-BE49-F238E27FC236}">
                    <a16:creationId xmlns:a16="http://schemas.microsoft.com/office/drawing/2014/main" id="{FB6005AC-128C-5E0C-D320-8F8DEAF8B70A}"/>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4" name="Google Shape;5037;p68">
                <a:extLst>
                  <a:ext uri="{FF2B5EF4-FFF2-40B4-BE49-F238E27FC236}">
                    <a16:creationId xmlns:a16="http://schemas.microsoft.com/office/drawing/2014/main" id="{784D1D20-B88F-6BFB-CE9D-A6624B0ACAB8}"/>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5" name="Google Shape;5038;p68">
                <a:extLst>
                  <a:ext uri="{FF2B5EF4-FFF2-40B4-BE49-F238E27FC236}">
                    <a16:creationId xmlns:a16="http://schemas.microsoft.com/office/drawing/2014/main" id="{BF7B9C55-FEDF-B687-6C36-DEB6FEB64B64}"/>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6" name="Google Shape;5039;p68">
                <a:extLst>
                  <a:ext uri="{FF2B5EF4-FFF2-40B4-BE49-F238E27FC236}">
                    <a16:creationId xmlns:a16="http://schemas.microsoft.com/office/drawing/2014/main" id="{A06934ED-EC77-DCD4-A077-68C36E0C7BEE}"/>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7" name="Google Shape;5040;p68">
                <a:extLst>
                  <a:ext uri="{FF2B5EF4-FFF2-40B4-BE49-F238E27FC236}">
                    <a16:creationId xmlns:a16="http://schemas.microsoft.com/office/drawing/2014/main" id="{45282BF6-787A-CE0B-FB34-9B4C894B6222}"/>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8" name="Google Shape;5041;p68">
                <a:extLst>
                  <a:ext uri="{FF2B5EF4-FFF2-40B4-BE49-F238E27FC236}">
                    <a16:creationId xmlns:a16="http://schemas.microsoft.com/office/drawing/2014/main" id="{F5A436CB-9C38-612E-896D-55EEB12369F0}"/>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69" name="Google Shape;5042;p68">
                <a:extLst>
                  <a:ext uri="{FF2B5EF4-FFF2-40B4-BE49-F238E27FC236}">
                    <a16:creationId xmlns:a16="http://schemas.microsoft.com/office/drawing/2014/main" id="{020B741A-45C9-AF51-4178-B6C40833A0E4}"/>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0" name="Google Shape;5043;p68">
                <a:extLst>
                  <a:ext uri="{FF2B5EF4-FFF2-40B4-BE49-F238E27FC236}">
                    <a16:creationId xmlns:a16="http://schemas.microsoft.com/office/drawing/2014/main" id="{F48E9A32-D2D8-1967-0CA8-5C62DE685BDD}"/>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1" name="Google Shape;5044;p68">
                <a:extLst>
                  <a:ext uri="{FF2B5EF4-FFF2-40B4-BE49-F238E27FC236}">
                    <a16:creationId xmlns:a16="http://schemas.microsoft.com/office/drawing/2014/main" id="{1C2274E4-1813-E5B7-1CF8-867E07AB0405}"/>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2" name="Google Shape;5045;p68">
                <a:extLst>
                  <a:ext uri="{FF2B5EF4-FFF2-40B4-BE49-F238E27FC236}">
                    <a16:creationId xmlns:a16="http://schemas.microsoft.com/office/drawing/2014/main" id="{55C46B67-BDD4-CB0B-DE2A-D17B1692C122}"/>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3" name="Google Shape;5046;p68">
                <a:extLst>
                  <a:ext uri="{FF2B5EF4-FFF2-40B4-BE49-F238E27FC236}">
                    <a16:creationId xmlns:a16="http://schemas.microsoft.com/office/drawing/2014/main" id="{35CAD7BD-7D61-EE87-132C-54F51DAC0675}"/>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4" name="Google Shape;5047;p68">
                <a:extLst>
                  <a:ext uri="{FF2B5EF4-FFF2-40B4-BE49-F238E27FC236}">
                    <a16:creationId xmlns:a16="http://schemas.microsoft.com/office/drawing/2014/main" id="{C393F406-812B-09C3-68CD-6AE2E04B6327}"/>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5" name="Google Shape;5048;p68">
                <a:extLst>
                  <a:ext uri="{FF2B5EF4-FFF2-40B4-BE49-F238E27FC236}">
                    <a16:creationId xmlns:a16="http://schemas.microsoft.com/office/drawing/2014/main" id="{47303C34-2ADC-08EF-3858-974DADF66A19}"/>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6" name="Google Shape;5049;p68">
                <a:extLst>
                  <a:ext uri="{FF2B5EF4-FFF2-40B4-BE49-F238E27FC236}">
                    <a16:creationId xmlns:a16="http://schemas.microsoft.com/office/drawing/2014/main" id="{01BBFF05-7089-F887-C0F1-E90F97E26BB9}"/>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7" name="Google Shape;5050;p68">
                <a:extLst>
                  <a:ext uri="{FF2B5EF4-FFF2-40B4-BE49-F238E27FC236}">
                    <a16:creationId xmlns:a16="http://schemas.microsoft.com/office/drawing/2014/main" id="{7EC2778C-A838-AAE1-1D45-F70148378A1C}"/>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8" name="Google Shape;5051;p68">
                <a:extLst>
                  <a:ext uri="{FF2B5EF4-FFF2-40B4-BE49-F238E27FC236}">
                    <a16:creationId xmlns:a16="http://schemas.microsoft.com/office/drawing/2014/main" id="{A8E8DF24-7AFF-8DCE-0751-CB8A03D087B5}"/>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79" name="Google Shape;5052;p68">
                <a:extLst>
                  <a:ext uri="{FF2B5EF4-FFF2-40B4-BE49-F238E27FC236}">
                    <a16:creationId xmlns:a16="http://schemas.microsoft.com/office/drawing/2014/main" id="{77C00055-28ED-4201-F14D-1315B1C999DF}"/>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0" name="Google Shape;5053;p68">
                <a:extLst>
                  <a:ext uri="{FF2B5EF4-FFF2-40B4-BE49-F238E27FC236}">
                    <a16:creationId xmlns:a16="http://schemas.microsoft.com/office/drawing/2014/main" id="{31A592AC-6D39-5711-0F05-9720EB108A90}"/>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1" name="Google Shape;5054;p68">
                <a:extLst>
                  <a:ext uri="{FF2B5EF4-FFF2-40B4-BE49-F238E27FC236}">
                    <a16:creationId xmlns:a16="http://schemas.microsoft.com/office/drawing/2014/main" id="{F999C9D0-39F5-41A1-1796-B2F038106854}"/>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2" name="Google Shape;5055;p68">
                <a:extLst>
                  <a:ext uri="{FF2B5EF4-FFF2-40B4-BE49-F238E27FC236}">
                    <a16:creationId xmlns:a16="http://schemas.microsoft.com/office/drawing/2014/main" id="{58AD1CAD-50E6-40B9-14E8-9463EC6C296B}"/>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3" name="Google Shape;5056;p68">
                <a:extLst>
                  <a:ext uri="{FF2B5EF4-FFF2-40B4-BE49-F238E27FC236}">
                    <a16:creationId xmlns:a16="http://schemas.microsoft.com/office/drawing/2014/main" id="{32B5F941-7059-940F-CFE9-32E6EBDCAEAB}"/>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4" name="Google Shape;5057;p68">
                <a:extLst>
                  <a:ext uri="{FF2B5EF4-FFF2-40B4-BE49-F238E27FC236}">
                    <a16:creationId xmlns:a16="http://schemas.microsoft.com/office/drawing/2014/main" id="{1DA23CA1-0A72-8049-311A-8F08B8AAAB9A}"/>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5" name="Google Shape;5058;p68">
                <a:extLst>
                  <a:ext uri="{FF2B5EF4-FFF2-40B4-BE49-F238E27FC236}">
                    <a16:creationId xmlns:a16="http://schemas.microsoft.com/office/drawing/2014/main" id="{38B3581E-37E2-512D-F994-A56374F201E6}"/>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6" name="Google Shape;5059;p68">
                <a:extLst>
                  <a:ext uri="{FF2B5EF4-FFF2-40B4-BE49-F238E27FC236}">
                    <a16:creationId xmlns:a16="http://schemas.microsoft.com/office/drawing/2014/main" id="{44AAA1DD-B9A6-C9F9-0ECE-6997ADE45085}"/>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7" name="Google Shape;5060;p68">
                <a:extLst>
                  <a:ext uri="{FF2B5EF4-FFF2-40B4-BE49-F238E27FC236}">
                    <a16:creationId xmlns:a16="http://schemas.microsoft.com/office/drawing/2014/main" id="{5099B2AF-FE0A-32D5-656D-377BCB391EC6}"/>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8" name="Google Shape;5061;p68">
                <a:extLst>
                  <a:ext uri="{FF2B5EF4-FFF2-40B4-BE49-F238E27FC236}">
                    <a16:creationId xmlns:a16="http://schemas.microsoft.com/office/drawing/2014/main" id="{DFD85E59-5910-9EFA-CAB5-C82CC032A943}"/>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89" name="Google Shape;5062;p68">
                <a:extLst>
                  <a:ext uri="{FF2B5EF4-FFF2-40B4-BE49-F238E27FC236}">
                    <a16:creationId xmlns:a16="http://schemas.microsoft.com/office/drawing/2014/main" id="{48DDACF0-EB26-4084-D02C-829F56EE07AA}"/>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0" name="Google Shape;5063;p68">
                <a:extLst>
                  <a:ext uri="{FF2B5EF4-FFF2-40B4-BE49-F238E27FC236}">
                    <a16:creationId xmlns:a16="http://schemas.microsoft.com/office/drawing/2014/main" id="{B64FDB9C-6D05-7FCC-9165-E5FA832BA802}"/>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1" name="Google Shape;5064;p68">
                <a:extLst>
                  <a:ext uri="{FF2B5EF4-FFF2-40B4-BE49-F238E27FC236}">
                    <a16:creationId xmlns:a16="http://schemas.microsoft.com/office/drawing/2014/main" id="{835AA865-C143-EF25-13B4-FB2763FB7802}"/>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2" name="Google Shape;5065;p68">
                <a:extLst>
                  <a:ext uri="{FF2B5EF4-FFF2-40B4-BE49-F238E27FC236}">
                    <a16:creationId xmlns:a16="http://schemas.microsoft.com/office/drawing/2014/main" id="{454F1DB0-4ADD-6671-2F92-63158187FC4B}"/>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3" name="Google Shape;5066;p68">
                <a:extLst>
                  <a:ext uri="{FF2B5EF4-FFF2-40B4-BE49-F238E27FC236}">
                    <a16:creationId xmlns:a16="http://schemas.microsoft.com/office/drawing/2014/main" id="{E566A8BF-B6B3-88B0-B88E-CE8225F9B9A7}"/>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4" name="Google Shape;5067;p68">
                <a:extLst>
                  <a:ext uri="{FF2B5EF4-FFF2-40B4-BE49-F238E27FC236}">
                    <a16:creationId xmlns:a16="http://schemas.microsoft.com/office/drawing/2014/main" id="{B2D61478-A154-898F-977B-03B7977300CC}"/>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5" name="Google Shape;5068;p68">
                <a:extLst>
                  <a:ext uri="{FF2B5EF4-FFF2-40B4-BE49-F238E27FC236}">
                    <a16:creationId xmlns:a16="http://schemas.microsoft.com/office/drawing/2014/main" id="{3267E104-161D-2571-760E-274D2A9F8679}"/>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6" name="Google Shape;5069;p68">
                <a:extLst>
                  <a:ext uri="{FF2B5EF4-FFF2-40B4-BE49-F238E27FC236}">
                    <a16:creationId xmlns:a16="http://schemas.microsoft.com/office/drawing/2014/main" id="{F35C57B2-6728-F3FA-8EF7-57E1D20AF3DF}"/>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7" name="Google Shape;5070;p68">
                <a:extLst>
                  <a:ext uri="{FF2B5EF4-FFF2-40B4-BE49-F238E27FC236}">
                    <a16:creationId xmlns:a16="http://schemas.microsoft.com/office/drawing/2014/main" id="{3DB53C1E-FB3F-EBC7-67D7-D63D0F54F0A4}"/>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8" name="Google Shape;5071;p68">
                <a:extLst>
                  <a:ext uri="{FF2B5EF4-FFF2-40B4-BE49-F238E27FC236}">
                    <a16:creationId xmlns:a16="http://schemas.microsoft.com/office/drawing/2014/main" id="{5347C356-A5A9-92DF-76CD-BFEBEB3C8C04}"/>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599" name="Google Shape;5072;p68">
                <a:extLst>
                  <a:ext uri="{FF2B5EF4-FFF2-40B4-BE49-F238E27FC236}">
                    <a16:creationId xmlns:a16="http://schemas.microsoft.com/office/drawing/2014/main" id="{98FE39CD-A07F-C4ED-9380-3B99422F00AD}"/>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0" name="Google Shape;5073;p68">
                <a:extLst>
                  <a:ext uri="{FF2B5EF4-FFF2-40B4-BE49-F238E27FC236}">
                    <a16:creationId xmlns:a16="http://schemas.microsoft.com/office/drawing/2014/main" id="{5C5DCC22-6194-018A-8814-A445867FDD96}"/>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1" name="Google Shape;5074;p68">
                <a:extLst>
                  <a:ext uri="{FF2B5EF4-FFF2-40B4-BE49-F238E27FC236}">
                    <a16:creationId xmlns:a16="http://schemas.microsoft.com/office/drawing/2014/main" id="{942EEAF3-E6B3-9580-B867-A6D77B525363}"/>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2" name="Google Shape;5075;p68">
                <a:extLst>
                  <a:ext uri="{FF2B5EF4-FFF2-40B4-BE49-F238E27FC236}">
                    <a16:creationId xmlns:a16="http://schemas.microsoft.com/office/drawing/2014/main" id="{88699A46-170C-61B1-4572-955982CFAC5C}"/>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3" name="Google Shape;5076;p68">
                <a:extLst>
                  <a:ext uri="{FF2B5EF4-FFF2-40B4-BE49-F238E27FC236}">
                    <a16:creationId xmlns:a16="http://schemas.microsoft.com/office/drawing/2014/main" id="{BD2F857E-1F83-B5AC-B6C6-01F872B5DE3A}"/>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4" name="Google Shape;5077;p68">
                <a:extLst>
                  <a:ext uri="{FF2B5EF4-FFF2-40B4-BE49-F238E27FC236}">
                    <a16:creationId xmlns:a16="http://schemas.microsoft.com/office/drawing/2014/main" id="{E2E7590C-1312-B4EA-4CCD-2325BBF1A865}"/>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5" name="Google Shape;5078;p68">
                <a:extLst>
                  <a:ext uri="{FF2B5EF4-FFF2-40B4-BE49-F238E27FC236}">
                    <a16:creationId xmlns:a16="http://schemas.microsoft.com/office/drawing/2014/main" id="{3A49E893-718F-AC4F-69C3-5DEE072E68F4}"/>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6" name="Google Shape;5079;p68">
                <a:extLst>
                  <a:ext uri="{FF2B5EF4-FFF2-40B4-BE49-F238E27FC236}">
                    <a16:creationId xmlns:a16="http://schemas.microsoft.com/office/drawing/2014/main" id="{5F9BE517-C752-4D90-C2D0-5EAD74A67A6C}"/>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7" name="Google Shape;5080;p68">
                <a:extLst>
                  <a:ext uri="{FF2B5EF4-FFF2-40B4-BE49-F238E27FC236}">
                    <a16:creationId xmlns:a16="http://schemas.microsoft.com/office/drawing/2014/main" id="{279E777B-BC99-87AE-0AAA-5E2BE3DA5655}"/>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8" name="Google Shape;5081;p68">
                <a:extLst>
                  <a:ext uri="{FF2B5EF4-FFF2-40B4-BE49-F238E27FC236}">
                    <a16:creationId xmlns:a16="http://schemas.microsoft.com/office/drawing/2014/main" id="{EE1F7468-BAD9-370B-F51B-C170BD703842}"/>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09" name="Google Shape;5082;p68">
                <a:extLst>
                  <a:ext uri="{FF2B5EF4-FFF2-40B4-BE49-F238E27FC236}">
                    <a16:creationId xmlns:a16="http://schemas.microsoft.com/office/drawing/2014/main" id="{8CD630AC-4AF5-49C8-7FB1-4E5169BD86DC}"/>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0" name="Google Shape;5083;p68">
                <a:extLst>
                  <a:ext uri="{FF2B5EF4-FFF2-40B4-BE49-F238E27FC236}">
                    <a16:creationId xmlns:a16="http://schemas.microsoft.com/office/drawing/2014/main" id="{938563E9-FF15-A9DC-2077-3B74EDC6AE6C}"/>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1" name="Google Shape;5084;p68">
                <a:extLst>
                  <a:ext uri="{FF2B5EF4-FFF2-40B4-BE49-F238E27FC236}">
                    <a16:creationId xmlns:a16="http://schemas.microsoft.com/office/drawing/2014/main" id="{603AA74E-2967-9F48-9547-B7C5E9D31EAF}"/>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2" name="Google Shape;5085;p68">
                <a:extLst>
                  <a:ext uri="{FF2B5EF4-FFF2-40B4-BE49-F238E27FC236}">
                    <a16:creationId xmlns:a16="http://schemas.microsoft.com/office/drawing/2014/main" id="{6DF3A7D4-0DF5-DE47-6AA3-F2B0D0FDE087}"/>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3" name="Google Shape;5086;p68">
                <a:extLst>
                  <a:ext uri="{FF2B5EF4-FFF2-40B4-BE49-F238E27FC236}">
                    <a16:creationId xmlns:a16="http://schemas.microsoft.com/office/drawing/2014/main" id="{D93B838F-994B-B107-BBCD-49400B89F804}"/>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4" name="Google Shape;5087;p68">
                <a:extLst>
                  <a:ext uri="{FF2B5EF4-FFF2-40B4-BE49-F238E27FC236}">
                    <a16:creationId xmlns:a16="http://schemas.microsoft.com/office/drawing/2014/main" id="{6645225D-9753-C3E7-5283-90625E2EE768}"/>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5" name="Google Shape;5088;p68">
                <a:extLst>
                  <a:ext uri="{FF2B5EF4-FFF2-40B4-BE49-F238E27FC236}">
                    <a16:creationId xmlns:a16="http://schemas.microsoft.com/office/drawing/2014/main" id="{77259145-CE22-A804-B83A-E95882D40D32}"/>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6" name="Google Shape;5089;p68">
                <a:extLst>
                  <a:ext uri="{FF2B5EF4-FFF2-40B4-BE49-F238E27FC236}">
                    <a16:creationId xmlns:a16="http://schemas.microsoft.com/office/drawing/2014/main" id="{230681F1-ED1F-DDBC-AEE3-0462522FBD03}"/>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7" name="Google Shape;5090;p68">
                <a:extLst>
                  <a:ext uri="{FF2B5EF4-FFF2-40B4-BE49-F238E27FC236}">
                    <a16:creationId xmlns:a16="http://schemas.microsoft.com/office/drawing/2014/main" id="{B74964D6-FECC-EEC9-590A-C3BE6CB4E5FE}"/>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8" name="Google Shape;5091;p68">
                <a:extLst>
                  <a:ext uri="{FF2B5EF4-FFF2-40B4-BE49-F238E27FC236}">
                    <a16:creationId xmlns:a16="http://schemas.microsoft.com/office/drawing/2014/main" id="{BC3C9521-5323-EB95-89DC-D8C6FCF3AE26}"/>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19" name="Google Shape;5092;p68">
                <a:extLst>
                  <a:ext uri="{FF2B5EF4-FFF2-40B4-BE49-F238E27FC236}">
                    <a16:creationId xmlns:a16="http://schemas.microsoft.com/office/drawing/2014/main" id="{67794B19-722B-E2C1-B07A-757510D3E7AD}"/>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0" name="Google Shape;5093;p68">
                <a:extLst>
                  <a:ext uri="{FF2B5EF4-FFF2-40B4-BE49-F238E27FC236}">
                    <a16:creationId xmlns:a16="http://schemas.microsoft.com/office/drawing/2014/main" id="{9BE80EF5-32AD-CED4-4EDA-AAD87D391040}"/>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1" name="Google Shape;5094;p68">
                <a:extLst>
                  <a:ext uri="{FF2B5EF4-FFF2-40B4-BE49-F238E27FC236}">
                    <a16:creationId xmlns:a16="http://schemas.microsoft.com/office/drawing/2014/main" id="{28B14B0C-8FCF-18AA-9CAC-D86637DB1465}"/>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2" name="Google Shape;5095;p68">
                <a:extLst>
                  <a:ext uri="{FF2B5EF4-FFF2-40B4-BE49-F238E27FC236}">
                    <a16:creationId xmlns:a16="http://schemas.microsoft.com/office/drawing/2014/main" id="{1AFE33D0-ECC9-8ADC-0143-B1D2457E8145}"/>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3" name="Google Shape;5096;p68">
                <a:extLst>
                  <a:ext uri="{FF2B5EF4-FFF2-40B4-BE49-F238E27FC236}">
                    <a16:creationId xmlns:a16="http://schemas.microsoft.com/office/drawing/2014/main" id="{865AC3A4-D8B2-A6CE-9487-4D716B5E6C25}"/>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4" name="Google Shape;5097;p68">
                <a:extLst>
                  <a:ext uri="{FF2B5EF4-FFF2-40B4-BE49-F238E27FC236}">
                    <a16:creationId xmlns:a16="http://schemas.microsoft.com/office/drawing/2014/main" id="{B306CFED-C677-0D7F-A520-D57C499845C9}"/>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5" name="Google Shape;5098;p68">
                <a:extLst>
                  <a:ext uri="{FF2B5EF4-FFF2-40B4-BE49-F238E27FC236}">
                    <a16:creationId xmlns:a16="http://schemas.microsoft.com/office/drawing/2014/main" id="{5EC5CE57-693B-E42B-A915-7EA078059EBF}"/>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6" name="Google Shape;5099;p68">
                <a:extLst>
                  <a:ext uri="{FF2B5EF4-FFF2-40B4-BE49-F238E27FC236}">
                    <a16:creationId xmlns:a16="http://schemas.microsoft.com/office/drawing/2014/main" id="{81C2D6E0-478E-0995-EDF7-17C823713419}"/>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7" name="Google Shape;5100;p68">
                <a:extLst>
                  <a:ext uri="{FF2B5EF4-FFF2-40B4-BE49-F238E27FC236}">
                    <a16:creationId xmlns:a16="http://schemas.microsoft.com/office/drawing/2014/main" id="{55259FE7-4E15-FED2-DCE7-2672538109B0}"/>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8" name="Google Shape;5101;p68">
                <a:extLst>
                  <a:ext uri="{FF2B5EF4-FFF2-40B4-BE49-F238E27FC236}">
                    <a16:creationId xmlns:a16="http://schemas.microsoft.com/office/drawing/2014/main" id="{04AC5E32-51B7-CD80-FB2C-DAC39ADE5F0D}"/>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29" name="Google Shape;5102;p68">
                <a:extLst>
                  <a:ext uri="{FF2B5EF4-FFF2-40B4-BE49-F238E27FC236}">
                    <a16:creationId xmlns:a16="http://schemas.microsoft.com/office/drawing/2014/main" id="{54698A42-42D1-DEA4-6DE1-959317393EB2}"/>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0" name="Google Shape;5103;p68">
                <a:extLst>
                  <a:ext uri="{FF2B5EF4-FFF2-40B4-BE49-F238E27FC236}">
                    <a16:creationId xmlns:a16="http://schemas.microsoft.com/office/drawing/2014/main" id="{893C17D9-3E37-73FD-B170-5E441872CE88}"/>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1" name="Google Shape;5104;p68">
                <a:extLst>
                  <a:ext uri="{FF2B5EF4-FFF2-40B4-BE49-F238E27FC236}">
                    <a16:creationId xmlns:a16="http://schemas.microsoft.com/office/drawing/2014/main" id="{C916EA17-36B6-1B03-7A4D-D26E3D270138}"/>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2" name="Google Shape;5105;p68">
                <a:extLst>
                  <a:ext uri="{FF2B5EF4-FFF2-40B4-BE49-F238E27FC236}">
                    <a16:creationId xmlns:a16="http://schemas.microsoft.com/office/drawing/2014/main" id="{08963952-CD6C-27D3-DC3B-5DAEC5C79108}"/>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3" name="Google Shape;5106;p68">
                <a:extLst>
                  <a:ext uri="{FF2B5EF4-FFF2-40B4-BE49-F238E27FC236}">
                    <a16:creationId xmlns:a16="http://schemas.microsoft.com/office/drawing/2014/main" id="{201B23C8-3723-713A-40CF-AD6D517962ED}"/>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4" name="Google Shape;5107;p68">
                <a:extLst>
                  <a:ext uri="{FF2B5EF4-FFF2-40B4-BE49-F238E27FC236}">
                    <a16:creationId xmlns:a16="http://schemas.microsoft.com/office/drawing/2014/main" id="{2C381421-95E0-4B97-10EE-CF4DAE5534FC}"/>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5" name="Google Shape;5108;p68">
                <a:extLst>
                  <a:ext uri="{FF2B5EF4-FFF2-40B4-BE49-F238E27FC236}">
                    <a16:creationId xmlns:a16="http://schemas.microsoft.com/office/drawing/2014/main" id="{7E86891B-2B39-DA87-202E-1627FC4F19B1}"/>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6" name="Google Shape;5109;p68">
                <a:extLst>
                  <a:ext uri="{FF2B5EF4-FFF2-40B4-BE49-F238E27FC236}">
                    <a16:creationId xmlns:a16="http://schemas.microsoft.com/office/drawing/2014/main" id="{FDCAF5EC-2CD3-F565-1683-E76C6CB5B069}"/>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7" name="Google Shape;5110;p68">
                <a:extLst>
                  <a:ext uri="{FF2B5EF4-FFF2-40B4-BE49-F238E27FC236}">
                    <a16:creationId xmlns:a16="http://schemas.microsoft.com/office/drawing/2014/main" id="{C229AB42-E3A5-0DF0-C267-C87A30F6ADA7}"/>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8" name="Google Shape;5111;p68">
                <a:extLst>
                  <a:ext uri="{FF2B5EF4-FFF2-40B4-BE49-F238E27FC236}">
                    <a16:creationId xmlns:a16="http://schemas.microsoft.com/office/drawing/2014/main" id="{EA8C4539-6E7F-4C0F-BF20-209370049EF2}"/>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39" name="Google Shape;5112;p68">
                <a:extLst>
                  <a:ext uri="{FF2B5EF4-FFF2-40B4-BE49-F238E27FC236}">
                    <a16:creationId xmlns:a16="http://schemas.microsoft.com/office/drawing/2014/main" id="{F4270D3E-404D-33FB-1AEE-5D9764174F47}"/>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0" name="Google Shape;5113;p68">
                <a:extLst>
                  <a:ext uri="{FF2B5EF4-FFF2-40B4-BE49-F238E27FC236}">
                    <a16:creationId xmlns:a16="http://schemas.microsoft.com/office/drawing/2014/main" id="{5FE8ED63-8E29-9792-0CB4-9093F2343A8A}"/>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1" name="Google Shape;5114;p68">
                <a:extLst>
                  <a:ext uri="{FF2B5EF4-FFF2-40B4-BE49-F238E27FC236}">
                    <a16:creationId xmlns:a16="http://schemas.microsoft.com/office/drawing/2014/main" id="{8026300C-E542-4471-8A56-8AB20D07121A}"/>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2" name="Google Shape;5115;p68">
                <a:extLst>
                  <a:ext uri="{FF2B5EF4-FFF2-40B4-BE49-F238E27FC236}">
                    <a16:creationId xmlns:a16="http://schemas.microsoft.com/office/drawing/2014/main" id="{005AC43E-CBEA-2F00-A88B-F59CB1CC456F}"/>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3" name="Google Shape;5116;p68">
                <a:extLst>
                  <a:ext uri="{FF2B5EF4-FFF2-40B4-BE49-F238E27FC236}">
                    <a16:creationId xmlns:a16="http://schemas.microsoft.com/office/drawing/2014/main" id="{65B1B158-414B-7B70-588A-1980C75D52DA}"/>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4" name="Google Shape;5117;p68">
                <a:extLst>
                  <a:ext uri="{FF2B5EF4-FFF2-40B4-BE49-F238E27FC236}">
                    <a16:creationId xmlns:a16="http://schemas.microsoft.com/office/drawing/2014/main" id="{3AE345AC-CA91-DBFD-1738-068C875F1A29}"/>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5" name="Google Shape;5118;p68">
                <a:extLst>
                  <a:ext uri="{FF2B5EF4-FFF2-40B4-BE49-F238E27FC236}">
                    <a16:creationId xmlns:a16="http://schemas.microsoft.com/office/drawing/2014/main" id="{C2387D7F-9E88-50C3-0AC0-3267580F20D6}"/>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6" name="Google Shape;5119;p68">
                <a:extLst>
                  <a:ext uri="{FF2B5EF4-FFF2-40B4-BE49-F238E27FC236}">
                    <a16:creationId xmlns:a16="http://schemas.microsoft.com/office/drawing/2014/main" id="{E5999CF3-6508-1548-875D-E9D46EE3E7A6}"/>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7" name="Google Shape;5120;p68">
                <a:extLst>
                  <a:ext uri="{FF2B5EF4-FFF2-40B4-BE49-F238E27FC236}">
                    <a16:creationId xmlns:a16="http://schemas.microsoft.com/office/drawing/2014/main" id="{37A21180-A8A7-FFAD-CAF8-70D313D6B9EE}"/>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8" name="Google Shape;5121;p68">
                <a:extLst>
                  <a:ext uri="{FF2B5EF4-FFF2-40B4-BE49-F238E27FC236}">
                    <a16:creationId xmlns:a16="http://schemas.microsoft.com/office/drawing/2014/main" id="{7AA39AC6-759C-B4DD-90C2-5458EECC75C9}"/>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49" name="Google Shape;5122;p68">
                <a:extLst>
                  <a:ext uri="{FF2B5EF4-FFF2-40B4-BE49-F238E27FC236}">
                    <a16:creationId xmlns:a16="http://schemas.microsoft.com/office/drawing/2014/main" id="{DA393890-9C79-883A-A8F1-5718D864083D}"/>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0" name="Google Shape;5123;p68">
                <a:extLst>
                  <a:ext uri="{FF2B5EF4-FFF2-40B4-BE49-F238E27FC236}">
                    <a16:creationId xmlns:a16="http://schemas.microsoft.com/office/drawing/2014/main" id="{31238906-7E76-1F7A-21D4-689555A2E163}"/>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1" name="Google Shape;5124;p68">
                <a:extLst>
                  <a:ext uri="{FF2B5EF4-FFF2-40B4-BE49-F238E27FC236}">
                    <a16:creationId xmlns:a16="http://schemas.microsoft.com/office/drawing/2014/main" id="{143E653D-C2F1-0320-CA15-67E269AC906E}"/>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2" name="Google Shape;5125;p68">
                <a:extLst>
                  <a:ext uri="{FF2B5EF4-FFF2-40B4-BE49-F238E27FC236}">
                    <a16:creationId xmlns:a16="http://schemas.microsoft.com/office/drawing/2014/main" id="{501BE027-1098-D5D0-D75E-2BE37BECC1D9}"/>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3" name="Google Shape;5126;p68">
                <a:extLst>
                  <a:ext uri="{FF2B5EF4-FFF2-40B4-BE49-F238E27FC236}">
                    <a16:creationId xmlns:a16="http://schemas.microsoft.com/office/drawing/2014/main" id="{1A67B82B-0C1E-2015-51CC-5F340889A82F}"/>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4" name="Google Shape;5127;p68">
                <a:extLst>
                  <a:ext uri="{FF2B5EF4-FFF2-40B4-BE49-F238E27FC236}">
                    <a16:creationId xmlns:a16="http://schemas.microsoft.com/office/drawing/2014/main" id="{6973922D-6421-932A-0155-D7979B4279D4}"/>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5" name="Google Shape;5128;p68">
                <a:extLst>
                  <a:ext uri="{FF2B5EF4-FFF2-40B4-BE49-F238E27FC236}">
                    <a16:creationId xmlns:a16="http://schemas.microsoft.com/office/drawing/2014/main" id="{9B1C0538-E709-6036-816B-0F32413DE5BD}"/>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6" name="Google Shape;5129;p68">
                <a:extLst>
                  <a:ext uri="{FF2B5EF4-FFF2-40B4-BE49-F238E27FC236}">
                    <a16:creationId xmlns:a16="http://schemas.microsoft.com/office/drawing/2014/main" id="{B8BC448C-AB1B-54AF-E563-31549432AFD9}"/>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7" name="Google Shape;5130;p68">
                <a:extLst>
                  <a:ext uri="{FF2B5EF4-FFF2-40B4-BE49-F238E27FC236}">
                    <a16:creationId xmlns:a16="http://schemas.microsoft.com/office/drawing/2014/main" id="{B2E286F2-981B-ACD3-10F1-1ACA47351000}"/>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8" name="Google Shape;5131;p68">
                <a:extLst>
                  <a:ext uri="{FF2B5EF4-FFF2-40B4-BE49-F238E27FC236}">
                    <a16:creationId xmlns:a16="http://schemas.microsoft.com/office/drawing/2014/main" id="{2519A571-DDF2-41D8-3C57-64DCA3BE3B70}"/>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59" name="Google Shape;5132;p68">
                <a:extLst>
                  <a:ext uri="{FF2B5EF4-FFF2-40B4-BE49-F238E27FC236}">
                    <a16:creationId xmlns:a16="http://schemas.microsoft.com/office/drawing/2014/main" id="{E794954A-7FD6-8623-A5D6-BBE81188D37C}"/>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0" name="Google Shape;5133;p68">
                <a:extLst>
                  <a:ext uri="{FF2B5EF4-FFF2-40B4-BE49-F238E27FC236}">
                    <a16:creationId xmlns:a16="http://schemas.microsoft.com/office/drawing/2014/main" id="{4755C063-136D-A22E-2F18-06F0C2AA4E52}"/>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1" name="Google Shape;5134;p68">
                <a:extLst>
                  <a:ext uri="{FF2B5EF4-FFF2-40B4-BE49-F238E27FC236}">
                    <a16:creationId xmlns:a16="http://schemas.microsoft.com/office/drawing/2014/main" id="{70A2E9E5-630B-472F-92CE-1638E48F9C6B}"/>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2" name="Google Shape;5135;p68">
                <a:extLst>
                  <a:ext uri="{FF2B5EF4-FFF2-40B4-BE49-F238E27FC236}">
                    <a16:creationId xmlns:a16="http://schemas.microsoft.com/office/drawing/2014/main" id="{6DBEBED7-DAF5-E476-2A5C-A65C4D5FB953}"/>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3" name="Google Shape;5136;p68">
                <a:extLst>
                  <a:ext uri="{FF2B5EF4-FFF2-40B4-BE49-F238E27FC236}">
                    <a16:creationId xmlns:a16="http://schemas.microsoft.com/office/drawing/2014/main" id="{F6613670-6983-AC63-DE91-804096F53834}"/>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4" name="Google Shape;5137;p68">
                <a:extLst>
                  <a:ext uri="{FF2B5EF4-FFF2-40B4-BE49-F238E27FC236}">
                    <a16:creationId xmlns:a16="http://schemas.microsoft.com/office/drawing/2014/main" id="{81166670-C7D8-B2BF-094E-7427D8C950D8}"/>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5" name="Google Shape;5138;p68">
                <a:extLst>
                  <a:ext uri="{FF2B5EF4-FFF2-40B4-BE49-F238E27FC236}">
                    <a16:creationId xmlns:a16="http://schemas.microsoft.com/office/drawing/2014/main" id="{F7C16CB8-7FC1-FAA9-0A4B-2123CC932F00}"/>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6" name="Google Shape;5139;p68">
                <a:extLst>
                  <a:ext uri="{FF2B5EF4-FFF2-40B4-BE49-F238E27FC236}">
                    <a16:creationId xmlns:a16="http://schemas.microsoft.com/office/drawing/2014/main" id="{A925A4E2-8C4B-9CE5-FCBE-89B719DBFE94}"/>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7" name="Google Shape;5140;p68">
                <a:extLst>
                  <a:ext uri="{FF2B5EF4-FFF2-40B4-BE49-F238E27FC236}">
                    <a16:creationId xmlns:a16="http://schemas.microsoft.com/office/drawing/2014/main" id="{F8AE2F6A-D03E-F78A-9755-4BDF2A6DF805}"/>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8" name="Google Shape;5141;p68">
                <a:extLst>
                  <a:ext uri="{FF2B5EF4-FFF2-40B4-BE49-F238E27FC236}">
                    <a16:creationId xmlns:a16="http://schemas.microsoft.com/office/drawing/2014/main" id="{89D76277-C3D3-E7AB-D35C-46C875579E82}"/>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69" name="Google Shape;5142;p68">
                <a:extLst>
                  <a:ext uri="{FF2B5EF4-FFF2-40B4-BE49-F238E27FC236}">
                    <a16:creationId xmlns:a16="http://schemas.microsoft.com/office/drawing/2014/main" id="{8D5BC712-DC34-9D32-8A64-A10E92E0D7D9}"/>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0" name="Google Shape;5143;p68">
                <a:extLst>
                  <a:ext uri="{FF2B5EF4-FFF2-40B4-BE49-F238E27FC236}">
                    <a16:creationId xmlns:a16="http://schemas.microsoft.com/office/drawing/2014/main" id="{F535A45A-1754-E085-6FD6-2A499C2D6EFA}"/>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1" name="Google Shape;5144;p68">
                <a:extLst>
                  <a:ext uri="{FF2B5EF4-FFF2-40B4-BE49-F238E27FC236}">
                    <a16:creationId xmlns:a16="http://schemas.microsoft.com/office/drawing/2014/main" id="{B0A2E34B-0784-4097-5AFD-8C065795AFE6}"/>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2" name="Google Shape;5145;p68">
                <a:extLst>
                  <a:ext uri="{FF2B5EF4-FFF2-40B4-BE49-F238E27FC236}">
                    <a16:creationId xmlns:a16="http://schemas.microsoft.com/office/drawing/2014/main" id="{8B5A70F3-750D-6A26-EE20-3C9E8365B75F}"/>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3" name="Google Shape;5146;p68">
                <a:extLst>
                  <a:ext uri="{FF2B5EF4-FFF2-40B4-BE49-F238E27FC236}">
                    <a16:creationId xmlns:a16="http://schemas.microsoft.com/office/drawing/2014/main" id="{5604BC47-F8CC-C4C7-C5FF-E6492CACC123}"/>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4" name="Google Shape;5147;p68">
                <a:extLst>
                  <a:ext uri="{FF2B5EF4-FFF2-40B4-BE49-F238E27FC236}">
                    <a16:creationId xmlns:a16="http://schemas.microsoft.com/office/drawing/2014/main" id="{2764591B-3CFB-71D8-7CA6-C096CF7CF7F3}"/>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5" name="Google Shape;5148;p68">
                <a:extLst>
                  <a:ext uri="{FF2B5EF4-FFF2-40B4-BE49-F238E27FC236}">
                    <a16:creationId xmlns:a16="http://schemas.microsoft.com/office/drawing/2014/main" id="{DF7FC9BC-2DBB-B517-82C7-11468D7F2599}"/>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6" name="Google Shape;5149;p68">
                <a:extLst>
                  <a:ext uri="{FF2B5EF4-FFF2-40B4-BE49-F238E27FC236}">
                    <a16:creationId xmlns:a16="http://schemas.microsoft.com/office/drawing/2014/main" id="{195F5AA0-FC99-54B3-2054-E32AD0300F1B}"/>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7" name="Google Shape;5150;p68">
                <a:extLst>
                  <a:ext uri="{FF2B5EF4-FFF2-40B4-BE49-F238E27FC236}">
                    <a16:creationId xmlns:a16="http://schemas.microsoft.com/office/drawing/2014/main" id="{9CF2BE44-C76C-0B6C-1477-48757C0F8B68}"/>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8" name="Google Shape;5151;p68">
                <a:extLst>
                  <a:ext uri="{FF2B5EF4-FFF2-40B4-BE49-F238E27FC236}">
                    <a16:creationId xmlns:a16="http://schemas.microsoft.com/office/drawing/2014/main" id="{9DB0DD1D-975D-240A-7704-86437E33B269}"/>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79" name="Google Shape;5152;p68">
                <a:extLst>
                  <a:ext uri="{FF2B5EF4-FFF2-40B4-BE49-F238E27FC236}">
                    <a16:creationId xmlns:a16="http://schemas.microsoft.com/office/drawing/2014/main" id="{411636EB-1AE9-0A0A-05BB-F6CC1C8F9D33}"/>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0" name="Google Shape;5153;p68">
                <a:extLst>
                  <a:ext uri="{FF2B5EF4-FFF2-40B4-BE49-F238E27FC236}">
                    <a16:creationId xmlns:a16="http://schemas.microsoft.com/office/drawing/2014/main" id="{F767FB65-269A-C323-ECF0-7D3C3F6F205F}"/>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1" name="Google Shape;5154;p68">
                <a:extLst>
                  <a:ext uri="{FF2B5EF4-FFF2-40B4-BE49-F238E27FC236}">
                    <a16:creationId xmlns:a16="http://schemas.microsoft.com/office/drawing/2014/main" id="{A8B49F22-7031-482B-7E6D-F395CB75EDDD}"/>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2" name="Google Shape;5155;p68">
                <a:extLst>
                  <a:ext uri="{FF2B5EF4-FFF2-40B4-BE49-F238E27FC236}">
                    <a16:creationId xmlns:a16="http://schemas.microsoft.com/office/drawing/2014/main" id="{FF038A9C-8A05-42FD-3EE0-289FEA3BD1E5}"/>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3" name="Google Shape;5156;p68">
                <a:extLst>
                  <a:ext uri="{FF2B5EF4-FFF2-40B4-BE49-F238E27FC236}">
                    <a16:creationId xmlns:a16="http://schemas.microsoft.com/office/drawing/2014/main" id="{E11D74A7-9127-ABEF-8BC2-36DF6CB3ACBD}"/>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4" name="Google Shape;5157;p68">
                <a:extLst>
                  <a:ext uri="{FF2B5EF4-FFF2-40B4-BE49-F238E27FC236}">
                    <a16:creationId xmlns:a16="http://schemas.microsoft.com/office/drawing/2014/main" id="{29503133-BCD6-8EBF-C613-3D85791E0FE6}"/>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5" name="Google Shape;5158;p68">
                <a:extLst>
                  <a:ext uri="{FF2B5EF4-FFF2-40B4-BE49-F238E27FC236}">
                    <a16:creationId xmlns:a16="http://schemas.microsoft.com/office/drawing/2014/main" id="{5433B3CD-E601-A16F-B123-D7FF610C32B8}"/>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6" name="Google Shape;5159;p68">
                <a:extLst>
                  <a:ext uri="{FF2B5EF4-FFF2-40B4-BE49-F238E27FC236}">
                    <a16:creationId xmlns:a16="http://schemas.microsoft.com/office/drawing/2014/main" id="{9A028ED6-B048-EB4E-FAD4-7EA101690843}"/>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7" name="Google Shape;5160;p68">
                <a:extLst>
                  <a:ext uri="{FF2B5EF4-FFF2-40B4-BE49-F238E27FC236}">
                    <a16:creationId xmlns:a16="http://schemas.microsoft.com/office/drawing/2014/main" id="{158D4829-081F-394D-083C-CDD5E1A54BB2}"/>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8" name="Google Shape;5161;p68">
                <a:extLst>
                  <a:ext uri="{FF2B5EF4-FFF2-40B4-BE49-F238E27FC236}">
                    <a16:creationId xmlns:a16="http://schemas.microsoft.com/office/drawing/2014/main" id="{AED1D85E-024C-4A40-293A-E716640D5B5B}"/>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89" name="Google Shape;5162;p68">
                <a:extLst>
                  <a:ext uri="{FF2B5EF4-FFF2-40B4-BE49-F238E27FC236}">
                    <a16:creationId xmlns:a16="http://schemas.microsoft.com/office/drawing/2014/main" id="{2C960796-3E1A-3474-62DC-28E19CB91732}"/>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0" name="Google Shape;5163;p68">
                <a:extLst>
                  <a:ext uri="{FF2B5EF4-FFF2-40B4-BE49-F238E27FC236}">
                    <a16:creationId xmlns:a16="http://schemas.microsoft.com/office/drawing/2014/main" id="{7F23A411-A95D-C4CA-8D59-B7E05EAC91B4}"/>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1" name="Google Shape;5164;p68">
                <a:extLst>
                  <a:ext uri="{FF2B5EF4-FFF2-40B4-BE49-F238E27FC236}">
                    <a16:creationId xmlns:a16="http://schemas.microsoft.com/office/drawing/2014/main" id="{616EA182-DA2A-2F5A-D6A9-34DC6F67E574}"/>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2" name="Google Shape;5165;p68">
                <a:extLst>
                  <a:ext uri="{FF2B5EF4-FFF2-40B4-BE49-F238E27FC236}">
                    <a16:creationId xmlns:a16="http://schemas.microsoft.com/office/drawing/2014/main" id="{6CFDB92A-EA28-3A05-8B9A-615F0A4A4073}"/>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3" name="Google Shape;5166;p68">
                <a:extLst>
                  <a:ext uri="{FF2B5EF4-FFF2-40B4-BE49-F238E27FC236}">
                    <a16:creationId xmlns:a16="http://schemas.microsoft.com/office/drawing/2014/main" id="{4F66A1BF-0760-B39D-EDA2-D0999D21CA4E}"/>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4" name="Google Shape;5167;p68">
                <a:extLst>
                  <a:ext uri="{FF2B5EF4-FFF2-40B4-BE49-F238E27FC236}">
                    <a16:creationId xmlns:a16="http://schemas.microsoft.com/office/drawing/2014/main" id="{BA20F451-0348-A263-426B-C2F7B5488EB6}"/>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5" name="Google Shape;5168;p68">
                <a:extLst>
                  <a:ext uri="{FF2B5EF4-FFF2-40B4-BE49-F238E27FC236}">
                    <a16:creationId xmlns:a16="http://schemas.microsoft.com/office/drawing/2014/main" id="{EC8BA6C8-BA9A-5CA7-D133-09C7EB96DDF4}"/>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6" name="Google Shape;5169;p68">
                <a:extLst>
                  <a:ext uri="{FF2B5EF4-FFF2-40B4-BE49-F238E27FC236}">
                    <a16:creationId xmlns:a16="http://schemas.microsoft.com/office/drawing/2014/main" id="{F1D05E48-0A63-D81D-8DFA-94248F35B7A4}"/>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7" name="Google Shape;5170;p68">
                <a:extLst>
                  <a:ext uri="{FF2B5EF4-FFF2-40B4-BE49-F238E27FC236}">
                    <a16:creationId xmlns:a16="http://schemas.microsoft.com/office/drawing/2014/main" id="{1BD46FFF-D827-6A23-5152-329DB07CB176}"/>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8" name="Google Shape;5171;p68">
                <a:extLst>
                  <a:ext uri="{FF2B5EF4-FFF2-40B4-BE49-F238E27FC236}">
                    <a16:creationId xmlns:a16="http://schemas.microsoft.com/office/drawing/2014/main" id="{A3BB084E-569B-EC0D-CA03-C72B2B64BB3B}"/>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699" name="Google Shape;5172;p68">
                <a:extLst>
                  <a:ext uri="{FF2B5EF4-FFF2-40B4-BE49-F238E27FC236}">
                    <a16:creationId xmlns:a16="http://schemas.microsoft.com/office/drawing/2014/main" id="{F78865A0-D473-6E2B-5853-5ED336F6FEC8}"/>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0" name="Google Shape;5173;p68">
                <a:extLst>
                  <a:ext uri="{FF2B5EF4-FFF2-40B4-BE49-F238E27FC236}">
                    <a16:creationId xmlns:a16="http://schemas.microsoft.com/office/drawing/2014/main" id="{F19EFAF1-B15A-35C5-78BD-167DDF3EF3D4}"/>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1" name="Google Shape;5174;p68">
                <a:extLst>
                  <a:ext uri="{FF2B5EF4-FFF2-40B4-BE49-F238E27FC236}">
                    <a16:creationId xmlns:a16="http://schemas.microsoft.com/office/drawing/2014/main" id="{F9C82285-30CE-A55B-0BC8-BF0D5EC5DB6E}"/>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2" name="Google Shape;5175;p68">
                <a:extLst>
                  <a:ext uri="{FF2B5EF4-FFF2-40B4-BE49-F238E27FC236}">
                    <a16:creationId xmlns:a16="http://schemas.microsoft.com/office/drawing/2014/main" id="{6D5B47B0-5C61-9AAD-F60B-0AF46080FCB9}"/>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3" name="Google Shape;5176;p68">
                <a:extLst>
                  <a:ext uri="{FF2B5EF4-FFF2-40B4-BE49-F238E27FC236}">
                    <a16:creationId xmlns:a16="http://schemas.microsoft.com/office/drawing/2014/main" id="{F86BF837-E4D7-6FA6-5700-CD665F9C2905}"/>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4" name="Google Shape;5177;p68">
                <a:extLst>
                  <a:ext uri="{FF2B5EF4-FFF2-40B4-BE49-F238E27FC236}">
                    <a16:creationId xmlns:a16="http://schemas.microsoft.com/office/drawing/2014/main" id="{D970C230-09BB-B286-3A77-F29CC5180860}"/>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5" name="Google Shape;5178;p68">
                <a:extLst>
                  <a:ext uri="{FF2B5EF4-FFF2-40B4-BE49-F238E27FC236}">
                    <a16:creationId xmlns:a16="http://schemas.microsoft.com/office/drawing/2014/main" id="{70FA57F9-7BAF-5AC6-BB57-4A078DA4480A}"/>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6" name="Google Shape;5179;p68">
                <a:extLst>
                  <a:ext uri="{FF2B5EF4-FFF2-40B4-BE49-F238E27FC236}">
                    <a16:creationId xmlns:a16="http://schemas.microsoft.com/office/drawing/2014/main" id="{39326F9D-342D-2B83-78B2-CFB90477CC1E}"/>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7" name="Google Shape;5180;p68">
                <a:extLst>
                  <a:ext uri="{FF2B5EF4-FFF2-40B4-BE49-F238E27FC236}">
                    <a16:creationId xmlns:a16="http://schemas.microsoft.com/office/drawing/2014/main" id="{EC5A2F13-B56B-809C-CC30-44692679AAD7}"/>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8" name="Google Shape;5181;p68">
                <a:extLst>
                  <a:ext uri="{FF2B5EF4-FFF2-40B4-BE49-F238E27FC236}">
                    <a16:creationId xmlns:a16="http://schemas.microsoft.com/office/drawing/2014/main" id="{2A18F057-0023-2505-3E21-9BEE867BB337}"/>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09" name="Google Shape;5182;p68">
                <a:extLst>
                  <a:ext uri="{FF2B5EF4-FFF2-40B4-BE49-F238E27FC236}">
                    <a16:creationId xmlns:a16="http://schemas.microsoft.com/office/drawing/2014/main" id="{582343D2-6BDA-12B2-5A67-47CC6B6790BA}"/>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0" name="Google Shape;5183;p68">
                <a:extLst>
                  <a:ext uri="{FF2B5EF4-FFF2-40B4-BE49-F238E27FC236}">
                    <a16:creationId xmlns:a16="http://schemas.microsoft.com/office/drawing/2014/main" id="{2E83250E-FE44-3A05-D2D4-D730285EFD7F}"/>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1" name="Google Shape;5184;p68">
                <a:extLst>
                  <a:ext uri="{FF2B5EF4-FFF2-40B4-BE49-F238E27FC236}">
                    <a16:creationId xmlns:a16="http://schemas.microsoft.com/office/drawing/2014/main" id="{623035AC-F293-BE3A-FF5C-0DD2454DA113}"/>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2" name="Google Shape;5185;p68">
                <a:extLst>
                  <a:ext uri="{FF2B5EF4-FFF2-40B4-BE49-F238E27FC236}">
                    <a16:creationId xmlns:a16="http://schemas.microsoft.com/office/drawing/2014/main" id="{81F79B55-2A13-1195-E89F-A3E94A625564}"/>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3" name="Google Shape;5186;p68">
                <a:extLst>
                  <a:ext uri="{FF2B5EF4-FFF2-40B4-BE49-F238E27FC236}">
                    <a16:creationId xmlns:a16="http://schemas.microsoft.com/office/drawing/2014/main" id="{24D806D7-9A02-0692-C62C-E42B35C4F8B9}"/>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4" name="Google Shape;5187;p68">
                <a:extLst>
                  <a:ext uri="{FF2B5EF4-FFF2-40B4-BE49-F238E27FC236}">
                    <a16:creationId xmlns:a16="http://schemas.microsoft.com/office/drawing/2014/main" id="{45D32859-3701-B09B-676D-DFD51B662C94}"/>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5" name="Google Shape;5188;p68">
                <a:extLst>
                  <a:ext uri="{FF2B5EF4-FFF2-40B4-BE49-F238E27FC236}">
                    <a16:creationId xmlns:a16="http://schemas.microsoft.com/office/drawing/2014/main" id="{692FB72C-A118-31C2-A23B-5B5E085A50E8}"/>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6" name="Google Shape;5189;p68">
                <a:extLst>
                  <a:ext uri="{FF2B5EF4-FFF2-40B4-BE49-F238E27FC236}">
                    <a16:creationId xmlns:a16="http://schemas.microsoft.com/office/drawing/2014/main" id="{3AA35C20-51FC-640B-684B-1F0420178BFE}"/>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7" name="Google Shape;5190;p68">
                <a:extLst>
                  <a:ext uri="{FF2B5EF4-FFF2-40B4-BE49-F238E27FC236}">
                    <a16:creationId xmlns:a16="http://schemas.microsoft.com/office/drawing/2014/main" id="{25750127-D556-1826-68D7-CCFDA3902E3D}"/>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8" name="Google Shape;5191;p68">
                <a:extLst>
                  <a:ext uri="{FF2B5EF4-FFF2-40B4-BE49-F238E27FC236}">
                    <a16:creationId xmlns:a16="http://schemas.microsoft.com/office/drawing/2014/main" id="{3A083B94-7280-3185-D9EB-9056EF84E09F}"/>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19" name="Google Shape;5192;p68">
                <a:extLst>
                  <a:ext uri="{FF2B5EF4-FFF2-40B4-BE49-F238E27FC236}">
                    <a16:creationId xmlns:a16="http://schemas.microsoft.com/office/drawing/2014/main" id="{C22C4E18-4198-86CE-245E-8FC2FD242FCB}"/>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0" name="Google Shape;5193;p68">
                <a:extLst>
                  <a:ext uri="{FF2B5EF4-FFF2-40B4-BE49-F238E27FC236}">
                    <a16:creationId xmlns:a16="http://schemas.microsoft.com/office/drawing/2014/main" id="{1880935F-C22D-D495-FF5F-689ADFEE4A3B}"/>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1" name="Google Shape;5194;p68">
                <a:extLst>
                  <a:ext uri="{FF2B5EF4-FFF2-40B4-BE49-F238E27FC236}">
                    <a16:creationId xmlns:a16="http://schemas.microsoft.com/office/drawing/2014/main" id="{C3AD8B66-2C89-8C23-D17F-523F41F8DCEC}"/>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2" name="Google Shape;5195;p68">
                <a:extLst>
                  <a:ext uri="{FF2B5EF4-FFF2-40B4-BE49-F238E27FC236}">
                    <a16:creationId xmlns:a16="http://schemas.microsoft.com/office/drawing/2014/main" id="{065F47F7-D627-781A-BF51-740A6202F319}"/>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3" name="Google Shape;5196;p68">
                <a:extLst>
                  <a:ext uri="{FF2B5EF4-FFF2-40B4-BE49-F238E27FC236}">
                    <a16:creationId xmlns:a16="http://schemas.microsoft.com/office/drawing/2014/main" id="{57D07B0B-D460-C6B8-8FDD-6E8AA4E5465C}"/>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4" name="Google Shape;5197;p68">
                <a:extLst>
                  <a:ext uri="{FF2B5EF4-FFF2-40B4-BE49-F238E27FC236}">
                    <a16:creationId xmlns:a16="http://schemas.microsoft.com/office/drawing/2014/main" id="{C30AC4FC-4918-E196-7D1E-0620FCCA1995}"/>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5" name="Google Shape;5198;p68">
                <a:extLst>
                  <a:ext uri="{FF2B5EF4-FFF2-40B4-BE49-F238E27FC236}">
                    <a16:creationId xmlns:a16="http://schemas.microsoft.com/office/drawing/2014/main" id="{7BC6D013-3B15-6A09-8E0B-18EF5C528233}"/>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6" name="Google Shape;5199;p68">
                <a:extLst>
                  <a:ext uri="{FF2B5EF4-FFF2-40B4-BE49-F238E27FC236}">
                    <a16:creationId xmlns:a16="http://schemas.microsoft.com/office/drawing/2014/main" id="{5B8C195B-1C9E-3DC0-F856-ECFFDD655103}"/>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7" name="Google Shape;5200;p68">
                <a:extLst>
                  <a:ext uri="{FF2B5EF4-FFF2-40B4-BE49-F238E27FC236}">
                    <a16:creationId xmlns:a16="http://schemas.microsoft.com/office/drawing/2014/main" id="{E08F0558-A5BB-3DF6-A01D-67AEE21DE91B}"/>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8" name="Google Shape;5201;p68">
                <a:extLst>
                  <a:ext uri="{FF2B5EF4-FFF2-40B4-BE49-F238E27FC236}">
                    <a16:creationId xmlns:a16="http://schemas.microsoft.com/office/drawing/2014/main" id="{5A973EE2-39C6-674A-3E38-14206B50249E}"/>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29" name="Google Shape;5202;p68">
                <a:extLst>
                  <a:ext uri="{FF2B5EF4-FFF2-40B4-BE49-F238E27FC236}">
                    <a16:creationId xmlns:a16="http://schemas.microsoft.com/office/drawing/2014/main" id="{76D2493E-ADC7-61C0-444E-708750803ADE}"/>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0" name="Google Shape;5203;p68">
                <a:extLst>
                  <a:ext uri="{FF2B5EF4-FFF2-40B4-BE49-F238E27FC236}">
                    <a16:creationId xmlns:a16="http://schemas.microsoft.com/office/drawing/2014/main" id="{FDD02605-800D-6A70-ED00-1BA4D36BEBA7}"/>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1" name="Google Shape;5204;p68">
                <a:extLst>
                  <a:ext uri="{FF2B5EF4-FFF2-40B4-BE49-F238E27FC236}">
                    <a16:creationId xmlns:a16="http://schemas.microsoft.com/office/drawing/2014/main" id="{4A56BC1C-AA8C-29AD-0DC9-8EB0A2D54FAC}"/>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2" name="Google Shape;5205;p68">
                <a:extLst>
                  <a:ext uri="{FF2B5EF4-FFF2-40B4-BE49-F238E27FC236}">
                    <a16:creationId xmlns:a16="http://schemas.microsoft.com/office/drawing/2014/main" id="{3145E636-B82F-1025-2035-E48479E6A6DB}"/>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3" name="Google Shape;5206;p68">
                <a:extLst>
                  <a:ext uri="{FF2B5EF4-FFF2-40B4-BE49-F238E27FC236}">
                    <a16:creationId xmlns:a16="http://schemas.microsoft.com/office/drawing/2014/main" id="{36F93CA1-0E72-7CA0-6510-93A1D3DC0581}"/>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4" name="Google Shape;5207;p68">
                <a:extLst>
                  <a:ext uri="{FF2B5EF4-FFF2-40B4-BE49-F238E27FC236}">
                    <a16:creationId xmlns:a16="http://schemas.microsoft.com/office/drawing/2014/main" id="{CD8362F1-97EA-8262-E9DD-7094F64C5D18}"/>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5" name="Google Shape;5208;p68">
                <a:extLst>
                  <a:ext uri="{FF2B5EF4-FFF2-40B4-BE49-F238E27FC236}">
                    <a16:creationId xmlns:a16="http://schemas.microsoft.com/office/drawing/2014/main" id="{7D01785F-73F0-2BC1-6ADB-E28236891FE1}"/>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6" name="Google Shape;5209;p68">
                <a:extLst>
                  <a:ext uri="{FF2B5EF4-FFF2-40B4-BE49-F238E27FC236}">
                    <a16:creationId xmlns:a16="http://schemas.microsoft.com/office/drawing/2014/main" id="{FC97E743-4876-370B-EBF0-B7D69CDDD622}"/>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7" name="Google Shape;5210;p68">
                <a:extLst>
                  <a:ext uri="{FF2B5EF4-FFF2-40B4-BE49-F238E27FC236}">
                    <a16:creationId xmlns:a16="http://schemas.microsoft.com/office/drawing/2014/main" id="{4E99D902-D7BD-0E37-00B1-9264EA12714C}"/>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8" name="Google Shape;5211;p68">
                <a:extLst>
                  <a:ext uri="{FF2B5EF4-FFF2-40B4-BE49-F238E27FC236}">
                    <a16:creationId xmlns:a16="http://schemas.microsoft.com/office/drawing/2014/main" id="{697F8B9E-769F-5C4C-EFD0-169407AC8295}"/>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39" name="Google Shape;5212;p68">
                <a:extLst>
                  <a:ext uri="{FF2B5EF4-FFF2-40B4-BE49-F238E27FC236}">
                    <a16:creationId xmlns:a16="http://schemas.microsoft.com/office/drawing/2014/main" id="{9285D8DB-B948-F637-7D24-B072A5716E3B}"/>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0" name="Google Shape;5213;p68">
                <a:extLst>
                  <a:ext uri="{FF2B5EF4-FFF2-40B4-BE49-F238E27FC236}">
                    <a16:creationId xmlns:a16="http://schemas.microsoft.com/office/drawing/2014/main" id="{D52B7381-2171-7946-4D25-3BDDF95E3065}"/>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1" name="Google Shape;5214;p68">
                <a:extLst>
                  <a:ext uri="{FF2B5EF4-FFF2-40B4-BE49-F238E27FC236}">
                    <a16:creationId xmlns:a16="http://schemas.microsoft.com/office/drawing/2014/main" id="{414C6246-055C-04C8-C0D6-FFB4DC492C81}"/>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2" name="Google Shape;5215;p68">
                <a:extLst>
                  <a:ext uri="{FF2B5EF4-FFF2-40B4-BE49-F238E27FC236}">
                    <a16:creationId xmlns:a16="http://schemas.microsoft.com/office/drawing/2014/main" id="{34CBF4A7-5AF2-1D26-2826-E99E7EF718DA}"/>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3" name="Google Shape;5216;p68">
                <a:extLst>
                  <a:ext uri="{FF2B5EF4-FFF2-40B4-BE49-F238E27FC236}">
                    <a16:creationId xmlns:a16="http://schemas.microsoft.com/office/drawing/2014/main" id="{A5136852-B2A1-1E9A-6ABC-8B62BE32D88C}"/>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4" name="Google Shape;5217;p68">
                <a:extLst>
                  <a:ext uri="{FF2B5EF4-FFF2-40B4-BE49-F238E27FC236}">
                    <a16:creationId xmlns:a16="http://schemas.microsoft.com/office/drawing/2014/main" id="{120DCCD7-B664-789D-16AF-14C8BFE1B885}"/>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5" name="Google Shape;5218;p68">
                <a:extLst>
                  <a:ext uri="{FF2B5EF4-FFF2-40B4-BE49-F238E27FC236}">
                    <a16:creationId xmlns:a16="http://schemas.microsoft.com/office/drawing/2014/main" id="{31764959-EA59-63C1-EB48-B65242664B65}"/>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6" name="Google Shape;5219;p68">
                <a:extLst>
                  <a:ext uri="{FF2B5EF4-FFF2-40B4-BE49-F238E27FC236}">
                    <a16:creationId xmlns:a16="http://schemas.microsoft.com/office/drawing/2014/main" id="{05064888-ACAE-76AD-0248-9BCFCF7E3073}"/>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7" name="Google Shape;5220;p68">
                <a:extLst>
                  <a:ext uri="{FF2B5EF4-FFF2-40B4-BE49-F238E27FC236}">
                    <a16:creationId xmlns:a16="http://schemas.microsoft.com/office/drawing/2014/main" id="{A6F8BA4B-E1E1-DDFF-C6D7-73FAAC45246E}"/>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8" name="Google Shape;5221;p68">
                <a:extLst>
                  <a:ext uri="{FF2B5EF4-FFF2-40B4-BE49-F238E27FC236}">
                    <a16:creationId xmlns:a16="http://schemas.microsoft.com/office/drawing/2014/main" id="{5961C414-6300-FAA2-310D-E3BA18FFB088}"/>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49" name="Google Shape;5222;p68">
                <a:extLst>
                  <a:ext uri="{FF2B5EF4-FFF2-40B4-BE49-F238E27FC236}">
                    <a16:creationId xmlns:a16="http://schemas.microsoft.com/office/drawing/2014/main" id="{5CABADAD-A72A-2B49-A7FF-385C2917513B}"/>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0" name="Google Shape;5223;p68">
                <a:extLst>
                  <a:ext uri="{FF2B5EF4-FFF2-40B4-BE49-F238E27FC236}">
                    <a16:creationId xmlns:a16="http://schemas.microsoft.com/office/drawing/2014/main" id="{0964EA79-2531-30C8-AAE2-24535F1A9C6F}"/>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1" name="Google Shape;5224;p68">
                <a:extLst>
                  <a:ext uri="{FF2B5EF4-FFF2-40B4-BE49-F238E27FC236}">
                    <a16:creationId xmlns:a16="http://schemas.microsoft.com/office/drawing/2014/main" id="{6878FC34-6F96-9136-CAF7-CF4CA058A747}"/>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2" name="Google Shape;5225;p68">
                <a:extLst>
                  <a:ext uri="{FF2B5EF4-FFF2-40B4-BE49-F238E27FC236}">
                    <a16:creationId xmlns:a16="http://schemas.microsoft.com/office/drawing/2014/main" id="{73331390-1EC8-22E9-1461-E51B2B42294F}"/>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3" name="Google Shape;5226;p68">
                <a:extLst>
                  <a:ext uri="{FF2B5EF4-FFF2-40B4-BE49-F238E27FC236}">
                    <a16:creationId xmlns:a16="http://schemas.microsoft.com/office/drawing/2014/main" id="{1C85522D-F3C9-8EB8-2779-4F6506E619B1}"/>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4" name="Google Shape;5227;p68">
                <a:extLst>
                  <a:ext uri="{FF2B5EF4-FFF2-40B4-BE49-F238E27FC236}">
                    <a16:creationId xmlns:a16="http://schemas.microsoft.com/office/drawing/2014/main" id="{90B2FA46-F20C-5777-9532-C681BA945E66}"/>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5" name="Google Shape;5228;p68">
                <a:extLst>
                  <a:ext uri="{FF2B5EF4-FFF2-40B4-BE49-F238E27FC236}">
                    <a16:creationId xmlns:a16="http://schemas.microsoft.com/office/drawing/2014/main" id="{4383D29A-1E99-76B3-1C64-BD079D740FE0}"/>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6" name="Google Shape;5229;p68">
                <a:extLst>
                  <a:ext uri="{FF2B5EF4-FFF2-40B4-BE49-F238E27FC236}">
                    <a16:creationId xmlns:a16="http://schemas.microsoft.com/office/drawing/2014/main" id="{437BF4FA-8B8C-2E9D-D5A5-DA2A21A159C8}"/>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7" name="Google Shape;5230;p68">
                <a:extLst>
                  <a:ext uri="{FF2B5EF4-FFF2-40B4-BE49-F238E27FC236}">
                    <a16:creationId xmlns:a16="http://schemas.microsoft.com/office/drawing/2014/main" id="{ED0C1BAF-05D0-FE2B-9EF0-D75B251D1357}"/>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8" name="Google Shape;5231;p68">
                <a:extLst>
                  <a:ext uri="{FF2B5EF4-FFF2-40B4-BE49-F238E27FC236}">
                    <a16:creationId xmlns:a16="http://schemas.microsoft.com/office/drawing/2014/main" id="{C033E1D6-9776-04C9-6DC9-C8A2F1844B10}"/>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59" name="Google Shape;5232;p68">
                <a:extLst>
                  <a:ext uri="{FF2B5EF4-FFF2-40B4-BE49-F238E27FC236}">
                    <a16:creationId xmlns:a16="http://schemas.microsoft.com/office/drawing/2014/main" id="{D9E4F544-5A94-040B-A8E2-8A6B3A897401}"/>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0" name="Google Shape;5233;p68">
                <a:extLst>
                  <a:ext uri="{FF2B5EF4-FFF2-40B4-BE49-F238E27FC236}">
                    <a16:creationId xmlns:a16="http://schemas.microsoft.com/office/drawing/2014/main" id="{4CB905D2-F9D9-827D-E56D-2C2D6E70B1AF}"/>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1" name="Google Shape;5234;p68">
                <a:extLst>
                  <a:ext uri="{FF2B5EF4-FFF2-40B4-BE49-F238E27FC236}">
                    <a16:creationId xmlns:a16="http://schemas.microsoft.com/office/drawing/2014/main" id="{42053CE6-2263-34FC-6217-BFB553AF9374}"/>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2" name="Google Shape;5235;p68">
                <a:extLst>
                  <a:ext uri="{FF2B5EF4-FFF2-40B4-BE49-F238E27FC236}">
                    <a16:creationId xmlns:a16="http://schemas.microsoft.com/office/drawing/2014/main" id="{CD3F36F3-DCDF-DA52-F8BD-D9104B6B4309}"/>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3" name="Google Shape;5236;p68">
                <a:extLst>
                  <a:ext uri="{FF2B5EF4-FFF2-40B4-BE49-F238E27FC236}">
                    <a16:creationId xmlns:a16="http://schemas.microsoft.com/office/drawing/2014/main" id="{612C1C1B-6B1D-ED5B-40D1-14D9868E286E}"/>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4" name="Google Shape;5237;p68">
                <a:extLst>
                  <a:ext uri="{FF2B5EF4-FFF2-40B4-BE49-F238E27FC236}">
                    <a16:creationId xmlns:a16="http://schemas.microsoft.com/office/drawing/2014/main" id="{31D92B3D-649A-C34E-DBFB-336E90F5F138}"/>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5" name="Google Shape;5238;p68">
                <a:extLst>
                  <a:ext uri="{FF2B5EF4-FFF2-40B4-BE49-F238E27FC236}">
                    <a16:creationId xmlns:a16="http://schemas.microsoft.com/office/drawing/2014/main" id="{FA6C6231-7409-0A63-B229-321B314165A2}"/>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6" name="Google Shape;5239;p68">
                <a:extLst>
                  <a:ext uri="{FF2B5EF4-FFF2-40B4-BE49-F238E27FC236}">
                    <a16:creationId xmlns:a16="http://schemas.microsoft.com/office/drawing/2014/main" id="{A4AEC940-AA54-331A-5419-D6BAFF9635B5}"/>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7" name="Google Shape;5240;p68">
                <a:extLst>
                  <a:ext uri="{FF2B5EF4-FFF2-40B4-BE49-F238E27FC236}">
                    <a16:creationId xmlns:a16="http://schemas.microsoft.com/office/drawing/2014/main" id="{2D4EFF30-CBE2-5119-D66A-EC65AE7F629B}"/>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8" name="Google Shape;5241;p68">
                <a:extLst>
                  <a:ext uri="{FF2B5EF4-FFF2-40B4-BE49-F238E27FC236}">
                    <a16:creationId xmlns:a16="http://schemas.microsoft.com/office/drawing/2014/main" id="{E17FE787-5434-DE01-123D-4FFF322251D1}"/>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69" name="Google Shape;5242;p68">
                <a:extLst>
                  <a:ext uri="{FF2B5EF4-FFF2-40B4-BE49-F238E27FC236}">
                    <a16:creationId xmlns:a16="http://schemas.microsoft.com/office/drawing/2014/main" id="{4E6813ED-635E-3C16-636F-B11AAB095865}"/>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0" name="Google Shape;5243;p68">
                <a:extLst>
                  <a:ext uri="{FF2B5EF4-FFF2-40B4-BE49-F238E27FC236}">
                    <a16:creationId xmlns:a16="http://schemas.microsoft.com/office/drawing/2014/main" id="{EF1D5627-A4B6-DE88-C7C7-1438FF005E4B}"/>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1" name="Google Shape;5244;p68">
                <a:extLst>
                  <a:ext uri="{FF2B5EF4-FFF2-40B4-BE49-F238E27FC236}">
                    <a16:creationId xmlns:a16="http://schemas.microsoft.com/office/drawing/2014/main" id="{80ED882D-35A3-25E9-BA42-2C0342D68B46}"/>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2" name="Google Shape;5245;p68">
                <a:extLst>
                  <a:ext uri="{FF2B5EF4-FFF2-40B4-BE49-F238E27FC236}">
                    <a16:creationId xmlns:a16="http://schemas.microsoft.com/office/drawing/2014/main" id="{79A6269C-D8BA-4CB2-010F-E22DBAB1831A}"/>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3" name="Google Shape;5246;p68">
                <a:extLst>
                  <a:ext uri="{FF2B5EF4-FFF2-40B4-BE49-F238E27FC236}">
                    <a16:creationId xmlns:a16="http://schemas.microsoft.com/office/drawing/2014/main" id="{5C17076B-AE3C-6F84-423E-3DE87DA82CBC}"/>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4" name="Google Shape;5247;p68">
                <a:extLst>
                  <a:ext uri="{FF2B5EF4-FFF2-40B4-BE49-F238E27FC236}">
                    <a16:creationId xmlns:a16="http://schemas.microsoft.com/office/drawing/2014/main" id="{387D5A27-35EC-98F8-FB5C-A293D89F52EF}"/>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5" name="Google Shape;5248;p68">
                <a:extLst>
                  <a:ext uri="{FF2B5EF4-FFF2-40B4-BE49-F238E27FC236}">
                    <a16:creationId xmlns:a16="http://schemas.microsoft.com/office/drawing/2014/main" id="{7580781F-5EE9-8419-C350-B62CD40E2054}"/>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6" name="Google Shape;5249;p68">
                <a:extLst>
                  <a:ext uri="{FF2B5EF4-FFF2-40B4-BE49-F238E27FC236}">
                    <a16:creationId xmlns:a16="http://schemas.microsoft.com/office/drawing/2014/main" id="{DFFC2D0E-0D83-06F0-8E64-5690B2CAF8FC}"/>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7" name="Google Shape;5250;p68">
                <a:extLst>
                  <a:ext uri="{FF2B5EF4-FFF2-40B4-BE49-F238E27FC236}">
                    <a16:creationId xmlns:a16="http://schemas.microsoft.com/office/drawing/2014/main" id="{7A858DA8-1049-753E-51DC-77F2C3F3828B}"/>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8" name="Google Shape;5251;p68">
                <a:extLst>
                  <a:ext uri="{FF2B5EF4-FFF2-40B4-BE49-F238E27FC236}">
                    <a16:creationId xmlns:a16="http://schemas.microsoft.com/office/drawing/2014/main" id="{4AE199BD-8274-8D79-BAE8-77F1BED47F10}"/>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79" name="Google Shape;5252;p68">
                <a:extLst>
                  <a:ext uri="{FF2B5EF4-FFF2-40B4-BE49-F238E27FC236}">
                    <a16:creationId xmlns:a16="http://schemas.microsoft.com/office/drawing/2014/main" id="{80709DE4-605A-6ADB-C1AF-CA59A85739E6}"/>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0" name="Google Shape;5253;p68">
                <a:extLst>
                  <a:ext uri="{FF2B5EF4-FFF2-40B4-BE49-F238E27FC236}">
                    <a16:creationId xmlns:a16="http://schemas.microsoft.com/office/drawing/2014/main" id="{ADE38EF2-D541-B827-7BE9-6268851823A5}"/>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1" name="Google Shape;5254;p68">
                <a:extLst>
                  <a:ext uri="{FF2B5EF4-FFF2-40B4-BE49-F238E27FC236}">
                    <a16:creationId xmlns:a16="http://schemas.microsoft.com/office/drawing/2014/main" id="{2293C105-9FB5-ACA5-914D-3B62855D668D}"/>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2" name="Google Shape;5255;p68">
                <a:extLst>
                  <a:ext uri="{FF2B5EF4-FFF2-40B4-BE49-F238E27FC236}">
                    <a16:creationId xmlns:a16="http://schemas.microsoft.com/office/drawing/2014/main" id="{236A0998-8709-487B-CC7C-061C65D3C6D1}"/>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3" name="Google Shape;5256;p68">
                <a:extLst>
                  <a:ext uri="{FF2B5EF4-FFF2-40B4-BE49-F238E27FC236}">
                    <a16:creationId xmlns:a16="http://schemas.microsoft.com/office/drawing/2014/main" id="{EAC770A3-8337-0B67-A718-C5D8ECAC5233}"/>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4" name="Google Shape;5257;p68">
                <a:extLst>
                  <a:ext uri="{FF2B5EF4-FFF2-40B4-BE49-F238E27FC236}">
                    <a16:creationId xmlns:a16="http://schemas.microsoft.com/office/drawing/2014/main" id="{96D67937-C8B2-0C86-B37B-093A1E67F3D9}"/>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5" name="Google Shape;5258;p68">
                <a:extLst>
                  <a:ext uri="{FF2B5EF4-FFF2-40B4-BE49-F238E27FC236}">
                    <a16:creationId xmlns:a16="http://schemas.microsoft.com/office/drawing/2014/main" id="{811674F8-08AE-FBCD-34B9-EFD9C5C7463C}"/>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6" name="Google Shape;5259;p68">
                <a:extLst>
                  <a:ext uri="{FF2B5EF4-FFF2-40B4-BE49-F238E27FC236}">
                    <a16:creationId xmlns:a16="http://schemas.microsoft.com/office/drawing/2014/main" id="{3468C399-B1AF-CB8E-EF15-71131C38D61B}"/>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7" name="Google Shape;5260;p68">
                <a:extLst>
                  <a:ext uri="{FF2B5EF4-FFF2-40B4-BE49-F238E27FC236}">
                    <a16:creationId xmlns:a16="http://schemas.microsoft.com/office/drawing/2014/main" id="{1639CA8B-F229-E113-745E-2D4EC9D9155D}"/>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8" name="Google Shape;5261;p68">
                <a:extLst>
                  <a:ext uri="{FF2B5EF4-FFF2-40B4-BE49-F238E27FC236}">
                    <a16:creationId xmlns:a16="http://schemas.microsoft.com/office/drawing/2014/main" id="{89C025A1-5850-BFDA-51D4-88F5F696A303}"/>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89" name="Google Shape;5262;p68">
                <a:extLst>
                  <a:ext uri="{FF2B5EF4-FFF2-40B4-BE49-F238E27FC236}">
                    <a16:creationId xmlns:a16="http://schemas.microsoft.com/office/drawing/2014/main" id="{51C7B0B8-5487-6F0E-C5D9-513B81D40830}"/>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0" name="Google Shape;5263;p68">
                <a:extLst>
                  <a:ext uri="{FF2B5EF4-FFF2-40B4-BE49-F238E27FC236}">
                    <a16:creationId xmlns:a16="http://schemas.microsoft.com/office/drawing/2014/main" id="{177C18B9-485D-A587-6658-4B868FB17010}"/>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1" name="Google Shape;5264;p68">
                <a:extLst>
                  <a:ext uri="{FF2B5EF4-FFF2-40B4-BE49-F238E27FC236}">
                    <a16:creationId xmlns:a16="http://schemas.microsoft.com/office/drawing/2014/main" id="{F1F1D9B2-8CDE-EACF-6874-2105C48F7180}"/>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2" name="Google Shape;5265;p68">
                <a:extLst>
                  <a:ext uri="{FF2B5EF4-FFF2-40B4-BE49-F238E27FC236}">
                    <a16:creationId xmlns:a16="http://schemas.microsoft.com/office/drawing/2014/main" id="{9054FF2D-EA0E-F621-4800-73898FF0B073}"/>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3" name="Google Shape;5266;p68">
                <a:extLst>
                  <a:ext uri="{FF2B5EF4-FFF2-40B4-BE49-F238E27FC236}">
                    <a16:creationId xmlns:a16="http://schemas.microsoft.com/office/drawing/2014/main" id="{1B8395BB-F313-B11D-8D5E-2451E637149B}"/>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4" name="Google Shape;5267;p68">
                <a:extLst>
                  <a:ext uri="{FF2B5EF4-FFF2-40B4-BE49-F238E27FC236}">
                    <a16:creationId xmlns:a16="http://schemas.microsoft.com/office/drawing/2014/main" id="{D5433EFC-B5F3-D859-7B6D-6E1309518488}"/>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5" name="Google Shape;5268;p68">
                <a:extLst>
                  <a:ext uri="{FF2B5EF4-FFF2-40B4-BE49-F238E27FC236}">
                    <a16:creationId xmlns:a16="http://schemas.microsoft.com/office/drawing/2014/main" id="{491DAB26-8FC2-132A-3513-18AC377579BE}"/>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6" name="Google Shape;5269;p68">
                <a:extLst>
                  <a:ext uri="{FF2B5EF4-FFF2-40B4-BE49-F238E27FC236}">
                    <a16:creationId xmlns:a16="http://schemas.microsoft.com/office/drawing/2014/main" id="{A810FC00-25EA-23FD-ABE2-9258E4C0A686}"/>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7" name="Google Shape;5270;p68">
                <a:extLst>
                  <a:ext uri="{FF2B5EF4-FFF2-40B4-BE49-F238E27FC236}">
                    <a16:creationId xmlns:a16="http://schemas.microsoft.com/office/drawing/2014/main" id="{59315720-23E7-AB1B-AA08-5671E2005507}"/>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8" name="Google Shape;5271;p68">
                <a:extLst>
                  <a:ext uri="{FF2B5EF4-FFF2-40B4-BE49-F238E27FC236}">
                    <a16:creationId xmlns:a16="http://schemas.microsoft.com/office/drawing/2014/main" id="{1F516933-8BA7-5628-7DC0-B0CC5CD14CBC}"/>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799" name="Google Shape;5272;p68">
                <a:extLst>
                  <a:ext uri="{FF2B5EF4-FFF2-40B4-BE49-F238E27FC236}">
                    <a16:creationId xmlns:a16="http://schemas.microsoft.com/office/drawing/2014/main" id="{880EB9A5-44CA-A4C1-1475-42F92ED4F6FB}"/>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0" name="Google Shape;5273;p68">
                <a:extLst>
                  <a:ext uri="{FF2B5EF4-FFF2-40B4-BE49-F238E27FC236}">
                    <a16:creationId xmlns:a16="http://schemas.microsoft.com/office/drawing/2014/main" id="{A22D7597-D305-C573-8337-2765CA5D21E8}"/>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1" name="Google Shape;5274;p68">
                <a:extLst>
                  <a:ext uri="{FF2B5EF4-FFF2-40B4-BE49-F238E27FC236}">
                    <a16:creationId xmlns:a16="http://schemas.microsoft.com/office/drawing/2014/main" id="{4F53B29F-1093-2913-0DB9-E9F3E911EF2D}"/>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2" name="Google Shape;5275;p68">
                <a:extLst>
                  <a:ext uri="{FF2B5EF4-FFF2-40B4-BE49-F238E27FC236}">
                    <a16:creationId xmlns:a16="http://schemas.microsoft.com/office/drawing/2014/main" id="{3642DD71-40BD-DF88-D014-88007598090E}"/>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3" name="Google Shape;5276;p68">
                <a:extLst>
                  <a:ext uri="{FF2B5EF4-FFF2-40B4-BE49-F238E27FC236}">
                    <a16:creationId xmlns:a16="http://schemas.microsoft.com/office/drawing/2014/main" id="{36E1D863-B4E6-1F4D-6E91-B8BDAB79F3D1}"/>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4" name="Google Shape;5277;p68">
                <a:extLst>
                  <a:ext uri="{FF2B5EF4-FFF2-40B4-BE49-F238E27FC236}">
                    <a16:creationId xmlns:a16="http://schemas.microsoft.com/office/drawing/2014/main" id="{4CAC2001-7B03-995E-A001-B8960DCEEF5E}"/>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5" name="Google Shape;5278;p68">
                <a:extLst>
                  <a:ext uri="{FF2B5EF4-FFF2-40B4-BE49-F238E27FC236}">
                    <a16:creationId xmlns:a16="http://schemas.microsoft.com/office/drawing/2014/main" id="{3B4D7B75-DE75-E991-1EC3-3AB357A918EA}"/>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6" name="Google Shape;5279;p68">
                <a:extLst>
                  <a:ext uri="{FF2B5EF4-FFF2-40B4-BE49-F238E27FC236}">
                    <a16:creationId xmlns:a16="http://schemas.microsoft.com/office/drawing/2014/main" id="{81F40871-ECD1-97FB-A957-1FC3EBB13949}"/>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7" name="Google Shape;5280;p68">
                <a:extLst>
                  <a:ext uri="{FF2B5EF4-FFF2-40B4-BE49-F238E27FC236}">
                    <a16:creationId xmlns:a16="http://schemas.microsoft.com/office/drawing/2014/main" id="{8C7F0C69-C02A-ACB9-AA95-4E7C8D54F95A}"/>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8" name="Google Shape;5281;p68">
                <a:extLst>
                  <a:ext uri="{FF2B5EF4-FFF2-40B4-BE49-F238E27FC236}">
                    <a16:creationId xmlns:a16="http://schemas.microsoft.com/office/drawing/2014/main" id="{683A1C8B-EC62-5E91-5DF4-ECA7015BEFCE}"/>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09" name="Google Shape;5282;p68">
                <a:extLst>
                  <a:ext uri="{FF2B5EF4-FFF2-40B4-BE49-F238E27FC236}">
                    <a16:creationId xmlns:a16="http://schemas.microsoft.com/office/drawing/2014/main" id="{E8709187-A1E6-6279-528A-1B82831D6531}"/>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0" name="Google Shape;5283;p68">
                <a:extLst>
                  <a:ext uri="{FF2B5EF4-FFF2-40B4-BE49-F238E27FC236}">
                    <a16:creationId xmlns:a16="http://schemas.microsoft.com/office/drawing/2014/main" id="{77A530B7-1129-DEDF-8DE1-00164A1F4C55}"/>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1" name="Google Shape;5284;p68">
                <a:extLst>
                  <a:ext uri="{FF2B5EF4-FFF2-40B4-BE49-F238E27FC236}">
                    <a16:creationId xmlns:a16="http://schemas.microsoft.com/office/drawing/2014/main" id="{4A6A2EFA-912D-8196-0548-824315D03C83}"/>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2" name="Google Shape;5285;p68">
                <a:extLst>
                  <a:ext uri="{FF2B5EF4-FFF2-40B4-BE49-F238E27FC236}">
                    <a16:creationId xmlns:a16="http://schemas.microsoft.com/office/drawing/2014/main" id="{3E207A40-3F9C-F965-210B-58833EB080C8}"/>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3" name="Google Shape;5286;p68">
                <a:extLst>
                  <a:ext uri="{FF2B5EF4-FFF2-40B4-BE49-F238E27FC236}">
                    <a16:creationId xmlns:a16="http://schemas.microsoft.com/office/drawing/2014/main" id="{74476856-92BB-000D-0F53-99BCC2B24C08}"/>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4" name="Google Shape;5287;p68">
                <a:extLst>
                  <a:ext uri="{FF2B5EF4-FFF2-40B4-BE49-F238E27FC236}">
                    <a16:creationId xmlns:a16="http://schemas.microsoft.com/office/drawing/2014/main" id="{5BBE20D7-75E9-3597-0941-6F9DC2A2DE1E}"/>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5" name="Google Shape;5288;p68">
                <a:extLst>
                  <a:ext uri="{FF2B5EF4-FFF2-40B4-BE49-F238E27FC236}">
                    <a16:creationId xmlns:a16="http://schemas.microsoft.com/office/drawing/2014/main" id="{69AC6535-42E6-811C-F8CF-086BB390A1CA}"/>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6" name="Google Shape;5289;p68">
                <a:extLst>
                  <a:ext uri="{FF2B5EF4-FFF2-40B4-BE49-F238E27FC236}">
                    <a16:creationId xmlns:a16="http://schemas.microsoft.com/office/drawing/2014/main" id="{1FB55B86-31EE-19CF-039A-128946F8EC9A}"/>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7" name="Google Shape;5290;p68">
                <a:extLst>
                  <a:ext uri="{FF2B5EF4-FFF2-40B4-BE49-F238E27FC236}">
                    <a16:creationId xmlns:a16="http://schemas.microsoft.com/office/drawing/2014/main" id="{BA1F55CA-8205-59C9-F1EC-03824AF500F4}"/>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8" name="Google Shape;5291;p68">
                <a:extLst>
                  <a:ext uri="{FF2B5EF4-FFF2-40B4-BE49-F238E27FC236}">
                    <a16:creationId xmlns:a16="http://schemas.microsoft.com/office/drawing/2014/main" id="{5D3B7619-1EF0-D7C6-15C2-AF6A677EC636}"/>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19" name="Google Shape;5292;p68">
                <a:extLst>
                  <a:ext uri="{FF2B5EF4-FFF2-40B4-BE49-F238E27FC236}">
                    <a16:creationId xmlns:a16="http://schemas.microsoft.com/office/drawing/2014/main" id="{BEE9F07F-591F-E518-78F5-26038F329749}"/>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0" name="Google Shape;5293;p68">
                <a:extLst>
                  <a:ext uri="{FF2B5EF4-FFF2-40B4-BE49-F238E27FC236}">
                    <a16:creationId xmlns:a16="http://schemas.microsoft.com/office/drawing/2014/main" id="{235DB494-6490-2068-5D4F-04ED595933F7}"/>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1" name="Google Shape;5294;p68">
                <a:extLst>
                  <a:ext uri="{FF2B5EF4-FFF2-40B4-BE49-F238E27FC236}">
                    <a16:creationId xmlns:a16="http://schemas.microsoft.com/office/drawing/2014/main" id="{02F036C1-7FC4-4983-A3A5-88DC85DA40EA}"/>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2" name="Google Shape;5295;p68">
                <a:extLst>
                  <a:ext uri="{FF2B5EF4-FFF2-40B4-BE49-F238E27FC236}">
                    <a16:creationId xmlns:a16="http://schemas.microsoft.com/office/drawing/2014/main" id="{220C922C-5B33-8026-FC03-E17FDF9225A7}"/>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3" name="Google Shape;5296;p68">
                <a:extLst>
                  <a:ext uri="{FF2B5EF4-FFF2-40B4-BE49-F238E27FC236}">
                    <a16:creationId xmlns:a16="http://schemas.microsoft.com/office/drawing/2014/main" id="{B86A4A15-C381-8A1D-5E8C-7CC2D87B753D}"/>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4" name="Google Shape;5297;p68">
                <a:extLst>
                  <a:ext uri="{FF2B5EF4-FFF2-40B4-BE49-F238E27FC236}">
                    <a16:creationId xmlns:a16="http://schemas.microsoft.com/office/drawing/2014/main" id="{0B91367A-B10F-0BEB-390E-003F40C6ED1E}"/>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5" name="Google Shape;5298;p68">
                <a:extLst>
                  <a:ext uri="{FF2B5EF4-FFF2-40B4-BE49-F238E27FC236}">
                    <a16:creationId xmlns:a16="http://schemas.microsoft.com/office/drawing/2014/main" id="{AC928FF1-0AE4-C259-00E2-6B82DF49F9D4}"/>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6" name="Google Shape;5299;p68">
                <a:extLst>
                  <a:ext uri="{FF2B5EF4-FFF2-40B4-BE49-F238E27FC236}">
                    <a16:creationId xmlns:a16="http://schemas.microsoft.com/office/drawing/2014/main" id="{11506547-AA63-F901-B6F3-9B894DEF848E}"/>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7" name="Google Shape;5300;p68">
                <a:extLst>
                  <a:ext uri="{FF2B5EF4-FFF2-40B4-BE49-F238E27FC236}">
                    <a16:creationId xmlns:a16="http://schemas.microsoft.com/office/drawing/2014/main" id="{59581F30-8E30-9CD0-95BE-FE74DD35DB3E}"/>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8" name="Google Shape;5301;p68">
                <a:extLst>
                  <a:ext uri="{FF2B5EF4-FFF2-40B4-BE49-F238E27FC236}">
                    <a16:creationId xmlns:a16="http://schemas.microsoft.com/office/drawing/2014/main" id="{8813E100-5043-C378-31C5-EBC6513F163B}"/>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29" name="Google Shape;5302;p68">
                <a:extLst>
                  <a:ext uri="{FF2B5EF4-FFF2-40B4-BE49-F238E27FC236}">
                    <a16:creationId xmlns:a16="http://schemas.microsoft.com/office/drawing/2014/main" id="{8D7678A0-220A-BDD1-F953-440123801735}"/>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0" name="Google Shape;5303;p68">
                <a:extLst>
                  <a:ext uri="{FF2B5EF4-FFF2-40B4-BE49-F238E27FC236}">
                    <a16:creationId xmlns:a16="http://schemas.microsoft.com/office/drawing/2014/main" id="{085124A2-2CF5-B265-D890-429E930C2A24}"/>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1" name="Google Shape;5304;p68">
                <a:extLst>
                  <a:ext uri="{FF2B5EF4-FFF2-40B4-BE49-F238E27FC236}">
                    <a16:creationId xmlns:a16="http://schemas.microsoft.com/office/drawing/2014/main" id="{BD00063F-CC0B-9EFA-4E20-8229C6380826}"/>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2" name="Google Shape;5305;p68">
                <a:extLst>
                  <a:ext uri="{FF2B5EF4-FFF2-40B4-BE49-F238E27FC236}">
                    <a16:creationId xmlns:a16="http://schemas.microsoft.com/office/drawing/2014/main" id="{C587C861-3946-33F0-0A97-3E0F5EF88418}"/>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3" name="Google Shape;5306;p68">
                <a:extLst>
                  <a:ext uri="{FF2B5EF4-FFF2-40B4-BE49-F238E27FC236}">
                    <a16:creationId xmlns:a16="http://schemas.microsoft.com/office/drawing/2014/main" id="{D0761AED-A880-7E36-7962-052852ADF37B}"/>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4" name="Google Shape;5307;p68">
                <a:extLst>
                  <a:ext uri="{FF2B5EF4-FFF2-40B4-BE49-F238E27FC236}">
                    <a16:creationId xmlns:a16="http://schemas.microsoft.com/office/drawing/2014/main" id="{F8F1C3FB-9425-A1BE-C6A3-2D08A7FE9000}"/>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5" name="Google Shape;5308;p68">
                <a:extLst>
                  <a:ext uri="{FF2B5EF4-FFF2-40B4-BE49-F238E27FC236}">
                    <a16:creationId xmlns:a16="http://schemas.microsoft.com/office/drawing/2014/main" id="{15AE6D67-FDE9-C1A1-FD3A-BDD002FB3FA3}"/>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6" name="Google Shape;5309;p68">
                <a:extLst>
                  <a:ext uri="{FF2B5EF4-FFF2-40B4-BE49-F238E27FC236}">
                    <a16:creationId xmlns:a16="http://schemas.microsoft.com/office/drawing/2014/main" id="{92C8F55A-AA64-ECD2-957F-BCC7783B873C}"/>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7" name="Google Shape;5310;p68">
                <a:extLst>
                  <a:ext uri="{FF2B5EF4-FFF2-40B4-BE49-F238E27FC236}">
                    <a16:creationId xmlns:a16="http://schemas.microsoft.com/office/drawing/2014/main" id="{28A165A5-04E7-3062-5B08-1DBEA327C021}"/>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8" name="Google Shape;5311;p68">
                <a:extLst>
                  <a:ext uri="{FF2B5EF4-FFF2-40B4-BE49-F238E27FC236}">
                    <a16:creationId xmlns:a16="http://schemas.microsoft.com/office/drawing/2014/main" id="{A7AC7FF9-3FB1-A498-A72B-26EF4BA9609C}"/>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39" name="Google Shape;5312;p68">
                <a:extLst>
                  <a:ext uri="{FF2B5EF4-FFF2-40B4-BE49-F238E27FC236}">
                    <a16:creationId xmlns:a16="http://schemas.microsoft.com/office/drawing/2014/main" id="{61A3B712-9CE9-63B6-9FC6-74E97B268463}"/>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0" name="Google Shape;5313;p68">
                <a:extLst>
                  <a:ext uri="{FF2B5EF4-FFF2-40B4-BE49-F238E27FC236}">
                    <a16:creationId xmlns:a16="http://schemas.microsoft.com/office/drawing/2014/main" id="{CFB37AEA-E980-E717-6F48-9409DB607C2B}"/>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1" name="Google Shape;5314;p68">
                <a:extLst>
                  <a:ext uri="{FF2B5EF4-FFF2-40B4-BE49-F238E27FC236}">
                    <a16:creationId xmlns:a16="http://schemas.microsoft.com/office/drawing/2014/main" id="{4DBC67B0-AAE8-0FD2-44C6-1D9F8964F028}"/>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2" name="Google Shape;5315;p68">
                <a:extLst>
                  <a:ext uri="{FF2B5EF4-FFF2-40B4-BE49-F238E27FC236}">
                    <a16:creationId xmlns:a16="http://schemas.microsoft.com/office/drawing/2014/main" id="{6EAB5537-8063-E680-0D88-8943EC0F9239}"/>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3" name="Google Shape;5316;p68">
                <a:extLst>
                  <a:ext uri="{FF2B5EF4-FFF2-40B4-BE49-F238E27FC236}">
                    <a16:creationId xmlns:a16="http://schemas.microsoft.com/office/drawing/2014/main" id="{78E37BDD-1E0A-60B0-0358-58CB363AB868}"/>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4" name="Google Shape;5317;p68">
                <a:extLst>
                  <a:ext uri="{FF2B5EF4-FFF2-40B4-BE49-F238E27FC236}">
                    <a16:creationId xmlns:a16="http://schemas.microsoft.com/office/drawing/2014/main" id="{1D682891-6A49-6B88-A9BA-A21AB9D01AFD}"/>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5" name="Google Shape;5318;p68">
                <a:extLst>
                  <a:ext uri="{FF2B5EF4-FFF2-40B4-BE49-F238E27FC236}">
                    <a16:creationId xmlns:a16="http://schemas.microsoft.com/office/drawing/2014/main" id="{9ED32B57-8F92-220D-81C2-0A0B42D0328D}"/>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6" name="Google Shape;5319;p68">
                <a:extLst>
                  <a:ext uri="{FF2B5EF4-FFF2-40B4-BE49-F238E27FC236}">
                    <a16:creationId xmlns:a16="http://schemas.microsoft.com/office/drawing/2014/main" id="{CBB56504-03B1-6FAD-613B-9BBC5CF978DF}"/>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7" name="Google Shape;5320;p68">
                <a:extLst>
                  <a:ext uri="{FF2B5EF4-FFF2-40B4-BE49-F238E27FC236}">
                    <a16:creationId xmlns:a16="http://schemas.microsoft.com/office/drawing/2014/main" id="{A93EF156-7DE7-1D05-7802-4E33BDF077C8}"/>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8" name="Google Shape;5321;p68">
                <a:extLst>
                  <a:ext uri="{FF2B5EF4-FFF2-40B4-BE49-F238E27FC236}">
                    <a16:creationId xmlns:a16="http://schemas.microsoft.com/office/drawing/2014/main" id="{F8111400-7796-4F41-41E4-726E16105A53}"/>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49" name="Google Shape;5322;p68">
                <a:extLst>
                  <a:ext uri="{FF2B5EF4-FFF2-40B4-BE49-F238E27FC236}">
                    <a16:creationId xmlns:a16="http://schemas.microsoft.com/office/drawing/2014/main" id="{86FF56C4-82B6-8F0E-7C05-7BE8FF163A73}"/>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0" name="Google Shape;5323;p68">
                <a:extLst>
                  <a:ext uri="{FF2B5EF4-FFF2-40B4-BE49-F238E27FC236}">
                    <a16:creationId xmlns:a16="http://schemas.microsoft.com/office/drawing/2014/main" id="{1B383580-97D8-DD35-9551-6A45F7FE36E9}"/>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1" name="Google Shape;5324;p68">
                <a:extLst>
                  <a:ext uri="{FF2B5EF4-FFF2-40B4-BE49-F238E27FC236}">
                    <a16:creationId xmlns:a16="http://schemas.microsoft.com/office/drawing/2014/main" id="{F86AB209-F27A-FC9D-1DC2-FEFB188307DB}"/>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2" name="Google Shape;5325;p68">
                <a:extLst>
                  <a:ext uri="{FF2B5EF4-FFF2-40B4-BE49-F238E27FC236}">
                    <a16:creationId xmlns:a16="http://schemas.microsoft.com/office/drawing/2014/main" id="{B5BD856D-9647-BDDC-8E0A-41DA220113F3}"/>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3" name="Google Shape;5326;p68">
                <a:extLst>
                  <a:ext uri="{FF2B5EF4-FFF2-40B4-BE49-F238E27FC236}">
                    <a16:creationId xmlns:a16="http://schemas.microsoft.com/office/drawing/2014/main" id="{2E32E6D9-AA64-21AC-5D12-75B727116774}"/>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4" name="Google Shape;5327;p68">
                <a:extLst>
                  <a:ext uri="{FF2B5EF4-FFF2-40B4-BE49-F238E27FC236}">
                    <a16:creationId xmlns:a16="http://schemas.microsoft.com/office/drawing/2014/main" id="{5313B224-61D6-7CF0-4F88-517AC850A1CB}"/>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5" name="Google Shape;5328;p68">
                <a:extLst>
                  <a:ext uri="{FF2B5EF4-FFF2-40B4-BE49-F238E27FC236}">
                    <a16:creationId xmlns:a16="http://schemas.microsoft.com/office/drawing/2014/main" id="{70125974-957A-C7BD-C565-6817B8FE54D1}"/>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6" name="Google Shape;5329;p68">
                <a:extLst>
                  <a:ext uri="{FF2B5EF4-FFF2-40B4-BE49-F238E27FC236}">
                    <a16:creationId xmlns:a16="http://schemas.microsoft.com/office/drawing/2014/main" id="{7C95DF79-4A56-EFC5-358B-8AA79EE5C582}"/>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7" name="Google Shape;5330;p68">
                <a:extLst>
                  <a:ext uri="{FF2B5EF4-FFF2-40B4-BE49-F238E27FC236}">
                    <a16:creationId xmlns:a16="http://schemas.microsoft.com/office/drawing/2014/main" id="{BA00B4AD-B02E-2AC9-E299-A75562FA107F}"/>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8" name="Google Shape;5331;p68">
                <a:extLst>
                  <a:ext uri="{FF2B5EF4-FFF2-40B4-BE49-F238E27FC236}">
                    <a16:creationId xmlns:a16="http://schemas.microsoft.com/office/drawing/2014/main" id="{B76A56D0-132D-C285-C15E-15D736CA9CD7}"/>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59" name="Google Shape;5332;p68">
                <a:extLst>
                  <a:ext uri="{FF2B5EF4-FFF2-40B4-BE49-F238E27FC236}">
                    <a16:creationId xmlns:a16="http://schemas.microsoft.com/office/drawing/2014/main" id="{BAA78D81-2C5D-4DB2-DE3B-3F4C535D87BF}"/>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0" name="Google Shape;5333;p68">
                <a:extLst>
                  <a:ext uri="{FF2B5EF4-FFF2-40B4-BE49-F238E27FC236}">
                    <a16:creationId xmlns:a16="http://schemas.microsoft.com/office/drawing/2014/main" id="{7EDF0BD2-E080-A0E3-C3E4-9898608759A9}"/>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1" name="Google Shape;5334;p68">
                <a:extLst>
                  <a:ext uri="{FF2B5EF4-FFF2-40B4-BE49-F238E27FC236}">
                    <a16:creationId xmlns:a16="http://schemas.microsoft.com/office/drawing/2014/main" id="{69B5AC1E-0DE0-A104-F0F0-CD83FFBA87BD}"/>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2" name="Google Shape;5335;p68">
                <a:extLst>
                  <a:ext uri="{FF2B5EF4-FFF2-40B4-BE49-F238E27FC236}">
                    <a16:creationId xmlns:a16="http://schemas.microsoft.com/office/drawing/2014/main" id="{166F838E-AB4F-40D7-4999-A1A1A6AADDC7}"/>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3" name="Google Shape;5336;p68">
                <a:extLst>
                  <a:ext uri="{FF2B5EF4-FFF2-40B4-BE49-F238E27FC236}">
                    <a16:creationId xmlns:a16="http://schemas.microsoft.com/office/drawing/2014/main" id="{FC0F6FE9-B15A-7068-2578-F6A3E781B9B0}"/>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4" name="Google Shape;5337;p68">
                <a:extLst>
                  <a:ext uri="{FF2B5EF4-FFF2-40B4-BE49-F238E27FC236}">
                    <a16:creationId xmlns:a16="http://schemas.microsoft.com/office/drawing/2014/main" id="{0971FDAD-B6BB-319F-CAEE-067873F0617B}"/>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5" name="Google Shape;5338;p68">
                <a:extLst>
                  <a:ext uri="{FF2B5EF4-FFF2-40B4-BE49-F238E27FC236}">
                    <a16:creationId xmlns:a16="http://schemas.microsoft.com/office/drawing/2014/main" id="{1889AD5A-B417-1ED6-0B5E-8EE1797E9AE1}"/>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6" name="Google Shape;5339;p68">
                <a:extLst>
                  <a:ext uri="{FF2B5EF4-FFF2-40B4-BE49-F238E27FC236}">
                    <a16:creationId xmlns:a16="http://schemas.microsoft.com/office/drawing/2014/main" id="{CFF8644B-7D1F-142D-70D0-141349418ECD}"/>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7" name="Google Shape;5340;p68">
                <a:extLst>
                  <a:ext uri="{FF2B5EF4-FFF2-40B4-BE49-F238E27FC236}">
                    <a16:creationId xmlns:a16="http://schemas.microsoft.com/office/drawing/2014/main" id="{C0557A64-9388-E5D5-C8E6-256F141E3604}"/>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8" name="Google Shape;5341;p68">
                <a:extLst>
                  <a:ext uri="{FF2B5EF4-FFF2-40B4-BE49-F238E27FC236}">
                    <a16:creationId xmlns:a16="http://schemas.microsoft.com/office/drawing/2014/main" id="{E6855064-067D-FF89-7284-D2A10FF420EC}"/>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69" name="Google Shape;5342;p68">
                <a:extLst>
                  <a:ext uri="{FF2B5EF4-FFF2-40B4-BE49-F238E27FC236}">
                    <a16:creationId xmlns:a16="http://schemas.microsoft.com/office/drawing/2014/main" id="{DD54E5E4-BA70-BC52-AE19-599CDF7DC2FC}"/>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0" name="Google Shape;5343;p68">
                <a:extLst>
                  <a:ext uri="{FF2B5EF4-FFF2-40B4-BE49-F238E27FC236}">
                    <a16:creationId xmlns:a16="http://schemas.microsoft.com/office/drawing/2014/main" id="{78616ECF-8C1E-DE07-0355-899B47F70718}"/>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1" name="Google Shape;5344;p68">
                <a:extLst>
                  <a:ext uri="{FF2B5EF4-FFF2-40B4-BE49-F238E27FC236}">
                    <a16:creationId xmlns:a16="http://schemas.microsoft.com/office/drawing/2014/main" id="{467F7CD3-C17D-342A-45D3-4D7A23CA734C}"/>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2" name="Google Shape;5345;p68">
                <a:extLst>
                  <a:ext uri="{FF2B5EF4-FFF2-40B4-BE49-F238E27FC236}">
                    <a16:creationId xmlns:a16="http://schemas.microsoft.com/office/drawing/2014/main" id="{DB0E2504-EEE1-3375-7CC0-B7E063F441B0}"/>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3" name="Google Shape;5346;p68">
                <a:extLst>
                  <a:ext uri="{FF2B5EF4-FFF2-40B4-BE49-F238E27FC236}">
                    <a16:creationId xmlns:a16="http://schemas.microsoft.com/office/drawing/2014/main" id="{AA09D310-36E3-35FB-9E96-B52332538548}"/>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4" name="Google Shape;5347;p68">
                <a:extLst>
                  <a:ext uri="{FF2B5EF4-FFF2-40B4-BE49-F238E27FC236}">
                    <a16:creationId xmlns:a16="http://schemas.microsoft.com/office/drawing/2014/main" id="{F9200D3E-A376-54AE-3284-7143A25278EA}"/>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5" name="Google Shape;5348;p68">
                <a:extLst>
                  <a:ext uri="{FF2B5EF4-FFF2-40B4-BE49-F238E27FC236}">
                    <a16:creationId xmlns:a16="http://schemas.microsoft.com/office/drawing/2014/main" id="{2637E886-53E3-6860-1831-F25C69E65DDC}"/>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6" name="Google Shape;5349;p68">
                <a:extLst>
                  <a:ext uri="{FF2B5EF4-FFF2-40B4-BE49-F238E27FC236}">
                    <a16:creationId xmlns:a16="http://schemas.microsoft.com/office/drawing/2014/main" id="{7F9DBCCE-8AA4-9A1E-BCBB-4109098B524E}"/>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7" name="Google Shape;5350;p68">
                <a:extLst>
                  <a:ext uri="{FF2B5EF4-FFF2-40B4-BE49-F238E27FC236}">
                    <a16:creationId xmlns:a16="http://schemas.microsoft.com/office/drawing/2014/main" id="{9D92E14B-4EDE-ADD7-E56C-BD3C5FD46250}"/>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8" name="Google Shape;5351;p68">
                <a:extLst>
                  <a:ext uri="{FF2B5EF4-FFF2-40B4-BE49-F238E27FC236}">
                    <a16:creationId xmlns:a16="http://schemas.microsoft.com/office/drawing/2014/main" id="{7CF0CCCF-F7FB-E5AB-974A-1AC060DB9AAD}"/>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79" name="Google Shape;5352;p68">
                <a:extLst>
                  <a:ext uri="{FF2B5EF4-FFF2-40B4-BE49-F238E27FC236}">
                    <a16:creationId xmlns:a16="http://schemas.microsoft.com/office/drawing/2014/main" id="{871478DA-0713-9193-AF37-D02A45389E10}"/>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0" name="Google Shape;5353;p68">
                <a:extLst>
                  <a:ext uri="{FF2B5EF4-FFF2-40B4-BE49-F238E27FC236}">
                    <a16:creationId xmlns:a16="http://schemas.microsoft.com/office/drawing/2014/main" id="{727917F6-23F8-ADE8-DC78-13645605A219}"/>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1" name="Google Shape;5354;p68">
                <a:extLst>
                  <a:ext uri="{FF2B5EF4-FFF2-40B4-BE49-F238E27FC236}">
                    <a16:creationId xmlns:a16="http://schemas.microsoft.com/office/drawing/2014/main" id="{96B5CE67-725D-9DF4-CC7A-2FF575A403CE}"/>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2" name="Google Shape;5355;p68">
                <a:extLst>
                  <a:ext uri="{FF2B5EF4-FFF2-40B4-BE49-F238E27FC236}">
                    <a16:creationId xmlns:a16="http://schemas.microsoft.com/office/drawing/2014/main" id="{6E7B8585-38B7-9D92-79C4-3E6AEC42F5D3}"/>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3" name="Google Shape;5356;p68">
                <a:extLst>
                  <a:ext uri="{FF2B5EF4-FFF2-40B4-BE49-F238E27FC236}">
                    <a16:creationId xmlns:a16="http://schemas.microsoft.com/office/drawing/2014/main" id="{61304A9E-107D-6B14-3E4A-C68A40C1A6F0}"/>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4" name="Google Shape;5357;p68">
                <a:extLst>
                  <a:ext uri="{FF2B5EF4-FFF2-40B4-BE49-F238E27FC236}">
                    <a16:creationId xmlns:a16="http://schemas.microsoft.com/office/drawing/2014/main" id="{0BA4CFC1-5492-B1CF-838C-BBBB2689EE86}"/>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5" name="Google Shape;5358;p68">
                <a:extLst>
                  <a:ext uri="{FF2B5EF4-FFF2-40B4-BE49-F238E27FC236}">
                    <a16:creationId xmlns:a16="http://schemas.microsoft.com/office/drawing/2014/main" id="{8FA3365A-C208-51A0-BA4F-CEC0A7899DC1}"/>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6" name="Google Shape;5359;p68">
                <a:extLst>
                  <a:ext uri="{FF2B5EF4-FFF2-40B4-BE49-F238E27FC236}">
                    <a16:creationId xmlns:a16="http://schemas.microsoft.com/office/drawing/2014/main" id="{8289ED4E-E85A-92C2-54BD-1992E66DFBAF}"/>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7" name="Google Shape;5360;p68">
                <a:extLst>
                  <a:ext uri="{FF2B5EF4-FFF2-40B4-BE49-F238E27FC236}">
                    <a16:creationId xmlns:a16="http://schemas.microsoft.com/office/drawing/2014/main" id="{34E21E28-C8C1-374E-3571-F6B362BB02CE}"/>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8" name="Google Shape;5361;p68">
                <a:extLst>
                  <a:ext uri="{FF2B5EF4-FFF2-40B4-BE49-F238E27FC236}">
                    <a16:creationId xmlns:a16="http://schemas.microsoft.com/office/drawing/2014/main" id="{62528362-A96B-A419-0B35-B5C5FD6BB43A}"/>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89" name="Google Shape;5362;p68">
                <a:extLst>
                  <a:ext uri="{FF2B5EF4-FFF2-40B4-BE49-F238E27FC236}">
                    <a16:creationId xmlns:a16="http://schemas.microsoft.com/office/drawing/2014/main" id="{F3A0F85B-6742-DA6E-3333-C12C42452C6B}"/>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0" name="Google Shape;5363;p68">
                <a:extLst>
                  <a:ext uri="{FF2B5EF4-FFF2-40B4-BE49-F238E27FC236}">
                    <a16:creationId xmlns:a16="http://schemas.microsoft.com/office/drawing/2014/main" id="{0EBF76FB-0428-CDCB-39F3-72BC5FDBB8D8}"/>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1" name="Google Shape;5364;p68">
                <a:extLst>
                  <a:ext uri="{FF2B5EF4-FFF2-40B4-BE49-F238E27FC236}">
                    <a16:creationId xmlns:a16="http://schemas.microsoft.com/office/drawing/2014/main" id="{4EF9E795-13F5-0404-42E4-D959E8F44711}"/>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2" name="Google Shape;5365;p68">
                <a:extLst>
                  <a:ext uri="{FF2B5EF4-FFF2-40B4-BE49-F238E27FC236}">
                    <a16:creationId xmlns:a16="http://schemas.microsoft.com/office/drawing/2014/main" id="{1E4F9BA3-C6FE-B033-65A3-4EB0302FB207}"/>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3" name="Google Shape;5366;p68">
                <a:extLst>
                  <a:ext uri="{FF2B5EF4-FFF2-40B4-BE49-F238E27FC236}">
                    <a16:creationId xmlns:a16="http://schemas.microsoft.com/office/drawing/2014/main" id="{79FBA4B3-9FCB-12A3-D822-DC0E14C3B85E}"/>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4" name="Google Shape;5367;p68">
                <a:extLst>
                  <a:ext uri="{FF2B5EF4-FFF2-40B4-BE49-F238E27FC236}">
                    <a16:creationId xmlns:a16="http://schemas.microsoft.com/office/drawing/2014/main" id="{DD629BE2-F16F-B050-380F-9ABC9AAE9027}"/>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5" name="Google Shape;5368;p68">
                <a:extLst>
                  <a:ext uri="{FF2B5EF4-FFF2-40B4-BE49-F238E27FC236}">
                    <a16:creationId xmlns:a16="http://schemas.microsoft.com/office/drawing/2014/main" id="{B32AEC29-0B8C-9485-312F-8B8097D85DBF}"/>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6" name="Google Shape;5369;p68">
                <a:extLst>
                  <a:ext uri="{FF2B5EF4-FFF2-40B4-BE49-F238E27FC236}">
                    <a16:creationId xmlns:a16="http://schemas.microsoft.com/office/drawing/2014/main" id="{B44BB8C2-DED9-8852-16DE-5A49F693B6A3}"/>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7" name="Google Shape;5370;p68">
                <a:extLst>
                  <a:ext uri="{FF2B5EF4-FFF2-40B4-BE49-F238E27FC236}">
                    <a16:creationId xmlns:a16="http://schemas.microsoft.com/office/drawing/2014/main" id="{07F5EF2B-E238-AC98-E8C2-2DA8C59A7460}"/>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8" name="Google Shape;5371;p68">
                <a:extLst>
                  <a:ext uri="{FF2B5EF4-FFF2-40B4-BE49-F238E27FC236}">
                    <a16:creationId xmlns:a16="http://schemas.microsoft.com/office/drawing/2014/main" id="{A3E01287-9236-4330-1715-E5C3E1B89229}"/>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899" name="Google Shape;5372;p68">
                <a:extLst>
                  <a:ext uri="{FF2B5EF4-FFF2-40B4-BE49-F238E27FC236}">
                    <a16:creationId xmlns:a16="http://schemas.microsoft.com/office/drawing/2014/main" id="{E157EC06-7206-F1D0-7D01-B59EC441D433}"/>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0" name="Google Shape;5373;p68">
                <a:extLst>
                  <a:ext uri="{FF2B5EF4-FFF2-40B4-BE49-F238E27FC236}">
                    <a16:creationId xmlns:a16="http://schemas.microsoft.com/office/drawing/2014/main" id="{BDBDDEAF-5AAF-FE7A-446F-3F1534A3B85A}"/>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1" name="Google Shape;5374;p68">
                <a:extLst>
                  <a:ext uri="{FF2B5EF4-FFF2-40B4-BE49-F238E27FC236}">
                    <a16:creationId xmlns:a16="http://schemas.microsoft.com/office/drawing/2014/main" id="{8C99F20E-39CB-6E17-5762-7ABA2A4D46B3}"/>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2" name="Google Shape;5375;p68">
                <a:extLst>
                  <a:ext uri="{FF2B5EF4-FFF2-40B4-BE49-F238E27FC236}">
                    <a16:creationId xmlns:a16="http://schemas.microsoft.com/office/drawing/2014/main" id="{C39B6B5C-5FE8-E287-95A6-01937E9AE6D2}"/>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3" name="Google Shape;5376;p68">
                <a:extLst>
                  <a:ext uri="{FF2B5EF4-FFF2-40B4-BE49-F238E27FC236}">
                    <a16:creationId xmlns:a16="http://schemas.microsoft.com/office/drawing/2014/main" id="{045D9728-89F8-8DF6-71B4-90E3299636B4}"/>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4" name="Google Shape;5377;p68">
                <a:extLst>
                  <a:ext uri="{FF2B5EF4-FFF2-40B4-BE49-F238E27FC236}">
                    <a16:creationId xmlns:a16="http://schemas.microsoft.com/office/drawing/2014/main" id="{38A96548-7E94-DB81-EBCC-2975DFA55C26}"/>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5" name="Google Shape;5378;p68">
                <a:extLst>
                  <a:ext uri="{FF2B5EF4-FFF2-40B4-BE49-F238E27FC236}">
                    <a16:creationId xmlns:a16="http://schemas.microsoft.com/office/drawing/2014/main" id="{4A608C68-167F-7143-9488-2D570EA280BD}"/>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6" name="Google Shape;5379;p68">
                <a:extLst>
                  <a:ext uri="{FF2B5EF4-FFF2-40B4-BE49-F238E27FC236}">
                    <a16:creationId xmlns:a16="http://schemas.microsoft.com/office/drawing/2014/main" id="{5C7D91E5-DB96-BC9B-99BD-96370941E850}"/>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7" name="Google Shape;5380;p68">
                <a:extLst>
                  <a:ext uri="{FF2B5EF4-FFF2-40B4-BE49-F238E27FC236}">
                    <a16:creationId xmlns:a16="http://schemas.microsoft.com/office/drawing/2014/main" id="{29C60602-2EB4-E01A-93DF-C6256FB2D92A}"/>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8" name="Google Shape;5381;p68">
                <a:extLst>
                  <a:ext uri="{FF2B5EF4-FFF2-40B4-BE49-F238E27FC236}">
                    <a16:creationId xmlns:a16="http://schemas.microsoft.com/office/drawing/2014/main" id="{FEFEB71D-F4A0-ED34-1069-ABAAB78D9601}"/>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09" name="Google Shape;5382;p68">
                <a:extLst>
                  <a:ext uri="{FF2B5EF4-FFF2-40B4-BE49-F238E27FC236}">
                    <a16:creationId xmlns:a16="http://schemas.microsoft.com/office/drawing/2014/main" id="{FF43BB57-3D0F-B4EA-C586-1607148270AD}"/>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0" name="Google Shape;5383;p68">
                <a:extLst>
                  <a:ext uri="{FF2B5EF4-FFF2-40B4-BE49-F238E27FC236}">
                    <a16:creationId xmlns:a16="http://schemas.microsoft.com/office/drawing/2014/main" id="{BD9272B7-D7C3-CD49-6D9F-B5C1921FAE2B}"/>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1" name="Google Shape;5384;p68">
                <a:extLst>
                  <a:ext uri="{FF2B5EF4-FFF2-40B4-BE49-F238E27FC236}">
                    <a16:creationId xmlns:a16="http://schemas.microsoft.com/office/drawing/2014/main" id="{4A6324D5-4AD4-F483-BABF-E4DAE980BDE3}"/>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2" name="Google Shape;5385;p68">
                <a:extLst>
                  <a:ext uri="{FF2B5EF4-FFF2-40B4-BE49-F238E27FC236}">
                    <a16:creationId xmlns:a16="http://schemas.microsoft.com/office/drawing/2014/main" id="{0E6B2495-C05D-0488-F7E2-E9AD1B4F597E}"/>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3" name="Google Shape;5386;p68">
                <a:extLst>
                  <a:ext uri="{FF2B5EF4-FFF2-40B4-BE49-F238E27FC236}">
                    <a16:creationId xmlns:a16="http://schemas.microsoft.com/office/drawing/2014/main" id="{A9A37AEA-405D-0A99-AF94-8C74B52E42D4}"/>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4" name="Google Shape;5387;p68">
                <a:extLst>
                  <a:ext uri="{FF2B5EF4-FFF2-40B4-BE49-F238E27FC236}">
                    <a16:creationId xmlns:a16="http://schemas.microsoft.com/office/drawing/2014/main" id="{C04FDC08-6AD2-ABF4-305C-10B80B335B4A}"/>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5" name="Google Shape;5388;p68">
                <a:extLst>
                  <a:ext uri="{FF2B5EF4-FFF2-40B4-BE49-F238E27FC236}">
                    <a16:creationId xmlns:a16="http://schemas.microsoft.com/office/drawing/2014/main" id="{8DF49633-97F7-5C2B-A7B1-14BA8DDE5315}"/>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6" name="Google Shape;5389;p68">
                <a:extLst>
                  <a:ext uri="{FF2B5EF4-FFF2-40B4-BE49-F238E27FC236}">
                    <a16:creationId xmlns:a16="http://schemas.microsoft.com/office/drawing/2014/main" id="{E8696BE0-9B07-97D3-4757-7165367D307D}"/>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7" name="Google Shape;5390;p68">
                <a:extLst>
                  <a:ext uri="{FF2B5EF4-FFF2-40B4-BE49-F238E27FC236}">
                    <a16:creationId xmlns:a16="http://schemas.microsoft.com/office/drawing/2014/main" id="{3022C6EE-44EE-CEE5-1B8B-8C04B561349B}"/>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8" name="Google Shape;5391;p68">
                <a:extLst>
                  <a:ext uri="{FF2B5EF4-FFF2-40B4-BE49-F238E27FC236}">
                    <a16:creationId xmlns:a16="http://schemas.microsoft.com/office/drawing/2014/main" id="{3851C08E-2170-3778-9357-AAE25F838E9A}"/>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19" name="Google Shape;5392;p68">
                <a:extLst>
                  <a:ext uri="{FF2B5EF4-FFF2-40B4-BE49-F238E27FC236}">
                    <a16:creationId xmlns:a16="http://schemas.microsoft.com/office/drawing/2014/main" id="{D7103EE0-B5D4-8703-52A6-9B39DFB67983}"/>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0" name="Google Shape;5393;p68">
                <a:extLst>
                  <a:ext uri="{FF2B5EF4-FFF2-40B4-BE49-F238E27FC236}">
                    <a16:creationId xmlns:a16="http://schemas.microsoft.com/office/drawing/2014/main" id="{24A49023-D3A8-6E19-5E97-3DB4DB8EB6D7}"/>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1" name="Google Shape;5394;p68">
                <a:extLst>
                  <a:ext uri="{FF2B5EF4-FFF2-40B4-BE49-F238E27FC236}">
                    <a16:creationId xmlns:a16="http://schemas.microsoft.com/office/drawing/2014/main" id="{DBC3637F-C5C2-5DF3-FF7A-8ED8212815DB}"/>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2" name="Google Shape;5395;p68">
                <a:extLst>
                  <a:ext uri="{FF2B5EF4-FFF2-40B4-BE49-F238E27FC236}">
                    <a16:creationId xmlns:a16="http://schemas.microsoft.com/office/drawing/2014/main" id="{EF9C7381-5290-D3C7-E445-DCB8BE93B664}"/>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3" name="Google Shape;5396;p68">
                <a:extLst>
                  <a:ext uri="{FF2B5EF4-FFF2-40B4-BE49-F238E27FC236}">
                    <a16:creationId xmlns:a16="http://schemas.microsoft.com/office/drawing/2014/main" id="{996F61C5-6EEA-714A-269F-3BEFFCF76F9D}"/>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4" name="Google Shape;5397;p68">
                <a:extLst>
                  <a:ext uri="{FF2B5EF4-FFF2-40B4-BE49-F238E27FC236}">
                    <a16:creationId xmlns:a16="http://schemas.microsoft.com/office/drawing/2014/main" id="{C177B636-3399-FF7B-D429-BA33AE53CEFB}"/>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5" name="Google Shape;5398;p68">
                <a:extLst>
                  <a:ext uri="{FF2B5EF4-FFF2-40B4-BE49-F238E27FC236}">
                    <a16:creationId xmlns:a16="http://schemas.microsoft.com/office/drawing/2014/main" id="{B9118580-9C15-A8C6-5CD8-942CF332312D}"/>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6" name="Google Shape;5399;p68">
                <a:extLst>
                  <a:ext uri="{FF2B5EF4-FFF2-40B4-BE49-F238E27FC236}">
                    <a16:creationId xmlns:a16="http://schemas.microsoft.com/office/drawing/2014/main" id="{67DD786A-9EF3-A6DC-BE1B-506E64FCF217}"/>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7" name="Google Shape;5400;p68">
                <a:extLst>
                  <a:ext uri="{FF2B5EF4-FFF2-40B4-BE49-F238E27FC236}">
                    <a16:creationId xmlns:a16="http://schemas.microsoft.com/office/drawing/2014/main" id="{0A372891-F975-5386-05C1-573582A615C6}"/>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8" name="Google Shape;5401;p68">
                <a:extLst>
                  <a:ext uri="{FF2B5EF4-FFF2-40B4-BE49-F238E27FC236}">
                    <a16:creationId xmlns:a16="http://schemas.microsoft.com/office/drawing/2014/main" id="{CC0823CD-71DF-57DA-7BFF-E2AE43CAC97A}"/>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29" name="Google Shape;5402;p68">
                <a:extLst>
                  <a:ext uri="{FF2B5EF4-FFF2-40B4-BE49-F238E27FC236}">
                    <a16:creationId xmlns:a16="http://schemas.microsoft.com/office/drawing/2014/main" id="{6B9569BD-2AB4-E204-EC2D-4B09D06D66CD}"/>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0" name="Google Shape;5403;p68">
                <a:extLst>
                  <a:ext uri="{FF2B5EF4-FFF2-40B4-BE49-F238E27FC236}">
                    <a16:creationId xmlns:a16="http://schemas.microsoft.com/office/drawing/2014/main" id="{844D63A8-F719-1665-73A9-AE9E69988F7A}"/>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1" name="Google Shape;5404;p68">
                <a:extLst>
                  <a:ext uri="{FF2B5EF4-FFF2-40B4-BE49-F238E27FC236}">
                    <a16:creationId xmlns:a16="http://schemas.microsoft.com/office/drawing/2014/main" id="{54E1E573-C4E6-72FB-64F6-DA338523B36F}"/>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2" name="Google Shape;5405;p68">
                <a:extLst>
                  <a:ext uri="{FF2B5EF4-FFF2-40B4-BE49-F238E27FC236}">
                    <a16:creationId xmlns:a16="http://schemas.microsoft.com/office/drawing/2014/main" id="{37D5B895-A1AB-9C3E-DE47-DEF86752BE2A}"/>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3" name="Google Shape;5406;p68">
                <a:extLst>
                  <a:ext uri="{FF2B5EF4-FFF2-40B4-BE49-F238E27FC236}">
                    <a16:creationId xmlns:a16="http://schemas.microsoft.com/office/drawing/2014/main" id="{262F375C-FFF8-BFE9-109B-479E432E0CD3}"/>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4" name="Google Shape;5407;p68">
                <a:extLst>
                  <a:ext uri="{FF2B5EF4-FFF2-40B4-BE49-F238E27FC236}">
                    <a16:creationId xmlns:a16="http://schemas.microsoft.com/office/drawing/2014/main" id="{374B11BE-5B0D-CB89-E03C-06C15316DD9B}"/>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5" name="Google Shape;5408;p68">
                <a:extLst>
                  <a:ext uri="{FF2B5EF4-FFF2-40B4-BE49-F238E27FC236}">
                    <a16:creationId xmlns:a16="http://schemas.microsoft.com/office/drawing/2014/main" id="{7C68E3CA-2E12-5E0A-067D-FB1AA14A0367}"/>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6" name="Google Shape;5409;p68">
                <a:extLst>
                  <a:ext uri="{FF2B5EF4-FFF2-40B4-BE49-F238E27FC236}">
                    <a16:creationId xmlns:a16="http://schemas.microsoft.com/office/drawing/2014/main" id="{865FCC19-DC6D-F788-932A-5C6A35B87A8D}"/>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7" name="Google Shape;5410;p68">
                <a:extLst>
                  <a:ext uri="{FF2B5EF4-FFF2-40B4-BE49-F238E27FC236}">
                    <a16:creationId xmlns:a16="http://schemas.microsoft.com/office/drawing/2014/main" id="{664B5137-9FAD-8E0F-F22A-348CBAA6A637}"/>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8" name="Google Shape;5411;p68">
                <a:extLst>
                  <a:ext uri="{FF2B5EF4-FFF2-40B4-BE49-F238E27FC236}">
                    <a16:creationId xmlns:a16="http://schemas.microsoft.com/office/drawing/2014/main" id="{41E5A6B3-EE4F-1FE7-B83E-926275FE59D7}"/>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39" name="Google Shape;5412;p68">
                <a:extLst>
                  <a:ext uri="{FF2B5EF4-FFF2-40B4-BE49-F238E27FC236}">
                    <a16:creationId xmlns:a16="http://schemas.microsoft.com/office/drawing/2014/main" id="{79E6A076-6BD3-2458-603E-7D0892A70640}"/>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0" name="Google Shape;5413;p68">
                <a:extLst>
                  <a:ext uri="{FF2B5EF4-FFF2-40B4-BE49-F238E27FC236}">
                    <a16:creationId xmlns:a16="http://schemas.microsoft.com/office/drawing/2014/main" id="{37DD8135-F072-FF2B-1014-D5D2AB1D82E8}"/>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1" name="Google Shape;5414;p68">
                <a:extLst>
                  <a:ext uri="{FF2B5EF4-FFF2-40B4-BE49-F238E27FC236}">
                    <a16:creationId xmlns:a16="http://schemas.microsoft.com/office/drawing/2014/main" id="{22076BCD-BCE2-BF50-F9B1-E188FBC5DF83}"/>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2" name="Google Shape;5415;p68">
                <a:extLst>
                  <a:ext uri="{FF2B5EF4-FFF2-40B4-BE49-F238E27FC236}">
                    <a16:creationId xmlns:a16="http://schemas.microsoft.com/office/drawing/2014/main" id="{12FA5E69-EF7C-48A8-23CA-7775339689AE}"/>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3" name="Google Shape;5416;p68">
                <a:extLst>
                  <a:ext uri="{FF2B5EF4-FFF2-40B4-BE49-F238E27FC236}">
                    <a16:creationId xmlns:a16="http://schemas.microsoft.com/office/drawing/2014/main" id="{BF6BCE94-2DDE-D95A-DBD0-204DC19A0250}"/>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4" name="Google Shape;5417;p68">
                <a:extLst>
                  <a:ext uri="{FF2B5EF4-FFF2-40B4-BE49-F238E27FC236}">
                    <a16:creationId xmlns:a16="http://schemas.microsoft.com/office/drawing/2014/main" id="{A4238118-F528-88C5-A2E6-B2BC4646079C}"/>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5" name="Google Shape;5418;p68">
                <a:extLst>
                  <a:ext uri="{FF2B5EF4-FFF2-40B4-BE49-F238E27FC236}">
                    <a16:creationId xmlns:a16="http://schemas.microsoft.com/office/drawing/2014/main" id="{C8602904-66BC-5F61-F136-059B608A7177}"/>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6" name="Google Shape;5419;p68">
                <a:extLst>
                  <a:ext uri="{FF2B5EF4-FFF2-40B4-BE49-F238E27FC236}">
                    <a16:creationId xmlns:a16="http://schemas.microsoft.com/office/drawing/2014/main" id="{193CAB41-D229-DF21-4695-173F40C79BA1}"/>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7" name="Google Shape;5420;p68">
                <a:extLst>
                  <a:ext uri="{FF2B5EF4-FFF2-40B4-BE49-F238E27FC236}">
                    <a16:creationId xmlns:a16="http://schemas.microsoft.com/office/drawing/2014/main" id="{B73ABEB6-D182-B5DF-74A7-3164B6D60884}"/>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8" name="Google Shape;5421;p68">
                <a:extLst>
                  <a:ext uri="{FF2B5EF4-FFF2-40B4-BE49-F238E27FC236}">
                    <a16:creationId xmlns:a16="http://schemas.microsoft.com/office/drawing/2014/main" id="{F6619121-1906-C047-6D6A-0A1FF053BC03}"/>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49" name="Google Shape;5422;p68">
                <a:extLst>
                  <a:ext uri="{FF2B5EF4-FFF2-40B4-BE49-F238E27FC236}">
                    <a16:creationId xmlns:a16="http://schemas.microsoft.com/office/drawing/2014/main" id="{6543A494-B3B9-FE06-5D71-F68C27D709C5}"/>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0" name="Google Shape;5423;p68">
                <a:extLst>
                  <a:ext uri="{FF2B5EF4-FFF2-40B4-BE49-F238E27FC236}">
                    <a16:creationId xmlns:a16="http://schemas.microsoft.com/office/drawing/2014/main" id="{1B755549-2022-7340-44CC-49692496321F}"/>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1" name="Google Shape;5424;p68">
                <a:extLst>
                  <a:ext uri="{FF2B5EF4-FFF2-40B4-BE49-F238E27FC236}">
                    <a16:creationId xmlns:a16="http://schemas.microsoft.com/office/drawing/2014/main" id="{99ED475D-7D8B-06EE-52AB-FC43AB79314E}"/>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2" name="Google Shape;5425;p68">
                <a:extLst>
                  <a:ext uri="{FF2B5EF4-FFF2-40B4-BE49-F238E27FC236}">
                    <a16:creationId xmlns:a16="http://schemas.microsoft.com/office/drawing/2014/main" id="{CEAA830F-E21F-6BD6-12F6-CB17C1BCE2C8}"/>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3" name="Google Shape;5426;p68">
                <a:extLst>
                  <a:ext uri="{FF2B5EF4-FFF2-40B4-BE49-F238E27FC236}">
                    <a16:creationId xmlns:a16="http://schemas.microsoft.com/office/drawing/2014/main" id="{E3B75FBE-657F-AB59-F468-2F0E74C825CD}"/>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4" name="Google Shape;5427;p68">
                <a:extLst>
                  <a:ext uri="{FF2B5EF4-FFF2-40B4-BE49-F238E27FC236}">
                    <a16:creationId xmlns:a16="http://schemas.microsoft.com/office/drawing/2014/main" id="{8505FE95-3C2D-FCD3-6DA8-BC9F2BACDA32}"/>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5" name="Google Shape;5428;p68">
                <a:extLst>
                  <a:ext uri="{FF2B5EF4-FFF2-40B4-BE49-F238E27FC236}">
                    <a16:creationId xmlns:a16="http://schemas.microsoft.com/office/drawing/2014/main" id="{FECDABED-3EF2-408D-FC38-9BA4607FA91C}"/>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6" name="Google Shape;5429;p68">
                <a:extLst>
                  <a:ext uri="{FF2B5EF4-FFF2-40B4-BE49-F238E27FC236}">
                    <a16:creationId xmlns:a16="http://schemas.microsoft.com/office/drawing/2014/main" id="{79CDCFCB-4551-5C2D-4970-9829ED566579}"/>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7" name="Google Shape;5430;p68">
                <a:extLst>
                  <a:ext uri="{FF2B5EF4-FFF2-40B4-BE49-F238E27FC236}">
                    <a16:creationId xmlns:a16="http://schemas.microsoft.com/office/drawing/2014/main" id="{C9BCDC76-0580-2279-BC53-0281C7E7EFD0}"/>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8" name="Google Shape;5431;p68">
                <a:extLst>
                  <a:ext uri="{FF2B5EF4-FFF2-40B4-BE49-F238E27FC236}">
                    <a16:creationId xmlns:a16="http://schemas.microsoft.com/office/drawing/2014/main" id="{C9E01624-188E-BBFD-084A-CA535DEAB826}"/>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59" name="Google Shape;5432;p68">
                <a:extLst>
                  <a:ext uri="{FF2B5EF4-FFF2-40B4-BE49-F238E27FC236}">
                    <a16:creationId xmlns:a16="http://schemas.microsoft.com/office/drawing/2014/main" id="{603DB10B-64BB-786D-A163-3E6F48E894D5}"/>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0" name="Google Shape;5433;p68">
                <a:extLst>
                  <a:ext uri="{FF2B5EF4-FFF2-40B4-BE49-F238E27FC236}">
                    <a16:creationId xmlns:a16="http://schemas.microsoft.com/office/drawing/2014/main" id="{8C8165A4-50FC-59E7-45A9-8E53F09372C5}"/>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1" name="Google Shape;5434;p68">
                <a:extLst>
                  <a:ext uri="{FF2B5EF4-FFF2-40B4-BE49-F238E27FC236}">
                    <a16:creationId xmlns:a16="http://schemas.microsoft.com/office/drawing/2014/main" id="{20C3F6D2-ACE5-9E86-09F8-F041445D41A9}"/>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2" name="Google Shape;5435;p68">
                <a:extLst>
                  <a:ext uri="{FF2B5EF4-FFF2-40B4-BE49-F238E27FC236}">
                    <a16:creationId xmlns:a16="http://schemas.microsoft.com/office/drawing/2014/main" id="{6DA49597-ACD4-83EA-71FA-491BD098280C}"/>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4" name="Google Shape;5437;p68">
                <a:extLst>
                  <a:ext uri="{FF2B5EF4-FFF2-40B4-BE49-F238E27FC236}">
                    <a16:creationId xmlns:a16="http://schemas.microsoft.com/office/drawing/2014/main" id="{2AE4DCF6-A03F-0850-D4DB-9B5FECD68292}"/>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5" name="Google Shape;5438;p68">
                <a:extLst>
                  <a:ext uri="{FF2B5EF4-FFF2-40B4-BE49-F238E27FC236}">
                    <a16:creationId xmlns:a16="http://schemas.microsoft.com/office/drawing/2014/main" id="{38ACA872-A427-12B0-38E5-61D73FA79C96}"/>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6" name="Google Shape;5439;p68">
                <a:extLst>
                  <a:ext uri="{FF2B5EF4-FFF2-40B4-BE49-F238E27FC236}">
                    <a16:creationId xmlns:a16="http://schemas.microsoft.com/office/drawing/2014/main" id="{B3814374-8E89-B17C-87F6-186561480401}"/>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7" name="Google Shape;5440;p68">
                <a:extLst>
                  <a:ext uri="{FF2B5EF4-FFF2-40B4-BE49-F238E27FC236}">
                    <a16:creationId xmlns:a16="http://schemas.microsoft.com/office/drawing/2014/main" id="{3F857665-2242-1519-75CF-3BC251FDC4F0}"/>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8" name="Google Shape;5441;p68">
                <a:extLst>
                  <a:ext uri="{FF2B5EF4-FFF2-40B4-BE49-F238E27FC236}">
                    <a16:creationId xmlns:a16="http://schemas.microsoft.com/office/drawing/2014/main" id="{3B826278-0586-062C-1C96-4953DCF14D70}"/>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69" name="Google Shape;5442;p68">
                <a:extLst>
                  <a:ext uri="{FF2B5EF4-FFF2-40B4-BE49-F238E27FC236}">
                    <a16:creationId xmlns:a16="http://schemas.microsoft.com/office/drawing/2014/main" id="{1F37F405-7644-433F-964D-68E8B20EF782}"/>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0" name="Google Shape;5443;p68">
                <a:extLst>
                  <a:ext uri="{FF2B5EF4-FFF2-40B4-BE49-F238E27FC236}">
                    <a16:creationId xmlns:a16="http://schemas.microsoft.com/office/drawing/2014/main" id="{D039852D-AE8D-AF4B-D144-291F3A2C12F4}"/>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1" name="Google Shape;5444;p68">
                <a:extLst>
                  <a:ext uri="{FF2B5EF4-FFF2-40B4-BE49-F238E27FC236}">
                    <a16:creationId xmlns:a16="http://schemas.microsoft.com/office/drawing/2014/main" id="{AC807DCB-AAB0-4113-CCED-AE5097778521}"/>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2" name="Google Shape;5445;p68">
                <a:extLst>
                  <a:ext uri="{FF2B5EF4-FFF2-40B4-BE49-F238E27FC236}">
                    <a16:creationId xmlns:a16="http://schemas.microsoft.com/office/drawing/2014/main" id="{1598E676-5D18-9276-CE20-8F9B9C01DD2E}"/>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3" name="Google Shape;5446;p68">
                <a:extLst>
                  <a:ext uri="{FF2B5EF4-FFF2-40B4-BE49-F238E27FC236}">
                    <a16:creationId xmlns:a16="http://schemas.microsoft.com/office/drawing/2014/main" id="{8D4107D0-E7EA-08AE-9837-C921106F724D}"/>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4" name="Google Shape;5447;p68">
                <a:extLst>
                  <a:ext uri="{FF2B5EF4-FFF2-40B4-BE49-F238E27FC236}">
                    <a16:creationId xmlns:a16="http://schemas.microsoft.com/office/drawing/2014/main" id="{D2B8144F-F33F-B59C-75A8-58291549B96E}"/>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5" name="Google Shape;5448;p68">
                <a:extLst>
                  <a:ext uri="{FF2B5EF4-FFF2-40B4-BE49-F238E27FC236}">
                    <a16:creationId xmlns:a16="http://schemas.microsoft.com/office/drawing/2014/main" id="{133E4363-6866-00D0-9083-83B46355EC75}"/>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6" name="Google Shape;5449;p68">
                <a:extLst>
                  <a:ext uri="{FF2B5EF4-FFF2-40B4-BE49-F238E27FC236}">
                    <a16:creationId xmlns:a16="http://schemas.microsoft.com/office/drawing/2014/main" id="{FC930945-4033-72EA-4DAA-5D1AF912F0A6}"/>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7" name="Google Shape;5450;p68">
                <a:extLst>
                  <a:ext uri="{FF2B5EF4-FFF2-40B4-BE49-F238E27FC236}">
                    <a16:creationId xmlns:a16="http://schemas.microsoft.com/office/drawing/2014/main" id="{CE83C079-AD50-2E19-6EF5-41CCA65A003F}"/>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8" name="Google Shape;5451;p68">
                <a:extLst>
                  <a:ext uri="{FF2B5EF4-FFF2-40B4-BE49-F238E27FC236}">
                    <a16:creationId xmlns:a16="http://schemas.microsoft.com/office/drawing/2014/main" id="{2255BAD9-B3B7-D6CB-6C8F-B37D7255E1FD}"/>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79" name="Google Shape;5452;p68">
                <a:extLst>
                  <a:ext uri="{FF2B5EF4-FFF2-40B4-BE49-F238E27FC236}">
                    <a16:creationId xmlns:a16="http://schemas.microsoft.com/office/drawing/2014/main" id="{4BE71E6F-06E8-E3E8-C630-87BE9BF2FFAC}"/>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0" name="Google Shape;5453;p68">
                <a:extLst>
                  <a:ext uri="{FF2B5EF4-FFF2-40B4-BE49-F238E27FC236}">
                    <a16:creationId xmlns:a16="http://schemas.microsoft.com/office/drawing/2014/main" id="{87F7295C-C5A3-86B9-319E-067E2E5E64F3}"/>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1" name="Google Shape;5454;p68">
                <a:extLst>
                  <a:ext uri="{FF2B5EF4-FFF2-40B4-BE49-F238E27FC236}">
                    <a16:creationId xmlns:a16="http://schemas.microsoft.com/office/drawing/2014/main" id="{2050DC6B-AE00-9529-5764-CDBFFE04B096}"/>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2" name="Google Shape;5455;p68">
                <a:extLst>
                  <a:ext uri="{FF2B5EF4-FFF2-40B4-BE49-F238E27FC236}">
                    <a16:creationId xmlns:a16="http://schemas.microsoft.com/office/drawing/2014/main" id="{328E7DC6-4B0E-CBEB-3032-3EE651046EC2}"/>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3" name="Google Shape;5456;p68">
                <a:extLst>
                  <a:ext uri="{FF2B5EF4-FFF2-40B4-BE49-F238E27FC236}">
                    <a16:creationId xmlns:a16="http://schemas.microsoft.com/office/drawing/2014/main" id="{B2157E86-7E94-45B6-DAC7-952BDDC7EA64}"/>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4" name="Google Shape;5457;p68">
                <a:extLst>
                  <a:ext uri="{FF2B5EF4-FFF2-40B4-BE49-F238E27FC236}">
                    <a16:creationId xmlns:a16="http://schemas.microsoft.com/office/drawing/2014/main" id="{F881A3EE-9806-C46B-8DC5-EB58966C2720}"/>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5" name="Google Shape;5458;p68">
                <a:extLst>
                  <a:ext uri="{FF2B5EF4-FFF2-40B4-BE49-F238E27FC236}">
                    <a16:creationId xmlns:a16="http://schemas.microsoft.com/office/drawing/2014/main" id="{11479374-04B7-F75C-FE0C-E4854C46AF25}"/>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6" name="Google Shape;5459;p68">
                <a:extLst>
                  <a:ext uri="{FF2B5EF4-FFF2-40B4-BE49-F238E27FC236}">
                    <a16:creationId xmlns:a16="http://schemas.microsoft.com/office/drawing/2014/main" id="{00E9E1A8-A89D-C5FB-A894-CF662AB8EBE1}"/>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7" name="Google Shape;5460;p68">
                <a:extLst>
                  <a:ext uri="{FF2B5EF4-FFF2-40B4-BE49-F238E27FC236}">
                    <a16:creationId xmlns:a16="http://schemas.microsoft.com/office/drawing/2014/main" id="{3E0BE12F-00BD-D640-4260-6C42072174CD}"/>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8" name="Google Shape;5461;p68">
                <a:extLst>
                  <a:ext uri="{FF2B5EF4-FFF2-40B4-BE49-F238E27FC236}">
                    <a16:creationId xmlns:a16="http://schemas.microsoft.com/office/drawing/2014/main" id="{70E2A922-1D08-1C26-F016-5F7CA71B53CD}"/>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89" name="Google Shape;5462;p68">
                <a:extLst>
                  <a:ext uri="{FF2B5EF4-FFF2-40B4-BE49-F238E27FC236}">
                    <a16:creationId xmlns:a16="http://schemas.microsoft.com/office/drawing/2014/main" id="{3F6B2AC3-F32F-DC81-D027-4658C36D5C88}"/>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0" name="Google Shape;5463;p68">
                <a:extLst>
                  <a:ext uri="{FF2B5EF4-FFF2-40B4-BE49-F238E27FC236}">
                    <a16:creationId xmlns:a16="http://schemas.microsoft.com/office/drawing/2014/main" id="{94B20B1B-AEEF-0AB1-028C-0D4BDE4F94C1}"/>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1" name="Google Shape;5464;p68">
                <a:extLst>
                  <a:ext uri="{FF2B5EF4-FFF2-40B4-BE49-F238E27FC236}">
                    <a16:creationId xmlns:a16="http://schemas.microsoft.com/office/drawing/2014/main" id="{0817260B-CA26-C1E8-5DAB-3A5476AE875B}"/>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2" name="Google Shape;5465;p68">
                <a:extLst>
                  <a:ext uri="{FF2B5EF4-FFF2-40B4-BE49-F238E27FC236}">
                    <a16:creationId xmlns:a16="http://schemas.microsoft.com/office/drawing/2014/main" id="{2A0D3508-65A0-FDEC-F8A8-853111BF12ED}"/>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3" name="Google Shape;5466;p68">
                <a:extLst>
                  <a:ext uri="{FF2B5EF4-FFF2-40B4-BE49-F238E27FC236}">
                    <a16:creationId xmlns:a16="http://schemas.microsoft.com/office/drawing/2014/main" id="{DA1F32F4-5598-F87F-205B-463BBC39D206}"/>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4" name="Google Shape;5467;p68">
                <a:extLst>
                  <a:ext uri="{FF2B5EF4-FFF2-40B4-BE49-F238E27FC236}">
                    <a16:creationId xmlns:a16="http://schemas.microsoft.com/office/drawing/2014/main" id="{884C8C69-66FC-7958-D0AC-CB7DBCE69E78}"/>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5" name="Google Shape;5468;p68">
                <a:extLst>
                  <a:ext uri="{FF2B5EF4-FFF2-40B4-BE49-F238E27FC236}">
                    <a16:creationId xmlns:a16="http://schemas.microsoft.com/office/drawing/2014/main" id="{8073CC6E-07B7-E964-7290-4C44E065599C}"/>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6" name="Google Shape;5469;p68">
                <a:extLst>
                  <a:ext uri="{FF2B5EF4-FFF2-40B4-BE49-F238E27FC236}">
                    <a16:creationId xmlns:a16="http://schemas.microsoft.com/office/drawing/2014/main" id="{C7CA99A4-C7EF-98D8-0653-93DBAF2BB520}"/>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7" name="Google Shape;5470;p68">
                <a:extLst>
                  <a:ext uri="{FF2B5EF4-FFF2-40B4-BE49-F238E27FC236}">
                    <a16:creationId xmlns:a16="http://schemas.microsoft.com/office/drawing/2014/main" id="{1D95EFDA-1FBE-A74A-FE5D-EA6A10ED6068}"/>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8" name="Google Shape;5471;p68">
                <a:extLst>
                  <a:ext uri="{FF2B5EF4-FFF2-40B4-BE49-F238E27FC236}">
                    <a16:creationId xmlns:a16="http://schemas.microsoft.com/office/drawing/2014/main" id="{3E6B8DCD-5133-26EB-8D01-E14601C5E146}"/>
                  </a:ext>
                </a:extLst>
              </p:cNvPr>
              <p:cNvSpPr/>
              <p:nvPr/>
            </p:nvSpPr>
            <p:spPr>
              <a:xfrm>
                <a:off x="1116791" y="1635854"/>
                <a:ext cx="418172" cy="216024"/>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2999" name="Google Shape;5472;p68">
                <a:extLst>
                  <a:ext uri="{FF2B5EF4-FFF2-40B4-BE49-F238E27FC236}">
                    <a16:creationId xmlns:a16="http://schemas.microsoft.com/office/drawing/2014/main" id="{D7D6466E-518E-CFEB-D964-DA166D8FC385}"/>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0" name="Google Shape;5473;p68">
                <a:extLst>
                  <a:ext uri="{FF2B5EF4-FFF2-40B4-BE49-F238E27FC236}">
                    <a16:creationId xmlns:a16="http://schemas.microsoft.com/office/drawing/2014/main" id="{944345CC-1827-B56F-AB87-C82F09E7E9E4}"/>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1" name="Google Shape;5474;p68">
                <a:extLst>
                  <a:ext uri="{FF2B5EF4-FFF2-40B4-BE49-F238E27FC236}">
                    <a16:creationId xmlns:a16="http://schemas.microsoft.com/office/drawing/2014/main" id="{AF976438-76A5-E8DB-65BA-A05A685687F8}"/>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2" name="Google Shape;5475;p68">
                <a:extLst>
                  <a:ext uri="{FF2B5EF4-FFF2-40B4-BE49-F238E27FC236}">
                    <a16:creationId xmlns:a16="http://schemas.microsoft.com/office/drawing/2014/main" id="{11567FE6-38BA-2BE8-F765-6923C6D9203F}"/>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3" name="Google Shape;5476;p68">
                <a:extLst>
                  <a:ext uri="{FF2B5EF4-FFF2-40B4-BE49-F238E27FC236}">
                    <a16:creationId xmlns:a16="http://schemas.microsoft.com/office/drawing/2014/main" id="{56628D70-1C00-BB29-B84E-F90B3F6CA620}"/>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4" name="Google Shape;5477;p68">
                <a:extLst>
                  <a:ext uri="{FF2B5EF4-FFF2-40B4-BE49-F238E27FC236}">
                    <a16:creationId xmlns:a16="http://schemas.microsoft.com/office/drawing/2014/main" id="{498A525E-7959-6202-1CE1-947FBED6CB23}"/>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5" name="Google Shape;5478;p68">
                <a:extLst>
                  <a:ext uri="{FF2B5EF4-FFF2-40B4-BE49-F238E27FC236}">
                    <a16:creationId xmlns:a16="http://schemas.microsoft.com/office/drawing/2014/main" id="{54EEBAAC-B7A1-D21D-E85B-03697A0B0204}"/>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6" name="Google Shape;5479;p68">
                <a:extLst>
                  <a:ext uri="{FF2B5EF4-FFF2-40B4-BE49-F238E27FC236}">
                    <a16:creationId xmlns:a16="http://schemas.microsoft.com/office/drawing/2014/main" id="{95D548E5-F5D0-B634-9403-760F867AF260}"/>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7" name="Google Shape;5480;p68">
                <a:extLst>
                  <a:ext uri="{FF2B5EF4-FFF2-40B4-BE49-F238E27FC236}">
                    <a16:creationId xmlns:a16="http://schemas.microsoft.com/office/drawing/2014/main" id="{F5FD1275-673F-11AC-66B0-2C89B027F911}"/>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8" name="Google Shape;5481;p68">
                <a:extLst>
                  <a:ext uri="{FF2B5EF4-FFF2-40B4-BE49-F238E27FC236}">
                    <a16:creationId xmlns:a16="http://schemas.microsoft.com/office/drawing/2014/main" id="{039730F1-1945-2508-F502-47B2F7D9B046}"/>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09" name="Google Shape;5482;p68">
                <a:extLst>
                  <a:ext uri="{FF2B5EF4-FFF2-40B4-BE49-F238E27FC236}">
                    <a16:creationId xmlns:a16="http://schemas.microsoft.com/office/drawing/2014/main" id="{0F2BDA95-4A8A-6C6D-D22D-931EE4A40775}"/>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0" name="Google Shape;5483;p68">
                <a:extLst>
                  <a:ext uri="{FF2B5EF4-FFF2-40B4-BE49-F238E27FC236}">
                    <a16:creationId xmlns:a16="http://schemas.microsoft.com/office/drawing/2014/main" id="{A257D3C5-E781-0407-9498-E214A80F0759}"/>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1" name="Google Shape;5484;p68">
                <a:extLst>
                  <a:ext uri="{FF2B5EF4-FFF2-40B4-BE49-F238E27FC236}">
                    <a16:creationId xmlns:a16="http://schemas.microsoft.com/office/drawing/2014/main" id="{D31D9D06-A268-9BDB-70BE-56DD2FD4F45E}"/>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2" name="Google Shape;5485;p68">
                <a:extLst>
                  <a:ext uri="{FF2B5EF4-FFF2-40B4-BE49-F238E27FC236}">
                    <a16:creationId xmlns:a16="http://schemas.microsoft.com/office/drawing/2014/main" id="{09A9F42E-701C-0F9F-3033-51C14F03DF65}"/>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3" name="Google Shape;5486;p68">
                <a:extLst>
                  <a:ext uri="{FF2B5EF4-FFF2-40B4-BE49-F238E27FC236}">
                    <a16:creationId xmlns:a16="http://schemas.microsoft.com/office/drawing/2014/main" id="{E7ED75B6-FA8A-8EE7-51DD-63D1B90C73A8}"/>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4" name="Google Shape;5487;p68">
                <a:extLst>
                  <a:ext uri="{FF2B5EF4-FFF2-40B4-BE49-F238E27FC236}">
                    <a16:creationId xmlns:a16="http://schemas.microsoft.com/office/drawing/2014/main" id="{19FE759A-4FE5-69A3-8B5B-A801B6CED9F3}"/>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5" name="Google Shape;5488;p68">
                <a:extLst>
                  <a:ext uri="{FF2B5EF4-FFF2-40B4-BE49-F238E27FC236}">
                    <a16:creationId xmlns:a16="http://schemas.microsoft.com/office/drawing/2014/main" id="{7B44023D-328E-EB5B-24E3-2AC82048FA6B}"/>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6" name="Google Shape;5489;p68">
                <a:extLst>
                  <a:ext uri="{FF2B5EF4-FFF2-40B4-BE49-F238E27FC236}">
                    <a16:creationId xmlns:a16="http://schemas.microsoft.com/office/drawing/2014/main" id="{6E5C971E-EB39-8100-28FE-153468FAEDE2}"/>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7" name="Google Shape;5490;p68">
                <a:extLst>
                  <a:ext uri="{FF2B5EF4-FFF2-40B4-BE49-F238E27FC236}">
                    <a16:creationId xmlns:a16="http://schemas.microsoft.com/office/drawing/2014/main" id="{96779B5C-A35B-37FB-6ECD-01D9266BE572}"/>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8" name="Google Shape;5491;p68">
                <a:extLst>
                  <a:ext uri="{FF2B5EF4-FFF2-40B4-BE49-F238E27FC236}">
                    <a16:creationId xmlns:a16="http://schemas.microsoft.com/office/drawing/2014/main" id="{F774CF7A-CFF1-9F42-998A-B1BA8F37383D}"/>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19" name="Google Shape;5492;p68">
                <a:extLst>
                  <a:ext uri="{FF2B5EF4-FFF2-40B4-BE49-F238E27FC236}">
                    <a16:creationId xmlns:a16="http://schemas.microsoft.com/office/drawing/2014/main" id="{60E9B40F-15CC-9FC3-71A3-B5D69ED828AC}"/>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0" name="Google Shape;5493;p68">
                <a:extLst>
                  <a:ext uri="{FF2B5EF4-FFF2-40B4-BE49-F238E27FC236}">
                    <a16:creationId xmlns:a16="http://schemas.microsoft.com/office/drawing/2014/main" id="{C91F0D09-3CA4-2BE8-1748-496BDC9812A2}"/>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1" name="Google Shape;5494;p68">
                <a:extLst>
                  <a:ext uri="{FF2B5EF4-FFF2-40B4-BE49-F238E27FC236}">
                    <a16:creationId xmlns:a16="http://schemas.microsoft.com/office/drawing/2014/main" id="{95789B19-37AF-E8E2-54EB-C4C42B088788}"/>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2" name="Google Shape;5495;p68">
                <a:extLst>
                  <a:ext uri="{FF2B5EF4-FFF2-40B4-BE49-F238E27FC236}">
                    <a16:creationId xmlns:a16="http://schemas.microsoft.com/office/drawing/2014/main" id="{3C50EC14-F103-0DC2-87F8-6EB2CDD2E8AC}"/>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3" name="Google Shape;5496;p68">
                <a:extLst>
                  <a:ext uri="{FF2B5EF4-FFF2-40B4-BE49-F238E27FC236}">
                    <a16:creationId xmlns:a16="http://schemas.microsoft.com/office/drawing/2014/main" id="{D3D8A76D-F79E-EAA1-3A07-E00E971C0131}"/>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4" name="Google Shape;5497;p68">
                <a:extLst>
                  <a:ext uri="{FF2B5EF4-FFF2-40B4-BE49-F238E27FC236}">
                    <a16:creationId xmlns:a16="http://schemas.microsoft.com/office/drawing/2014/main" id="{A69E21DC-266F-11A7-A871-6B030B284516}"/>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5" name="Google Shape;5498;p68">
                <a:extLst>
                  <a:ext uri="{FF2B5EF4-FFF2-40B4-BE49-F238E27FC236}">
                    <a16:creationId xmlns:a16="http://schemas.microsoft.com/office/drawing/2014/main" id="{F661BFBE-9349-FF25-42BC-E02E2EF3809E}"/>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6" name="Google Shape;5499;p68">
                <a:extLst>
                  <a:ext uri="{FF2B5EF4-FFF2-40B4-BE49-F238E27FC236}">
                    <a16:creationId xmlns:a16="http://schemas.microsoft.com/office/drawing/2014/main" id="{7BC97C0E-8C05-3BF2-7BFD-5F38203FAFC2}"/>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7" name="Google Shape;5500;p68">
                <a:extLst>
                  <a:ext uri="{FF2B5EF4-FFF2-40B4-BE49-F238E27FC236}">
                    <a16:creationId xmlns:a16="http://schemas.microsoft.com/office/drawing/2014/main" id="{F067FC48-E753-B92B-DADC-0556DE9C1310}"/>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8" name="Google Shape;5501;p68">
                <a:extLst>
                  <a:ext uri="{FF2B5EF4-FFF2-40B4-BE49-F238E27FC236}">
                    <a16:creationId xmlns:a16="http://schemas.microsoft.com/office/drawing/2014/main" id="{1CE3E4A7-B7E0-A333-90F5-901578DF0154}"/>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29" name="Google Shape;5502;p68">
                <a:extLst>
                  <a:ext uri="{FF2B5EF4-FFF2-40B4-BE49-F238E27FC236}">
                    <a16:creationId xmlns:a16="http://schemas.microsoft.com/office/drawing/2014/main" id="{B97D678B-6F27-0509-0FC4-5A1948778FB3}"/>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0" name="Google Shape;5503;p68">
                <a:extLst>
                  <a:ext uri="{FF2B5EF4-FFF2-40B4-BE49-F238E27FC236}">
                    <a16:creationId xmlns:a16="http://schemas.microsoft.com/office/drawing/2014/main" id="{EC4D6948-487E-1E57-F066-579244159326}"/>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1" name="Google Shape;5504;p68">
                <a:extLst>
                  <a:ext uri="{FF2B5EF4-FFF2-40B4-BE49-F238E27FC236}">
                    <a16:creationId xmlns:a16="http://schemas.microsoft.com/office/drawing/2014/main" id="{B17ED786-1F6A-237A-1F49-0B71B8810362}"/>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2" name="Google Shape;5505;p68">
                <a:extLst>
                  <a:ext uri="{FF2B5EF4-FFF2-40B4-BE49-F238E27FC236}">
                    <a16:creationId xmlns:a16="http://schemas.microsoft.com/office/drawing/2014/main" id="{8C02EABC-2565-D042-FD75-1416E3E89B00}"/>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3" name="Google Shape;5506;p68">
                <a:extLst>
                  <a:ext uri="{FF2B5EF4-FFF2-40B4-BE49-F238E27FC236}">
                    <a16:creationId xmlns:a16="http://schemas.microsoft.com/office/drawing/2014/main" id="{2FDF16D8-AE88-5A87-31E4-F1DE29C92067}"/>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4" name="Google Shape;5507;p68">
                <a:extLst>
                  <a:ext uri="{FF2B5EF4-FFF2-40B4-BE49-F238E27FC236}">
                    <a16:creationId xmlns:a16="http://schemas.microsoft.com/office/drawing/2014/main" id="{F6FA9724-01E2-C2C3-C708-E95F590E6E35}"/>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5" name="Google Shape;5508;p68">
                <a:extLst>
                  <a:ext uri="{FF2B5EF4-FFF2-40B4-BE49-F238E27FC236}">
                    <a16:creationId xmlns:a16="http://schemas.microsoft.com/office/drawing/2014/main" id="{AB5E7FD2-E339-4365-E172-627B7D5A7BCE}"/>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6" name="Google Shape;5509;p68">
                <a:extLst>
                  <a:ext uri="{FF2B5EF4-FFF2-40B4-BE49-F238E27FC236}">
                    <a16:creationId xmlns:a16="http://schemas.microsoft.com/office/drawing/2014/main" id="{F1A491CA-51B2-3793-5A00-91396C6C51D5}"/>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7" name="Google Shape;5510;p68">
                <a:extLst>
                  <a:ext uri="{FF2B5EF4-FFF2-40B4-BE49-F238E27FC236}">
                    <a16:creationId xmlns:a16="http://schemas.microsoft.com/office/drawing/2014/main" id="{EDB40D59-90F7-B76C-502C-9EB77B80F357}"/>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8" name="Google Shape;5511;p68">
                <a:extLst>
                  <a:ext uri="{FF2B5EF4-FFF2-40B4-BE49-F238E27FC236}">
                    <a16:creationId xmlns:a16="http://schemas.microsoft.com/office/drawing/2014/main" id="{265DDDAB-697E-B788-A5AE-C4A712814A13}"/>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39" name="Google Shape;5512;p68">
                <a:extLst>
                  <a:ext uri="{FF2B5EF4-FFF2-40B4-BE49-F238E27FC236}">
                    <a16:creationId xmlns:a16="http://schemas.microsoft.com/office/drawing/2014/main" id="{1424A7C5-9BC7-A244-D3C1-EE5832B9598D}"/>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0" name="Google Shape;5513;p68">
                <a:extLst>
                  <a:ext uri="{FF2B5EF4-FFF2-40B4-BE49-F238E27FC236}">
                    <a16:creationId xmlns:a16="http://schemas.microsoft.com/office/drawing/2014/main" id="{41A73599-C9C4-2BF3-7C55-4EB4A28B829D}"/>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1" name="Google Shape;5514;p68">
                <a:extLst>
                  <a:ext uri="{FF2B5EF4-FFF2-40B4-BE49-F238E27FC236}">
                    <a16:creationId xmlns:a16="http://schemas.microsoft.com/office/drawing/2014/main" id="{1D4EFA6F-A460-4B19-8237-60BB5C102FB2}"/>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2" name="Google Shape;5515;p68">
                <a:extLst>
                  <a:ext uri="{FF2B5EF4-FFF2-40B4-BE49-F238E27FC236}">
                    <a16:creationId xmlns:a16="http://schemas.microsoft.com/office/drawing/2014/main" id="{F8AB9395-4236-A77A-F7BA-B4BAD4F8CB35}"/>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3" name="Google Shape;5516;p68">
                <a:extLst>
                  <a:ext uri="{FF2B5EF4-FFF2-40B4-BE49-F238E27FC236}">
                    <a16:creationId xmlns:a16="http://schemas.microsoft.com/office/drawing/2014/main" id="{CD700037-8A55-A0AD-E57E-1F508D1FEDA9}"/>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4" name="Google Shape;5517;p68">
                <a:extLst>
                  <a:ext uri="{FF2B5EF4-FFF2-40B4-BE49-F238E27FC236}">
                    <a16:creationId xmlns:a16="http://schemas.microsoft.com/office/drawing/2014/main" id="{13CEC3EE-E321-ABC0-CD00-0017C753EAE8}"/>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5" name="Google Shape;5518;p68">
                <a:extLst>
                  <a:ext uri="{FF2B5EF4-FFF2-40B4-BE49-F238E27FC236}">
                    <a16:creationId xmlns:a16="http://schemas.microsoft.com/office/drawing/2014/main" id="{08BA06DF-AB98-33C3-8A83-BCD5408CD753}"/>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6" name="Google Shape;5519;p68">
                <a:extLst>
                  <a:ext uri="{FF2B5EF4-FFF2-40B4-BE49-F238E27FC236}">
                    <a16:creationId xmlns:a16="http://schemas.microsoft.com/office/drawing/2014/main" id="{E06FEDC3-08FE-983E-447D-966D378FD808}"/>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7" name="Google Shape;5520;p68">
                <a:extLst>
                  <a:ext uri="{FF2B5EF4-FFF2-40B4-BE49-F238E27FC236}">
                    <a16:creationId xmlns:a16="http://schemas.microsoft.com/office/drawing/2014/main" id="{3BEC2EDF-E2DC-AE8C-9647-3D6364C78779}"/>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8" name="Google Shape;5521;p68">
                <a:extLst>
                  <a:ext uri="{FF2B5EF4-FFF2-40B4-BE49-F238E27FC236}">
                    <a16:creationId xmlns:a16="http://schemas.microsoft.com/office/drawing/2014/main" id="{1F9B84EA-DFE4-7D46-B706-2A38CF52C10C}"/>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49" name="Google Shape;5522;p68">
                <a:extLst>
                  <a:ext uri="{FF2B5EF4-FFF2-40B4-BE49-F238E27FC236}">
                    <a16:creationId xmlns:a16="http://schemas.microsoft.com/office/drawing/2014/main" id="{90C3CEAC-2D28-F307-AFC1-23F67EFCE55A}"/>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0" name="Google Shape;5523;p68">
                <a:extLst>
                  <a:ext uri="{FF2B5EF4-FFF2-40B4-BE49-F238E27FC236}">
                    <a16:creationId xmlns:a16="http://schemas.microsoft.com/office/drawing/2014/main" id="{BFC08EB2-B7FB-4EE5-5A6F-A8254B897E3C}"/>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1" name="Google Shape;5524;p68">
                <a:extLst>
                  <a:ext uri="{FF2B5EF4-FFF2-40B4-BE49-F238E27FC236}">
                    <a16:creationId xmlns:a16="http://schemas.microsoft.com/office/drawing/2014/main" id="{BF13320C-5BAC-FB04-D6E1-17C74D8D4CA8}"/>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2" name="Google Shape;5525;p68">
                <a:extLst>
                  <a:ext uri="{FF2B5EF4-FFF2-40B4-BE49-F238E27FC236}">
                    <a16:creationId xmlns:a16="http://schemas.microsoft.com/office/drawing/2014/main" id="{E5579C4D-971D-8C38-C613-8EAC4B3012F2}"/>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3" name="Google Shape;5526;p68">
                <a:extLst>
                  <a:ext uri="{FF2B5EF4-FFF2-40B4-BE49-F238E27FC236}">
                    <a16:creationId xmlns:a16="http://schemas.microsoft.com/office/drawing/2014/main" id="{D2337D7D-2211-B406-AD36-C1AB1FBB8D10}"/>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4" name="Google Shape;5527;p68">
                <a:extLst>
                  <a:ext uri="{FF2B5EF4-FFF2-40B4-BE49-F238E27FC236}">
                    <a16:creationId xmlns:a16="http://schemas.microsoft.com/office/drawing/2014/main" id="{1511C9D7-9D77-39CE-7DE2-BACCA246070F}"/>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5" name="Google Shape;5528;p68">
                <a:extLst>
                  <a:ext uri="{FF2B5EF4-FFF2-40B4-BE49-F238E27FC236}">
                    <a16:creationId xmlns:a16="http://schemas.microsoft.com/office/drawing/2014/main" id="{2F4AE10C-2253-A7F6-7039-412E002986C0}"/>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6" name="Google Shape;5529;p68">
                <a:extLst>
                  <a:ext uri="{FF2B5EF4-FFF2-40B4-BE49-F238E27FC236}">
                    <a16:creationId xmlns:a16="http://schemas.microsoft.com/office/drawing/2014/main" id="{B90EE3F0-644F-0C45-5CEB-CFD91A93CF6B}"/>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7" name="Google Shape;5530;p68">
                <a:extLst>
                  <a:ext uri="{FF2B5EF4-FFF2-40B4-BE49-F238E27FC236}">
                    <a16:creationId xmlns:a16="http://schemas.microsoft.com/office/drawing/2014/main" id="{4AAA54A4-A185-0497-7076-A70A99732828}"/>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8" name="Google Shape;5531;p68">
                <a:extLst>
                  <a:ext uri="{FF2B5EF4-FFF2-40B4-BE49-F238E27FC236}">
                    <a16:creationId xmlns:a16="http://schemas.microsoft.com/office/drawing/2014/main" id="{5BD324D6-91B1-CADB-6E56-6C261469D5F6}"/>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59" name="Google Shape;5532;p68">
                <a:extLst>
                  <a:ext uri="{FF2B5EF4-FFF2-40B4-BE49-F238E27FC236}">
                    <a16:creationId xmlns:a16="http://schemas.microsoft.com/office/drawing/2014/main" id="{3B1909C8-F2AC-288E-4322-6F6CAC614A11}"/>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0" name="Google Shape;5533;p68">
                <a:extLst>
                  <a:ext uri="{FF2B5EF4-FFF2-40B4-BE49-F238E27FC236}">
                    <a16:creationId xmlns:a16="http://schemas.microsoft.com/office/drawing/2014/main" id="{79F568AB-2BF4-E0CE-75CE-53AB07C332F2}"/>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1" name="Google Shape;5534;p68">
                <a:extLst>
                  <a:ext uri="{FF2B5EF4-FFF2-40B4-BE49-F238E27FC236}">
                    <a16:creationId xmlns:a16="http://schemas.microsoft.com/office/drawing/2014/main" id="{315B7C0B-5B1E-0F43-C4C8-6A0E2BB7975B}"/>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2" name="Google Shape;5535;p68">
                <a:extLst>
                  <a:ext uri="{FF2B5EF4-FFF2-40B4-BE49-F238E27FC236}">
                    <a16:creationId xmlns:a16="http://schemas.microsoft.com/office/drawing/2014/main" id="{158FF703-0737-C142-679E-3A8D67C29AF3}"/>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3" name="Google Shape;5536;p68">
                <a:extLst>
                  <a:ext uri="{FF2B5EF4-FFF2-40B4-BE49-F238E27FC236}">
                    <a16:creationId xmlns:a16="http://schemas.microsoft.com/office/drawing/2014/main" id="{D44F3128-0DC3-0500-5537-DC7B16E0F3F9}"/>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4" name="Google Shape;5537;p68">
                <a:extLst>
                  <a:ext uri="{FF2B5EF4-FFF2-40B4-BE49-F238E27FC236}">
                    <a16:creationId xmlns:a16="http://schemas.microsoft.com/office/drawing/2014/main" id="{E363940D-0D23-98E6-1585-558C2BDA773D}"/>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5" name="Google Shape;5538;p68">
                <a:extLst>
                  <a:ext uri="{FF2B5EF4-FFF2-40B4-BE49-F238E27FC236}">
                    <a16:creationId xmlns:a16="http://schemas.microsoft.com/office/drawing/2014/main" id="{E50E966B-BCFE-47EC-3098-2F7420F3DAEF}"/>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6" name="Google Shape;5539;p68">
                <a:extLst>
                  <a:ext uri="{FF2B5EF4-FFF2-40B4-BE49-F238E27FC236}">
                    <a16:creationId xmlns:a16="http://schemas.microsoft.com/office/drawing/2014/main" id="{8402D59C-2C21-40A0-6318-99DEA3823795}"/>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7" name="Google Shape;5540;p68">
                <a:extLst>
                  <a:ext uri="{FF2B5EF4-FFF2-40B4-BE49-F238E27FC236}">
                    <a16:creationId xmlns:a16="http://schemas.microsoft.com/office/drawing/2014/main" id="{559E887B-445D-6D32-A978-B2636BACD18C}"/>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8" name="Google Shape;5541;p68">
                <a:extLst>
                  <a:ext uri="{FF2B5EF4-FFF2-40B4-BE49-F238E27FC236}">
                    <a16:creationId xmlns:a16="http://schemas.microsoft.com/office/drawing/2014/main" id="{78168A15-8E01-439D-8740-7FFC4B61A072}"/>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69" name="Google Shape;5542;p68">
                <a:extLst>
                  <a:ext uri="{FF2B5EF4-FFF2-40B4-BE49-F238E27FC236}">
                    <a16:creationId xmlns:a16="http://schemas.microsoft.com/office/drawing/2014/main" id="{09031FEC-ACE9-200D-DE6D-C2FB95C6ECB6}"/>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0" name="Google Shape;5543;p68">
                <a:extLst>
                  <a:ext uri="{FF2B5EF4-FFF2-40B4-BE49-F238E27FC236}">
                    <a16:creationId xmlns:a16="http://schemas.microsoft.com/office/drawing/2014/main" id="{3DD5A289-64A7-1956-B8FC-42592F50AF43}"/>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1" name="Google Shape;5544;p68">
                <a:extLst>
                  <a:ext uri="{FF2B5EF4-FFF2-40B4-BE49-F238E27FC236}">
                    <a16:creationId xmlns:a16="http://schemas.microsoft.com/office/drawing/2014/main" id="{8A02A674-B16D-42BA-F1BA-14C7C7DAAEE6}"/>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2" name="Google Shape;5545;p68">
                <a:extLst>
                  <a:ext uri="{FF2B5EF4-FFF2-40B4-BE49-F238E27FC236}">
                    <a16:creationId xmlns:a16="http://schemas.microsoft.com/office/drawing/2014/main" id="{602375FF-7AE4-55FD-6A05-76E275028F31}"/>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3" name="Google Shape;5546;p68">
                <a:extLst>
                  <a:ext uri="{FF2B5EF4-FFF2-40B4-BE49-F238E27FC236}">
                    <a16:creationId xmlns:a16="http://schemas.microsoft.com/office/drawing/2014/main" id="{8822D58A-082B-A88B-05E9-A9C6A763E81A}"/>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4" name="Google Shape;5547;p68">
                <a:extLst>
                  <a:ext uri="{FF2B5EF4-FFF2-40B4-BE49-F238E27FC236}">
                    <a16:creationId xmlns:a16="http://schemas.microsoft.com/office/drawing/2014/main" id="{CFD7DBD4-F8C4-944A-D7D9-C6CA9928773C}"/>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5" name="Google Shape;5548;p68">
                <a:extLst>
                  <a:ext uri="{FF2B5EF4-FFF2-40B4-BE49-F238E27FC236}">
                    <a16:creationId xmlns:a16="http://schemas.microsoft.com/office/drawing/2014/main" id="{5767D3A1-48FE-6674-1993-CAAD0665E75F}"/>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6" name="Google Shape;5549;p68">
                <a:extLst>
                  <a:ext uri="{FF2B5EF4-FFF2-40B4-BE49-F238E27FC236}">
                    <a16:creationId xmlns:a16="http://schemas.microsoft.com/office/drawing/2014/main" id="{56015B45-E49D-6A65-A970-DD3B5B33BFC2}"/>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7" name="Google Shape;5550;p68">
                <a:extLst>
                  <a:ext uri="{FF2B5EF4-FFF2-40B4-BE49-F238E27FC236}">
                    <a16:creationId xmlns:a16="http://schemas.microsoft.com/office/drawing/2014/main" id="{6F542600-1867-97CA-D22A-EBF750F478E7}"/>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8" name="Google Shape;5551;p68">
                <a:extLst>
                  <a:ext uri="{FF2B5EF4-FFF2-40B4-BE49-F238E27FC236}">
                    <a16:creationId xmlns:a16="http://schemas.microsoft.com/office/drawing/2014/main" id="{3DEAB1C3-1563-DB48-2306-6304E2EB060F}"/>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79" name="Google Shape;5552;p68">
                <a:extLst>
                  <a:ext uri="{FF2B5EF4-FFF2-40B4-BE49-F238E27FC236}">
                    <a16:creationId xmlns:a16="http://schemas.microsoft.com/office/drawing/2014/main" id="{15CD97AE-B27E-A251-00C1-672F3E9025DA}"/>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0" name="Google Shape;5553;p68">
                <a:extLst>
                  <a:ext uri="{FF2B5EF4-FFF2-40B4-BE49-F238E27FC236}">
                    <a16:creationId xmlns:a16="http://schemas.microsoft.com/office/drawing/2014/main" id="{BD049491-D718-1EAF-7BFE-81DD2B311B2C}"/>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1" name="Google Shape;5554;p68">
                <a:extLst>
                  <a:ext uri="{FF2B5EF4-FFF2-40B4-BE49-F238E27FC236}">
                    <a16:creationId xmlns:a16="http://schemas.microsoft.com/office/drawing/2014/main" id="{EC368113-5793-F232-079B-1F90875857FD}"/>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2" name="Google Shape;5555;p68">
                <a:extLst>
                  <a:ext uri="{FF2B5EF4-FFF2-40B4-BE49-F238E27FC236}">
                    <a16:creationId xmlns:a16="http://schemas.microsoft.com/office/drawing/2014/main" id="{FC8D0285-7BDD-A42F-5395-3E2B054BD524}"/>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3" name="Google Shape;5556;p68">
                <a:extLst>
                  <a:ext uri="{FF2B5EF4-FFF2-40B4-BE49-F238E27FC236}">
                    <a16:creationId xmlns:a16="http://schemas.microsoft.com/office/drawing/2014/main" id="{6E87AA68-CF45-4332-97C8-41804D278D65}"/>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4" name="Google Shape;5557;p68">
                <a:extLst>
                  <a:ext uri="{FF2B5EF4-FFF2-40B4-BE49-F238E27FC236}">
                    <a16:creationId xmlns:a16="http://schemas.microsoft.com/office/drawing/2014/main" id="{AEA7F984-8543-BAC4-F133-BB060C17BDE7}"/>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5" name="Google Shape;5558;p68">
                <a:extLst>
                  <a:ext uri="{FF2B5EF4-FFF2-40B4-BE49-F238E27FC236}">
                    <a16:creationId xmlns:a16="http://schemas.microsoft.com/office/drawing/2014/main" id="{C2FAFD43-4B0A-BA20-4A22-08CBC1A1D36B}"/>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6" name="Google Shape;5559;p68">
                <a:extLst>
                  <a:ext uri="{FF2B5EF4-FFF2-40B4-BE49-F238E27FC236}">
                    <a16:creationId xmlns:a16="http://schemas.microsoft.com/office/drawing/2014/main" id="{5FCA4227-4E51-8BEE-3B98-CADB3419C4B8}"/>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7" name="Google Shape;5560;p68">
                <a:extLst>
                  <a:ext uri="{FF2B5EF4-FFF2-40B4-BE49-F238E27FC236}">
                    <a16:creationId xmlns:a16="http://schemas.microsoft.com/office/drawing/2014/main" id="{AD3569CC-33C5-8F54-3291-76AEBF491D72}"/>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8" name="Google Shape;5561;p68">
                <a:extLst>
                  <a:ext uri="{FF2B5EF4-FFF2-40B4-BE49-F238E27FC236}">
                    <a16:creationId xmlns:a16="http://schemas.microsoft.com/office/drawing/2014/main" id="{B7D555D3-F500-24FD-CB08-13C0A52B7780}"/>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89" name="Google Shape;5562;p68">
                <a:extLst>
                  <a:ext uri="{FF2B5EF4-FFF2-40B4-BE49-F238E27FC236}">
                    <a16:creationId xmlns:a16="http://schemas.microsoft.com/office/drawing/2014/main" id="{8BF3BD20-F64D-53CE-1878-E93C97BC684E}"/>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0" name="Google Shape;5563;p68">
                <a:extLst>
                  <a:ext uri="{FF2B5EF4-FFF2-40B4-BE49-F238E27FC236}">
                    <a16:creationId xmlns:a16="http://schemas.microsoft.com/office/drawing/2014/main" id="{DBC2C4C8-D65D-4AED-AB66-D05C51139DA6}"/>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1" name="Google Shape;5564;p68">
                <a:extLst>
                  <a:ext uri="{FF2B5EF4-FFF2-40B4-BE49-F238E27FC236}">
                    <a16:creationId xmlns:a16="http://schemas.microsoft.com/office/drawing/2014/main" id="{C9CB4C91-43F1-84AF-0C43-CC172ED4727F}"/>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2" name="Google Shape;5565;p68">
                <a:extLst>
                  <a:ext uri="{FF2B5EF4-FFF2-40B4-BE49-F238E27FC236}">
                    <a16:creationId xmlns:a16="http://schemas.microsoft.com/office/drawing/2014/main" id="{8439421A-1E8A-C869-6BB2-20C4C5DAAA85}"/>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3" name="Google Shape;5566;p68">
                <a:extLst>
                  <a:ext uri="{FF2B5EF4-FFF2-40B4-BE49-F238E27FC236}">
                    <a16:creationId xmlns:a16="http://schemas.microsoft.com/office/drawing/2014/main" id="{DF440E8C-7056-29C0-9E7D-A0C4A1CA708A}"/>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4" name="Google Shape;5567;p68">
                <a:extLst>
                  <a:ext uri="{FF2B5EF4-FFF2-40B4-BE49-F238E27FC236}">
                    <a16:creationId xmlns:a16="http://schemas.microsoft.com/office/drawing/2014/main" id="{6E213486-6D71-A91E-918C-30ABA905E8F7}"/>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5" name="Google Shape;5568;p68">
                <a:extLst>
                  <a:ext uri="{FF2B5EF4-FFF2-40B4-BE49-F238E27FC236}">
                    <a16:creationId xmlns:a16="http://schemas.microsoft.com/office/drawing/2014/main" id="{E150F064-971B-BF43-A283-95ECFE2C3113}"/>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6" name="Google Shape;5569;p68">
                <a:extLst>
                  <a:ext uri="{FF2B5EF4-FFF2-40B4-BE49-F238E27FC236}">
                    <a16:creationId xmlns:a16="http://schemas.microsoft.com/office/drawing/2014/main" id="{039D9D83-5E6F-B4A3-A2D3-862F3A46AF79}"/>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7" name="Google Shape;5570;p68">
                <a:extLst>
                  <a:ext uri="{FF2B5EF4-FFF2-40B4-BE49-F238E27FC236}">
                    <a16:creationId xmlns:a16="http://schemas.microsoft.com/office/drawing/2014/main" id="{2A397775-2914-F300-60AD-DC5C428CAEAF}"/>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8" name="Google Shape;5571;p68">
                <a:extLst>
                  <a:ext uri="{FF2B5EF4-FFF2-40B4-BE49-F238E27FC236}">
                    <a16:creationId xmlns:a16="http://schemas.microsoft.com/office/drawing/2014/main" id="{FD3E5B3A-38EB-E96F-D04B-FD2A20255B35}"/>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099" name="Google Shape;5572;p68">
                <a:extLst>
                  <a:ext uri="{FF2B5EF4-FFF2-40B4-BE49-F238E27FC236}">
                    <a16:creationId xmlns:a16="http://schemas.microsoft.com/office/drawing/2014/main" id="{87C5CF58-D772-9775-3BCD-64DA1C369414}"/>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0" name="Google Shape;5573;p68">
                <a:extLst>
                  <a:ext uri="{FF2B5EF4-FFF2-40B4-BE49-F238E27FC236}">
                    <a16:creationId xmlns:a16="http://schemas.microsoft.com/office/drawing/2014/main" id="{5C4225CD-6F5B-1022-55E9-6814F6C81C53}"/>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1" name="Google Shape;5574;p68">
                <a:extLst>
                  <a:ext uri="{FF2B5EF4-FFF2-40B4-BE49-F238E27FC236}">
                    <a16:creationId xmlns:a16="http://schemas.microsoft.com/office/drawing/2014/main" id="{69987838-227C-3613-0F70-97C321D04BF2}"/>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2" name="Google Shape;5575;p68">
                <a:extLst>
                  <a:ext uri="{FF2B5EF4-FFF2-40B4-BE49-F238E27FC236}">
                    <a16:creationId xmlns:a16="http://schemas.microsoft.com/office/drawing/2014/main" id="{2CFA462D-C32D-5993-83A2-2930CE2374DB}"/>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3" name="Google Shape;5576;p68">
                <a:extLst>
                  <a:ext uri="{FF2B5EF4-FFF2-40B4-BE49-F238E27FC236}">
                    <a16:creationId xmlns:a16="http://schemas.microsoft.com/office/drawing/2014/main" id="{269B56D1-75C5-6D36-620D-FA826D6CB48F}"/>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4" name="Google Shape;5577;p68">
                <a:extLst>
                  <a:ext uri="{FF2B5EF4-FFF2-40B4-BE49-F238E27FC236}">
                    <a16:creationId xmlns:a16="http://schemas.microsoft.com/office/drawing/2014/main" id="{CBD6AA8C-5F07-DC2D-DE83-4726D9A08FB9}"/>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5" name="Google Shape;5578;p68">
                <a:extLst>
                  <a:ext uri="{FF2B5EF4-FFF2-40B4-BE49-F238E27FC236}">
                    <a16:creationId xmlns:a16="http://schemas.microsoft.com/office/drawing/2014/main" id="{ED5FE353-841A-D9A0-E928-0ED2BA2210FB}"/>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6" name="Google Shape;5579;p68">
                <a:extLst>
                  <a:ext uri="{FF2B5EF4-FFF2-40B4-BE49-F238E27FC236}">
                    <a16:creationId xmlns:a16="http://schemas.microsoft.com/office/drawing/2014/main" id="{AC5C097D-51B7-57FF-17A6-4C4C7263668B}"/>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7" name="Google Shape;5580;p68">
                <a:extLst>
                  <a:ext uri="{FF2B5EF4-FFF2-40B4-BE49-F238E27FC236}">
                    <a16:creationId xmlns:a16="http://schemas.microsoft.com/office/drawing/2014/main" id="{69F02885-10C7-B8FD-871A-CF9BCE32C785}"/>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8" name="Google Shape;5581;p68">
                <a:extLst>
                  <a:ext uri="{FF2B5EF4-FFF2-40B4-BE49-F238E27FC236}">
                    <a16:creationId xmlns:a16="http://schemas.microsoft.com/office/drawing/2014/main" id="{CD1EB7F2-D9B9-A823-2B78-DE3B0ADFAAAA}"/>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09" name="Google Shape;5582;p68">
                <a:extLst>
                  <a:ext uri="{FF2B5EF4-FFF2-40B4-BE49-F238E27FC236}">
                    <a16:creationId xmlns:a16="http://schemas.microsoft.com/office/drawing/2014/main" id="{3F862F0F-91C4-E6EC-B330-1EFBB4033342}"/>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0" name="Google Shape;5583;p68">
                <a:extLst>
                  <a:ext uri="{FF2B5EF4-FFF2-40B4-BE49-F238E27FC236}">
                    <a16:creationId xmlns:a16="http://schemas.microsoft.com/office/drawing/2014/main" id="{F9A5CEF6-6598-50D6-4BD8-1CC69791105E}"/>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1" name="Google Shape;5584;p68">
                <a:extLst>
                  <a:ext uri="{FF2B5EF4-FFF2-40B4-BE49-F238E27FC236}">
                    <a16:creationId xmlns:a16="http://schemas.microsoft.com/office/drawing/2014/main" id="{37F0E3C4-3CA1-936E-92ED-D2A686B430D0}"/>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2" name="Google Shape;5585;p68">
                <a:extLst>
                  <a:ext uri="{FF2B5EF4-FFF2-40B4-BE49-F238E27FC236}">
                    <a16:creationId xmlns:a16="http://schemas.microsoft.com/office/drawing/2014/main" id="{BD39A609-BDF7-CDD4-045F-2C891C3293A0}"/>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3" name="Google Shape;5586;p68">
                <a:extLst>
                  <a:ext uri="{FF2B5EF4-FFF2-40B4-BE49-F238E27FC236}">
                    <a16:creationId xmlns:a16="http://schemas.microsoft.com/office/drawing/2014/main" id="{73F651C9-2659-94B7-713E-EB94606A684C}"/>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4" name="Google Shape;5587;p68">
                <a:extLst>
                  <a:ext uri="{FF2B5EF4-FFF2-40B4-BE49-F238E27FC236}">
                    <a16:creationId xmlns:a16="http://schemas.microsoft.com/office/drawing/2014/main" id="{B5364BD6-162C-8DFB-10A3-2F493171DEAA}"/>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5" name="Google Shape;5588;p68">
                <a:extLst>
                  <a:ext uri="{FF2B5EF4-FFF2-40B4-BE49-F238E27FC236}">
                    <a16:creationId xmlns:a16="http://schemas.microsoft.com/office/drawing/2014/main" id="{47DCD36D-9888-941F-9CA0-EC9534F3E9C0}"/>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6" name="Google Shape;5589;p68">
                <a:extLst>
                  <a:ext uri="{FF2B5EF4-FFF2-40B4-BE49-F238E27FC236}">
                    <a16:creationId xmlns:a16="http://schemas.microsoft.com/office/drawing/2014/main" id="{D86E74B3-C04D-12C0-D5AB-55E391C2A2E2}"/>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7" name="Google Shape;5590;p68">
                <a:extLst>
                  <a:ext uri="{FF2B5EF4-FFF2-40B4-BE49-F238E27FC236}">
                    <a16:creationId xmlns:a16="http://schemas.microsoft.com/office/drawing/2014/main" id="{E08F35A6-773A-12F5-229B-37EFD9B9B452}"/>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8" name="Google Shape;5591;p68">
                <a:extLst>
                  <a:ext uri="{FF2B5EF4-FFF2-40B4-BE49-F238E27FC236}">
                    <a16:creationId xmlns:a16="http://schemas.microsoft.com/office/drawing/2014/main" id="{A0FBC5A8-C6C8-B7B4-0609-8C20B8ACDA01}"/>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19" name="Google Shape;5592;p68">
                <a:extLst>
                  <a:ext uri="{FF2B5EF4-FFF2-40B4-BE49-F238E27FC236}">
                    <a16:creationId xmlns:a16="http://schemas.microsoft.com/office/drawing/2014/main" id="{0BA6E653-BAEE-22B3-60FC-DE5E4F4FC9E5}"/>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0" name="Google Shape;5593;p68">
                <a:extLst>
                  <a:ext uri="{FF2B5EF4-FFF2-40B4-BE49-F238E27FC236}">
                    <a16:creationId xmlns:a16="http://schemas.microsoft.com/office/drawing/2014/main" id="{5C3BBB88-24C7-5428-8CB6-0077A6342C0F}"/>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1" name="Google Shape;5594;p68">
                <a:extLst>
                  <a:ext uri="{FF2B5EF4-FFF2-40B4-BE49-F238E27FC236}">
                    <a16:creationId xmlns:a16="http://schemas.microsoft.com/office/drawing/2014/main" id="{5DC74734-E074-4393-1109-A7FD86B91407}"/>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2" name="Google Shape;5595;p68">
                <a:extLst>
                  <a:ext uri="{FF2B5EF4-FFF2-40B4-BE49-F238E27FC236}">
                    <a16:creationId xmlns:a16="http://schemas.microsoft.com/office/drawing/2014/main" id="{606EB2BF-A3DE-983F-0FC0-5FC1B1449027}"/>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3" name="Google Shape;5596;p68">
                <a:extLst>
                  <a:ext uri="{FF2B5EF4-FFF2-40B4-BE49-F238E27FC236}">
                    <a16:creationId xmlns:a16="http://schemas.microsoft.com/office/drawing/2014/main" id="{51C7F6B2-74E7-F0FA-6680-FC15BE6E728B}"/>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4" name="Google Shape;5597;p68">
                <a:extLst>
                  <a:ext uri="{FF2B5EF4-FFF2-40B4-BE49-F238E27FC236}">
                    <a16:creationId xmlns:a16="http://schemas.microsoft.com/office/drawing/2014/main" id="{6C70EF9F-2E3F-29F9-FE9B-E3DD3CD35D96}"/>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5" name="Google Shape;5598;p68">
                <a:extLst>
                  <a:ext uri="{FF2B5EF4-FFF2-40B4-BE49-F238E27FC236}">
                    <a16:creationId xmlns:a16="http://schemas.microsoft.com/office/drawing/2014/main" id="{54560541-9A9F-44F0-E062-577E8FD5CE7C}"/>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6" name="Google Shape;5599;p68">
                <a:extLst>
                  <a:ext uri="{FF2B5EF4-FFF2-40B4-BE49-F238E27FC236}">
                    <a16:creationId xmlns:a16="http://schemas.microsoft.com/office/drawing/2014/main" id="{BCDB2285-520F-7F7A-817D-98E0B18A7FF3}"/>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7" name="Google Shape;5600;p68">
                <a:extLst>
                  <a:ext uri="{FF2B5EF4-FFF2-40B4-BE49-F238E27FC236}">
                    <a16:creationId xmlns:a16="http://schemas.microsoft.com/office/drawing/2014/main" id="{2BF77DFE-08D2-8D99-C55F-F503133B728A}"/>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8" name="Google Shape;5601;p68">
                <a:extLst>
                  <a:ext uri="{FF2B5EF4-FFF2-40B4-BE49-F238E27FC236}">
                    <a16:creationId xmlns:a16="http://schemas.microsoft.com/office/drawing/2014/main" id="{CF089B47-C8FE-993A-431F-1235FF013447}"/>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29" name="Google Shape;5602;p68">
                <a:extLst>
                  <a:ext uri="{FF2B5EF4-FFF2-40B4-BE49-F238E27FC236}">
                    <a16:creationId xmlns:a16="http://schemas.microsoft.com/office/drawing/2014/main" id="{C0F19254-59C1-E1EA-D5D4-13B4F03E4329}"/>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0" name="Google Shape;5603;p68">
                <a:extLst>
                  <a:ext uri="{FF2B5EF4-FFF2-40B4-BE49-F238E27FC236}">
                    <a16:creationId xmlns:a16="http://schemas.microsoft.com/office/drawing/2014/main" id="{2444829C-6725-5DDB-7CE3-1EC39175630B}"/>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1" name="Google Shape;5604;p68">
                <a:extLst>
                  <a:ext uri="{FF2B5EF4-FFF2-40B4-BE49-F238E27FC236}">
                    <a16:creationId xmlns:a16="http://schemas.microsoft.com/office/drawing/2014/main" id="{9ABB0935-2C9D-3A99-FE4F-D29A73631C1D}"/>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2" name="Google Shape;5605;p68">
                <a:extLst>
                  <a:ext uri="{FF2B5EF4-FFF2-40B4-BE49-F238E27FC236}">
                    <a16:creationId xmlns:a16="http://schemas.microsoft.com/office/drawing/2014/main" id="{6869984F-B697-D6A4-014D-8F2FD07B87B6}"/>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3" name="Google Shape;5606;p68">
                <a:extLst>
                  <a:ext uri="{FF2B5EF4-FFF2-40B4-BE49-F238E27FC236}">
                    <a16:creationId xmlns:a16="http://schemas.microsoft.com/office/drawing/2014/main" id="{22811BC7-23D5-75F6-1727-1FDBBE6FD8C8}"/>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4" name="Google Shape;5607;p68">
                <a:extLst>
                  <a:ext uri="{FF2B5EF4-FFF2-40B4-BE49-F238E27FC236}">
                    <a16:creationId xmlns:a16="http://schemas.microsoft.com/office/drawing/2014/main" id="{6E2A38A4-6038-6219-380C-E8B92C717827}"/>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5" name="Google Shape;5608;p68">
                <a:extLst>
                  <a:ext uri="{FF2B5EF4-FFF2-40B4-BE49-F238E27FC236}">
                    <a16:creationId xmlns:a16="http://schemas.microsoft.com/office/drawing/2014/main" id="{175EA366-B6B1-A8CD-8125-1807321C4651}"/>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6" name="Google Shape;5609;p68">
                <a:extLst>
                  <a:ext uri="{FF2B5EF4-FFF2-40B4-BE49-F238E27FC236}">
                    <a16:creationId xmlns:a16="http://schemas.microsoft.com/office/drawing/2014/main" id="{82F97D60-4B3E-0B3B-1F94-1CD8020B6998}"/>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7" name="Google Shape;5610;p68">
                <a:extLst>
                  <a:ext uri="{FF2B5EF4-FFF2-40B4-BE49-F238E27FC236}">
                    <a16:creationId xmlns:a16="http://schemas.microsoft.com/office/drawing/2014/main" id="{A86DD210-09B9-E563-9171-7B91E641FAED}"/>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8" name="Google Shape;5611;p68">
                <a:extLst>
                  <a:ext uri="{FF2B5EF4-FFF2-40B4-BE49-F238E27FC236}">
                    <a16:creationId xmlns:a16="http://schemas.microsoft.com/office/drawing/2014/main" id="{915E5530-B977-B066-3C39-F0149E042F84}"/>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39" name="Google Shape;5612;p68">
                <a:extLst>
                  <a:ext uri="{FF2B5EF4-FFF2-40B4-BE49-F238E27FC236}">
                    <a16:creationId xmlns:a16="http://schemas.microsoft.com/office/drawing/2014/main" id="{A5723247-D4BC-2924-6DFF-D1D588D81B13}"/>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0" name="Google Shape;5613;p68">
                <a:extLst>
                  <a:ext uri="{FF2B5EF4-FFF2-40B4-BE49-F238E27FC236}">
                    <a16:creationId xmlns:a16="http://schemas.microsoft.com/office/drawing/2014/main" id="{ACC70B83-CF43-86C9-098C-D66B54F1D3F6}"/>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1" name="Google Shape;5614;p68">
                <a:extLst>
                  <a:ext uri="{FF2B5EF4-FFF2-40B4-BE49-F238E27FC236}">
                    <a16:creationId xmlns:a16="http://schemas.microsoft.com/office/drawing/2014/main" id="{E1EBD299-2B4D-DA2D-F764-8B1C9A35E93B}"/>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2" name="Google Shape;5615;p68">
                <a:extLst>
                  <a:ext uri="{FF2B5EF4-FFF2-40B4-BE49-F238E27FC236}">
                    <a16:creationId xmlns:a16="http://schemas.microsoft.com/office/drawing/2014/main" id="{E9CCBE28-EF76-E608-3B6F-2FFFDC1FA121}"/>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3" name="Google Shape;5616;p68">
                <a:extLst>
                  <a:ext uri="{FF2B5EF4-FFF2-40B4-BE49-F238E27FC236}">
                    <a16:creationId xmlns:a16="http://schemas.microsoft.com/office/drawing/2014/main" id="{6407FBC7-8C9A-74D9-1C35-EA2B93DCF0B1}"/>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4" name="Google Shape;5617;p68">
                <a:extLst>
                  <a:ext uri="{FF2B5EF4-FFF2-40B4-BE49-F238E27FC236}">
                    <a16:creationId xmlns:a16="http://schemas.microsoft.com/office/drawing/2014/main" id="{B44D9099-5EE6-D249-4943-2A23D767107B}"/>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5" name="Google Shape;5618;p68">
                <a:extLst>
                  <a:ext uri="{FF2B5EF4-FFF2-40B4-BE49-F238E27FC236}">
                    <a16:creationId xmlns:a16="http://schemas.microsoft.com/office/drawing/2014/main" id="{CF6F70D3-DAB8-45CC-510E-6973F746834A}"/>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6" name="Google Shape;5619;p68">
                <a:extLst>
                  <a:ext uri="{FF2B5EF4-FFF2-40B4-BE49-F238E27FC236}">
                    <a16:creationId xmlns:a16="http://schemas.microsoft.com/office/drawing/2014/main" id="{E8FBC5A8-5AF0-44EF-5256-3565009D519B}"/>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7" name="Google Shape;5620;p68">
                <a:extLst>
                  <a:ext uri="{FF2B5EF4-FFF2-40B4-BE49-F238E27FC236}">
                    <a16:creationId xmlns:a16="http://schemas.microsoft.com/office/drawing/2014/main" id="{ADFAA8D8-4D2E-68FB-20F0-1D2CC2F8A37D}"/>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8" name="Google Shape;5621;p68">
                <a:extLst>
                  <a:ext uri="{FF2B5EF4-FFF2-40B4-BE49-F238E27FC236}">
                    <a16:creationId xmlns:a16="http://schemas.microsoft.com/office/drawing/2014/main" id="{79A908B5-2E6A-FCF1-3394-21EBABB4B653}"/>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49" name="Google Shape;5622;p68">
                <a:extLst>
                  <a:ext uri="{FF2B5EF4-FFF2-40B4-BE49-F238E27FC236}">
                    <a16:creationId xmlns:a16="http://schemas.microsoft.com/office/drawing/2014/main" id="{6448C468-2AE6-7CA5-AEC2-31AE8B1A23C6}"/>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0" name="Google Shape;5623;p68">
                <a:extLst>
                  <a:ext uri="{FF2B5EF4-FFF2-40B4-BE49-F238E27FC236}">
                    <a16:creationId xmlns:a16="http://schemas.microsoft.com/office/drawing/2014/main" id="{CF6C7B0F-625E-6044-2F00-B95EE8B5E92A}"/>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1" name="Google Shape;5624;p68">
                <a:extLst>
                  <a:ext uri="{FF2B5EF4-FFF2-40B4-BE49-F238E27FC236}">
                    <a16:creationId xmlns:a16="http://schemas.microsoft.com/office/drawing/2014/main" id="{92C06F11-1263-D149-64F9-A03E18029C96}"/>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2" name="Google Shape;5625;p68">
                <a:extLst>
                  <a:ext uri="{FF2B5EF4-FFF2-40B4-BE49-F238E27FC236}">
                    <a16:creationId xmlns:a16="http://schemas.microsoft.com/office/drawing/2014/main" id="{FACBD43C-B794-D67B-FAC8-F64860CE2BCD}"/>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3" name="Google Shape;5626;p68">
                <a:extLst>
                  <a:ext uri="{FF2B5EF4-FFF2-40B4-BE49-F238E27FC236}">
                    <a16:creationId xmlns:a16="http://schemas.microsoft.com/office/drawing/2014/main" id="{4506055F-4297-4578-44D9-B2AE25BFC25D}"/>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4" name="Google Shape;5627;p68">
                <a:extLst>
                  <a:ext uri="{FF2B5EF4-FFF2-40B4-BE49-F238E27FC236}">
                    <a16:creationId xmlns:a16="http://schemas.microsoft.com/office/drawing/2014/main" id="{BA22423E-5C4C-FFC4-40B8-38E88D3777C5}"/>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5" name="Google Shape;5628;p68">
                <a:extLst>
                  <a:ext uri="{FF2B5EF4-FFF2-40B4-BE49-F238E27FC236}">
                    <a16:creationId xmlns:a16="http://schemas.microsoft.com/office/drawing/2014/main" id="{0FB77AC0-AC3A-4F9F-2F19-6E96925BCFDD}"/>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6" name="Google Shape;5629;p68">
                <a:extLst>
                  <a:ext uri="{FF2B5EF4-FFF2-40B4-BE49-F238E27FC236}">
                    <a16:creationId xmlns:a16="http://schemas.microsoft.com/office/drawing/2014/main" id="{55C229AB-418D-9908-ED3E-6487B41291D0}"/>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7" name="Google Shape;5630;p68">
                <a:extLst>
                  <a:ext uri="{FF2B5EF4-FFF2-40B4-BE49-F238E27FC236}">
                    <a16:creationId xmlns:a16="http://schemas.microsoft.com/office/drawing/2014/main" id="{E731321B-4639-12FA-6C70-AC40E707FFB2}"/>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8" name="Google Shape;5631;p68">
                <a:extLst>
                  <a:ext uri="{FF2B5EF4-FFF2-40B4-BE49-F238E27FC236}">
                    <a16:creationId xmlns:a16="http://schemas.microsoft.com/office/drawing/2014/main" id="{6C3B4871-8A52-FD7C-0B9A-73AD9C5AC917}"/>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59" name="Google Shape;5632;p68">
                <a:extLst>
                  <a:ext uri="{FF2B5EF4-FFF2-40B4-BE49-F238E27FC236}">
                    <a16:creationId xmlns:a16="http://schemas.microsoft.com/office/drawing/2014/main" id="{C10691FB-F1CB-79FD-EBA5-B835F9FF4D1D}"/>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0" name="Google Shape;5633;p68">
                <a:extLst>
                  <a:ext uri="{FF2B5EF4-FFF2-40B4-BE49-F238E27FC236}">
                    <a16:creationId xmlns:a16="http://schemas.microsoft.com/office/drawing/2014/main" id="{39F46C5A-A228-BD36-6354-D212790A4C03}"/>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1" name="Google Shape;5634;p68">
                <a:extLst>
                  <a:ext uri="{FF2B5EF4-FFF2-40B4-BE49-F238E27FC236}">
                    <a16:creationId xmlns:a16="http://schemas.microsoft.com/office/drawing/2014/main" id="{4E0CB96F-0165-CE87-5D49-8FC84FF05661}"/>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2" name="Google Shape;5635;p68">
                <a:extLst>
                  <a:ext uri="{FF2B5EF4-FFF2-40B4-BE49-F238E27FC236}">
                    <a16:creationId xmlns:a16="http://schemas.microsoft.com/office/drawing/2014/main" id="{FCE0C441-D53E-F8B8-73FE-C5AFCFF63BF8}"/>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3" name="Google Shape;5636;p68">
                <a:extLst>
                  <a:ext uri="{FF2B5EF4-FFF2-40B4-BE49-F238E27FC236}">
                    <a16:creationId xmlns:a16="http://schemas.microsoft.com/office/drawing/2014/main" id="{42F0C37D-109E-BECD-2C51-60D1BC0928FC}"/>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4" name="Google Shape;5637;p68">
                <a:extLst>
                  <a:ext uri="{FF2B5EF4-FFF2-40B4-BE49-F238E27FC236}">
                    <a16:creationId xmlns:a16="http://schemas.microsoft.com/office/drawing/2014/main" id="{38786526-613E-35EC-2ADD-9437C9161151}"/>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5" name="Google Shape;5638;p68">
                <a:extLst>
                  <a:ext uri="{FF2B5EF4-FFF2-40B4-BE49-F238E27FC236}">
                    <a16:creationId xmlns:a16="http://schemas.microsoft.com/office/drawing/2014/main" id="{9BA1F6A8-ADAA-07C5-4C5D-64F007BB2ECB}"/>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6" name="Google Shape;5639;p68">
                <a:extLst>
                  <a:ext uri="{FF2B5EF4-FFF2-40B4-BE49-F238E27FC236}">
                    <a16:creationId xmlns:a16="http://schemas.microsoft.com/office/drawing/2014/main" id="{D06C0603-2AFD-9CD4-3483-689C99D478A5}"/>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7" name="Google Shape;5640;p68">
                <a:extLst>
                  <a:ext uri="{FF2B5EF4-FFF2-40B4-BE49-F238E27FC236}">
                    <a16:creationId xmlns:a16="http://schemas.microsoft.com/office/drawing/2014/main" id="{0A394C35-EBD2-57FE-D008-969234B1B964}"/>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8" name="Google Shape;5641;p68">
                <a:extLst>
                  <a:ext uri="{FF2B5EF4-FFF2-40B4-BE49-F238E27FC236}">
                    <a16:creationId xmlns:a16="http://schemas.microsoft.com/office/drawing/2014/main" id="{46E45796-74E6-91E8-47AC-3EE12B6C355F}"/>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69" name="Google Shape;5642;p68">
                <a:extLst>
                  <a:ext uri="{FF2B5EF4-FFF2-40B4-BE49-F238E27FC236}">
                    <a16:creationId xmlns:a16="http://schemas.microsoft.com/office/drawing/2014/main" id="{75FA7619-61E4-E50C-6A04-E2AA727506A6}"/>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0" name="Google Shape;5643;p68">
                <a:extLst>
                  <a:ext uri="{FF2B5EF4-FFF2-40B4-BE49-F238E27FC236}">
                    <a16:creationId xmlns:a16="http://schemas.microsoft.com/office/drawing/2014/main" id="{ED85280C-E89A-515B-7C4E-4D2897D057CC}"/>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1" name="Google Shape;5644;p68">
                <a:extLst>
                  <a:ext uri="{FF2B5EF4-FFF2-40B4-BE49-F238E27FC236}">
                    <a16:creationId xmlns:a16="http://schemas.microsoft.com/office/drawing/2014/main" id="{DA1E14C9-D5B2-3300-CF82-C03357AE4975}"/>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2" name="Google Shape;5645;p68">
                <a:extLst>
                  <a:ext uri="{FF2B5EF4-FFF2-40B4-BE49-F238E27FC236}">
                    <a16:creationId xmlns:a16="http://schemas.microsoft.com/office/drawing/2014/main" id="{6A723828-3894-83A8-0051-7EF0A35649EE}"/>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3" name="Google Shape;5646;p68">
                <a:extLst>
                  <a:ext uri="{FF2B5EF4-FFF2-40B4-BE49-F238E27FC236}">
                    <a16:creationId xmlns:a16="http://schemas.microsoft.com/office/drawing/2014/main" id="{76394ACD-6807-A12C-88D2-8FCC8D440E6B}"/>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4" name="Google Shape;5647;p68">
                <a:extLst>
                  <a:ext uri="{FF2B5EF4-FFF2-40B4-BE49-F238E27FC236}">
                    <a16:creationId xmlns:a16="http://schemas.microsoft.com/office/drawing/2014/main" id="{613F9FA2-A819-0569-3180-89478F1EE081}"/>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5" name="Google Shape;5648;p68">
                <a:extLst>
                  <a:ext uri="{FF2B5EF4-FFF2-40B4-BE49-F238E27FC236}">
                    <a16:creationId xmlns:a16="http://schemas.microsoft.com/office/drawing/2014/main" id="{0C768414-D28B-CD70-DD97-6CC774CE94DF}"/>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6" name="Google Shape;5649;p68">
                <a:extLst>
                  <a:ext uri="{FF2B5EF4-FFF2-40B4-BE49-F238E27FC236}">
                    <a16:creationId xmlns:a16="http://schemas.microsoft.com/office/drawing/2014/main" id="{EA776CC9-7FAD-E6A7-4901-1B335930CB70}"/>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7" name="Google Shape;5650;p68">
                <a:extLst>
                  <a:ext uri="{FF2B5EF4-FFF2-40B4-BE49-F238E27FC236}">
                    <a16:creationId xmlns:a16="http://schemas.microsoft.com/office/drawing/2014/main" id="{3788B70F-D997-2601-49B1-3B4DAF9BB1D3}"/>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8" name="Google Shape;5651;p68">
                <a:extLst>
                  <a:ext uri="{FF2B5EF4-FFF2-40B4-BE49-F238E27FC236}">
                    <a16:creationId xmlns:a16="http://schemas.microsoft.com/office/drawing/2014/main" id="{E65F3A0C-BE58-B64F-7333-57E1A962C542}"/>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79" name="Google Shape;5652;p68">
                <a:extLst>
                  <a:ext uri="{FF2B5EF4-FFF2-40B4-BE49-F238E27FC236}">
                    <a16:creationId xmlns:a16="http://schemas.microsoft.com/office/drawing/2014/main" id="{1196EB51-3097-3DA8-8A4E-ACEACE2F060C}"/>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0" name="Google Shape;5653;p68">
                <a:extLst>
                  <a:ext uri="{FF2B5EF4-FFF2-40B4-BE49-F238E27FC236}">
                    <a16:creationId xmlns:a16="http://schemas.microsoft.com/office/drawing/2014/main" id="{757A9350-D377-51F0-4119-0FC479DA5BDF}"/>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1" name="Google Shape;5654;p68">
                <a:extLst>
                  <a:ext uri="{FF2B5EF4-FFF2-40B4-BE49-F238E27FC236}">
                    <a16:creationId xmlns:a16="http://schemas.microsoft.com/office/drawing/2014/main" id="{78D37876-A378-B542-179C-24A2CF63D814}"/>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2" name="Google Shape;5655;p68">
                <a:extLst>
                  <a:ext uri="{FF2B5EF4-FFF2-40B4-BE49-F238E27FC236}">
                    <a16:creationId xmlns:a16="http://schemas.microsoft.com/office/drawing/2014/main" id="{33326B44-81C6-C69E-7426-991D298A8B60}"/>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3" name="Google Shape;5656;p68">
                <a:extLst>
                  <a:ext uri="{FF2B5EF4-FFF2-40B4-BE49-F238E27FC236}">
                    <a16:creationId xmlns:a16="http://schemas.microsoft.com/office/drawing/2014/main" id="{C00CAEC4-75E1-B18D-BE4C-1D20CD7626C1}"/>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4" name="Google Shape;5657;p68">
                <a:extLst>
                  <a:ext uri="{FF2B5EF4-FFF2-40B4-BE49-F238E27FC236}">
                    <a16:creationId xmlns:a16="http://schemas.microsoft.com/office/drawing/2014/main" id="{8ED91981-A8B6-326A-DFEB-032B9F9B9A52}"/>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5" name="Google Shape;5658;p68">
                <a:extLst>
                  <a:ext uri="{FF2B5EF4-FFF2-40B4-BE49-F238E27FC236}">
                    <a16:creationId xmlns:a16="http://schemas.microsoft.com/office/drawing/2014/main" id="{003D963D-6CEE-17D1-19DD-BCF1638A8E25}"/>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6" name="Google Shape;5659;p68">
                <a:extLst>
                  <a:ext uri="{FF2B5EF4-FFF2-40B4-BE49-F238E27FC236}">
                    <a16:creationId xmlns:a16="http://schemas.microsoft.com/office/drawing/2014/main" id="{D3F06475-1977-4B47-853B-579EDA632E75}"/>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7" name="Google Shape;5660;p68">
                <a:extLst>
                  <a:ext uri="{FF2B5EF4-FFF2-40B4-BE49-F238E27FC236}">
                    <a16:creationId xmlns:a16="http://schemas.microsoft.com/office/drawing/2014/main" id="{E46B83E5-2F05-2431-2E5A-4A4117C81F4B}"/>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8" name="Google Shape;5661;p68">
                <a:extLst>
                  <a:ext uri="{FF2B5EF4-FFF2-40B4-BE49-F238E27FC236}">
                    <a16:creationId xmlns:a16="http://schemas.microsoft.com/office/drawing/2014/main" id="{836E9B2D-C364-DFB6-7228-90B61039A945}"/>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89" name="Google Shape;5662;p68">
                <a:extLst>
                  <a:ext uri="{FF2B5EF4-FFF2-40B4-BE49-F238E27FC236}">
                    <a16:creationId xmlns:a16="http://schemas.microsoft.com/office/drawing/2014/main" id="{5935F0A9-92E7-CBFA-4F01-FA621C5FC906}"/>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0" name="Google Shape;5663;p68">
                <a:extLst>
                  <a:ext uri="{FF2B5EF4-FFF2-40B4-BE49-F238E27FC236}">
                    <a16:creationId xmlns:a16="http://schemas.microsoft.com/office/drawing/2014/main" id="{1F3D199A-FBAC-563D-73A9-2A55E61788B4}"/>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1" name="Google Shape;5664;p68">
                <a:extLst>
                  <a:ext uri="{FF2B5EF4-FFF2-40B4-BE49-F238E27FC236}">
                    <a16:creationId xmlns:a16="http://schemas.microsoft.com/office/drawing/2014/main" id="{A0F73575-6500-B5D7-AA08-2E44C94AD428}"/>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2" name="Google Shape;5665;p68">
                <a:extLst>
                  <a:ext uri="{FF2B5EF4-FFF2-40B4-BE49-F238E27FC236}">
                    <a16:creationId xmlns:a16="http://schemas.microsoft.com/office/drawing/2014/main" id="{9BD87DDB-5318-7E1A-344C-BC78DA7307A7}"/>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3" name="Google Shape;5666;p68">
                <a:extLst>
                  <a:ext uri="{FF2B5EF4-FFF2-40B4-BE49-F238E27FC236}">
                    <a16:creationId xmlns:a16="http://schemas.microsoft.com/office/drawing/2014/main" id="{E426B4CC-B018-C07A-1418-57507AE44EC4}"/>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4" name="Google Shape;5667;p68">
                <a:extLst>
                  <a:ext uri="{FF2B5EF4-FFF2-40B4-BE49-F238E27FC236}">
                    <a16:creationId xmlns:a16="http://schemas.microsoft.com/office/drawing/2014/main" id="{68FA2493-AE39-0966-08B4-052AE0A87E9E}"/>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5" name="Google Shape;5668;p68">
                <a:extLst>
                  <a:ext uri="{FF2B5EF4-FFF2-40B4-BE49-F238E27FC236}">
                    <a16:creationId xmlns:a16="http://schemas.microsoft.com/office/drawing/2014/main" id="{09BFC555-6B87-56BC-E03C-ACEEC76C776D}"/>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6" name="Google Shape;5669;p68">
                <a:extLst>
                  <a:ext uri="{FF2B5EF4-FFF2-40B4-BE49-F238E27FC236}">
                    <a16:creationId xmlns:a16="http://schemas.microsoft.com/office/drawing/2014/main" id="{E8E2692B-0905-3AD0-C598-F2AC62B9CB95}"/>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7" name="Google Shape;5670;p68">
                <a:extLst>
                  <a:ext uri="{FF2B5EF4-FFF2-40B4-BE49-F238E27FC236}">
                    <a16:creationId xmlns:a16="http://schemas.microsoft.com/office/drawing/2014/main" id="{768CDB69-B281-8391-87DA-E68D40A859FC}"/>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8" name="Google Shape;5671;p68">
                <a:extLst>
                  <a:ext uri="{FF2B5EF4-FFF2-40B4-BE49-F238E27FC236}">
                    <a16:creationId xmlns:a16="http://schemas.microsoft.com/office/drawing/2014/main" id="{624DF4AA-45F3-52E7-8EA7-4E355DAD9499}"/>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199" name="Google Shape;5672;p68">
                <a:extLst>
                  <a:ext uri="{FF2B5EF4-FFF2-40B4-BE49-F238E27FC236}">
                    <a16:creationId xmlns:a16="http://schemas.microsoft.com/office/drawing/2014/main" id="{B7F8C1BE-0461-56A8-1DD1-E6D2FA1D9F17}"/>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0" name="Google Shape;5673;p68">
                <a:extLst>
                  <a:ext uri="{FF2B5EF4-FFF2-40B4-BE49-F238E27FC236}">
                    <a16:creationId xmlns:a16="http://schemas.microsoft.com/office/drawing/2014/main" id="{08636644-05B7-4280-BCDB-C23474B37C86}"/>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1" name="Google Shape;5674;p68">
                <a:extLst>
                  <a:ext uri="{FF2B5EF4-FFF2-40B4-BE49-F238E27FC236}">
                    <a16:creationId xmlns:a16="http://schemas.microsoft.com/office/drawing/2014/main" id="{D3ED419A-E009-8C84-D820-12C401DEEF09}"/>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2" name="Google Shape;5675;p68">
                <a:extLst>
                  <a:ext uri="{FF2B5EF4-FFF2-40B4-BE49-F238E27FC236}">
                    <a16:creationId xmlns:a16="http://schemas.microsoft.com/office/drawing/2014/main" id="{23D8E1CE-4E2C-DC68-4ACD-EE5D9B8FEB4F}"/>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3" name="Google Shape;5676;p68">
                <a:extLst>
                  <a:ext uri="{FF2B5EF4-FFF2-40B4-BE49-F238E27FC236}">
                    <a16:creationId xmlns:a16="http://schemas.microsoft.com/office/drawing/2014/main" id="{DE14497B-D894-F6B1-AC9D-5D920EBDBD63}"/>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4" name="Google Shape;5677;p68">
                <a:extLst>
                  <a:ext uri="{FF2B5EF4-FFF2-40B4-BE49-F238E27FC236}">
                    <a16:creationId xmlns:a16="http://schemas.microsoft.com/office/drawing/2014/main" id="{8F5402E9-3EC9-9223-EF79-D7E9E08A08C1}"/>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5" name="Google Shape;5678;p68">
                <a:extLst>
                  <a:ext uri="{FF2B5EF4-FFF2-40B4-BE49-F238E27FC236}">
                    <a16:creationId xmlns:a16="http://schemas.microsoft.com/office/drawing/2014/main" id="{A45D526E-38EB-49BB-F9FC-8DC9C5FE8FC0}"/>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6" name="Google Shape;5679;p68">
                <a:extLst>
                  <a:ext uri="{FF2B5EF4-FFF2-40B4-BE49-F238E27FC236}">
                    <a16:creationId xmlns:a16="http://schemas.microsoft.com/office/drawing/2014/main" id="{4A073F75-B4B8-CA61-0C63-9DC434356013}"/>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7" name="Google Shape;5680;p68">
                <a:extLst>
                  <a:ext uri="{FF2B5EF4-FFF2-40B4-BE49-F238E27FC236}">
                    <a16:creationId xmlns:a16="http://schemas.microsoft.com/office/drawing/2014/main" id="{CC655722-908D-E3F7-0988-1A97AEC09848}"/>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8" name="Google Shape;5681;p68">
                <a:extLst>
                  <a:ext uri="{FF2B5EF4-FFF2-40B4-BE49-F238E27FC236}">
                    <a16:creationId xmlns:a16="http://schemas.microsoft.com/office/drawing/2014/main" id="{7CB76DA4-F136-A050-5CF9-DE79FE867E9F}"/>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09" name="Google Shape;5682;p68">
                <a:extLst>
                  <a:ext uri="{FF2B5EF4-FFF2-40B4-BE49-F238E27FC236}">
                    <a16:creationId xmlns:a16="http://schemas.microsoft.com/office/drawing/2014/main" id="{E92502B5-CA0C-1F07-0E09-A30E3D2CB090}"/>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0" name="Google Shape;5683;p68">
                <a:extLst>
                  <a:ext uri="{FF2B5EF4-FFF2-40B4-BE49-F238E27FC236}">
                    <a16:creationId xmlns:a16="http://schemas.microsoft.com/office/drawing/2014/main" id="{00FD7F2B-3774-BC51-FAC8-3F4DEA29E557}"/>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1" name="Google Shape;5684;p68">
                <a:extLst>
                  <a:ext uri="{FF2B5EF4-FFF2-40B4-BE49-F238E27FC236}">
                    <a16:creationId xmlns:a16="http://schemas.microsoft.com/office/drawing/2014/main" id="{95ABB2FB-1058-DE3E-0726-7E92E46303E3}"/>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2" name="Google Shape;5685;p68">
                <a:extLst>
                  <a:ext uri="{FF2B5EF4-FFF2-40B4-BE49-F238E27FC236}">
                    <a16:creationId xmlns:a16="http://schemas.microsoft.com/office/drawing/2014/main" id="{40A5A02C-9384-11AF-F945-5407210BE774}"/>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3" name="Google Shape;5686;p68">
                <a:extLst>
                  <a:ext uri="{FF2B5EF4-FFF2-40B4-BE49-F238E27FC236}">
                    <a16:creationId xmlns:a16="http://schemas.microsoft.com/office/drawing/2014/main" id="{2D9F6645-1D2F-B20E-D867-2BF2C70FD790}"/>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4" name="Google Shape;5687;p68">
                <a:extLst>
                  <a:ext uri="{FF2B5EF4-FFF2-40B4-BE49-F238E27FC236}">
                    <a16:creationId xmlns:a16="http://schemas.microsoft.com/office/drawing/2014/main" id="{50AFCF35-8AA6-8F60-F067-03428B79D67E}"/>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5" name="Google Shape;5688;p68">
                <a:extLst>
                  <a:ext uri="{FF2B5EF4-FFF2-40B4-BE49-F238E27FC236}">
                    <a16:creationId xmlns:a16="http://schemas.microsoft.com/office/drawing/2014/main" id="{C9336121-A794-1636-B961-3EB73B53EBAB}"/>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6" name="Google Shape;5689;p68">
                <a:extLst>
                  <a:ext uri="{FF2B5EF4-FFF2-40B4-BE49-F238E27FC236}">
                    <a16:creationId xmlns:a16="http://schemas.microsoft.com/office/drawing/2014/main" id="{FDF21A07-D2A7-476E-323D-FB42B3293E56}"/>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7" name="Google Shape;5690;p68">
                <a:extLst>
                  <a:ext uri="{FF2B5EF4-FFF2-40B4-BE49-F238E27FC236}">
                    <a16:creationId xmlns:a16="http://schemas.microsoft.com/office/drawing/2014/main" id="{DBF04872-214F-2B3E-5F80-67C5CEFC561A}"/>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8" name="Google Shape;5691;p68">
                <a:extLst>
                  <a:ext uri="{FF2B5EF4-FFF2-40B4-BE49-F238E27FC236}">
                    <a16:creationId xmlns:a16="http://schemas.microsoft.com/office/drawing/2014/main" id="{A7EAE42B-5048-5438-FDD6-E2EA23E4F1C8}"/>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19" name="Google Shape;5692;p68">
                <a:extLst>
                  <a:ext uri="{FF2B5EF4-FFF2-40B4-BE49-F238E27FC236}">
                    <a16:creationId xmlns:a16="http://schemas.microsoft.com/office/drawing/2014/main" id="{1DC72580-7A6B-3493-2980-D317F9851508}"/>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0" name="Google Shape;5693;p68">
                <a:extLst>
                  <a:ext uri="{FF2B5EF4-FFF2-40B4-BE49-F238E27FC236}">
                    <a16:creationId xmlns:a16="http://schemas.microsoft.com/office/drawing/2014/main" id="{613692E5-E0D5-5EAC-D23C-BC03D2418E53}"/>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1" name="Google Shape;5694;p68">
                <a:extLst>
                  <a:ext uri="{FF2B5EF4-FFF2-40B4-BE49-F238E27FC236}">
                    <a16:creationId xmlns:a16="http://schemas.microsoft.com/office/drawing/2014/main" id="{8B39C576-ACE5-3066-084E-A90C6A8671E1}"/>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2" name="Google Shape;5695;p68">
                <a:extLst>
                  <a:ext uri="{FF2B5EF4-FFF2-40B4-BE49-F238E27FC236}">
                    <a16:creationId xmlns:a16="http://schemas.microsoft.com/office/drawing/2014/main" id="{FCFDD2E0-7FF7-E26D-0072-165D72C142BD}"/>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3" name="Google Shape;5696;p68">
                <a:extLst>
                  <a:ext uri="{FF2B5EF4-FFF2-40B4-BE49-F238E27FC236}">
                    <a16:creationId xmlns:a16="http://schemas.microsoft.com/office/drawing/2014/main" id="{1B07262F-E867-ACE2-1781-DBBB7C464023}"/>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4" name="Google Shape;5697;p68">
                <a:extLst>
                  <a:ext uri="{FF2B5EF4-FFF2-40B4-BE49-F238E27FC236}">
                    <a16:creationId xmlns:a16="http://schemas.microsoft.com/office/drawing/2014/main" id="{8560431B-F952-CAFC-FE6A-6347616EBF2C}"/>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5" name="Google Shape;5698;p68">
                <a:extLst>
                  <a:ext uri="{FF2B5EF4-FFF2-40B4-BE49-F238E27FC236}">
                    <a16:creationId xmlns:a16="http://schemas.microsoft.com/office/drawing/2014/main" id="{D9F97ED9-176F-8388-97C4-2DE136B95099}"/>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6" name="Google Shape;5699;p68">
                <a:extLst>
                  <a:ext uri="{FF2B5EF4-FFF2-40B4-BE49-F238E27FC236}">
                    <a16:creationId xmlns:a16="http://schemas.microsoft.com/office/drawing/2014/main" id="{E4090C73-19C0-1A47-17B0-EE59CDFA4E08}"/>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7" name="Google Shape;5700;p68">
                <a:extLst>
                  <a:ext uri="{FF2B5EF4-FFF2-40B4-BE49-F238E27FC236}">
                    <a16:creationId xmlns:a16="http://schemas.microsoft.com/office/drawing/2014/main" id="{ADCCCF54-0B7A-8D03-C442-53E1E71B9984}"/>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8" name="Google Shape;5701;p68">
                <a:extLst>
                  <a:ext uri="{FF2B5EF4-FFF2-40B4-BE49-F238E27FC236}">
                    <a16:creationId xmlns:a16="http://schemas.microsoft.com/office/drawing/2014/main" id="{EF20DD0D-E7DE-27A0-1089-E2DDFDEE65DE}"/>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29" name="Google Shape;5702;p68">
                <a:extLst>
                  <a:ext uri="{FF2B5EF4-FFF2-40B4-BE49-F238E27FC236}">
                    <a16:creationId xmlns:a16="http://schemas.microsoft.com/office/drawing/2014/main" id="{435FAE5C-BC1D-BDC7-1622-617C28814649}"/>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0" name="Google Shape;5703;p68">
                <a:extLst>
                  <a:ext uri="{FF2B5EF4-FFF2-40B4-BE49-F238E27FC236}">
                    <a16:creationId xmlns:a16="http://schemas.microsoft.com/office/drawing/2014/main" id="{E7261FF1-18FC-F064-251A-880125EA0762}"/>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1" name="Google Shape;5704;p68">
                <a:extLst>
                  <a:ext uri="{FF2B5EF4-FFF2-40B4-BE49-F238E27FC236}">
                    <a16:creationId xmlns:a16="http://schemas.microsoft.com/office/drawing/2014/main" id="{3F1A6EA5-459B-8CA2-4203-FC1CCEDC08FC}"/>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2" name="Google Shape;5705;p68">
                <a:extLst>
                  <a:ext uri="{FF2B5EF4-FFF2-40B4-BE49-F238E27FC236}">
                    <a16:creationId xmlns:a16="http://schemas.microsoft.com/office/drawing/2014/main" id="{87F41724-73CA-8905-8C86-002AFF0C8024}"/>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3" name="Google Shape;5706;p68">
                <a:extLst>
                  <a:ext uri="{FF2B5EF4-FFF2-40B4-BE49-F238E27FC236}">
                    <a16:creationId xmlns:a16="http://schemas.microsoft.com/office/drawing/2014/main" id="{DBDC8BAB-576D-61D9-916D-C79A6AB1C762}"/>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4" name="Google Shape;5707;p68">
                <a:extLst>
                  <a:ext uri="{FF2B5EF4-FFF2-40B4-BE49-F238E27FC236}">
                    <a16:creationId xmlns:a16="http://schemas.microsoft.com/office/drawing/2014/main" id="{909D8928-F42F-A49C-F9B9-E4796AFD9D85}"/>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5" name="Google Shape;5708;p68">
                <a:extLst>
                  <a:ext uri="{FF2B5EF4-FFF2-40B4-BE49-F238E27FC236}">
                    <a16:creationId xmlns:a16="http://schemas.microsoft.com/office/drawing/2014/main" id="{F885EB0E-6789-7805-ED19-7B33B54086F5}"/>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6" name="Google Shape;5709;p68">
                <a:extLst>
                  <a:ext uri="{FF2B5EF4-FFF2-40B4-BE49-F238E27FC236}">
                    <a16:creationId xmlns:a16="http://schemas.microsoft.com/office/drawing/2014/main" id="{4611DC26-BBDC-EE60-0D2A-42A8613F3EFB}"/>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7" name="Google Shape;5710;p68">
                <a:extLst>
                  <a:ext uri="{FF2B5EF4-FFF2-40B4-BE49-F238E27FC236}">
                    <a16:creationId xmlns:a16="http://schemas.microsoft.com/office/drawing/2014/main" id="{686D1AF4-4F1F-1581-C38C-92C6D901F22A}"/>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8" name="Google Shape;5711;p68">
                <a:extLst>
                  <a:ext uri="{FF2B5EF4-FFF2-40B4-BE49-F238E27FC236}">
                    <a16:creationId xmlns:a16="http://schemas.microsoft.com/office/drawing/2014/main" id="{7629080A-05DF-63FF-3387-1233F1AA38F6}"/>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39" name="Google Shape;5712;p68">
                <a:extLst>
                  <a:ext uri="{FF2B5EF4-FFF2-40B4-BE49-F238E27FC236}">
                    <a16:creationId xmlns:a16="http://schemas.microsoft.com/office/drawing/2014/main" id="{A2599DC3-F7DD-8E6F-0C38-058D3616932F}"/>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0" name="Google Shape;5713;p68">
                <a:extLst>
                  <a:ext uri="{FF2B5EF4-FFF2-40B4-BE49-F238E27FC236}">
                    <a16:creationId xmlns:a16="http://schemas.microsoft.com/office/drawing/2014/main" id="{C63D732D-7067-E4D2-B5C6-54CA55D48277}"/>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1" name="Google Shape;5714;p68">
                <a:extLst>
                  <a:ext uri="{FF2B5EF4-FFF2-40B4-BE49-F238E27FC236}">
                    <a16:creationId xmlns:a16="http://schemas.microsoft.com/office/drawing/2014/main" id="{06E81958-ABCB-D2C5-9E02-28B6F642EAEC}"/>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2" name="Google Shape;5715;p68">
                <a:extLst>
                  <a:ext uri="{FF2B5EF4-FFF2-40B4-BE49-F238E27FC236}">
                    <a16:creationId xmlns:a16="http://schemas.microsoft.com/office/drawing/2014/main" id="{B0798139-13C6-0DD2-D2E7-750C2ECBE542}"/>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3" name="Google Shape;5716;p68">
                <a:extLst>
                  <a:ext uri="{FF2B5EF4-FFF2-40B4-BE49-F238E27FC236}">
                    <a16:creationId xmlns:a16="http://schemas.microsoft.com/office/drawing/2014/main" id="{684AB9CC-1E79-3AF1-9AC0-F940B3F526C1}"/>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4" name="Google Shape;5717;p68">
                <a:extLst>
                  <a:ext uri="{FF2B5EF4-FFF2-40B4-BE49-F238E27FC236}">
                    <a16:creationId xmlns:a16="http://schemas.microsoft.com/office/drawing/2014/main" id="{C391F246-A5E6-8815-C26F-BC37662F8DF5}"/>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5" name="Google Shape;5718;p68">
                <a:extLst>
                  <a:ext uri="{FF2B5EF4-FFF2-40B4-BE49-F238E27FC236}">
                    <a16:creationId xmlns:a16="http://schemas.microsoft.com/office/drawing/2014/main" id="{D845F287-F606-66C7-9F7F-C3D9D6FC57ED}"/>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6" name="Google Shape;5719;p68">
                <a:extLst>
                  <a:ext uri="{FF2B5EF4-FFF2-40B4-BE49-F238E27FC236}">
                    <a16:creationId xmlns:a16="http://schemas.microsoft.com/office/drawing/2014/main" id="{B431C7B3-7CBF-2DCF-4013-F8797BA312E6}"/>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7" name="Google Shape;5720;p68">
                <a:extLst>
                  <a:ext uri="{FF2B5EF4-FFF2-40B4-BE49-F238E27FC236}">
                    <a16:creationId xmlns:a16="http://schemas.microsoft.com/office/drawing/2014/main" id="{F9D108EB-A568-9863-BB9C-705D45EAA244}"/>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8" name="Google Shape;5721;p68">
                <a:extLst>
                  <a:ext uri="{FF2B5EF4-FFF2-40B4-BE49-F238E27FC236}">
                    <a16:creationId xmlns:a16="http://schemas.microsoft.com/office/drawing/2014/main" id="{3DB8F285-938B-C770-A975-262C6A8EB3D0}"/>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49" name="Google Shape;5722;p68">
                <a:extLst>
                  <a:ext uri="{FF2B5EF4-FFF2-40B4-BE49-F238E27FC236}">
                    <a16:creationId xmlns:a16="http://schemas.microsoft.com/office/drawing/2014/main" id="{15237A08-7446-9AFA-9274-CF08FE3F64FA}"/>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0" name="Google Shape;5723;p68">
                <a:extLst>
                  <a:ext uri="{FF2B5EF4-FFF2-40B4-BE49-F238E27FC236}">
                    <a16:creationId xmlns:a16="http://schemas.microsoft.com/office/drawing/2014/main" id="{B34A95A8-51D5-DBD0-0D21-3EF32356C35D}"/>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1" name="Google Shape;5724;p68">
                <a:extLst>
                  <a:ext uri="{FF2B5EF4-FFF2-40B4-BE49-F238E27FC236}">
                    <a16:creationId xmlns:a16="http://schemas.microsoft.com/office/drawing/2014/main" id="{FDD67AEF-8A9E-6B94-0718-B2E2ED534ECB}"/>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2" name="Google Shape;5725;p68">
                <a:extLst>
                  <a:ext uri="{FF2B5EF4-FFF2-40B4-BE49-F238E27FC236}">
                    <a16:creationId xmlns:a16="http://schemas.microsoft.com/office/drawing/2014/main" id="{B042F383-DB65-0290-F132-19621DF7BE64}"/>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3" name="Google Shape;5726;p68">
                <a:extLst>
                  <a:ext uri="{FF2B5EF4-FFF2-40B4-BE49-F238E27FC236}">
                    <a16:creationId xmlns:a16="http://schemas.microsoft.com/office/drawing/2014/main" id="{23749FA1-DA8A-4145-1055-186585676BF8}"/>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4" name="Google Shape;5727;p68">
                <a:extLst>
                  <a:ext uri="{FF2B5EF4-FFF2-40B4-BE49-F238E27FC236}">
                    <a16:creationId xmlns:a16="http://schemas.microsoft.com/office/drawing/2014/main" id="{53019ECA-88CB-F27E-9FF9-8776E69317DE}"/>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5" name="Google Shape;5728;p68">
                <a:extLst>
                  <a:ext uri="{FF2B5EF4-FFF2-40B4-BE49-F238E27FC236}">
                    <a16:creationId xmlns:a16="http://schemas.microsoft.com/office/drawing/2014/main" id="{3D4B8580-D0B7-5A3D-3E59-6A8825EB9E83}"/>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6" name="Google Shape;5729;p68">
                <a:extLst>
                  <a:ext uri="{FF2B5EF4-FFF2-40B4-BE49-F238E27FC236}">
                    <a16:creationId xmlns:a16="http://schemas.microsoft.com/office/drawing/2014/main" id="{3EBBF3F5-498F-0DBA-F0C6-09267F0E48B5}"/>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7" name="Google Shape;5730;p68">
                <a:extLst>
                  <a:ext uri="{FF2B5EF4-FFF2-40B4-BE49-F238E27FC236}">
                    <a16:creationId xmlns:a16="http://schemas.microsoft.com/office/drawing/2014/main" id="{84100523-53EE-D689-BFA1-EA1ACDE7B5D0}"/>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8" name="Google Shape;5731;p68">
                <a:extLst>
                  <a:ext uri="{FF2B5EF4-FFF2-40B4-BE49-F238E27FC236}">
                    <a16:creationId xmlns:a16="http://schemas.microsoft.com/office/drawing/2014/main" id="{A73249E3-A5AD-0F4A-2E06-46FE5058426E}"/>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59" name="Google Shape;5732;p68">
                <a:extLst>
                  <a:ext uri="{FF2B5EF4-FFF2-40B4-BE49-F238E27FC236}">
                    <a16:creationId xmlns:a16="http://schemas.microsoft.com/office/drawing/2014/main" id="{21B0C01C-1792-9CE0-1119-8D18483A4BDD}"/>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0" name="Google Shape;5733;p68">
                <a:extLst>
                  <a:ext uri="{FF2B5EF4-FFF2-40B4-BE49-F238E27FC236}">
                    <a16:creationId xmlns:a16="http://schemas.microsoft.com/office/drawing/2014/main" id="{75CBB9AD-E4F4-D7F9-5D9A-40F5A4B2B5BA}"/>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1" name="Google Shape;5734;p68">
                <a:extLst>
                  <a:ext uri="{FF2B5EF4-FFF2-40B4-BE49-F238E27FC236}">
                    <a16:creationId xmlns:a16="http://schemas.microsoft.com/office/drawing/2014/main" id="{0C88F8A7-CECF-F58D-8CF8-0B5E06F3719D}"/>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2" name="Google Shape;5735;p68">
                <a:extLst>
                  <a:ext uri="{FF2B5EF4-FFF2-40B4-BE49-F238E27FC236}">
                    <a16:creationId xmlns:a16="http://schemas.microsoft.com/office/drawing/2014/main" id="{98DB65A2-A3AE-A15B-3C02-48939B2939E1}"/>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3" name="Google Shape;5736;p68">
                <a:extLst>
                  <a:ext uri="{FF2B5EF4-FFF2-40B4-BE49-F238E27FC236}">
                    <a16:creationId xmlns:a16="http://schemas.microsoft.com/office/drawing/2014/main" id="{7C378E29-6769-7477-8748-FDA7A118E95E}"/>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4" name="Google Shape;5737;p68">
                <a:extLst>
                  <a:ext uri="{FF2B5EF4-FFF2-40B4-BE49-F238E27FC236}">
                    <a16:creationId xmlns:a16="http://schemas.microsoft.com/office/drawing/2014/main" id="{061D327C-58F3-80B5-48A2-D426A1C41FEA}"/>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5" name="Google Shape;5738;p68">
                <a:extLst>
                  <a:ext uri="{FF2B5EF4-FFF2-40B4-BE49-F238E27FC236}">
                    <a16:creationId xmlns:a16="http://schemas.microsoft.com/office/drawing/2014/main" id="{F218A6EF-2696-C92B-D38D-EE6DDCD54C85}"/>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6" name="Google Shape;5739;p68">
                <a:extLst>
                  <a:ext uri="{FF2B5EF4-FFF2-40B4-BE49-F238E27FC236}">
                    <a16:creationId xmlns:a16="http://schemas.microsoft.com/office/drawing/2014/main" id="{10021737-3A03-0737-6630-B15C464AB184}"/>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7" name="Google Shape;5740;p68">
                <a:extLst>
                  <a:ext uri="{FF2B5EF4-FFF2-40B4-BE49-F238E27FC236}">
                    <a16:creationId xmlns:a16="http://schemas.microsoft.com/office/drawing/2014/main" id="{28422CF3-0576-1141-8DE7-352235067DF3}"/>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8" name="Google Shape;5741;p68">
                <a:extLst>
                  <a:ext uri="{FF2B5EF4-FFF2-40B4-BE49-F238E27FC236}">
                    <a16:creationId xmlns:a16="http://schemas.microsoft.com/office/drawing/2014/main" id="{6A642220-B9F7-E884-AE9E-F80E5BDDE261}"/>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69" name="Google Shape;5742;p68">
                <a:extLst>
                  <a:ext uri="{FF2B5EF4-FFF2-40B4-BE49-F238E27FC236}">
                    <a16:creationId xmlns:a16="http://schemas.microsoft.com/office/drawing/2014/main" id="{EDC99369-69B1-6B8C-881A-11711627241B}"/>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0" name="Google Shape;5743;p68">
                <a:extLst>
                  <a:ext uri="{FF2B5EF4-FFF2-40B4-BE49-F238E27FC236}">
                    <a16:creationId xmlns:a16="http://schemas.microsoft.com/office/drawing/2014/main" id="{1C3AD0AC-F119-F072-4E08-04D385EC7335}"/>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1" name="Google Shape;5744;p68">
                <a:extLst>
                  <a:ext uri="{FF2B5EF4-FFF2-40B4-BE49-F238E27FC236}">
                    <a16:creationId xmlns:a16="http://schemas.microsoft.com/office/drawing/2014/main" id="{D3E89953-CDA6-96F9-D1BD-30AEAB19B42A}"/>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2" name="Google Shape;5745;p68">
                <a:extLst>
                  <a:ext uri="{FF2B5EF4-FFF2-40B4-BE49-F238E27FC236}">
                    <a16:creationId xmlns:a16="http://schemas.microsoft.com/office/drawing/2014/main" id="{E118CD89-941D-4CF4-C438-9CDC18EEA718}"/>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3" name="Google Shape;5746;p68">
                <a:extLst>
                  <a:ext uri="{FF2B5EF4-FFF2-40B4-BE49-F238E27FC236}">
                    <a16:creationId xmlns:a16="http://schemas.microsoft.com/office/drawing/2014/main" id="{6854087F-FE77-C498-2C10-4B999B53F59D}"/>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4" name="Google Shape;5747;p68">
                <a:extLst>
                  <a:ext uri="{FF2B5EF4-FFF2-40B4-BE49-F238E27FC236}">
                    <a16:creationId xmlns:a16="http://schemas.microsoft.com/office/drawing/2014/main" id="{8DFE9B77-C158-05E7-89BD-8471862C3785}"/>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5" name="Google Shape;5748;p68">
                <a:extLst>
                  <a:ext uri="{FF2B5EF4-FFF2-40B4-BE49-F238E27FC236}">
                    <a16:creationId xmlns:a16="http://schemas.microsoft.com/office/drawing/2014/main" id="{DDA37A2F-98A2-7274-634A-8548799E5BBD}"/>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6" name="Google Shape;5749;p68">
                <a:extLst>
                  <a:ext uri="{FF2B5EF4-FFF2-40B4-BE49-F238E27FC236}">
                    <a16:creationId xmlns:a16="http://schemas.microsoft.com/office/drawing/2014/main" id="{09518198-5DEE-EFE7-8285-077C5478F895}"/>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7" name="Google Shape;5750;p68">
                <a:extLst>
                  <a:ext uri="{FF2B5EF4-FFF2-40B4-BE49-F238E27FC236}">
                    <a16:creationId xmlns:a16="http://schemas.microsoft.com/office/drawing/2014/main" id="{70B768CB-BE43-544F-3119-0518E0B7912D}"/>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8" name="Google Shape;5751;p68">
                <a:extLst>
                  <a:ext uri="{FF2B5EF4-FFF2-40B4-BE49-F238E27FC236}">
                    <a16:creationId xmlns:a16="http://schemas.microsoft.com/office/drawing/2014/main" id="{4D8E15BB-7EFD-E02E-579A-CC316911B309}"/>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79" name="Google Shape;5752;p68">
                <a:extLst>
                  <a:ext uri="{FF2B5EF4-FFF2-40B4-BE49-F238E27FC236}">
                    <a16:creationId xmlns:a16="http://schemas.microsoft.com/office/drawing/2014/main" id="{097F3A4D-5E75-9B92-440B-44DA0E4A1790}"/>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0" name="Google Shape;5753;p68">
                <a:extLst>
                  <a:ext uri="{FF2B5EF4-FFF2-40B4-BE49-F238E27FC236}">
                    <a16:creationId xmlns:a16="http://schemas.microsoft.com/office/drawing/2014/main" id="{9BAC8128-3255-E96B-BF2F-3F05CA27AB80}"/>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1" name="Google Shape;5754;p68">
                <a:extLst>
                  <a:ext uri="{FF2B5EF4-FFF2-40B4-BE49-F238E27FC236}">
                    <a16:creationId xmlns:a16="http://schemas.microsoft.com/office/drawing/2014/main" id="{90149DF3-D1FC-6435-4979-B05B87937771}"/>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2" name="Google Shape;5755;p68">
                <a:extLst>
                  <a:ext uri="{FF2B5EF4-FFF2-40B4-BE49-F238E27FC236}">
                    <a16:creationId xmlns:a16="http://schemas.microsoft.com/office/drawing/2014/main" id="{C4360583-39A9-FCC5-EBAC-5CF2C479B640}"/>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3" name="Google Shape;5756;p68">
                <a:extLst>
                  <a:ext uri="{FF2B5EF4-FFF2-40B4-BE49-F238E27FC236}">
                    <a16:creationId xmlns:a16="http://schemas.microsoft.com/office/drawing/2014/main" id="{2A49B5F6-EA25-92F4-1508-7901476969D8}"/>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4" name="Google Shape;5757;p68">
                <a:extLst>
                  <a:ext uri="{FF2B5EF4-FFF2-40B4-BE49-F238E27FC236}">
                    <a16:creationId xmlns:a16="http://schemas.microsoft.com/office/drawing/2014/main" id="{EDC94AC8-ED28-2874-403A-ADF8DBECA00C}"/>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5" name="Google Shape;5758;p68">
                <a:extLst>
                  <a:ext uri="{FF2B5EF4-FFF2-40B4-BE49-F238E27FC236}">
                    <a16:creationId xmlns:a16="http://schemas.microsoft.com/office/drawing/2014/main" id="{0DC0569C-7EC7-BF3A-857A-87B6A1850051}"/>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6" name="Google Shape;5759;p68">
                <a:extLst>
                  <a:ext uri="{FF2B5EF4-FFF2-40B4-BE49-F238E27FC236}">
                    <a16:creationId xmlns:a16="http://schemas.microsoft.com/office/drawing/2014/main" id="{EBC070BC-3D06-ECE5-CE00-186BC7D78D9E}"/>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7" name="Google Shape;5760;p68">
                <a:extLst>
                  <a:ext uri="{FF2B5EF4-FFF2-40B4-BE49-F238E27FC236}">
                    <a16:creationId xmlns:a16="http://schemas.microsoft.com/office/drawing/2014/main" id="{2D7C328B-2690-81EB-CCB4-1CBB36AACFDA}"/>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8" name="Google Shape;5761;p68">
                <a:extLst>
                  <a:ext uri="{FF2B5EF4-FFF2-40B4-BE49-F238E27FC236}">
                    <a16:creationId xmlns:a16="http://schemas.microsoft.com/office/drawing/2014/main" id="{52B67710-719A-AA9E-2FCF-4CE6643F4C61}"/>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89" name="Google Shape;5762;p68">
                <a:extLst>
                  <a:ext uri="{FF2B5EF4-FFF2-40B4-BE49-F238E27FC236}">
                    <a16:creationId xmlns:a16="http://schemas.microsoft.com/office/drawing/2014/main" id="{37761B09-288B-06DD-5D46-B578A488ED97}"/>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0" name="Google Shape;5763;p68">
                <a:extLst>
                  <a:ext uri="{FF2B5EF4-FFF2-40B4-BE49-F238E27FC236}">
                    <a16:creationId xmlns:a16="http://schemas.microsoft.com/office/drawing/2014/main" id="{6AB1FA2E-F564-9909-39A2-491EA6049644}"/>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1" name="Google Shape;5764;p68">
                <a:extLst>
                  <a:ext uri="{FF2B5EF4-FFF2-40B4-BE49-F238E27FC236}">
                    <a16:creationId xmlns:a16="http://schemas.microsoft.com/office/drawing/2014/main" id="{8B6F3112-B690-5A50-87C2-A73C06DB3D68}"/>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2" name="Google Shape;5765;p68">
                <a:extLst>
                  <a:ext uri="{FF2B5EF4-FFF2-40B4-BE49-F238E27FC236}">
                    <a16:creationId xmlns:a16="http://schemas.microsoft.com/office/drawing/2014/main" id="{01D5F593-2E41-6409-D58E-253983915229}"/>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3" name="Google Shape;5766;p68">
                <a:extLst>
                  <a:ext uri="{FF2B5EF4-FFF2-40B4-BE49-F238E27FC236}">
                    <a16:creationId xmlns:a16="http://schemas.microsoft.com/office/drawing/2014/main" id="{78DFFA33-D79E-7AF1-2187-16475FFDB930}"/>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4" name="Google Shape;5767;p68">
                <a:extLst>
                  <a:ext uri="{FF2B5EF4-FFF2-40B4-BE49-F238E27FC236}">
                    <a16:creationId xmlns:a16="http://schemas.microsoft.com/office/drawing/2014/main" id="{13A6FF85-A67E-66B7-21C3-802A260A27E2}"/>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5" name="Google Shape;5768;p68">
                <a:extLst>
                  <a:ext uri="{FF2B5EF4-FFF2-40B4-BE49-F238E27FC236}">
                    <a16:creationId xmlns:a16="http://schemas.microsoft.com/office/drawing/2014/main" id="{7E4A4F1B-FF5B-8006-CC0A-D0B68524DE26}"/>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6" name="Google Shape;5769;p68">
                <a:extLst>
                  <a:ext uri="{FF2B5EF4-FFF2-40B4-BE49-F238E27FC236}">
                    <a16:creationId xmlns:a16="http://schemas.microsoft.com/office/drawing/2014/main" id="{EF7B2ACD-3D67-012B-3D0D-B5330A8F2DE4}"/>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7" name="Google Shape;5770;p68">
                <a:extLst>
                  <a:ext uri="{FF2B5EF4-FFF2-40B4-BE49-F238E27FC236}">
                    <a16:creationId xmlns:a16="http://schemas.microsoft.com/office/drawing/2014/main" id="{25148532-1504-A296-8065-E4B9AF25A1D9}"/>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8" name="Google Shape;5771;p68">
                <a:extLst>
                  <a:ext uri="{FF2B5EF4-FFF2-40B4-BE49-F238E27FC236}">
                    <a16:creationId xmlns:a16="http://schemas.microsoft.com/office/drawing/2014/main" id="{D3B32D5E-D4A6-9F3E-B0D9-C84091A8A7AB}"/>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299" name="Google Shape;5772;p68">
                <a:extLst>
                  <a:ext uri="{FF2B5EF4-FFF2-40B4-BE49-F238E27FC236}">
                    <a16:creationId xmlns:a16="http://schemas.microsoft.com/office/drawing/2014/main" id="{E9FF3181-FD48-F96E-282D-1EB20B891482}"/>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0" name="Google Shape;5773;p68">
                <a:extLst>
                  <a:ext uri="{FF2B5EF4-FFF2-40B4-BE49-F238E27FC236}">
                    <a16:creationId xmlns:a16="http://schemas.microsoft.com/office/drawing/2014/main" id="{AAF3F4CC-C644-114B-5530-CE7578B57F11}"/>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1" name="Google Shape;5774;p68">
                <a:extLst>
                  <a:ext uri="{FF2B5EF4-FFF2-40B4-BE49-F238E27FC236}">
                    <a16:creationId xmlns:a16="http://schemas.microsoft.com/office/drawing/2014/main" id="{AD048BAC-157A-F5C8-FB5C-538CD36E17DA}"/>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2" name="Google Shape;5775;p68">
                <a:extLst>
                  <a:ext uri="{FF2B5EF4-FFF2-40B4-BE49-F238E27FC236}">
                    <a16:creationId xmlns:a16="http://schemas.microsoft.com/office/drawing/2014/main" id="{67E7C805-25B5-A128-2910-6C6B523B3737}"/>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3" name="Google Shape;5776;p68">
                <a:extLst>
                  <a:ext uri="{FF2B5EF4-FFF2-40B4-BE49-F238E27FC236}">
                    <a16:creationId xmlns:a16="http://schemas.microsoft.com/office/drawing/2014/main" id="{5D54E696-D6B5-601E-2656-5B0E76F5E22C}"/>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4" name="Google Shape;5777;p68">
                <a:extLst>
                  <a:ext uri="{FF2B5EF4-FFF2-40B4-BE49-F238E27FC236}">
                    <a16:creationId xmlns:a16="http://schemas.microsoft.com/office/drawing/2014/main" id="{1A8700FF-84BA-8968-6F92-13BC1D37A54A}"/>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5" name="Google Shape;5778;p68">
                <a:extLst>
                  <a:ext uri="{FF2B5EF4-FFF2-40B4-BE49-F238E27FC236}">
                    <a16:creationId xmlns:a16="http://schemas.microsoft.com/office/drawing/2014/main" id="{A39AD5CC-9D34-5828-3603-683009A53978}"/>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6" name="Google Shape;5779;p68">
                <a:extLst>
                  <a:ext uri="{FF2B5EF4-FFF2-40B4-BE49-F238E27FC236}">
                    <a16:creationId xmlns:a16="http://schemas.microsoft.com/office/drawing/2014/main" id="{397274A1-845E-8687-7C08-0294804C0008}"/>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7" name="Google Shape;5780;p68">
                <a:extLst>
                  <a:ext uri="{FF2B5EF4-FFF2-40B4-BE49-F238E27FC236}">
                    <a16:creationId xmlns:a16="http://schemas.microsoft.com/office/drawing/2014/main" id="{11120926-BA80-5D88-9056-33973762305C}"/>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8" name="Google Shape;5781;p68">
                <a:extLst>
                  <a:ext uri="{FF2B5EF4-FFF2-40B4-BE49-F238E27FC236}">
                    <a16:creationId xmlns:a16="http://schemas.microsoft.com/office/drawing/2014/main" id="{969F9119-AC64-5B5B-8973-08A1E4B13B38}"/>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09" name="Google Shape;5782;p68">
                <a:extLst>
                  <a:ext uri="{FF2B5EF4-FFF2-40B4-BE49-F238E27FC236}">
                    <a16:creationId xmlns:a16="http://schemas.microsoft.com/office/drawing/2014/main" id="{77D831DC-7BDB-09C0-7616-D7260B9E55F2}"/>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0" name="Google Shape;5783;p68">
                <a:extLst>
                  <a:ext uri="{FF2B5EF4-FFF2-40B4-BE49-F238E27FC236}">
                    <a16:creationId xmlns:a16="http://schemas.microsoft.com/office/drawing/2014/main" id="{A8751330-A42B-5740-68ED-ECF48BD77403}"/>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1" name="Google Shape;5784;p68">
                <a:extLst>
                  <a:ext uri="{FF2B5EF4-FFF2-40B4-BE49-F238E27FC236}">
                    <a16:creationId xmlns:a16="http://schemas.microsoft.com/office/drawing/2014/main" id="{264EFA13-12BC-4080-99EF-35BE6A2B35A7}"/>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2" name="Google Shape;5785;p68">
                <a:extLst>
                  <a:ext uri="{FF2B5EF4-FFF2-40B4-BE49-F238E27FC236}">
                    <a16:creationId xmlns:a16="http://schemas.microsoft.com/office/drawing/2014/main" id="{F342ED31-B85C-9F7B-66BB-553AC9FDF72B}"/>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3" name="Google Shape;5786;p68">
                <a:extLst>
                  <a:ext uri="{FF2B5EF4-FFF2-40B4-BE49-F238E27FC236}">
                    <a16:creationId xmlns:a16="http://schemas.microsoft.com/office/drawing/2014/main" id="{69B5DFAC-7C1D-D8FA-F3A0-ABD60EF76365}"/>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4" name="Google Shape;5787;p68">
                <a:extLst>
                  <a:ext uri="{FF2B5EF4-FFF2-40B4-BE49-F238E27FC236}">
                    <a16:creationId xmlns:a16="http://schemas.microsoft.com/office/drawing/2014/main" id="{F8D45FB9-AE79-6FEA-DFF8-693E1A138EA7}"/>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5" name="Google Shape;5788;p68">
                <a:extLst>
                  <a:ext uri="{FF2B5EF4-FFF2-40B4-BE49-F238E27FC236}">
                    <a16:creationId xmlns:a16="http://schemas.microsoft.com/office/drawing/2014/main" id="{13D35702-71A1-5185-389F-6D22082FC5C1}"/>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6" name="Google Shape;5789;p68">
                <a:extLst>
                  <a:ext uri="{FF2B5EF4-FFF2-40B4-BE49-F238E27FC236}">
                    <a16:creationId xmlns:a16="http://schemas.microsoft.com/office/drawing/2014/main" id="{9895F441-4B01-98CA-C700-B05DF45DEE38}"/>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7" name="Google Shape;5790;p68">
                <a:extLst>
                  <a:ext uri="{FF2B5EF4-FFF2-40B4-BE49-F238E27FC236}">
                    <a16:creationId xmlns:a16="http://schemas.microsoft.com/office/drawing/2014/main" id="{6C618F99-3958-0DDD-84C8-CCBCE02BBF06}"/>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8" name="Google Shape;5791;p68">
                <a:extLst>
                  <a:ext uri="{FF2B5EF4-FFF2-40B4-BE49-F238E27FC236}">
                    <a16:creationId xmlns:a16="http://schemas.microsoft.com/office/drawing/2014/main" id="{1A1F1E5F-D1D6-CE83-85A5-8E769A24B12A}"/>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19" name="Google Shape;5792;p68">
                <a:extLst>
                  <a:ext uri="{FF2B5EF4-FFF2-40B4-BE49-F238E27FC236}">
                    <a16:creationId xmlns:a16="http://schemas.microsoft.com/office/drawing/2014/main" id="{5F1A050A-23FF-4F3D-B189-96FAEF4E4D12}"/>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0" name="Google Shape;5793;p68">
                <a:extLst>
                  <a:ext uri="{FF2B5EF4-FFF2-40B4-BE49-F238E27FC236}">
                    <a16:creationId xmlns:a16="http://schemas.microsoft.com/office/drawing/2014/main" id="{4483EE01-BD59-E971-475E-22A31DF337F0}"/>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1" name="Google Shape;5794;p68">
                <a:extLst>
                  <a:ext uri="{FF2B5EF4-FFF2-40B4-BE49-F238E27FC236}">
                    <a16:creationId xmlns:a16="http://schemas.microsoft.com/office/drawing/2014/main" id="{8DBF2983-17C7-BA3A-AB6B-F512229AAFFC}"/>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2" name="Google Shape;5795;p68">
                <a:extLst>
                  <a:ext uri="{FF2B5EF4-FFF2-40B4-BE49-F238E27FC236}">
                    <a16:creationId xmlns:a16="http://schemas.microsoft.com/office/drawing/2014/main" id="{04815E6C-4834-D5F4-723E-5093593F58AF}"/>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3" name="Google Shape;5796;p68">
                <a:extLst>
                  <a:ext uri="{FF2B5EF4-FFF2-40B4-BE49-F238E27FC236}">
                    <a16:creationId xmlns:a16="http://schemas.microsoft.com/office/drawing/2014/main" id="{4A4FB7E6-8B59-2A4E-E972-CE990436AFF0}"/>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4" name="Google Shape;5797;p68">
                <a:extLst>
                  <a:ext uri="{FF2B5EF4-FFF2-40B4-BE49-F238E27FC236}">
                    <a16:creationId xmlns:a16="http://schemas.microsoft.com/office/drawing/2014/main" id="{075BF9A1-C144-A1CE-509B-30541AC0833E}"/>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5" name="Google Shape;5798;p68">
                <a:extLst>
                  <a:ext uri="{FF2B5EF4-FFF2-40B4-BE49-F238E27FC236}">
                    <a16:creationId xmlns:a16="http://schemas.microsoft.com/office/drawing/2014/main" id="{78FE80F1-D561-1276-AD45-60979514D1A6}"/>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6" name="Google Shape;5799;p68">
                <a:extLst>
                  <a:ext uri="{FF2B5EF4-FFF2-40B4-BE49-F238E27FC236}">
                    <a16:creationId xmlns:a16="http://schemas.microsoft.com/office/drawing/2014/main" id="{3F0357A4-5883-A10E-BEF8-9EF2A719153D}"/>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7" name="Google Shape;5800;p68">
                <a:extLst>
                  <a:ext uri="{FF2B5EF4-FFF2-40B4-BE49-F238E27FC236}">
                    <a16:creationId xmlns:a16="http://schemas.microsoft.com/office/drawing/2014/main" id="{9D12D7A2-E0E3-7537-9E1A-44B0C05440C3}"/>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8" name="Google Shape;5801;p68">
                <a:extLst>
                  <a:ext uri="{FF2B5EF4-FFF2-40B4-BE49-F238E27FC236}">
                    <a16:creationId xmlns:a16="http://schemas.microsoft.com/office/drawing/2014/main" id="{398A2B79-326C-7DF4-5718-0C1AF241C0A3}"/>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29" name="Google Shape;5802;p68">
                <a:extLst>
                  <a:ext uri="{FF2B5EF4-FFF2-40B4-BE49-F238E27FC236}">
                    <a16:creationId xmlns:a16="http://schemas.microsoft.com/office/drawing/2014/main" id="{E440986D-6D2D-B4B4-E983-084711DC81F0}"/>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0" name="Google Shape;5803;p68">
                <a:extLst>
                  <a:ext uri="{FF2B5EF4-FFF2-40B4-BE49-F238E27FC236}">
                    <a16:creationId xmlns:a16="http://schemas.microsoft.com/office/drawing/2014/main" id="{E434CB0E-798F-E1E4-1FEE-6FE5C4F8AA2F}"/>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1" name="Google Shape;5804;p68">
                <a:extLst>
                  <a:ext uri="{FF2B5EF4-FFF2-40B4-BE49-F238E27FC236}">
                    <a16:creationId xmlns:a16="http://schemas.microsoft.com/office/drawing/2014/main" id="{12EFE7A9-D852-4360-16F8-42A76E9DCF81}"/>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2" name="Google Shape;5805;p68">
                <a:extLst>
                  <a:ext uri="{FF2B5EF4-FFF2-40B4-BE49-F238E27FC236}">
                    <a16:creationId xmlns:a16="http://schemas.microsoft.com/office/drawing/2014/main" id="{FECD0EB7-9C75-7C96-1D64-2BDA9C269C56}"/>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3" name="Google Shape;5806;p68">
                <a:extLst>
                  <a:ext uri="{FF2B5EF4-FFF2-40B4-BE49-F238E27FC236}">
                    <a16:creationId xmlns:a16="http://schemas.microsoft.com/office/drawing/2014/main" id="{E79B7588-8C7B-7C91-AA6A-6BE0110FF65D}"/>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4" name="Google Shape;5807;p68">
                <a:extLst>
                  <a:ext uri="{FF2B5EF4-FFF2-40B4-BE49-F238E27FC236}">
                    <a16:creationId xmlns:a16="http://schemas.microsoft.com/office/drawing/2014/main" id="{4D67480D-9A81-4962-BA37-7C526274ECC1}"/>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5" name="Google Shape;5808;p68">
                <a:extLst>
                  <a:ext uri="{FF2B5EF4-FFF2-40B4-BE49-F238E27FC236}">
                    <a16:creationId xmlns:a16="http://schemas.microsoft.com/office/drawing/2014/main" id="{B9EF84A0-402B-BDC7-D7A2-A1AD089E755A}"/>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6" name="Google Shape;5809;p68">
                <a:extLst>
                  <a:ext uri="{FF2B5EF4-FFF2-40B4-BE49-F238E27FC236}">
                    <a16:creationId xmlns:a16="http://schemas.microsoft.com/office/drawing/2014/main" id="{E1539355-C7C8-428F-14E0-918C07763706}"/>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7" name="Google Shape;5810;p68">
                <a:extLst>
                  <a:ext uri="{FF2B5EF4-FFF2-40B4-BE49-F238E27FC236}">
                    <a16:creationId xmlns:a16="http://schemas.microsoft.com/office/drawing/2014/main" id="{C48D9898-0F6E-A002-19C7-7A9EF8B94AC5}"/>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8" name="Google Shape;5811;p68">
                <a:extLst>
                  <a:ext uri="{FF2B5EF4-FFF2-40B4-BE49-F238E27FC236}">
                    <a16:creationId xmlns:a16="http://schemas.microsoft.com/office/drawing/2014/main" id="{8534815E-B1AD-A6A9-C85C-36B12736A113}"/>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39" name="Google Shape;5812;p68">
                <a:extLst>
                  <a:ext uri="{FF2B5EF4-FFF2-40B4-BE49-F238E27FC236}">
                    <a16:creationId xmlns:a16="http://schemas.microsoft.com/office/drawing/2014/main" id="{15D393A0-9732-CD54-F8C1-9F685409A500}"/>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0" name="Google Shape;5813;p68">
                <a:extLst>
                  <a:ext uri="{FF2B5EF4-FFF2-40B4-BE49-F238E27FC236}">
                    <a16:creationId xmlns:a16="http://schemas.microsoft.com/office/drawing/2014/main" id="{1E251AC3-5C0E-AD7E-FEC2-492FF479020B}"/>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1" name="Google Shape;5814;p68">
                <a:extLst>
                  <a:ext uri="{FF2B5EF4-FFF2-40B4-BE49-F238E27FC236}">
                    <a16:creationId xmlns:a16="http://schemas.microsoft.com/office/drawing/2014/main" id="{6890BB1C-710B-0934-B483-DE2A6F9C8425}"/>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2" name="Google Shape;5815;p68">
                <a:extLst>
                  <a:ext uri="{FF2B5EF4-FFF2-40B4-BE49-F238E27FC236}">
                    <a16:creationId xmlns:a16="http://schemas.microsoft.com/office/drawing/2014/main" id="{E9CBA385-5FDB-27B8-77A0-D4B1194B0C70}"/>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3" name="Google Shape;5816;p68">
                <a:extLst>
                  <a:ext uri="{FF2B5EF4-FFF2-40B4-BE49-F238E27FC236}">
                    <a16:creationId xmlns:a16="http://schemas.microsoft.com/office/drawing/2014/main" id="{CEAF697D-F600-0034-3385-11DBBDB865FD}"/>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4" name="Google Shape;5817;p68">
                <a:extLst>
                  <a:ext uri="{FF2B5EF4-FFF2-40B4-BE49-F238E27FC236}">
                    <a16:creationId xmlns:a16="http://schemas.microsoft.com/office/drawing/2014/main" id="{6FDFF5CA-0600-C8C8-3F07-D00B7478EF5F}"/>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5" name="Google Shape;5818;p68">
                <a:extLst>
                  <a:ext uri="{FF2B5EF4-FFF2-40B4-BE49-F238E27FC236}">
                    <a16:creationId xmlns:a16="http://schemas.microsoft.com/office/drawing/2014/main" id="{4F18B81F-110A-5FD7-C8CC-2E4F2E9B7924}"/>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6" name="Google Shape;5819;p68">
                <a:extLst>
                  <a:ext uri="{FF2B5EF4-FFF2-40B4-BE49-F238E27FC236}">
                    <a16:creationId xmlns:a16="http://schemas.microsoft.com/office/drawing/2014/main" id="{93D6E525-EF1C-DB42-0630-5C8BF81CC180}"/>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7" name="Google Shape;5820;p68">
                <a:extLst>
                  <a:ext uri="{FF2B5EF4-FFF2-40B4-BE49-F238E27FC236}">
                    <a16:creationId xmlns:a16="http://schemas.microsoft.com/office/drawing/2014/main" id="{8AC2A208-C89B-3E8D-529A-82B2E4A7E33F}"/>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8" name="Google Shape;5821;p68">
                <a:extLst>
                  <a:ext uri="{FF2B5EF4-FFF2-40B4-BE49-F238E27FC236}">
                    <a16:creationId xmlns:a16="http://schemas.microsoft.com/office/drawing/2014/main" id="{BA53F2DA-F85C-C3B2-DE0E-DB368A5F7E6D}"/>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49" name="Google Shape;5822;p68">
                <a:extLst>
                  <a:ext uri="{FF2B5EF4-FFF2-40B4-BE49-F238E27FC236}">
                    <a16:creationId xmlns:a16="http://schemas.microsoft.com/office/drawing/2014/main" id="{F39233E3-D28F-01ED-F05A-24DBB78E1E27}"/>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0" name="Google Shape;5823;p68">
                <a:extLst>
                  <a:ext uri="{FF2B5EF4-FFF2-40B4-BE49-F238E27FC236}">
                    <a16:creationId xmlns:a16="http://schemas.microsoft.com/office/drawing/2014/main" id="{941A1598-02CC-0EB2-FE0C-23C302497A01}"/>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1" name="Google Shape;5824;p68">
                <a:extLst>
                  <a:ext uri="{FF2B5EF4-FFF2-40B4-BE49-F238E27FC236}">
                    <a16:creationId xmlns:a16="http://schemas.microsoft.com/office/drawing/2014/main" id="{3F6FD3B9-B9BD-2381-C4FE-E7C5752B6A57}"/>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2" name="Google Shape;5825;p68">
                <a:extLst>
                  <a:ext uri="{FF2B5EF4-FFF2-40B4-BE49-F238E27FC236}">
                    <a16:creationId xmlns:a16="http://schemas.microsoft.com/office/drawing/2014/main" id="{A32CE96B-A374-A5BF-59F4-C7FD11245AD0}"/>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3" name="Google Shape;5826;p68">
                <a:extLst>
                  <a:ext uri="{FF2B5EF4-FFF2-40B4-BE49-F238E27FC236}">
                    <a16:creationId xmlns:a16="http://schemas.microsoft.com/office/drawing/2014/main" id="{10BAAF36-AE68-7A75-A65C-11C05A271AB9}"/>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4" name="Google Shape;5827;p68">
                <a:extLst>
                  <a:ext uri="{FF2B5EF4-FFF2-40B4-BE49-F238E27FC236}">
                    <a16:creationId xmlns:a16="http://schemas.microsoft.com/office/drawing/2014/main" id="{C43561A4-DE4E-7D18-5005-07CD8657565E}"/>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5" name="Google Shape;5828;p68">
                <a:extLst>
                  <a:ext uri="{FF2B5EF4-FFF2-40B4-BE49-F238E27FC236}">
                    <a16:creationId xmlns:a16="http://schemas.microsoft.com/office/drawing/2014/main" id="{22BA8B4F-F8BE-04D5-1A07-DFF788843C77}"/>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6" name="Google Shape;5829;p68">
                <a:extLst>
                  <a:ext uri="{FF2B5EF4-FFF2-40B4-BE49-F238E27FC236}">
                    <a16:creationId xmlns:a16="http://schemas.microsoft.com/office/drawing/2014/main" id="{59B9BC14-F098-F3A8-9095-A69C337C5138}"/>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7" name="Google Shape;5830;p68">
                <a:extLst>
                  <a:ext uri="{FF2B5EF4-FFF2-40B4-BE49-F238E27FC236}">
                    <a16:creationId xmlns:a16="http://schemas.microsoft.com/office/drawing/2014/main" id="{A33AFC66-DA0F-9026-9AAB-0C7A3C97A28C}"/>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8" name="Google Shape;5831;p68">
                <a:extLst>
                  <a:ext uri="{FF2B5EF4-FFF2-40B4-BE49-F238E27FC236}">
                    <a16:creationId xmlns:a16="http://schemas.microsoft.com/office/drawing/2014/main" id="{4C3CA913-3322-C265-709C-B638A670BEAB}"/>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59" name="Google Shape;5832;p68">
                <a:extLst>
                  <a:ext uri="{FF2B5EF4-FFF2-40B4-BE49-F238E27FC236}">
                    <a16:creationId xmlns:a16="http://schemas.microsoft.com/office/drawing/2014/main" id="{A071117B-4689-DE28-763E-C7738A8FBAA0}"/>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0" name="Google Shape;5833;p68">
                <a:extLst>
                  <a:ext uri="{FF2B5EF4-FFF2-40B4-BE49-F238E27FC236}">
                    <a16:creationId xmlns:a16="http://schemas.microsoft.com/office/drawing/2014/main" id="{B103B7E0-90F7-4465-94AF-50329CB5D874}"/>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1" name="Google Shape;5834;p68">
                <a:extLst>
                  <a:ext uri="{FF2B5EF4-FFF2-40B4-BE49-F238E27FC236}">
                    <a16:creationId xmlns:a16="http://schemas.microsoft.com/office/drawing/2014/main" id="{22474D3A-DF95-B644-793D-3B7590615748}"/>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2" name="Google Shape;5835;p68">
                <a:extLst>
                  <a:ext uri="{FF2B5EF4-FFF2-40B4-BE49-F238E27FC236}">
                    <a16:creationId xmlns:a16="http://schemas.microsoft.com/office/drawing/2014/main" id="{08A529F6-DCDF-E73C-6E89-6554CA26A520}"/>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3" name="Google Shape;5836;p68">
                <a:extLst>
                  <a:ext uri="{FF2B5EF4-FFF2-40B4-BE49-F238E27FC236}">
                    <a16:creationId xmlns:a16="http://schemas.microsoft.com/office/drawing/2014/main" id="{BDEA1A69-F06C-2B42-C5CC-9552793FFD27}"/>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4" name="Google Shape;5837;p68">
                <a:extLst>
                  <a:ext uri="{FF2B5EF4-FFF2-40B4-BE49-F238E27FC236}">
                    <a16:creationId xmlns:a16="http://schemas.microsoft.com/office/drawing/2014/main" id="{90D42901-A429-1608-3F96-B46AA113DF1B}"/>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5" name="Google Shape;5838;p68">
                <a:extLst>
                  <a:ext uri="{FF2B5EF4-FFF2-40B4-BE49-F238E27FC236}">
                    <a16:creationId xmlns:a16="http://schemas.microsoft.com/office/drawing/2014/main" id="{9C2D1356-8269-5147-75E1-C48619DA2AF3}"/>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6" name="Google Shape;5839;p68">
                <a:extLst>
                  <a:ext uri="{FF2B5EF4-FFF2-40B4-BE49-F238E27FC236}">
                    <a16:creationId xmlns:a16="http://schemas.microsoft.com/office/drawing/2014/main" id="{45803C51-6B3D-D151-7877-E8A7FC0A95F1}"/>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7" name="Google Shape;5840;p68">
                <a:extLst>
                  <a:ext uri="{FF2B5EF4-FFF2-40B4-BE49-F238E27FC236}">
                    <a16:creationId xmlns:a16="http://schemas.microsoft.com/office/drawing/2014/main" id="{F9FA8ACC-6ECA-68FA-E0E1-99093F0F0954}"/>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8" name="Google Shape;5841;p68">
                <a:extLst>
                  <a:ext uri="{FF2B5EF4-FFF2-40B4-BE49-F238E27FC236}">
                    <a16:creationId xmlns:a16="http://schemas.microsoft.com/office/drawing/2014/main" id="{EE7EB51C-372A-F123-B4B4-A76A9A9CD49C}"/>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69" name="Google Shape;5842;p68">
                <a:extLst>
                  <a:ext uri="{FF2B5EF4-FFF2-40B4-BE49-F238E27FC236}">
                    <a16:creationId xmlns:a16="http://schemas.microsoft.com/office/drawing/2014/main" id="{AA8FA2AD-0F82-D5CF-9E25-B2A1EF3875D6}"/>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0" name="Google Shape;5843;p68">
                <a:extLst>
                  <a:ext uri="{FF2B5EF4-FFF2-40B4-BE49-F238E27FC236}">
                    <a16:creationId xmlns:a16="http://schemas.microsoft.com/office/drawing/2014/main" id="{28B7AE33-E54A-A766-41C5-2DC56DFB0CA7}"/>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1" name="Google Shape;5844;p68">
                <a:extLst>
                  <a:ext uri="{FF2B5EF4-FFF2-40B4-BE49-F238E27FC236}">
                    <a16:creationId xmlns:a16="http://schemas.microsoft.com/office/drawing/2014/main" id="{EA955804-A0AE-BF98-DADF-D1C3D899211A}"/>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2" name="Google Shape;5845;p68">
                <a:extLst>
                  <a:ext uri="{FF2B5EF4-FFF2-40B4-BE49-F238E27FC236}">
                    <a16:creationId xmlns:a16="http://schemas.microsoft.com/office/drawing/2014/main" id="{B7513B85-0C70-B011-0F3C-D659C69CFACF}"/>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3" name="Google Shape;5846;p68">
                <a:extLst>
                  <a:ext uri="{FF2B5EF4-FFF2-40B4-BE49-F238E27FC236}">
                    <a16:creationId xmlns:a16="http://schemas.microsoft.com/office/drawing/2014/main" id="{F0740D9C-FEA1-2CA6-948C-4D16B507FBA1}"/>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4" name="Google Shape;5847;p68">
                <a:extLst>
                  <a:ext uri="{FF2B5EF4-FFF2-40B4-BE49-F238E27FC236}">
                    <a16:creationId xmlns:a16="http://schemas.microsoft.com/office/drawing/2014/main" id="{83EA7093-2FD7-29F2-104F-E481B38C7F6C}"/>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5" name="Google Shape;5848;p68">
                <a:extLst>
                  <a:ext uri="{FF2B5EF4-FFF2-40B4-BE49-F238E27FC236}">
                    <a16:creationId xmlns:a16="http://schemas.microsoft.com/office/drawing/2014/main" id="{51E80B28-4227-9A9E-89D1-6C0028FC06C3}"/>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6" name="Google Shape;5849;p68">
                <a:extLst>
                  <a:ext uri="{FF2B5EF4-FFF2-40B4-BE49-F238E27FC236}">
                    <a16:creationId xmlns:a16="http://schemas.microsoft.com/office/drawing/2014/main" id="{3CC735C9-ACA9-B472-93FC-81144D050198}"/>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7" name="Google Shape;5850;p68">
                <a:extLst>
                  <a:ext uri="{FF2B5EF4-FFF2-40B4-BE49-F238E27FC236}">
                    <a16:creationId xmlns:a16="http://schemas.microsoft.com/office/drawing/2014/main" id="{7EB8DC59-DD9E-66F2-C7A6-3FD84322B888}"/>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8" name="Google Shape;5851;p68">
                <a:extLst>
                  <a:ext uri="{FF2B5EF4-FFF2-40B4-BE49-F238E27FC236}">
                    <a16:creationId xmlns:a16="http://schemas.microsoft.com/office/drawing/2014/main" id="{A3FFBAE4-ECDE-6F75-59BD-F9C48BEB41F1}"/>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79" name="Google Shape;5852;p68">
                <a:extLst>
                  <a:ext uri="{FF2B5EF4-FFF2-40B4-BE49-F238E27FC236}">
                    <a16:creationId xmlns:a16="http://schemas.microsoft.com/office/drawing/2014/main" id="{92FAD69E-7BA2-00BE-A957-D40038CD4F2B}"/>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0" name="Google Shape;5853;p68">
                <a:extLst>
                  <a:ext uri="{FF2B5EF4-FFF2-40B4-BE49-F238E27FC236}">
                    <a16:creationId xmlns:a16="http://schemas.microsoft.com/office/drawing/2014/main" id="{682CC43F-73B4-4AA9-D27F-5DDCA35C4F5D}"/>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1" name="Google Shape;5854;p68">
                <a:extLst>
                  <a:ext uri="{FF2B5EF4-FFF2-40B4-BE49-F238E27FC236}">
                    <a16:creationId xmlns:a16="http://schemas.microsoft.com/office/drawing/2014/main" id="{1D378D64-04BB-B95B-68AE-04D5646E2DCE}"/>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2" name="Google Shape;5855;p68">
                <a:extLst>
                  <a:ext uri="{FF2B5EF4-FFF2-40B4-BE49-F238E27FC236}">
                    <a16:creationId xmlns:a16="http://schemas.microsoft.com/office/drawing/2014/main" id="{179A109B-D256-7351-C21A-B496821E46C3}"/>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3" name="Google Shape;5856;p68">
                <a:extLst>
                  <a:ext uri="{FF2B5EF4-FFF2-40B4-BE49-F238E27FC236}">
                    <a16:creationId xmlns:a16="http://schemas.microsoft.com/office/drawing/2014/main" id="{444BB9F6-DC62-F06A-AF25-9D983E702070}"/>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4" name="Google Shape;5857;p68">
                <a:extLst>
                  <a:ext uri="{FF2B5EF4-FFF2-40B4-BE49-F238E27FC236}">
                    <a16:creationId xmlns:a16="http://schemas.microsoft.com/office/drawing/2014/main" id="{4068BDA6-8CF9-0AD4-3F7E-3DBEA4B419F0}"/>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5" name="Google Shape;5858;p68">
                <a:extLst>
                  <a:ext uri="{FF2B5EF4-FFF2-40B4-BE49-F238E27FC236}">
                    <a16:creationId xmlns:a16="http://schemas.microsoft.com/office/drawing/2014/main" id="{B096FA12-65A0-4E62-D34A-51434DACDF97}"/>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6" name="Google Shape;5859;p68">
                <a:extLst>
                  <a:ext uri="{FF2B5EF4-FFF2-40B4-BE49-F238E27FC236}">
                    <a16:creationId xmlns:a16="http://schemas.microsoft.com/office/drawing/2014/main" id="{AAAB0728-F29D-521B-D181-383227B89290}"/>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7" name="Google Shape;5860;p68">
                <a:extLst>
                  <a:ext uri="{FF2B5EF4-FFF2-40B4-BE49-F238E27FC236}">
                    <a16:creationId xmlns:a16="http://schemas.microsoft.com/office/drawing/2014/main" id="{48B25005-6FED-EB7B-3C09-F3E3D601CAEF}"/>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8" name="Google Shape;5861;p68">
                <a:extLst>
                  <a:ext uri="{FF2B5EF4-FFF2-40B4-BE49-F238E27FC236}">
                    <a16:creationId xmlns:a16="http://schemas.microsoft.com/office/drawing/2014/main" id="{51CC6949-340C-C80C-C74E-5D62D0D24099}"/>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89" name="Google Shape;5862;p68">
                <a:extLst>
                  <a:ext uri="{FF2B5EF4-FFF2-40B4-BE49-F238E27FC236}">
                    <a16:creationId xmlns:a16="http://schemas.microsoft.com/office/drawing/2014/main" id="{6F1F4894-FBA1-1544-7596-981C768E1736}"/>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0" name="Google Shape;5863;p68">
                <a:extLst>
                  <a:ext uri="{FF2B5EF4-FFF2-40B4-BE49-F238E27FC236}">
                    <a16:creationId xmlns:a16="http://schemas.microsoft.com/office/drawing/2014/main" id="{0B148EDB-FD66-7548-2CA3-6A10CEB5328E}"/>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1" name="Google Shape;5864;p68">
                <a:extLst>
                  <a:ext uri="{FF2B5EF4-FFF2-40B4-BE49-F238E27FC236}">
                    <a16:creationId xmlns:a16="http://schemas.microsoft.com/office/drawing/2014/main" id="{ABBD022B-9CCB-5F32-37F6-78E681DF6B45}"/>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2" name="Google Shape;5865;p68">
                <a:extLst>
                  <a:ext uri="{FF2B5EF4-FFF2-40B4-BE49-F238E27FC236}">
                    <a16:creationId xmlns:a16="http://schemas.microsoft.com/office/drawing/2014/main" id="{1AAD167A-F5C1-506D-A8F1-2AAE9DC1F579}"/>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3" name="Google Shape;5866;p68">
                <a:extLst>
                  <a:ext uri="{FF2B5EF4-FFF2-40B4-BE49-F238E27FC236}">
                    <a16:creationId xmlns:a16="http://schemas.microsoft.com/office/drawing/2014/main" id="{23D89872-E4C8-43BD-1CFD-13AE3F63EF91}"/>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4" name="Google Shape;5867;p68">
                <a:extLst>
                  <a:ext uri="{FF2B5EF4-FFF2-40B4-BE49-F238E27FC236}">
                    <a16:creationId xmlns:a16="http://schemas.microsoft.com/office/drawing/2014/main" id="{71EF07F7-2879-B2F9-B26E-43718415BEAD}"/>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5" name="Google Shape;5868;p68">
                <a:extLst>
                  <a:ext uri="{FF2B5EF4-FFF2-40B4-BE49-F238E27FC236}">
                    <a16:creationId xmlns:a16="http://schemas.microsoft.com/office/drawing/2014/main" id="{C2618E49-AB6D-5962-035D-943CC8DCB467}"/>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6" name="Google Shape;5869;p68">
                <a:extLst>
                  <a:ext uri="{FF2B5EF4-FFF2-40B4-BE49-F238E27FC236}">
                    <a16:creationId xmlns:a16="http://schemas.microsoft.com/office/drawing/2014/main" id="{AAFDCC21-18BC-7774-9621-7D56C2834C22}"/>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7" name="Google Shape;5870;p68">
                <a:extLst>
                  <a:ext uri="{FF2B5EF4-FFF2-40B4-BE49-F238E27FC236}">
                    <a16:creationId xmlns:a16="http://schemas.microsoft.com/office/drawing/2014/main" id="{8CADD2A9-9B29-AE19-8FA0-F5573A3CA7DD}"/>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8" name="Google Shape;5871;p68">
                <a:extLst>
                  <a:ext uri="{FF2B5EF4-FFF2-40B4-BE49-F238E27FC236}">
                    <a16:creationId xmlns:a16="http://schemas.microsoft.com/office/drawing/2014/main" id="{0220527B-6103-A711-DDC1-E397E044EDC2}"/>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399" name="Google Shape;5872;p68">
                <a:extLst>
                  <a:ext uri="{FF2B5EF4-FFF2-40B4-BE49-F238E27FC236}">
                    <a16:creationId xmlns:a16="http://schemas.microsoft.com/office/drawing/2014/main" id="{A0B0DE97-46D9-162B-F56A-806BA4DB93CD}"/>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0" name="Google Shape;5873;p68">
                <a:extLst>
                  <a:ext uri="{FF2B5EF4-FFF2-40B4-BE49-F238E27FC236}">
                    <a16:creationId xmlns:a16="http://schemas.microsoft.com/office/drawing/2014/main" id="{66E4FE5B-B76F-66DD-04FA-D67D4B454EE5}"/>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1" name="Google Shape;5874;p68">
                <a:extLst>
                  <a:ext uri="{FF2B5EF4-FFF2-40B4-BE49-F238E27FC236}">
                    <a16:creationId xmlns:a16="http://schemas.microsoft.com/office/drawing/2014/main" id="{2F730225-C121-FDDF-3879-59A4BBAEC571}"/>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2" name="Google Shape;5875;p68">
                <a:extLst>
                  <a:ext uri="{FF2B5EF4-FFF2-40B4-BE49-F238E27FC236}">
                    <a16:creationId xmlns:a16="http://schemas.microsoft.com/office/drawing/2014/main" id="{C24E19F0-7D99-FA52-84A6-BB2B344DF36E}"/>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3" name="Google Shape;5876;p68">
                <a:extLst>
                  <a:ext uri="{FF2B5EF4-FFF2-40B4-BE49-F238E27FC236}">
                    <a16:creationId xmlns:a16="http://schemas.microsoft.com/office/drawing/2014/main" id="{5160C402-53D1-A254-51A2-00A6F614C172}"/>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4" name="Google Shape;5877;p68">
                <a:extLst>
                  <a:ext uri="{FF2B5EF4-FFF2-40B4-BE49-F238E27FC236}">
                    <a16:creationId xmlns:a16="http://schemas.microsoft.com/office/drawing/2014/main" id="{6CB174EB-9145-BB5F-D5E3-43615981F84A}"/>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5" name="Google Shape;5878;p68">
                <a:extLst>
                  <a:ext uri="{FF2B5EF4-FFF2-40B4-BE49-F238E27FC236}">
                    <a16:creationId xmlns:a16="http://schemas.microsoft.com/office/drawing/2014/main" id="{2B632090-9BCC-7E72-951C-4C965E7EC0A9}"/>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6" name="Google Shape;5879;p68">
                <a:extLst>
                  <a:ext uri="{FF2B5EF4-FFF2-40B4-BE49-F238E27FC236}">
                    <a16:creationId xmlns:a16="http://schemas.microsoft.com/office/drawing/2014/main" id="{8DA1C69D-A03A-6948-0EE3-471C124F9A7E}"/>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7" name="Google Shape;5880;p68">
                <a:extLst>
                  <a:ext uri="{FF2B5EF4-FFF2-40B4-BE49-F238E27FC236}">
                    <a16:creationId xmlns:a16="http://schemas.microsoft.com/office/drawing/2014/main" id="{44128E15-6700-96A7-245E-B691D8CD1059}"/>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8" name="Google Shape;5881;p68">
                <a:extLst>
                  <a:ext uri="{FF2B5EF4-FFF2-40B4-BE49-F238E27FC236}">
                    <a16:creationId xmlns:a16="http://schemas.microsoft.com/office/drawing/2014/main" id="{85157C1E-6278-6162-C81E-E068C17BDC3E}"/>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09" name="Google Shape;5882;p68">
                <a:extLst>
                  <a:ext uri="{FF2B5EF4-FFF2-40B4-BE49-F238E27FC236}">
                    <a16:creationId xmlns:a16="http://schemas.microsoft.com/office/drawing/2014/main" id="{86167758-DF4F-2BC1-F466-EEA1765BC0DD}"/>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0" name="Google Shape;5883;p68">
                <a:extLst>
                  <a:ext uri="{FF2B5EF4-FFF2-40B4-BE49-F238E27FC236}">
                    <a16:creationId xmlns:a16="http://schemas.microsoft.com/office/drawing/2014/main" id="{A1B5559F-7507-3477-1D4A-55C78EC9B079}"/>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1" name="Google Shape;5884;p68">
                <a:extLst>
                  <a:ext uri="{FF2B5EF4-FFF2-40B4-BE49-F238E27FC236}">
                    <a16:creationId xmlns:a16="http://schemas.microsoft.com/office/drawing/2014/main" id="{3A5233F0-7378-888C-2803-61EFC8359DDF}"/>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2" name="Google Shape;5885;p68">
                <a:extLst>
                  <a:ext uri="{FF2B5EF4-FFF2-40B4-BE49-F238E27FC236}">
                    <a16:creationId xmlns:a16="http://schemas.microsoft.com/office/drawing/2014/main" id="{22336153-6908-D6C5-E0D3-B7CB0B29EBDF}"/>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3" name="Google Shape;5886;p68">
                <a:extLst>
                  <a:ext uri="{FF2B5EF4-FFF2-40B4-BE49-F238E27FC236}">
                    <a16:creationId xmlns:a16="http://schemas.microsoft.com/office/drawing/2014/main" id="{FE65C436-99F8-8BD8-F363-7D3533ED6DB0}"/>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4" name="Google Shape;5887;p68">
                <a:extLst>
                  <a:ext uri="{FF2B5EF4-FFF2-40B4-BE49-F238E27FC236}">
                    <a16:creationId xmlns:a16="http://schemas.microsoft.com/office/drawing/2014/main" id="{4AE92C5D-EEAA-3D9F-8E08-55CE327F950A}"/>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5" name="Google Shape;5888;p68">
                <a:extLst>
                  <a:ext uri="{FF2B5EF4-FFF2-40B4-BE49-F238E27FC236}">
                    <a16:creationId xmlns:a16="http://schemas.microsoft.com/office/drawing/2014/main" id="{0F65354D-5792-160F-D6E9-41E9B00D64C8}"/>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6" name="Google Shape;5889;p68">
                <a:extLst>
                  <a:ext uri="{FF2B5EF4-FFF2-40B4-BE49-F238E27FC236}">
                    <a16:creationId xmlns:a16="http://schemas.microsoft.com/office/drawing/2014/main" id="{5C4D9DDD-4538-AEFE-57CF-7A7B92AB9B19}"/>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7" name="Google Shape;5890;p68">
                <a:extLst>
                  <a:ext uri="{FF2B5EF4-FFF2-40B4-BE49-F238E27FC236}">
                    <a16:creationId xmlns:a16="http://schemas.microsoft.com/office/drawing/2014/main" id="{E64780B9-D020-6136-60CE-90AA6D171198}"/>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8" name="Google Shape;5891;p68">
                <a:extLst>
                  <a:ext uri="{FF2B5EF4-FFF2-40B4-BE49-F238E27FC236}">
                    <a16:creationId xmlns:a16="http://schemas.microsoft.com/office/drawing/2014/main" id="{E79D298E-4CCB-899D-5539-F0E3B4A36063}"/>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19" name="Google Shape;5892;p68">
                <a:extLst>
                  <a:ext uri="{FF2B5EF4-FFF2-40B4-BE49-F238E27FC236}">
                    <a16:creationId xmlns:a16="http://schemas.microsoft.com/office/drawing/2014/main" id="{F87ACE80-676A-30B8-F60E-BA561B95BE84}"/>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0" name="Google Shape;5893;p68">
                <a:extLst>
                  <a:ext uri="{FF2B5EF4-FFF2-40B4-BE49-F238E27FC236}">
                    <a16:creationId xmlns:a16="http://schemas.microsoft.com/office/drawing/2014/main" id="{5612415A-A57E-B97F-B6B5-24E682A4D816}"/>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1" name="Google Shape;5894;p68">
                <a:extLst>
                  <a:ext uri="{FF2B5EF4-FFF2-40B4-BE49-F238E27FC236}">
                    <a16:creationId xmlns:a16="http://schemas.microsoft.com/office/drawing/2014/main" id="{B4606D6E-CD6B-511C-1385-06B6B0BD8EB6}"/>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2" name="Google Shape;5895;p68">
                <a:extLst>
                  <a:ext uri="{FF2B5EF4-FFF2-40B4-BE49-F238E27FC236}">
                    <a16:creationId xmlns:a16="http://schemas.microsoft.com/office/drawing/2014/main" id="{77E3602A-8EA3-0798-D953-74E03B13068F}"/>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3" name="Google Shape;5896;p68">
                <a:extLst>
                  <a:ext uri="{FF2B5EF4-FFF2-40B4-BE49-F238E27FC236}">
                    <a16:creationId xmlns:a16="http://schemas.microsoft.com/office/drawing/2014/main" id="{D3B8BA47-181E-6B33-F4FE-BEDE95719D65}"/>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4" name="Google Shape;5897;p68">
                <a:extLst>
                  <a:ext uri="{FF2B5EF4-FFF2-40B4-BE49-F238E27FC236}">
                    <a16:creationId xmlns:a16="http://schemas.microsoft.com/office/drawing/2014/main" id="{E259CDE2-C2C3-0B2B-46A9-37C714DD626D}"/>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5" name="Google Shape;5898;p68">
                <a:extLst>
                  <a:ext uri="{FF2B5EF4-FFF2-40B4-BE49-F238E27FC236}">
                    <a16:creationId xmlns:a16="http://schemas.microsoft.com/office/drawing/2014/main" id="{2BCE6C03-71C7-9C6C-D515-110E066AB02D}"/>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6" name="Google Shape;5899;p68">
                <a:extLst>
                  <a:ext uri="{FF2B5EF4-FFF2-40B4-BE49-F238E27FC236}">
                    <a16:creationId xmlns:a16="http://schemas.microsoft.com/office/drawing/2014/main" id="{02583E0C-01EA-7B4B-9647-9EFCC0F5A337}"/>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7" name="Google Shape;5900;p68">
                <a:extLst>
                  <a:ext uri="{FF2B5EF4-FFF2-40B4-BE49-F238E27FC236}">
                    <a16:creationId xmlns:a16="http://schemas.microsoft.com/office/drawing/2014/main" id="{B42C407C-43CD-1521-0601-6354600186B9}"/>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8" name="Google Shape;5901;p68">
                <a:extLst>
                  <a:ext uri="{FF2B5EF4-FFF2-40B4-BE49-F238E27FC236}">
                    <a16:creationId xmlns:a16="http://schemas.microsoft.com/office/drawing/2014/main" id="{74F40557-06F7-0940-AF5C-F7C1DA3F310C}"/>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29" name="Google Shape;5902;p68">
                <a:extLst>
                  <a:ext uri="{FF2B5EF4-FFF2-40B4-BE49-F238E27FC236}">
                    <a16:creationId xmlns:a16="http://schemas.microsoft.com/office/drawing/2014/main" id="{EDFC44CE-A989-ED58-8384-4D20B01DF07A}"/>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0" name="Google Shape;5903;p68">
                <a:extLst>
                  <a:ext uri="{FF2B5EF4-FFF2-40B4-BE49-F238E27FC236}">
                    <a16:creationId xmlns:a16="http://schemas.microsoft.com/office/drawing/2014/main" id="{6A3505C6-E4F6-4A36-5379-53EC19A1E95C}"/>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1" name="Google Shape;5904;p68">
                <a:extLst>
                  <a:ext uri="{FF2B5EF4-FFF2-40B4-BE49-F238E27FC236}">
                    <a16:creationId xmlns:a16="http://schemas.microsoft.com/office/drawing/2014/main" id="{861AD71D-F5FF-CAC3-04FF-4F7E5D5B3046}"/>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2" name="Google Shape;5905;p68">
                <a:extLst>
                  <a:ext uri="{FF2B5EF4-FFF2-40B4-BE49-F238E27FC236}">
                    <a16:creationId xmlns:a16="http://schemas.microsoft.com/office/drawing/2014/main" id="{BBE51011-1DBB-4CA3-46BA-4036A4A1EBC3}"/>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3" name="Google Shape;5906;p68">
                <a:extLst>
                  <a:ext uri="{FF2B5EF4-FFF2-40B4-BE49-F238E27FC236}">
                    <a16:creationId xmlns:a16="http://schemas.microsoft.com/office/drawing/2014/main" id="{6A009828-02F2-8685-8483-72492606DEB4}"/>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4" name="Google Shape;5907;p68">
                <a:extLst>
                  <a:ext uri="{FF2B5EF4-FFF2-40B4-BE49-F238E27FC236}">
                    <a16:creationId xmlns:a16="http://schemas.microsoft.com/office/drawing/2014/main" id="{9877C7B5-B32C-03B3-ED11-C35B2BC7EB05}"/>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5" name="Google Shape;5908;p68">
                <a:extLst>
                  <a:ext uri="{FF2B5EF4-FFF2-40B4-BE49-F238E27FC236}">
                    <a16:creationId xmlns:a16="http://schemas.microsoft.com/office/drawing/2014/main" id="{7BD342E9-F1A3-C566-331C-B050E57B8AC8}"/>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6" name="Google Shape;5909;p68">
                <a:extLst>
                  <a:ext uri="{FF2B5EF4-FFF2-40B4-BE49-F238E27FC236}">
                    <a16:creationId xmlns:a16="http://schemas.microsoft.com/office/drawing/2014/main" id="{928028F0-CC49-8D60-9F78-2FE931CB9787}"/>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7" name="Google Shape;5910;p68">
                <a:extLst>
                  <a:ext uri="{FF2B5EF4-FFF2-40B4-BE49-F238E27FC236}">
                    <a16:creationId xmlns:a16="http://schemas.microsoft.com/office/drawing/2014/main" id="{B787AF47-DF43-A4BE-E7A3-08FD2867E478}"/>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8" name="Google Shape;5911;p68">
                <a:extLst>
                  <a:ext uri="{FF2B5EF4-FFF2-40B4-BE49-F238E27FC236}">
                    <a16:creationId xmlns:a16="http://schemas.microsoft.com/office/drawing/2014/main" id="{BBAFA3E6-6A43-0CDD-D546-973C855BB961}"/>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39" name="Google Shape;5912;p68">
                <a:extLst>
                  <a:ext uri="{FF2B5EF4-FFF2-40B4-BE49-F238E27FC236}">
                    <a16:creationId xmlns:a16="http://schemas.microsoft.com/office/drawing/2014/main" id="{19D881AE-F95C-BF7A-7B7B-4326BEB8D83D}"/>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0" name="Google Shape;5913;p68">
                <a:extLst>
                  <a:ext uri="{FF2B5EF4-FFF2-40B4-BE49-F238E27FC236}">
                    <a16:creationId xmlns:a16="http://schemas.microsoft.com/office/drawing/2014/main" id="{7D712372-BC8C-D9FB-F561-8DB4224F4A42}"/>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1" name="Google Shape;5914;p68">
                <a:extLst>
                  <a:ext uri="{FF2B5EF4-FFF2-40B4-BE49-F238E27FC236}">
                    <a16:creationId xmlns:a16="http://schemas.microsoft.com/office/drawing/2014/main" id="{9E06B737-AF66-71E0-037F-8ECE404A7AC3}"/>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2" name="Google Shape;5915;p68">
                <a:extLst>
                  <a:ext uri="{FF2B5EF4-FFF2-40B4-BE49-F238E27FC236}">
                    <a16:creationId xmlns:a16="http://schemas.microsoft.com/office/drawing/2014/main" id="{8932CE4C-EABF-CAEF-C4A3-0B92A3E524AC}"/>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3" name="Google Shape;5916;p68">
                <a:extLst>
                  <a:ext uri="{FF2B5EF4-FFF2-40B4-BE49-F238E27FC236}">
                    <a16:creationId xmlns:a16="http://schemas.microsoft.com/office/drawing/2014/main" id="{789F2A98-D4DC-A452-91B3-853A2F75621B}"/>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4" name="Google Shape;5917;p68">
                <a:extLst>
                  <a:ext uri="{FF2B5EF4-FFF2-40B4-BE49-F238E27FC236}">
                    <a16:creationId xmlns:a16="http://schemas.microsoft.com/office/drawing/2014/main" id="{8B29B6A4-D4AA-9838-4E5D-781FB0679FBD}"/>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5" name="Google Shape;5918;p68">
                <a:extLst>
                  <a:ext uri="{FF2B5EF4-FFF2-40B4-BE49-F238E27FC236}">
                    <a16:creationId xmlns:a16="http://schemas.microsoft.com/office/drawing/2014/main" id="{38C3CB85-B7FF-B6DB-7379-4EB22DE949A7}"/>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6" name="Google Shape;5919;p68">
                <a:extLst>
                  <a:ext uri="{FF2B5EF4-FFF2-40B4-BE49-F238E27FC236}">
                    <a16:creationId xmlns:a16="http://schemas.microsoft.com/office/drawing/2014/main" id="{043D9DF7-62AB-3E60-40BD-538440EFB67A}"/>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7" name="Google Shape;5920;p68">
                <a:extLst>
                  <a:ext uri="{FF2B5EF4-FFF2-40B4-BE49-F238E27FC236}">
                    <a16:creationId xmlns:a16="http://schemas.microsoft.com/office/drawing/2014/main" id="{AF1E8637-9B8E-34BE-8811-5DB32F4CF2A2}"/>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8" name="Google Shape;5921;p68">
                <a:extLst>
                  <a:ext uri="{FF2B5EF4-FFF2-40B4-BE49-F238E27FC236}">
                    <a16:creationId xmlns:a16="http://schemas.microsoft.com/office/drawing/2014/main" id="{78286A15-BB04-55DC-A8BE-77FA13551301}"/>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49" name="Google Shape;5922;p68">
                <a:extLst>
                  <a:ext uri="{FF2B5EF4-FFF2-40B4-BE49-F238E27FC236}">
                    <a16:creationId xmlns:a16="http://schemas.microsoft.com/office/drawing/2014/main" id="{445C2ABA-5EDA-0AD8-6794-E0609EBA244D}"/>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0" name="Google Shape;5923;p68">
                <a:extLst>
                  <a:ext uri="{FF2B5EF4-FFF2-40B4-BE49-F238E27FC236}">
                    <a16:creationId xmlns:a16="http://schemas.microsoft.com/office/drawing/2014/main" id="{BA17217C-F299-9454-B8BA-504348E6EDD7}"/>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1" name="Google Shape;5924;p68">
                <a:extLst>
                  <a:ext uri="{FF2B5EF4-FFF2-40B4-BE49-F238E27FC236}">
                    <a16:creationId xmlns:a16="http://schemas.microsoft.com/office/drawing/2014/main" id="{175C1876-BB12-BA57-CC28-71D199354073}"/>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2" name="Google Shape;5925;p68">
                <a:extLst>
                  <a:ext uri="{FF2B5EF4-FFF2-40B4-BE49-F238E27FC236}">
                    <a16:creationId xmlns:a16="http://schemas.microsoft.com/office/drawing/2014/main" id="{CD19F325-5394-DC10-22FF-B9B8ED4997E8}"/>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3" name="Google Shape;5926;p68">
                <a:extLst>
                  <a:ext uri="{FF2B5EF4-FFF2-40B4-BE49-F238E27FC236}">
                    <a16:creationId xmlns:a16="http://schemas.microsoft.com/office/drawing/2014/main" id="{F6C326E0-6529-D3B1-28D1-43A9074C5627}"/>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4" name="Google Shape;5927;p68">
                <a:extLst>
                  <a:ext uri="{FF2B5EF4-FFF2-40B4-BE49-F238E27FC236}">
                    <a16:creationId xmlns:a16="http://schemas.microsoft.com/office/drawing/2014/main" id="{256600EE-A99C-B7A2-BB5A-F831C0735FE3}"/>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5" name="Google Shape;5928;p68">
                <a:extLst>
                  <a:ext uri="{FF2B5EF4-FFF2-40B4-BE49-F238E27FC236}">
                    <a16:creationId xmlns:a16="http://schemas.microsoft.com/office/drawing/2014/main" id="{E5C6A225-A54A-A528-867A-45560A58D616}"/>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6" name="Google Shape;5929;p68">
                <a:extLst>
                  <a:ext uri="{FF2B5EF4-FFF2-40B4-BE49-F238E27FC236}">
                    <a16:creationId xmlns:a16="http://schemas.microsoft.com/office/drawing/2014/main" id="{9AE5BE7D-1626-3505-C344-DB72A88C186D}"/>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7" name="Google Shape;5930;p68">
                <a:extLst>
                  <a:ext uri="{FF2B5EF4-FFF2-40B4-BE49-F238E27FC236}">
                    <a16:creationId xmlns:a16="http://schemas.microsoft.com/office/drawing/2014/main" id="{E623948C-52D1-6AD2-D1DE-EBD60E8520AB}"/>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8" name="Google Shape;5931;p68">
                <a:extLst>
                  <a:ext uri="{FF2B5EF4-FFF2-40B4-BE49-F238E27FC236}">
                    <a16:creationId xmlns:a16="http://schemas.microsoft.com/office/drawing/2014/main" id="{5F62BC1E-8A30-B99C-2787-68F357A76135}"/>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59" name="Google Shape;5932;p68">
                <a:extLst>
                  <a:ext uri="{FF2B5EF4-FFF2-40B4-BE49-F238E27FC236}">
                    <a16:creationId xmlns:a16="http://schemas.microsoft.com/office/drawing/2014/main" id="{85E5FF2F-2704-18B9-2C20-4570D5090FDB}"/>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0" name="Google Shape;5933;p68">
                <a:extLst>
                  <a:ext uri="{FF2B5EF4-FFF2-40B4-BE49-F238E27FC236}">
                    <a16:creationId xmlns:a16="http://schemas.microsoft.com/office/drawing/2014/main" id="{4E4943C5-A762-5DCE-A0D1-0B083872B0FD}"/>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1" name="Google Shape;5934;p68">
                <a:extLst>
                  <a:ext uri="{FF2B5EF4-FFF2-40B4-BE49-F238E27FC236}">
                    <a16:creationId xmlns:a16="http://schemas.microsoft.com/office/drawing/2014/main" id="{8BA16F09-4E81-A343-DF15-C52F18E74B4B}"/>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2" name="Google Shape;5935;p68">
                <a:extLst>
                  <a:ext uri="{FF2B5EF4-FFF2-40B4-BE49-F238E27FC236}">
                    <a16:creationId xmlns:a16="http://schemas.microsoft.com/office/drawing/2014/main" id="{EDE48C63-BA89-D2B0-0F84-3FC8E3041D6D}"/>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3" name="Google Shape;5936;p68">
                <a:extLst>
                  <a:ext uri="{FF2B5EF4-FFF2-40B4-BE49-F238E27FC236}">
                    <a16:creationId xmlns:a16="http://schemas.microsoft.com/office/drawing/2014/main" id="{43890D0C-2461-03A6-6966-A79A0CECFB0D}"/>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4" name="Google Shape;5937;p68">
                <a:extLst>
                  <a:ext uri="{FF2B5EF4-FFF2-40B4-BE49-F238E27FC236}">
                    <a16:creationId xmlns:a16="http://schemas.microsoft.com/office/drawing/2014/main" id="{178A122B-A2D5-8519-5BC6-870A163F2CB3}"/>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5" name="Google Shape;5938;p68">
                <a:extLst>
                  <a:ext uri="{FF2B5EF4-FFF2-40B4-BE49-F238E27FC236}">
                    <a16:creationId xmlns:a16="http://schemas.microsoft.com/office/drawing/2014/main" id="{D92F48CC-E337-D93D-1A07-3697C4C949E8}"/>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6" name="Google Shape;5939;p68">
                <a:extLst>
                  <a:ext uri="{FF2B5EF4-FFF2-40B4-BE49-F238E27FC236}">
                    <a16:creationId xmlns:a16="http://schemas.microsoft.com/office/drawing/2014/main" id="{0F59D03C-E6DB-33C8-9A6D-067D50916879}"/>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7" name="Google Shape;5940;p68">
                <a:extLst>
                  <a:ext uri="{FF2B5EF4-FFF2-40B4-BE49-F238E27FC236}">
                    <a16:creationId xmlns:a16="http://schemas.microsoft.com/office/drawing/2014/main" id="{E5D65CBE-31B5-EF15-1163-F835B143E552}"/>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8" name="Google Shape;5941;p68">
                <a:extLst>
                  <a:ext uri="{FF2B5EF4-FFF2-40B4-BE49-F238E27FC236}">
                    <a16:creationId xmlns:a16="http://schemas.microsoft.com/office/drawing/2014/main" id="{BF2C7890-1A83-8E77-EC82-98FA51B6B096}"/>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69" name="Google Shape;5942;p68">
                <a:extLst>
                  <a:ext uri="{FF2B5EF4-FFF2-40B4-BE49-F238E27FC236}">
                    <a16:creationId xmlns:a16="http://schemas.microsoft.com/office/drawing/2014/main" id="{5B441AE3-6366-13ED-B4B4-7AECEF4C533B}"/>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0" name="Google Shape;5943;p68">
                <a:extLst>
                  <a:ext uri="{FF2B5EF4-FFF2-40B4-BE49-F238E27FC236}">
                    <a16:creationId xmlns:a16="http://schemas.microsoft.com/office/drawing/2014/main" id="{F7B386AF-E1B0-F54A-7C82-4C3341982F72}"/>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1" name="Google Shape;5944;p68">
                <a:extLst>
                  <a:ext uri="{FF2B5EF4-FFF2-40B4-BE49-F238E27FC236}">
                    <a16:creationId xmlns:a16="http://schemas.microsoft.com/office/drawing/2014/main" id="{979F7381-4B82-7B76-9A45-D2B416868B3B}"/>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2" name="Google Shape;5945;p68">
                <a:extLst>
                  <a:ext uri="{FF2B5EF4-FFF2-40B4-BE49-F238E27FC236}">
                    <a16:creationId xmlns:a16="http://schemas.microsoft.com/office/drawing/2014/main" id="{E991D06B-B553-6194-7C88-647AC056615A}"/>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3" name="Google Shape;5946;p68">
                <a:extLst>
                  <a:ext uri="{FF2B5EF4-FFF2-40B4-BE49-F238E27FC236}">
                    <a16:creationId xmlns:a16="http://schemas.microsoft.com/office/drawing/2014/main" id="{4D9E1C86-973F-68D5-7A6F-91BDC64D0DB5}"/>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4" name="Google Shape;5947;p68">
                <a:extLst>
                  <a:ext uri="{FF2B5EF4-FFF2-40B4-BE49-F238E27FC236}">
                    <a16:creationId xmlns:a16="http://schemas.microsoft.com/office/drawing/2014/main" id="{61B3CEA0-14FD-1127-DFE9-4A5A931FA25B}"/>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5" name="Google Shape;5948;p68">
                <a:extLst>
                  <a:ext uri="{FF2B5EF4-FFF2-40B4-BE49-F238E27FC236}">
                    <a16:creationId xmlns:a16="http://schemas.microsoft.com/office/drawing/2014/main" id="{760A4FAD-85B0-4F00-F869-3F398D20B754}"/>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6" name="Google Shape;5949;p68">
                <a:extLst>
                  <a:ext uri="{FF2B5EF4-FFF2-40B4-BE49-F238E27FC236}">
                    <a16:creationId xmlns:a16="http://schemas.microsoft.com/office/drawing/2014/main" id="{0B37AA47-1DCA-6344-4BA0-1263263562D4}"/>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7" name="Google Shape;5950;p68">
                <a:extLst>
                  <a:ext uri="{FF2B5EF4-FFF2-40B4-BE49-F238E27FC236}">
                    <a16:creationId xmlns:a16="http://schemas.microsoft.com/office/drawing/2014/main" id="{2CEF8F84-80AB-E765-DC1B-C7CB40D9DE0B}"/>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8" name="Google Shape;5951;p68">
                <a:extLst>
                  <a:ext uri="{FF2B5EF4-FFF2-40B4-BE49-F238E27FC236}">
                    <a16:creationId xmlns:a16="http://schemas.microsoft.com/office/drawing/2014/main" id="{7C115CE5-DE7B-3CB6-B473-26B2C06F7EB9}"/>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79" name="Google Shape;5952;p68">
                <a:extLst>
                  <a:ext uri="{FF2B5EF4-FFF2-40B4-BE49-F238E27FC236}">
                    <a16:creationId xmlns:a16="http://schemas.microsoft.com/office/drawing/2014/main" id="{07D38452-8727-30A6-428D-FA10232E8C1F}"/>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0" name="Google Shape;5953;p68">
                <a:extLst>
                  <a:ext uri="{FF2B5EF4-FFF2-40B4-BE49-F238E27FC236}">
                    <a16:creationId xmlns:a16="http://schemas.microsoft.com/office/drawing/2014/main" id="{D9085B6A-A7A4-0BA6-8F34-B33C0513EEEF}"/>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1" name="Google Shape;5954;p68">
                <a:extLst>
                  <a:ext uri="{FF2B5EF4-FFF2-40B4-BE49-F238E27FC236}">
                    <a16:creationId xmlns:a16="http://schemas.microsoft.com/office/drawing/2014/main" id="{AAC28C9D-451E-808E-B85A-6ABA9139EAD5}"/>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2" name="Google Shape;5955;p68">
                <a:extLst>
                  <a:ext uri="{FF2B5EF4-FFF2-40B4-BE49-F238E27FC236}">
                    <a16:creationId xmlns:a16="http://schemas.microsoft.com/office/drawing/2014/main" id="{70FDC8BD-24DE-6B9C-3832-7025DD06C990}"/>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3" name="Google Shape;5956;p68">
                <a:extLst>
                  <a:ext uri="{FF2B5EF4-FFF2-40B4-BE49-F238E27FC236}">
                    <a16:creationId xmlns:a16="http://schemas.microsoft.com/office/drawing/2014/main" id="{99E14B4E-9F54-C4E8-A21F-7B4713E84A6E}"/>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4" name="Google Shape;5957;p68">
                <a:extLst>
                  <a:ext uri="{FF2B5EF4-FFF2-40B4-BE49-F238E27FC236}">
                    <a16:creationId xmlns:a16="http://schemas.microsoft.com/office/drawing/2014/main" id="{916D6B51-B0AC-BC74-152F-C0CAFC6078AB}"/>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5" name="Google Shape;5958;p68">
                <a:extLst>
                  <a:ext uri="{FF2B5EF4-FFF2-40B4-BE49-F238E27FC236}">
                    <a16:creationId xmlns:a16="http://schemas.microsoft.com/office/drawing/2014/main" id="{14E57149-EC27-B5A2-D666-DAF097FF3653}"/>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6" name="Google Shape;5959;p68">
                <a:extLst>
                  <a:ext uri="{FF2B5EF4-FFF2-40B4-BE49-F238E27FC236}">
                    <a16:creationId xmlns:a16="http://schemas.microsoft.com/office/drawing/2014/main" id="{2B78A9AB-024A-11D0-F1A2-8EE97B70871A}"/>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7" name="Google Shape;5960;p68">
                <a:extLst>
                  <a:ext uri="{FF2B5EF4-FFF2-40B4-BE49-F238E27FC236}">
                    <a16:creationId xmlns:a16="http://schemas.microsoft.com/office/drawing/2014/main" id="{1506A2B4-DE01-A17B-DBF1-E99024C71EC7}"/>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8" name="Google Shape;5961;p68">
                <a:extLst>
                  <a:ext uri="{FF2B5EF4-FFF2-40B4-BE49-F238E27FC236}">
                    <a16:creationId xmlns:a16="http://schemas.microsoft.com/office/drawing/2014/main" id="{02C199F7-E787-40BE-614D-192D20B39EA8}"/>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89" name="Google Shape;5962;p68">
                <a:extLst>
                  <a:ext uri="{FF2B5EF4-FFF2-40B4-BE49-F238E27FC236}">
                    <a16:creationId xmlns:a16="http://schemas.microsoft.com/office/drawing/2014/main" id="{714CC57F-6A56-738B-E351-C1E63F75544A}"/>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0" name="Google Shape;5963;p68">
                <a:extLst>
                  <a:ext uri="{FF2B5EF4-FFF2-40B4-BE49-F238E27FC236}">
                    <a16:creationId xmlns:a16="http://schemas.microsoft.com/office/drawing/2014/main" id="{349572AA-F595-CDAD-A356-AE49BA78EC24}"/>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1" name="Google Shape;5964;p68">
                <a:extLst>
                  <a:ext uri="{FF2B5EF4-FFF2-40B4-BE49-F238E27FC236}">
                    <a16:creationId xmlns:a16="http://schemas.microsoft.com/office/drawing/2014/main" id="{9AA9A294-93BC-103E-1999-4971DC2157F6}"/>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2" name="Google Shape;5965;p68">
                <a:extLst>
                  <a:ext uri="{FF2B5EF4-FFF2-40B4-BE49-F238E27FC236}">
                    <a16:creationId xmlns:a16="http://schemas.microsoft.com/office/drawing/2014/main" id="{7A6FB1B8-AC15-6394-0D7B-07937EF27F2B}"/>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3" name="Google Shape;5966;p68">
                <a:extLst>
                  <a:ext uri="{FF2B5EF4-FFF2-40B4-BE49-F238E27FC236}">
                    <a16:creationId xmlns:a16="http://schemas.microsoft.com/office/drawing/2014/main" id="{16383472-2425-B2BC-E5F3-A53EE02203E9}"/>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4" name="Google Shape;5967;p68">
                <a:extLst>
                  <a:ext uri="{FF2B5EF4-FFF2-40B4-BE49-F238E27FC236}">
                    <a16:creationId xmlns:a16="http://schemas.microsoft.com/office/drawing/2014/main" id="{5BBEBE80-7A29-861B-6E80-2342DC325688}"/>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5" name="Google Shape;5968;p68">
                <a:extLst>
                  <a:ext uri="{FF2B5EF4-FFF2-40B4-BE49-F238E27FC236}">
                    <a16:creationId xmlns:a16="http://schemas.microsoft.com/office/drawing/2014/main" id="{265BEFA6-58E9-9528-E308-0C3FCA85FE05}"/>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6" name="Google Shape;5969;p68">
                <a:extLst>
                  <a:ext uri="{FF2B5EF4-FFF2-40B4-BE49-F238E27FC236}">
                    <a16:creationId xmlns:a16="http://schemas.microsoft.com/office/drawing/2014/main" id="{154315E4-0399-4B98-F07D-04ABFB0D8F62}"/>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7" name="Google Shape;5970;p68">
                <a:extLst>
                  <a:ext uri="{FF2B5EF4-FFF2-40B4-BE49-F238E27FC236}">
                    <a16:creationId xmlns:a16="http://schemas.microsoft.com/office/drawing/2014/main" id="{00A2C24A-07A2-7B27-D8FD-C5DDECAB7940}"/>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8" name="Google Shape;5971;p68">
                <a:extLst>
                  <a:ext uri="{FF2B5EF4-FFF2-40B4-BE49-F238E27FC236}">
                    <a16:creationId xmlns:a16="http://schemas.microsoft.com/office/drawing/2014/main" id="{CE6005FB-83AA-6F66-CB15-B25A4B7F5051}"/>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499" name="Google Shape;5972;p68">
                <a:extLst>
                  <a:ext uri="{FF2B5EF4-FFF2-40B4-BE49-F238E27FC236}">
                    <a16:creationId xmlns:a16="http://schemas.microsoft.com/office/drawing/2014/main" id="{367B9595-C853-0228-AF89-59AB0DB0B2AA}"/>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0" name="Google Shape;5973;p68">
                <a:extLst>
                  <a:ext uri="{FF2B5EF4-FFF2-40B4-BE49-F238E27FC236}">
                    <a16:creationId xmlns:a16="http://schemas.microsoft.com/office/drawing/2014/main" id="{2EE0B1AE-839A-9B63-F7CE-9391981B67D1}"/>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1" name="Google Shape;5974;p68">
                <a:extLst>
                  <a:ext uri="{FF2B5EF4-FFF2-40B4-BE49-F238E27FC236}">
                    <a16:creationId xmlns:a16="http://schemas.microsoft.com/office/drawing/2014/main" id="{0BB0AA36-0D57-5128-C404-F0987697573D}"/>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2" name="Google Shape;5975;p68">
                <a:extLst>
                  <a:ext uri="{FF2B5EF4-FFF2-40B4-BE49-F238E27FC236}">
                    <a16:creationId xmlns:a16="http://schemas.microsoft.com/office/drawing/2014/main" id="{BAEAACFB-6933-2BFC-0898-26C4C80E45D3}"/>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3" name="Google Shape;5976;p68">
                <a:extLst>
                  <a:ext uri="{FF2B5EF4-FFF2-40B4-BE49-F238E27FC236}">
                    <a16:creationId xmlns:a16="http://schemas.microsoft.com/office/drawing/2014/main" id="{39D94F74-E449-1C29-AA36-D1DAF1A668F2}"/>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4" name="Google Shape;5977;p68">
                <a:extLst>
                  <a:ext uri="{FF2B5EF4-FFF2-40B4-BE49-F238E27FC236}">
                    <a16:creationId xmlns:a16="http://schemas.microsoft.com/office/drawing/2014/main" id="{5C7613B4-518A-B6AA-241D-04B4809308DC}"/>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5" name="Google Shape;5978;p68">
                <a:extLst>
                  <a:ext uri="{FF2B5EF4-FFF2-40B4-BE49-F238E27FC236}">
                    <a16:creationId xmlns:a16="http://schemas.microsoft.com/office/drawing/2014/main" id="{C9F34974-BE54-C866-4A9A-7DF7A92997B3}"/>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6" name="Google Shape;5979;p68">
                <a:extLst>
                  <a:ext uri="{FF2B5EF4-FFF2-40B4-BE49-F238E27FC236}">
                    <a16:creationId xmlns:a16="http://schemas.microsoft.com/office/drawing/2014/main" id="{10FB3F7B-A0A0-369A-F049-BD47BC2B8D6B}"/>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7" name="Google Shape;5980;p68">
                <a:extLst>
                  <a:ext uri="{FF2B5EF4-FFF2-40B4-BE49-F238E27FC236}">
                    <a16:creationId xmlns:a16="http://schemas.microsoft.com/office/drawing/2014/main" id="{95691660-A647-5E96-A8E8-D346B9A945B0}"/>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8" name="Google Shape;5981;p68">
                <a:extLst>
                  <a:ext uri="{FF2B5EF4-FFF2-40B4-BE49-F238E27FC236}">
                    <a16:creationId xmlns:a16="http://schemas.microsoft.com/office/drawing/2014/main" id="{A6FE2DBA-DD91-EEA2-EB14-A37660F472FA}"/>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09" name="Google Shape;5982;p68">
                <a:extLst>
                  <a:ext uri="{FF2B5EF4-FFF2-40B4-BE49-F238E27FC236}">
                    <a16:creationId xmlns:a16="http://schemas.microsoft.com/office/drawing/2014/main" id="{56BDEC4C-773E-065F-08EC-EA71ED289B54}"/>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0" name="Google Shape;5983;p68">
                <a:extLst>
                  <a:ext uri="{FF2B5EF4-FFF2-40B4-BE49-F238E27FC236}">
                    <a16:creationId xmlns:a16="http://schemas.microsoft.com/office/drawing/2014/main" id="{2664E507-C11B-5137-6480-3DEE74231375}"/>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1" name="Google Shape;5984;p68">
                <a:extLst>
                  <a:ext uri="{FF2B5EF4-FFF2-40B4-BE49-F238E27FC236}">
                    <a16:creationId xmlns:a16="http://schemas.microsoft.com/office/drawing/2014/main" id="{1B9F1ABB-CE04-7D9B-27E3-B0CAE98B9686}"/>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2" name="Google Shape;5985;p68">
                <a:extLst>
                  <a:ext uri="{FF2B5EF4-FFF2-40B4-BE49-F238E27FC236}">
                    <a16:creationId xmlns:a16="http://schemas.microsoft.com/office/drawing/2014/main" id="{996275EA-F616-FE62-98C8-4E76D8E88948}"/>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3" name="Google Shape;5986;p68">
                <a:extLst>
                  <a:ext uri="{FF2B5EF4-FFF2-40B4-BE49-F238E27FC236}">
                    <a16:creationId xmlns:a16="http://schemas.microsoft.com/office/drawing/2014/main" id="{424412FD-4E90-A814-75D1-44293D2A7424}"/>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4" name="Google Shape;5987;p68">
                <a:extLst>
                  <a:ext uri="{FF2B5EF4-FFF2-40B4-BE49-F238E27FC236}">
                    <a16:creationId xmlns:a16="http://schemas.microsoft.com/office/drawing/2014/main" id="{B77EC393-9D0F-CE11-F198-428C7C805C43}"/>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5" name="Google Shape;5988;p68">
                <a:extLst>
                  <a:ext uri="{FF2B5EF4-FFF2-40B4-BE49-F238E27FC236}">
                    <a16:creationId xmlns:a16="http://schemas.microsoft.com/office/drawing/2014/main" id="{EB5B799B-50B5-1763-09AE-F3AA48DB73C3}"/>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6" name="Google Shape;5989;p68">
                <a:extLst>
                  <a:ext uri="{FF2B5EF4-FFF2-40B4-BE49-F238E27FC236}">
                    <a16:creationId xmlns:a16="http://schemas.microsoft.com/office/drawing/2014/main" id="{FFD5CC33-AFDB-C8D1-9F35-45AC9824A000}"/>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7" name="Google Shape;5990;p68">
                <a:extLst>
                  <a:ext uri="{FF2B5EF4-FFF2-40B4-BE49-F238E27FC236}">
                    <a16:creationId xmlns:a16="http://schemas.microsoft.com/office/drawing/2014/main" id="{257CCECA-9ED0-64A0-E125-B96C63265D56}"/>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8" name="Google Shape;5991;p68">
                <a:extLst>
                  <a:ext uri="{FF2B5EF4-FFF2-40B4-BE49-F238E27FC236}">
                    <a16:creationId xmlns:a16="http://schemas.microsoft.com/office/drawing/2014/main" id="{72BA4886-4890-D18D-76F0-86568458334D}"/>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19" name="Google Shape;5992;p68">
                <a:extLst>
                  <a:ext uri="{FF2B5EF4-FFF2-40B4-BE49-F238E27FC236}">
                    <a16:creationId xmlns:a16="http://schemas.microsoft.com/office/drawing/2014/main" id="{64F11A26-3E4B-A8B3-80D5-6D8E32FFFC4D}"/>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0" name="Google Shape;5993;p68">
                <a:extLst>
                  <a:ext uri="{FF2B5EF4-FFF2-40B4-BE49-F238E27FC236}">
                    <a16:creationId xmlns:a16="http://schemas.microsoft.com/office/drawing/2014/main" id="{E0468E57-D691-B068-79AC-38437775DF23}"/>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1" name="Google Shape;5994;p68">
                <a:extLst>
                  <a:ext uri="{FF2B5EF4-FFF2-40B4-BE49-F238E27FC236}">
                    <a16:creationId xmlns:a16="http://schemas.microsoft.com/office/drawing/2014/main" id="{BC6EE5D5-206E-3CE1-8B3C-22035F9B735C}"/>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2" name="Google Shape;5995;p68">
                <a:extLst>
                  <a:ext uri="{FF2B5EF4-FFF2-40B4-BE49-F238E27FC236}">
                    <a16:creationId xmlns:a16="http://schemas.microsoft.com/office/drawing/2014/main" id="{A6D45004-EEEC-A788-19AC-8D8EDB3D6306}"/>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3" name="Google Shape;5996;p68">
                <a:extLst>
                  <a:ext uri="{FF2B5EF4-FFF2-40B4-BE49-F238E27FC236}">
                    <a16:creationId xmlns:a16="http://schemas.microsoft.com/office/drawing/2014/main" id="{61E90E8B-A169-AF6C-E9EE-E5E10F28884E}"/>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4" name="Google Shape;5997;p68">
                <a:extLst>
                  <a:ext uri="{FF2B5EF4-FFF2-40B4-BE49-F238E27FC236}">
                    <a16:creationId xmlns:a16="http://schemas.microsoft.com/office/drawing/2014/main" id="{A960B462-5E6A-C82E-68BE-3932787CE2A0}"/>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5" name="Google Shape;5998;p68">
                <a:extLst>
                  <a:ext uri="{FF2B5EF4-FFF2-40B4-BE49-F238E27FC236}">
                    <a16:creationId xmlns:a16="http://schemas.microsoft.com/office/drawing/2014/main" id="{AE4270C0-53B3-8758-E5DE-DF88E3277CF2}"/>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6" name="Google Shape;5999;p68">
                <a:extLst>
                  <a:ext uri="{FF2B5EF4-FFF2-40B4-BE49-F238E27FC236}">
                    <a16:creationId xmlns:a16="http://schemas.microsoft.com/office/drawing/2014/main" id="{7F333B4A-5462-46C6-038B-298EB1ECD9E2}"/>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7" name="Google Shape;6000;p68">
                <a:extLst>
                  <a:ext uri="{FF2B5EF4-FFF2-40B4-BE49-F238E27FC236}">
                    <a16:creationId xmlns:a16="http://schemas.microsoft.com/office/drawing/2014/main" id="{9B92D4E8-F746-A83A-9C91-0C7CC097FB89}"/>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8" name="Google Shape;6001;p68">
                <a:extLst>
                  <a:ext uri="{FF2B5EF4-FFF2-40B4-BE49-F238E27FC236}">
                    <a16:creationId xmlns:a16="http://schemas.microsoft.com/office/drawing/2014/main" id="{658EB4F9-B6A4-E9C2-8464-68FAF50062C2}"/>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29" name="Google Shape;6002;p68">
                <a:extLst>
                  <a:ext uri="{FF2B5EF4-FFF2-40B4-BE49-F238E27FC236}">
                    <a16:creationId xmlns:a16="http://schemas.microsoft.com/office/drawing/2014/main" id="{EBA5E0BB-B2E9-3D83-578C-0AD43752134A}"/>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0" name="Google Shape;6003;p68">
                <a:extLst>
                  <a:ext uri="{FF2B5EF4-FFF2-40B4-BE49-F238E27FC236}">
                    <a16:creationId xmlns:a16="http://schemas.microsoft.com/office/drawing/2014/main" id="{6D3FF4BA-247C-D714-E738-70F09A2B3E09}"/>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1" name="Google Shape;6004;p68">
                <a:extLst>
                  <a:ext uri="{FF2B5EF4-FFF2-40B4-BE49-F238E27FC236}">
                    <a16:creationId xmlns:a16="http://schemas.microsoft.com/office/drawing/2014/main" id="{C4E9205C-8287-B917-4966-0CAAB376F1B6}"/>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2" name="Google Shape;6005;p68">
                <a:extLst>
                  <a:ext uri="{FF2B5EF4-FFF2-40B4-BE49-F238E27FC236}">
                    <a16:creationId xmlns:a16="http://schemas.microsoft.com/office/drawing/2014/main" id="{FA091658-6DB0-7C29-6226-1F05ADF3AEBB}"/>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3" name="Google Shape;6006;p68">
                <a:extLst>
                  <a:ext uri="{FF2B5EF4-FFF2-40B4-BE49-F238E27FC236}">
                    <a16:creationId xmlns:a16="http://schemas.microsoft.com/office/drawing/2014/main" id="{D507882A-D304-8036-C0A9-9E6372300D7F}"/>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4" name="Google Shape;6007;p68">
                <a:extLst>
                  <a:ext uri="{FF2B5EF4-FFF2-40B4-BE49-F238E27FC236}">
                    <a16:creationId xmlns:a16="http://schemas.microsoft.com/office/drawing/2014/main" id="{96DF015A-14B8-A827-0D27-BF299B44CAA2}"/>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5" name="Google Shape;6008;p68">
                <a:extLst>
                  <a:ext uri="{FF2B5EF4-FFF2-40B4-BE49-F238E27FC236}">
                    <a16:creationId xmlns:a16="http://schemas.microsoft.com/office/drawing/2014/main" id="{0E5DBF9C-C2E3-EFEB-29A2-0EA91B9AEBCA}"/>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6" name="Google Shape;6009;p68">
                <a:extLst>
                  <a:ext uri="{FF2B5EF4-FFF2-40B4-BE49-F238E27FC236}">
                    <a16:creationId xmlns:a16="http://schemas.microsoft.com/office/drawing/2014/main" id="{A55DE1E0-39B1-B300-57E5-43612CAF63F8}"/>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7" name="Google Shape;6010;p68">
                <a:extLst>
                  <a:ext uri="{FF2B5EF4-FFF2-40B4-BE49-F238E27FC236}">
                    <a16:creationId xmlns:a16="http://schemas.microsoft.com/office/drawing/2014/main" id="{72B95790-B583-4009-FCAA-2D7EF1FF1032}"/>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8" name="Google Shape;6011;p68">
                <a:extLst>
                  <a:ext uri="{FF2B5EF4-FFF2-40B4-BE49-F238E27FC236}">
                    <a16:creationId xmlns:a16="http://schemas.microsoft.com/office/drawing/2014/main" id="{4FA93708-35E1-C069-2A9F-DA2E39EE8A07}"/>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39" name="Google Shape;6012;p68">
                <a:extLst>
                  <a:ext uri="{FF2B5EF4-FFF2-40B4-BE49-F238E27FC236}">
                    <a16:creationId xmlns:a16="http://schemas.microsoft.com/office/drawing/2014/main" id="{D7D1E8D5-E504-1616-971D-9A830282C51A}"/>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0" name="Google Shape;6013;p68">
                <a:extLst>
                  <a:ext uri="{FF2B5EF4-FFF2-40B4-BE49-F238E27FC236}">
                    <a16:creationId xmlns:a16="http://schemas.microsoft.com/office/drawing/2014/main" id="{1705DF64-C979-0C18-0C1B-FE6A13B29D72}"/>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1" name="Google Shape;6014;p68">
                <a:extLst>
                  <a:ext uri="{FF2B5EF4-FFF2-40B4-BE49-F238E27FC236}">
                    <a16:creationId xmlns:a16="http://schemas.microsoft.com/office/drawing/2014/main" id="{85A3CE1B-D854-97AD-5BCF-C812D8F644B5}"/>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2" name="Google Shape;6015;p68">
                <a:extLst>
                  <a:ext uri="{FF2B5EF4-FFF2-40B4-BE49-F238E27FC236}">
                    <a16:creationId xmlns:a16="http://schemas.microsoft.com/office/drawing/2014/main" id="{1B963DB5-ED0D-D069-6F81-0E5F86EC17B9}"/>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3" name="Google Shape;6016;p68">
                <a:extLst>
                  <a:ext uri="{FF2B5EF4-FFF2-40B4-BE49-F238E27FC236}">
                    <a16:creationId xmlns:a16="http://schemas.microsoft.com/office/drawing/2014/main" id="{659C5953-D941-50B4-2C56-753B97872E58}"/>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4" name="Google Shape;6017;p68">
                <a:extLst>
                  <a:ext uri="{FF2B5EF4-FFF2-40B4-BE49-F238E27FC236}">
                    <a16:creationId xmlns:a16="http://schemas.microsoft.com/office/drawing/2014/main" id="{ADA19E02-5077-3E73-E71B-BE48DB598C3F}"/>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5" name="Google Shape;6018;p68">
                <a:extLst>
                  <a:ext uri="{FF2B5EF4-FFF2-40B4-BE49-F238E27FC236}">
                    <a16:creationId xmlns:a16="http://schemas.microsoft.com/office/drawing/2014/main" id="{D065B845-3099-C48B-5E32-8F6EFADA0FD4}"/>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6" name="Google Shape;6019;p68">
                <a:extLst>
                  <a:ext uri="{FF2B5EF4-FFF2-40B4-BE49-F238E27FC236}">
                    <a16:creationId xmlns:a16="http://schemas.microsoft.com/office/drawing/2014/main" id="{92A7E83A-C70E-C181-98D9-317670718241}"/>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7" name="Google Shape;6020;p68">
                <a:extLst>
                  <a:ext uri="{FF2B5EF4-FFF2-40B4-BE49-F238E27FC236}">
                    <a16:creationId xmlns:a16="http://schemas.microsoft.com/office/drawing/2014/main" id="{163CE079-7A11-F281-356A-77B62D0C973A}"/>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8" name="Google Shape;6021;p68">
                <a:extLst>
                  <a:ext uri="{FF2B5EF4-FFF2-40B4-BE49-F238E27FC236}">
                    <a16:creationId xmlns:a16="http://schemas.microsoft.com/office/drawing/2014/main" id="{D6648836-3999-B6D3-9B56-0E7F9ED9772A}"/>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49" name="Google Shape;6022;p68">
                <a:extLst>
                  <a:ext uri="{FF2B5EF4-FFF2-40B4-BE49-F238E27FC236}">
                    <a16:creationId xmlns:a16="http://schemas.microsoft.com/office/drawing/2014/main" id="{017DF51F-DC0C-9050-4F5E-972366E17B9E}"/>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0" name="Google Shape;6023;p68">
                <a:extLst>
                  <a:ext uri="{FF2B5EF4-FFF2-40B4-BE49-F238E27FC236}">
                    <a16:creationId xmlns:a16="http://schemas.microsoft.com/office/drawing/2014/main" id="{6848B313-9F6D-1DBA-FD90-8CC625489807}"/>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1" name="Google Shape;6024;p68">
                <a:extLst>
                  <a:ext uri="{FF2B5EF4-FFF2-40B4-BE49-F238E27FC236}">
                    <a16:creationId xmlns:a16="http://schemas.microsoft.com/office/drawing/2014/main" id="{4B863CBD-5C82-BE46-7ABE-0D956845EB08}"/>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2" name="Google Shape;6025;p68">
                <a:extLst>
                  <a:ext uri="{FF2B5EF4-FFF2-40B4-BE49-F238E27FC236}">
                    <a16:creationId xmlns:a16="http://schemas.microsoft.com/office/drawing/2014/main" id="{1493636B-B652-0D79-EAD1-D071B92F7628}"/>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3" name="Google Shape;6026;p68">
                <a:extLst>
                  <a:ext uri="{FF2B5EF4-FFF2-40B4-BE49-F238E27FC236}">
                    <a16:creationId xmlns:a16="http://schemas.microsoft.com/office/drawing/2014/main" id="{2179E26C-AA9F-8A7C-1CBB-A668A942815B}"/>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4" name="Google Shape;6027;p68">
                <a:extLst>
                  <a:ext uri="{FF2B5EF4-FFF2-40B4-BE49-F238E27FC236}">
                    <a16:creationId xmlns:a16="http://schemas.microsoft.com/office/drawing/2014/main" id="{3C2C1A1C-21D6-597C-2FCA-D80B5FC0443C}"/>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5" name="Google Shape;6028;p68">
                <a:extLst>
                  <a:ext uri="{FF2B5EF4-FFF2-40B4-BE49-F238E27FC236}">
                    <a16:creationId xmlns:a16="http://schemas.microsoft.com/office/drawing/2014/main" id="{D22C840C-0D62-402E-8BAC-D09E99470991}"/>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6" name="Google Shape;6029;p68">
                <a:extLst>
                  <a:ext uri="{FF2B5EF4-FFF2-40B4-BE49-F238E27FC236}">
                    <a16:creationId xmlns:a16="http://schemas.microsoft.com/office/drawing/2014/main" id="{B99A0DED-23CD-9F84-10A6-44D9BEA0730C}"/>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7" name="Google Shape;6030;p68">
                <a:extLst>
                  <a:ext uri="{FF2B5EF4-FFF2-40B4-BE49-F238E27FC236}">
                    <a16:creationId xmlns:a16="http://schemas.microsoft.com/office/drawing/2014/main" id="{E024AE45-7661-DB5D-4EB6-E6E3BDC0F3D9}"/>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8" name="Google Shape;6031;p68">
                <a:extLst>
                  <a:ext uri="{FF2B5EF4-FFF2-40B4-BE49-F238E27FC236}">
                    <a16:creationId xmlns:a16="http://schemas.microsoft.com/office/drawing/2014/main" id="{11EEC178-E0DB-1BD1-2A79-99EE2F3B1D77}"/>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59" name="Google Shape;6032;p68">
                <a:extLst>
                  <a:ext uri="{FF2B5EF4-FFF2-40B4-BE49-F238E27FC236}">
                    <a16:creationId xmlns:a16="http://schemas.microsoft.com/office/drawing/2014/main" id="{180CBFB6-5DA7-15C8-160B-C9E1AB558C12}"/>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0" name="Google Shape;6033;p68">
                <a:extLst>
                  <a:ext uri="{FF2B5EF4-FFF2-40B4-BE49-F238E27FC236}">
                    <a16:creationId xmlns:a16="http://schemas.microsoft.com/office/drawing/2014/main" id="{AA642518-2793-8AF2-7E44-2FECEBDE80FB}"/>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1" name="Google Shape;6034;p68">
                <a:extLst>
                  <a:ext uri="{FF2B5EF4-FFF2-40B4-BE49-F238E27FC236}">
                    <a16:creationId xmlns:a16="http://schemas.microsoft.com/office/drawing/2014/main" id="{D446314A-A84B-62C8-F95B-A2F086D5D4B8}"/>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2" name="Google Shape;6035;p68">
                <a:extLst>
                  <a:ext uri="{FF2B5EF4-FFF2-40B4-BE49-F238E27FC236}">
                    <a16:creationId xmlns:a16="http://schemas.microsoft.com/office/drawing/2014/main" id="{DB8E79FA-468E-A731-39BE-26553B488F05}"/>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3" name="Google Shape;6036;p68">
                <a:extLst>
                  <a:ext uri="{FF2B5EF4-FFF2-40B4-BE49-F238E27FC236}">
                    <a16:creationId xmlns:a16="http://schemas.microsoft.com/office/drawing/2014/main" id="{340E307B-26D5-D75D-D374-C2346C10FF87}"/>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4" name="Google Shape;6037;p68">
                <a:extLst>
                  <a:ext uri="{FF2B5EF4-FFF2-40B4-BE49-F238E27FC236}">
                    <a16:creationId xmlns:a16="http://schemas.microsoft.com/office/drawing/2014/main" id="{F84626D0-E34A-F3D5-89B8-F0AD3BFEB07B}"/>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5" name="Google Shape;6038;p68">
                <a:extLst>
                  <a:ext uri="{FF2B5EF4-FFF2-40B4-BE49-F238E27FC236}">
                    <a16:creationId xmlns:a16="http://schemas.microsoft.com/office/drawing/2014/main" id="{348B4CF1-D655-7DDB-6771-14E515CF99A0}"/>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6" name="Google Shape;6039;p68">
                <a:extLst>
                  <a:ext uri="{FF2B5EF4-FFF2-40B4-BE49-F238E27FC236}">
                    <a16:creationId xmlns:a16="http://schemas.microsoft.com/office/drawing/2014/main" id="{D369C203-E744-45A0-96CD-176BB30C22FA}"/>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7" name="Google Shape;6040;p68">
                <a:extLst>
                  <a:ext uri="{FF2B5EF4-FFF2-40B4-BE49-F238E27FC236}">
                    <a16:creationId xmlns:a16="http://schemas.microsoft.com/office/drawing/2014/main" id="{CAFBA89A-9F89-4CA2-650E-4D6D6306276A}"/>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8" name="Google Shape;6041;p68">
                <a:extLst>
                  <a:ext uri="{FF2B5EF4-FFF2-40B4-BE49-F238E27FC236}">
                    <a16:creationId xmlns:a16="http://schemas.microsoft.com/office/drawing/2014/main" id="{DA46CFA8-E448-BD0E-481F-BB66B754AB4C}"/>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69" name="Google Shape;6042;p68">
                <a:extLst>
                  <a:ext uri="{FF2B5EF4-FFF2-40B4-BE49-F238E27FC236}">
                    <a16:creationId xmlns:a16="http://schemas.microsoft.com/office/drawing/2014/main" id="{36BB4407-05DE-7174-A7E3-57E5E5EBBE4D}"/>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0" name="Google Shape;6043;p68">
                <a:extLst>
                  <a:ext uri="{FF2B5EF4-FFF2-40B4-BE49-F238E27FC236}">
                    <a16:creationId xmlns:a16="http://schemas.microsoft.com/office/drawing/2014/main" id="{1B25FAAC-68F3-458D-76E7-840381293226}"/>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1" name="Google Shape;6044;p68">
                <a:extLst>
                  <a:ext uri="{FF2B5EF4-FFF2-40B4-BE49-F238E27FC236}">
                    <a16:creationId xmlns:a16="http://schemas.microsoft.com/office/drawing/2014/main" id="{CA72CA26-2F1E-44B8-ED35-E51DEB76F6BD}"/>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2" name="Google Shape;6045;p68">
                <a:extLst>
                  <a:ext uri="{FF2B5EF4-FFF2-40B4-BE49-F238E27FC236}">
                    <a16:creationId xmlns:a16="http://schemas.microsoft.com/office/drawing/2014/main" id="{40A2E960-BB01-29F9-A197-E487267F8514}"/>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3" name="Google Shape;6046;p68">
                <a:extLst>
                  <a:ext uri="{FF2B5EF4-FFF2-40B4-BE49-F238E27FC236}">
                    <a16:creationId xmlns:a16="http://schemas.microsoft.com/office/drawing/2014/main" id="{C618BC4F-1468-7CD2-2C8F-C82F2CFA5669}"/>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4" name="Google Shape;6047;p68">
                <a:extLst>
                  <a:ext uri="{FF2B5EF4-FFF2-40B4-BE49-F238E27FC236}">
                    <a16:creationId xmlns:a16="http://schemas.microsoft.com/office/drawing/2014/main" id="{F780CDA7-4380-5A53-3B0F-3EF6802A0207}"/>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5" name="Google Shape;6048;p68">
                <a:extLst>
                  <a:ext uri="{FF2B5EF4-FFF2-40B4-BE49-F238E27FC236}">
                    <a16:creationId xmlns:a16="http://schemas.microsoft.com/office/drawing/2014/main" id="{03C07598-0FDE-5448-C7CB-9E82BD7B7F8A}"/>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6" name="Google Shape;6049;p68">
                <a:extLst>
                  <a:ext uri="{FF2B5EF4-FFF2-40B4-BE49-F238E27FC236}">
                    <a16:creationId xmlns:a16="http://schemas.microsoft.com/office/drawing/2014/main" id="{5CC9EC20-1D61-43FD-D7B7-992FA87753A6}"/>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7" name="Google Shape;6050;p68">
                <a:extLst>
                  <a:ext uri="{FF2B5EF4-FFF2-40B4-BE49-F238E27FC236}">
                    <a16:creationId xmlns:a16="http://schemas.microsoft.com/office/drawing/2014/main" id="{C118A975-2DCC-05D6-4E5C-D53BAA566893}"/>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8" name="Google Shape;6051;p68">
                <a:extLst>
                  <a:ext uri="{FF2B5EF4-FFF2-40B4-BE49-F238E27FC236}">
                    <a16:creationId xmlns:a16="http://schemas.microsoft.com/office/drawing/2014/main" id="{A63C7209-2565-0E19-C1D0-7B93F187AA33}"/>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79" name="Google Shape;6052;p68">
                <a:extLst>
                  <a:ext uri="{FF2B5EF4-FFF2-40B4-BE49-F238E27FC236}">
                    <a16:creationId xmlns:a16="http://schemas.microsoft.com/office/drawing/2014/main" id="{06C2AD6C-796A-4609-4C97-1D7D7AF57A42}"/>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0" name="Google Shape;6053;p68">
                <a:extLst>
                  <a:ext uri="{FF2B5EF4-FFF2-40B4-BE49-F238E27FC236}">
                    <a16:creationId xmlns:a16="http://schemas.microsoft.com/office/drawing/2014/main" id="{A08DC31F-8F1A-BC70-8D49-F7E0446693EF}"/>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1" name="Google Shape;6054;p68">
                <a:extLst>
                  <a:ext uri="{FF2B5EF4-FFF2-40B4-BE49-F238E27FC236}">
                    <a16:creationId xmlns:a16="http://schemas.microsoft.com/office/drawing/2014/main" id="{76898BFE-D4A4-7AC8-4E05-5F685DE1F832}"/>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2" name="Google Shape;6055;p68">
                <a:extLst>
                  <a:ext uri="{FF2B5EF4-FFF2-40B4-BE49-F238E27FC236}">
                    <a16:creationId xmlns:a16="http://schemas.microsoft.com/office/drawing/2014/main" id="{79B5E6D0-1B87-3525-87AB-21E48F5089C8}"/>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3" name="Google Shape;6056;p68">
                <a:extLst>
                  <a:ext uri="{FF2B5EF4-FFF2-40B4-BE49-F238E27FC236}">
                    <a16:creationId xmlns:a16="http://schemas.microsoft.com/office/drawing/2014/main" id="{8A1B2250-26BA-37B8-5D67-010E25DCCF3E}"/>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4" name="Google Shape;6057;p68">
                <a:extLst>
                  <a:ext uri="{FF2B5EF4-FFF2-40B4-BE49-F238E27FC236}">
                    <a16:creationId xmlns:a16="http://schemas.microsoft.com/office/drawing/2014/main" id="{2D4C2FC0-3DD1-3E44-29A8-0FC71D90E2E7}"/>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5" name="Google Shape;6058;p68">
                <a:extLst>
                  <a:ext uri="{FF2B5EF4-FFF2-40B4-BE49-F238E27FC236}">
                    <a16:creationId xmlns:a16="http://schemas.microsoft.com/office/drawing/2014/main" id="{08AC63E1-1E91-D491-D7FD-0542A9BAAE99}"/>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6" name="Google Shape;6059;p68">
                <a:extLst>
                  <a:ext uri="{FF2B5EF4-FFF2-40B4-BE49-F238E27FC236}">
                    <a16:creationId xmlns:a16="http://schemas.microsoft.com/office/drawing/2014/main" id="{7C02EFFC-7324-7148-B64C-2872A48B21DF}"/>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7" name="Google Shape;6060;p68">
                <a:extLst>
                  <a:ext uri="{FF2B5EF4-FFF2-40B4-BE49-F238E27FC236}">
                    <a16:creationId xmlns:a16="http://schemas.microsoft.com/office/drawing/2014/main" id="{507883A4-4F5A-AF14-1783-545B610A01AC}"/>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8" name="Google Shape;6061;p68">
                <a:extLst>
                  <a:ext uri="{FF2B5EF4-FFF2-40B4-BE49-F238E27FC236}">
                    <a16:creationId xmlns:a16="http://schemas.microsoft.com/office/drawing/2014/main" id="{63543404-B59F-43B8-1032-B176E1216BD6}"/>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89" name="Google Shape;6062;p68">
                <a:extLst>
                  <a:ext uri="{FF2B5EF4-FFF2-40B4-BE49-F238E27FC236}">
                    <a16:creationId xmlns:a16="http://schemas.microsoft.com/office/drawing/2014/main" id="{8ED5A0E4-80C1-371B-9E6A-493909AD8044}"/>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0" name="Google Shape;6063;p68">
                <a:extLst>
                  <a:ext uri="{FF2B5EF4-FFF2-40B4-BE49-F238E27FC236}">
                    <a16:creationId xmlns:a16="http://schemas.microsoft.com/office/drawing/2014/main" id="{5EABF399-5AD1-AD02-8E84-B7D3FDDC8AAF}"/>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1" name="Google Shape;6064;p68">
                <a:extLst>
                  <a:ext uri="{FF2B5EF4-FFF2-40B4-BE49-F238E27FC236}">
                    <a16:creationId xmlns:a16="http://schemas.microsoft.com/office/drawing/2014/main" id="{3A0CC226-28EE-5663-6DBF-FAA4655811D9}"/>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2" name="Google Shape;6065;p68">
                <a:extLst>
                  <a:ext uri="{FF2B5EF4-FFF2-40B4-BE49-F238E27FC236}">
                    <a16:creationId xmlns:a16="http://schemas.microsoft.com/office/drawing/2014/main" id="{26B72EED-8FDC-7D78-7713-A97F120E0432}"/>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3" name="Google Shape;6066;p68">
                <a:extLst>
                  <a:ext uri="{FF2B5EF4-FFF2-40B4-BE49-F238E27FC236}">
                    <a16:creationId xmlns:a16="http://schemas.microsoft.com/office/drawing/2014/main" id="{F8702FC1-069D-434C-5637-71557A5CA75C}"/>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4" name="Google Shape;6067;p68">
                <a:extLst>
                  <a:ext uri="{FF2B5EF4-FFF2-40B4-BE49-F238E27FC236}">
                    <a16:creationId xmlns:a16="http://schemas.microsoft.com/office/drawing/2014/main" id="{670DEB5E-1A56-0E1B-60D7-3F7595953FE6}"/>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5" name="Google Shape;6068;p68">
                <a:extLst>
                  <a:ext uri="{FF2B5EF4-FFF2-40B4-BE49-F238E27FC236}">
                    <a16:creationId xmlns:a16="http://schemas.microsoft.com/office/drawing/2014/main" id="{3D874718-5940-5D22-18B1-E41E1989783D}"/>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6" name="Google Shape;6069;p68">
                <a:extLst>
                  <a:ext uri="{FF2B5EF4-FFF2-40B4-BE49-F238E27FC236}">
                    <a16:creationId xmlns:a16="http://schemas.microsoft.com/office/drawing/2014/main" id="{A41F8E9F-5D05-6984-4A37-2E92872AD893}"/>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7" name="Google Shape;6070;p68">
                <a:extLst>
                  <a:ext uri="{FF2B5EF4-FFF2-40B4-BE49-F238E27FC236}">
                    <a16:creationId xmlns:a16="http://schemas.microsoft.com/office/drawing/2014/main" id="{CC1457AE-D10E-1C66-5806-56A34B327C8A}"/>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8" name="Google Shape;6071;p68">
                <a:extLst>
                  <a:ext uri="{FF2B5EF4-FFF2-40B4-BE49-F238E27FC236}">
                    <a16:creationId xmlns:a16="http://schemas.microsoft.com/office/drawing/2014/main" id="{6C33D2D8-C3DD-F1F9-B2F0-0E5968301705}"/>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599" name="Google Shape;6072;p68">
                <a:extLst>
                  <a:ext uri="{FF2B5EF4-FFF2-40B4-BE49-F238E27FC236}">
                    <a16:creationId xmlns:a16="http://schemas.microsoft.com/office/drawing/2014/main" id="{BAACF1A0-4424-3B0F-7739-5CEC036AE2FC}"/>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0" name="Google Shape;6073;p68">
                <a:extLst>
                  <a:ext uri="{FF2B5EF4-FFF2-40B4-BE49-F238E27FC236}">
                    <a16:creationId xmlns:a16="http://schemas.microsoft.com/office/drawing/2014/main" id="{08FA682F-C449-FB3F-BEC9-FD8E1931D587}"/>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1" name="Google Shape;6074;p68">
                <a:extLst>
                  <a:ext uri="{FF2B5EF4-FFF2-40B4-BE49-F238E27FC236}">
                    <a16:creationId xmlns:a16="http://schemas.microsoft.com/office/drawing/2014/main" id="{F5E467CF-59D1-8E37-B437-0DEA6D095585}"/>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2" name="Google Shape;6075;p68">
                <a:extLst>
                  <a:ext uri="{FF2B5EF4-FFF2-40B4-BE49-F238E27FC236}">
                    <a16:creationId xmlns:a16="http://schemas.microsoft.com/office/drawing/2014/main" id="{8624D598-625A-6772-0C9E-7A1258A03E3A}"/>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3" name="Google Shape;6076;p68">
                <a:extLst>
                  <a:ext uri="{FF2B5EF4-FFF2-40B4-BE49-F238E27FC236}">
                    <a16:creationId xmlns:a16="http://schemas.microsoft.com/office/drawing/2014/main" id="{94CB28DA-8898-3E24-98D0-9F787932905A}"/>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4" name="Google Shape;6077;p68">
                <a:extLst>
                  <a:ext uri="{FF2B5EF4-FFF2-40B4-BE49-F238E27FC236}">
                    <a16:creationId xmlns:a16="http://schemas.microsoft.com/office/drawing/2014/main" id="{9795F759-E020-5360-C6D3-7F9230708A76}"/>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5" name="Google Shape;6078;p68">
                <a:extLst>
                  <a:ext uri="{FF2B5EF4-FFF2-40B4-BE49-F238E27FC236}">
                    <a16:creationId xmlns:a16="http://schemas.microsoft.com/office/drawing/2014/main" id="{CF6DBC13-A898-C4C1-1FFD-C54AAF37B668}"/>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6" name="Google Shape;6079;p68">
                <a:extLst>
                  <a:ext uri="{FF2B5EF4-FFF2-40B4-BE49-F238E27FC236}">
                    <a16:creationId xmlns:a16="http://schemas.microsoft.com/office/drawing/2014/main" id="{2276C81C-1A44-04AD-B59E-C3EC420A7F73}"/>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7" name="Google Shape;6080;p68">
                <a:extLst>
                  <a:ext uri="{FF2B5EF4-FFF2-40B4-BE49-F238E27FC236}">
                    <a16:creationId xmlns:a16="http://schemas.microsoft.com/office/drawing/2014/main" id="{CE3AAF7E-1394-3A5B-C4CD-54997C5FC269}"/>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8" name="Google Shape;6081;p68">
                <a:extLst>
                  <a:ext uri="{FF2B5EF4-FFF2-40B4-BE49-F238E27FC236}">
                    <a16:creationId xmlns:a16="http://schemas.microsoft.com/office/drawing/2014/main" id="{05DF74C6-0E1D-6CE7-6491-CACE01CB7AFD}"/>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09" name="Google Shape;6082;p68">
                <a:extLst>
                  <a:ext uri="{FF2B5EF4-FFF2-40B4-BE49-F238E27FC236}">
                    <a16:creationId xmlns:a16="http://schemas.microsoft.com/office/drawing/2014/main" id="{22CE5934-4C88-6E39-20DB-3F827DC95436}"/>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0" name="Google Shape;6083;p68">
                <a:extLst>
                  <a:ext uri="{FF2B5EF4-FFF2-40B4-BE49-F238E27FC236}">
                    <a16:creationId xmlns:a16="http://schemas.microsoft.com/office/drawing/2014/main" id="{361217CF-921E-7D6A-B27C-2F2CF0955B2F}"/>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1" name="Google Shape;6084;p68">
                <a:extLst>
                  <a:ext uri="{FF2B5EF4-FFF2-40B4-BE49-F238E27FC236}">
                    <a16:creationId xmlns:a16="http://schemas.microsoft.com/office/drawing/2014/main" id="{2F5FF1AB-8539-C475-E683-477A87E7576F}"/>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2" name="Google Shape;6085;p68">
                <a:extLst>
                  <a:ext uri="{FF2B5EF4-FFF2-40B4-BE49-F238E27FC236}">
                    <a16:creationId xmlns:a16="http://schemas.microsoft.com/office/drawing/2014/main" id="{74DBFCEC-FA73-D85D-F06C-6AB41034B540}"/>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3" name="Google Shape;6086;p68">
                <a:extLst>
                  <a:ext uri="{FF2B5EF4-FFF2-40B4-BE49-F238E27FC236}">
                    <a16:creationId xmlns:a16="http://schemas.microsoft.com/office/drawing/2014/main" id="{6B1B12BE-F4D4-7D63-227D-1641A7A69BE6}"/>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4" name="Google Shape;6087;p68">
                <a:extLst>
                  <a:ext uri="{FF2B5EF4-FFF2-40B4-BE49-F238E27FC236}">
                    <a16:creationId xmlns:a16="http://schemas.microsoft.com/office/drawing/2014/main" id="{B830DDA1-5E77-5EA2-ED66-1DBED60F04D5}"/>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5" name="Google Shape;6088;p68">
                <a:extLst>
                  <a:ext uri="{FF2B5EF4-FFF2-40B4-BE49-F238E27FC236}">
                    <a16:creationId xmlns:a16="http://schemas.microsoft.com/office/drawing/2014/main" id="{8A058B39-E699-D931-A952-24818DCC813F}"/>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6" name="Google Shape;6089;p68">
                <a:extLst>
                  <a:ext uri="{FF2B5EF4-FFF2-40B4-BE49-F238E27FC236}">
                    <a16:creationId xmlns:a16="http://schemas.microsoft.com/office/drawing/2014/main" id="{4EC2FD42-F885-6627-EA0D-C785BE2D812D}"/>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7" name="Google Shape;6090;p68">
                <a:extLst>
                  <a:ext uri="{FF2B5EF4-FFF2-40B4-BE49-F238E27FC236}">
                    <a16:creationId xmlns:a16="http://schemas.microsoft.com/office/drawing/2014/main" id="{DA606377-E43B-C29C-B772-B6363FA2CB7C}"/>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8" name="Google Shape;6091;p68">
                <a:extLst>
                  <a:ext uri="{FF2B5EF4-FFF2-40B4-BE49-F238E27FC236}">
                    <a16:creationId xmlns:a16="http://schemas.microsoft.com/office/drawing/2014/main" id="{A478B353-C962-B754-A05A-B25B0AB4DAB7}"/>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19" name="Google Shape;6092;p68">
                <a:extLst>
                  <a:ext uri="{FF2B5EF4-FFF2-40B4-BE49-F238E27FC236}">
                    <a16:creationId xmlns:a16="http://schemas.microsoft.com/office/drawing/2014/main" id="{AAD5B171-B1F0-13BF-8AE7-98254CC101B3}"/>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0" name="Google Shape;6093;p68">
                <a:extLst>
                  <a:ext uri="{FF2B5EF4-FFF2-40B4-BE49-F238E27FC236}">
                    <a16:creationId xmlns:a16="http://schemas.microsoft.com/office/drawing/2014/main" id="{60B6DD4C-AA3F-9B20-A62F-607FC9E5BE0A}"/>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1" name="Google Shape;6094;p68">
                <a:extLst>
                  <a:ext uri="{FF2B5EF4-FFF2-40B4-BE49-F238E27FC236}">
                    <a16:creationId xmlns:a16="http://schemas.microsoft.com/office/drawing/2014/main" id="{F8E25EC1-7731-A42B-B80F-3B0EC058B30E}"/>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2" name="Google Shape;6095;p68">
                <a:extLst>
                  <a:ext uri="{FF2B5EF4-FFF2-40B4-BE49-F238E27FC236}">
                    <a16:creationId xmlns:a16="http://schemas.microsoft.com/office/drawing/2014/main" id="{71EEF652-4536-6E05-FFB4-46FEE0B8549D}"/>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3" name="Google Shape;6096;p68">
                <a:extLst>
                  <a:ext uri="{FF2B5EF4-FFF2-40B4-BE49-F238E27FC236}">
                    <a16:creationId xmlns:a16="http://schemas.microsoft.com/office/drawing/2014/main" id="{D1BF8A53-9F4A-6426-08C1-1CC9DB5728D3}"/>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4" name="Google Shape;6097;p68">
                <a:extLst>
                  <a:ext uri="{FF2B5EF4-FFF2-40B4-BE49-F238E27FC236}">
                    <a16:creationId xmlns:a16="http://schemas.microsoft.com/office/drawing/2014/main" id="{55E9C19B-5883-5B1E-2E70-C830C641B047}"/>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5" name="Google Shape;6098;p68">
                <a:extLst>
                  <a:ext uri="{FF2B5EF4-FFF2-40B4-BE49-F238E27FC236}">
                    <a16:creationId xmlns:a16="http://schemas.microsoft.com/office/drawing/2014/main" id="{27621BD1-3415-DD91-A7E8-1EB6854274A2}"/>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6" name="Google Shape;6099;p68">
                <a:extLst>
                  <a:ext uri="{FF2B5EF4-FFF2-40B4-BE49-F238E27FC236}">
                    <a16:creationId xmlns:a16="http://schemas.microsoft.com/office/drawing/2014/main" id="{6AF9A813-985C-7808-9AFE-4B4E510EB3EB}"/>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7" name="Google Shape;6100;p68">
                <a:extLst>
                  <a:ext uri="{FF2B5EF4-FFF2-40B4-BE49-F238E27FC236}">
                    <a16:creationId xmlns:a16="http://schemas.microsoft.com/office/drawing/2014/main" id="{7BB9E372-C34F-9737-03D6-3528961F4E53}"/>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8" name="Google Shape;6101;p68">
                <a:extLst>
                  <a:ext uri="{FF2B5EF4-FFF2-40B4-BE49-F238E27FC236}">
                    <a16:creationId xmlns:a16="http://schemas.microsoft.com/office/drawing/2014/main" id="{EF2E34AF-94F3-0645-CE06-C52324709DDD}"/>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29" name="Google Shape;6102;p68">
                <a:extLst>
                  <a:ext uri="{FF2B5EF4-FFF2-40B4-BE49-F238E27FC236}">
                    <a16:creationId xmlns:a16="http://schemas.microsoft.com/office/drawing/2014/main" id="{07885A89-A2CE-B7AD-5E6B-E987251BEBE4}"/>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0" name="Google Shape;6103;p68">
                <a:extLst>
                  <a:ext uri="{FF2B5EF4-FFF2-40B4-BE49-F238E27FC236}">
                    <a16:creationId xmlns:a16="http://schemas.microsoft.com/office/drawing/2014/main" id="{B66D2F34-C196-D11B-F93C-F625A02CA3D4}"/>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1" name="Google Shape;6104;p68">
                <a:extLst>
                  <a:ext uri="{FF2B5EF4-FFF2-40B4-BE49-F238E27FC236}">
                    <a16:creationId xmlns:a16="http://schemas.microsoft.com/office/drawing/2014/main" id="{B496ECEE-C992-4414-4488-0A1733BDBD13}"/>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2" name="Google Shape;6105;p68">
                <a:extLst>
                  <a:ext uri="{FF2B5EF4-FFF2-40B4-BE49-F238E27FC236}">
                    <a16:creationId xmlns:a16="http://schemas.microsoft.com/office/drawing/2014/main" id="{5356818A-EC4F-F464-61F7-82088A41789D}"/>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3" name="Google Shape;6106;p68">
                <a:extLst>
                  <a:ext uri="{FF2B5EF4-FFF2-40B4-BE49-F238E27FC236}">
                    <a16:creationId xmlns:a16="http://schemas.microsoft.com/office/drawing/2014/main" id="{58CA5C8E-F867-12F3-3160-4A96769F2C8D}"/>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4" name="Google Shape;6107;p68">
                <a:extLst>
                  <a:ext uri="{FF2B5EF4-FFF2-40B4-BE49-F238E27FC236}">
                    <a16:creationId xmlns:a16="http://schemas.microsoft.com/office/drawing/2014/main" id="{EBB96E9D-0AFB-FC0C-10FB-A45210B78514}"/>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5" name="Google Shape;6108;p68">
                <a:extLst>
                  <a:ext uri="{FF2B5EF4-FFF2-40B4-BE49-F238E27FC236}">
                    <a16:creationId xmlns:a16="http://schemas.microsoft.com/office/drawing/2014/main" id="{4C31C8D8-57E0-C3FF-FC7E-6F2735DF2884}"/>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6" name="Google Shape;6109;p68">
                <a:extLst>
                  <a:ext uri="{FF2B5EF4-FFF2-40B4-BE49-F238E27FC236}">
                    <a16:creationId xmlns:a16="http://schemas.microsoft.com/office/drawing/2014/main" id="{5453CE8D-0FEA-18EE-8E0A-106D8E3FC79B}"/>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7" name="Google Shape;6110;p68">
                <a:extLst>
                  <a:ext uri="{FF2B5EF4-FFF2-40B4-BE49-F238E27FC236}">
                    <a16:creationId xmlns:a16="http://schemas.microsoft.com/office/drawing/2014/main" id="{A5F62C7F-572D-AF89-B7AA-EF2FBBF24222}"/>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8" name="Google Shape;6111;p68">
                <a:extLst>
                  <a:ext uri="{FF2B5EF4-FFF2-40B4-BE49-F238E27FC236}">
                    <a16:creationId xmlns:a16="http://schemas.microsoft.com/office/drawing/2014/main" id="{3A43F87C-5181-066E-BF57-0500FA9AF681}"/>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39" name="Google Shape;6112;p68">
                <a:extLst>
                  <a:ext uri="{FF2B5EF4-FFF2-40B4-BE49-F238E27FC236}">
                    <a16:creationId xmlns:a16="http://schemas.microsoft.com/office/drawing/2014/main" id="{4586B6CD-F75D-5C3B-FCEF-9A9255BDF5F4}"/>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0" name="Google Shape;6113;p68">
                <a:extLst>
                  <a:ext uri="{FF2B5EF4-FFF2-40B4-BE49-F238E27FC236}">
                    <a16:creationId xmlns:a16="http://schemas.microsoft.com/office/drawing/2014/main" id="{2791E8D5-E9C5-6B42-7FE0-340C1C2D9C3A}"/>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1" name="Google Shape;6114;p68">
                <a:extLst>
                  <a:ext uri="{FF2B5EF4-FFF2-40B4-BE49-F238E27FC236}">
                    <a16:creationId xmlns:a16="http://schemas.microsoft.com/office/drawing/2014/main" id="{5B837957-2600-4D69-775F-92A8E8E862BC}"/>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2" name="Google Shape;6115;p68">
                <a:extLst>
                  <a:ext uri="{FF2B5EF4-FFF2-40B4-BE49-F238E27FC236}">
                    <a16:creationId xmlns:a16="http://schemas.microsoft.com/office/drawing/2014/main" id="{70CF0FD1-BA27-9CAD-C654-16CAD1995FD4}"/>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3" name="Google Shape;6116;p68">
                <a:extLst>
                  <a:ext uri="{FF2B5EF4-FFF2-40B4-BE49-F238E27FC236}">
                    <a16:creationId xmlns:a16="http://schemas.microsoft.com/office/drawing/2014/main" id="{39852A87-BF1B-E8A2-D79D-DC8FD58EF501}"/>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4" name="Google Shape;6117;p68">
                <a:extLst>
                  <a:ext uri="{FF2B5EF4-FFF2-40B4-BE49-F238E27FC236}">
                    <a16:creationId xmlns:a16="http://schemas.microsoft.com/office/drawing/2014/main" id="{1AF43694-BDEC-3AC3-FBF3-488778334CCB}"/>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5" name="Google Shape;6118;p68">
                <a:extLst>
                  <a:ext uri="{FF2B5EF4-FFF2-40B4-BE49-F238E27FC236}">
                    <a16:creationId xmlns:a16="http://schemas.microsoft.com/office/drawing/2014/main" id="{B27C28A8-DBE9-8365-A50C-D543BD669AD6}"/>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6" name="Google Shape;6119;p68">
                <a:extLst>
                  <a:ext uri="{FF2B5EF4-FFF2-40B4-BE49-F238E27FC236}">
                    <a16:creationId xmlns:a16="http://schemas.microsoft.com/office/drawing/2014/main" id="{E4B8630F-4EAF-8ABE-BCB0-B11F113BF039}"/>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7" name="Google Shape;6120;p68">
                <a:extLst>
                  <a:ext uri="{FF2B5EF4-FFF2-40B4-BE49-F238E27FC236}">
                    <a16:creationId xmlns:a16="http://schemas.microsoft.com/office/drawing/2014/main" id="{D4423E02-76CE-661A-72E5-99883E3DA16E}"/>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8" name="Google Shape;6121;p68">
                <a:extLst>
                  <a:ext uri="{FF2B5EF4-FFF2-40B4-BE49-F238E27FC236}">
                    <a16:creationId xmlns:a16="http://schemas.microsoft.com/office/drawing/2014/main" id="{578EA3DE-0761-6368-4726-4E5173F3116D}"/>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49" name="Google Shape;6122;p68">
                <a:extLst>
                  <a:ext uri="{FF2B5EF4-FFF2-40B4-BE49-F238E27FC236}">
                    <a16:creationId xmlns:a16="http://schemas.microsoft.com/office/drawing/2014/main" id="{F539F87D-179D-3652-9A96-AFB3FA1000A8}"/>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0" name="Google Shape;6123;p68">
                <a:extLst>
                  <a:ext uri="{FF2B5EF4-FFF2-40B4-BE49-F238E27FC236}">
                    <a16:creationId xmlns:a16="http://schemas.microsoft.com/office/drawing/2014/main" id="{D4BDF99B-D6A0-A9CE-EC30-FAD7B3014224}"/>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1" name="Google Shape;6124;p68">
                <a:extLst>
                  <a:ext uri="{FF2B5EF4-FFF2-40B4-BE49-F238E27FC236}">
                    <a16:creationId xmlns:a16="http://schemas.microsoft.com/office/drawing/2014/main" id="{E8B8DD0D-7753-F1EE-BEF4-EFB6B7E73A4C}"/>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2" name="Google Shape;6125;p68">
                <a:extLst>
                  <a:ext uri="{FF2B5EF4-FFF2-40B4-BE49-F238E27FC236}">
                    <a16:creationId xmlns:a16="http://schemas.microsoft.com/office/drawing/2014/main" id="{E4E6196B-CBB0-E49D-2DD6-64218C43E17F}"/>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3" name="Google Shape;6126;p68">
                <a:extLst>
                  <a:ext uri="{FF2B5EF4-FFF2-40B4-BE49-F238E27FC236}">
                    <a16:creationId xmlns:a16="http://schemas.microsoft.com/office/drawing/2014/main" id="{CE0FC688-A73D-0786-5827-E6396C31634E}"/>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4" name="Google Shape;6127;p68">
                <a:extLst>
                  <a:ext uri="{FF2B5EF4-FFF2-40B4-BE49-F238E27FC236}">
                    <a16:creationId xmlns:a16="http://schemas.microsoft.com/office/drawing/2014/main" id="{488F5BB0-8B41-CD67-1EAF-698ECC6DC24E}"/>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5" name="Google Shape;6128;p68">
                <a:extLst>
                  <a:ext uri="{FF2B5EF4-FFF2-40B4-BE49-F238E27FC236}">
                    <a16:creationId xmlns:a16="http://schemas.microsoft.com/office/drawing/2014/main" id="{AE370D35-1429-44C2-9E0F-69EA3E2B998E}"/>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6" name="Google Shape;6129;p68">
                <a:extLst>
                  <a:ext uri="{FF2B5EF4-FFF2-40B4-BE49-F238E27FC236}">
                    <a16:creationId xmlns:a16="http://schemas.microsoft.com/office/drawing/2014/main" id="{12EA408C-C54B-B237-F7B7-349DF54C23BB}"/>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7" name="Google Shape;6130;p68">
                <a:extLst>
                  <a:ext uri="{FF2B5EF4-FFF2-40B4-BE49-F238E27FC236}">
                    <a16:creationId xmlns:a16="http://schemas.microsoft.com/office/drawing/2014/main" id="{6AA427FD-8B90-4944-2BE8-8A3F34976E9E}"/>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8" name="Google Shape;6131;p68">
                <a:extLst>
                  <a:ext uri="{FF2B5EF4-FFF2-40B4-BE49-F238E27FC236}">
                    <a16:creationId xmlns:a16="http://schemas.microsoft.com/office/drawing/2014/main" id="{61FDF98C-A6A3-F533-B681-3B0BA60CF5D5}"/>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59" name="Google Shape;6132;p68">
                <a:extLst>
                  <a:ext uri="{FF2B5EF4-FFF2-40B4-BE49-F238E27FC236}">
                    <a16:creationId xmlns:a16="http://schemas.microsoft.com/office/drawing/2014/main" id="{A20472EA-AA79-DA27-E494-A3F4217D6699}"/>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0" name="Google Shape;6133;p68">
                <a:extLst>
                  <a:ext uri="{FF2B5EF4-FFF2-40B4-BE49-F238E27FC236}">
                    <a16:creationId xmlns:a16="http://schemas.microsoft.com/office/drawing/2014/main" id="{EBD7246C-1AD8-79A4-D7B2-0B88DF10CDD3}"/>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1" name="Google Shape;6134;p68">
                <a:extLst>
                  <a:ext uri="{FF2B5EF4-FFF2-40B4-BE49-F238E27FC236}">
                    <a16:creationId xmlns:a16="http://schemas.microsoft.com/office/drawing/2014/main" id="{B4FCFA48-811B-0C92-EBCC-C56F26CB135B}"/>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2" name="Google Shape;6135;p68">
                <a:extLst>
                  <a:ext uri="{FF2B5EF4-FFF2-40B4-BE49-F238E27FC236}">
                    <a16:creationId xmlns:a16="http://schemas.microsoft.com/office/drawing/2014/main" id="{5BED1831-8353-8B1B-CDA1-DA28D775F626}"/>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3" name="Google Shape;6136;p68">
                <a:extLst>
                  <a:ext uri="{FF2B5EF4-FFF2-40B4-BE49-F238E27FC236}">
                    <a16:creationId xmlns:a16="http://schemas.microsoft.com/office/drawing/2014/main" id="{5EA427CC-A66A-1175-8884-43015EA3E72C}"/>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4" name="Google Shape;6137;p68">
                <a:extLst>
                  <a:ext uri="{FF2B5EF4-FFF2-40B4-BE49-F238E27FC236}">
                    <a16:creationId xmlns:a16="http://schemas.microsoft.com/office/drawing/2014/main" id="{D8A498CB-6118-1843-7CC6-F7C33EA27137}"/>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5" name="Google Shape;6138;p68">
                <a:extLst>
                  <a:ext uri="{FF2B5EF4-FFF2-40B4-BE49-F238E27FC236}">
                    <a16:creationId xmlns:a16="http://schemas.microsoft.com/office/drawing/2014/main" id="{48F0F33B-2FB8-199D-32C8-25FCB7D163DE}"/>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6" name="Google Shape;6139;p68">
                <a:extLst>
                  <a:ext uri="{FF2B5EF4-FFF2-40B4-BE49-F238E27FC236}">
                    <a16:creationId xmlns:a16="http://schemas.microsoft.com/office/drawing/2014/main" id="{B59330CC-15AB-3C95-1FF4-D480353C879C}"/>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7" name="Google Shape;6140;p68">
                <a:extLst>
                  <a:ext uri="{FF2B5EF4-FFF2-40B4-BE49-F238E27FC236}">
                    <a16:creationId xmlns:a16="http://schemas.microsoft.com/office/drawing/2014/main" id="{DB5908E4-812B-1950-35E3-59794EA35F12}"/>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8" name="Google Shape;6141;p68">
                <a:extLst>
                  <a:ext uri="{FF2B5EF4-FFF2-40B4-BE49-F238E27FC236}">
                    <a16:creationId xmlns:a16="http://schemas.microsoft.com/office/drawing/2014/main" id="{932139C6-13B2-9016-5646-4F8BF9B482D0}"/>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69" name="Google Shape;6142;p68">
                <a:extLst>
                  <a:ext uri="{FF2B5EF4-FFF2-40B4-BE49-F238E27FC236}">
                    <a16:creationId xmlns:a16="http://schemas.microsoft.com/office/drawing/2014/main" id="{BE31E71E-1CFE-F03B-A493-724FEBE0B541}"/>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0" name="Google Shape;6143;p68">
                <a:extLst>
                  <a:ext uri="{FF2B5EF4-FFF2-40B4-BE49-F238E27FC236}">
                    <a16:creationId xmlns:a16="http://schemas.microsoft.com/office/drawing/2014/main" id="{DC6F0AD1-2524-B650-69F7-C7E526AF4B26}"/>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1" name="Google Shape;6144;p68">
                <a:extLst>
                  <a:ext uri="{FF2B5EF4-FFF2-40B4-BE49-F238E27FC236}">
                    <a16:creationId xmlns:a16="http://schemas.microsoft.com/office/drawing/2014/main" id="{0AEC6CB8-DD2F-0EEF-DC12-0889494B4B21}"/>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2" name="Google Shape;6145;p68">
                <a:extLst>
                  <a:ext uri="{FF2B5EF4-FFF2-40B4-BE49-F238E27FC236}">
                    <a16:creationId xmlns:a16="http://schemas.microsoft.com/office/drawing/2014/main" id="{59594D92-1894-BD87-F6CC-B3A91A22D186}"/>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3" name="Google Shape;6146;p68">
                <a:extLst>
                  <a:ext uri="{FF2B5EF4-FFF2-40B4-BE49-F238E27FC236}">
                    <a16:creationId xmlns:a16="http://schemas.microsoft.com/office/drawing/2014/main" id="{F1C6C2C2-EC5A-A773-42CD-83D638A9F415}"/>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4" name="Google Shape;6147;p68">
                <a:extLst>
                  <a:ext uri="{FF2B5EF4-FFF2-40B4-BE49-F238E27FC236}">
                    <a16:creationId xmlns:a16="http://schemas.microsoft.com/office/drawing/2014/main" id="{5A65F796-A887-0057-0D37-C0B903F3A800}"/>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5" name="Google Shape;6148;p68">
                <a:extLst>
                  <a:ext uri="{FF2B5EF4-FFF2-40B4-BE49-F238E27FC236}">
                    <a16:creationId xmlns:a16="http://schemas.microsoft.com/office/drawing/2014/main" id="{26487A0A-5769-9D67-9A85-FC782B91824C}"/>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6" name="Google Shape;6149;p68">
                <a:extLst>
                  <a:ext uri="{FF2B5EF4-FFF2-40B4-BE49-F238E27FC236}">
                    <a16:creationId xmlns:a16="http://schemas.microsoft.com/office/drawing/2014/main" id="{0447D89D-049F-4BB0-323F-FE942A236DE7}"/>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7" name="Google Shape;6150;p68">
                <a:extLst>
                  <a:ext uri="{FF2B5EF4-FFF2-40B4-BE49-F238E27FC236}">
                    <a16:creationId xmlns:a16="http://schemas.microsoft.com/office/drawing/2014/main" id="{08E13B00-6619-CA1E-2287-720973C9405B}"/>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8" name="Google Shape;6151;p68">
                <a:extLst>
                  <a:ext uri="{FF2B5EF4-FFF2-40B4-BE49-F238E27FC236}">
                    <a16:creationId xmlns:a16="http://schemas.microsoft.com/office/drawing/2014/main" id="{D35E18D8-11B5-D82B-0664-F4F04CABA7AD}"/>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79" name="Google Shape;6152;p68">
                <a:extLst>
                  <a:ext uri="{FF2B5EF4-FFF2-40B4-BE49-F238E27FC236}">
                    <a16:creationId xmlns:a16="http://schemas.microsoft.com/office/drawing/2014/main" id="{03D80A9A-A2F1-27C3-7BBC-F300592AF6E6}"/>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0" name="Google Shape;6153;p68">
                <a:extLst>
                  <a:ext uri="{FF2B5EF4-FFF2-40B4-BE49-F238E27FC236}">
                    <a16:creationId xmlns:a16="http://schemas.microsoft.com/office/drawing/2014/main" id="{B05CBB2F-33E3-5BAB-D50A-FF017C12435E}"/>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1" name="Google Shape;6154;p68">
                <a:extLst>
                  <a:ext uri="{FF2B5EF4-FFF2-40B4-BE49-F238E27FC236}">
                    <a16:creationId xmlns:a16="http://schemas.microsoft.com/office/drawing/2014/main" id="{81C5BF9D-4CA2-574F-2A5C-3F014EEDD6F9}"/>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2" name="Google Shape;6155;p68">
                <a:extLst>
                  <a:ext uri="{FF2B5EF4-FFF2-40B4-BE49-F238E27FC236}">
                    <a16:creationId xmlns:a16="http://schemas.microsoft.com/office/drawing/2014/main" id="{A935AF0F-2B5E-56C4-9E35-9009323BB441}"/>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3" name="Google Shape;6156;p68">
                <a:extLst>
                  <a:ext uri="{FF2B5EF4-FFF2-40B4-BE49-F238E27FC236}">
                    <a16:creationId xmlns:a16="http://schemas.microsoft.com/office/drawing/2014/main" id="{7207530E-2832-52E2-D249-E109D7F4BB5C}"/>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4" name="Google Shape;6157;p68">
                <a:extLst>
                  <a:ext uri="{FF2B5EF4-FFF2-40B4-BE49-F238E27FC236}">
                    <a16:creationId xmlns:a16="http://schemas.microsoft.com/office/drawing/2014/main" id="{47905CFD-BB1C-60BF-C3DE-FF53B32BF558}"/>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5" name="Google Shape;6158;p68">
                <a:extLst>
                  <a:ext uri="{FF2B5EF4-FFF2-40B4-BE49-F238E27FC236}">
                    <a16:creationId xmlns:a16="http://schemas.microsoft.com/office/drawing/2014/main" id="{D2D07697-2CF0-67AD-5808-6A007A75EDE5}"/>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6" name="Google Shape;6159;p68">
                <a:extLst>
                  <a:ext uri="{FF2B5EF4-FFF2-40B4-BE49-F238E27FC236}">
                    <a16:creationId xmlns:a16="http://schemas.microsoft.com/office/drawing/2014/main" id="{9AAE28BB-36A1-AF7D-A7CA-8D54E86A2B66}"/>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7" name="Google Shape;6160;p68">
                <a:extLst>
                  <a:ext uri="{FF2B5EF4-FFF2-40B4-BE49-F238E27FC236}">
                    <a16:creationId xmlns:a16="http://schemas.microsoft.com/office/drawing/2014/main" id="{92E14AF8-4E96-1E78-747A-9EE87694FEDA}"/>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8" name="Google Shape;6161;p68">
                <a:extLst>
                  <a:ext uri="{FF2B5EF4-FFF2-40B4-BE49-F238E27FC236}">
                    <a16:creationId xmlns:a16="http://schemas.microsoft.com/office/drawing/2014/main" id="{4461BE4E-FCF7-B3CC-DF8C-62A747AE5C96}"/>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89" name="Google Shape;6162;p68">
                <a:extLst>
                  <a:ext uri="{FF2B5EF4-FFF2-40B4-BE49-F238E27FC236}">
                    <a16:creationId xmlns:a16="http://schemas.microsoft.com/office/drawing/2014/main" id="{FC45B4CA-998D-95AA-C47A-36E70B60251A}"/>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0" name="Google Shape;6163;p68">
                <a:extLst>
                  <a:ext uri="{FF2B5EF4-FFF2-40B4-BE49-F238E27FC236}">
                    <a16:creationId xmlns:a16="http://schemas.microsoft.com/office/drawing/2014/main" id="{03AF75CE-D835-3A45-1BCB-98E9EBF24877}"/>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1" name="Google Shape;6164;p68">
                <a:extLst>
                  <a:ext uri="{FF2B5EF4-FFF2-40B4-BE49-F238E27FC236}">
                    <a16:creationId xmlns:a16="http://schemas.microsoft.com/office/drawing/2014/main" id="{7F2AD579-C53F-159C-5306-AE6C1EDF3B9C}"/>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2" name="Google Shape;6165;p68">
                <a:extLst>
                  <a:ext uri="{FF2B5EF4-FFF2-40B4-BE49-F238E27FC236}">
                    <a16:creationId xmlns:a16="http://schemas.microsoft.com/office/drawing/2014/main" id="{3F4AAABD-34C9-B9B3-4379-7748BC9AA883}"/>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3" name="Google Shape;6166;p68">
                <a:extLst>
                  <a:ext uri="{FF2B5EF4-FFF2-40B4-BE49-F238E27FC236}">
                    <a16:creationId xmlns:a16="http://schemas.microsoft.com/office/drawing/2014/main" id="{AA83DA88-DB49-67D6-2D03-02DF804569B3}"/>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4" name="Google Shape;6167;p68">
                <a:extLst>
                  <a:ext uri="{FF2B5EF4-FFF2-40B4-BE49-F238E27FC236}">
                    <a16:creationId xmlns:a16="http://schemas.microsoft.com/office/drawing/2014/main" id="{5BCC5D2C-CC88-4D61-73CC-9D4C621943F0}"/>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5" name="Google Shape;6168;p68">
                <a:extLst>
                  <a:ext uri="{FF2B5EF4-FFF2-40B4-BE49-F238E27FC236}">
                    <a16:creationId xmlns:a16="http://schemas.microsoft.com/office/drawing/2014/main" id="{42F2C81C-BC9E-E164-AFF8-60FCA51F30C6}"/>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6" name="Google Shape;6169;p68">
                <a:extLst>
                  <a:ext uri="{FF2B5EF4-FFF2-40B4-BE49-F238E27FC236}">
                    <a16:creationId xmlns:a16="http://schemas.microsoft.com/office/drawing/2014/main" id="{FA91C34F-265F-0824-8672-B367EA3C6FB5}"/>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7" name="Google Shape;6170;p68">
                <a:extLst>
                  <a:ext uri="{FF2B5EF4-FFF2-40B4-BE49-F238E27FC236}">
                    <a16:creationId xmlns:a16="http://schemas.microsoft.com/office/drawing/2014/main" id="{9B630F26-E600-D01A-2621-315D5283EEFD}"/>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8" name="Google Shape;6171;p68">
                <a:extLst>
                  <a:ext uri="{FF2B5EF4-FFF2-40B4-BE49-F238E27FC236}">
                    <a16:creationId xmlns:a16="http://schemas.microsoft.com/office/drawing/2014/main" id="{15FB1D03-FA0F-2F3C-98BE-0F300609ACC9}"/>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699" name="Google Shape;6172;p68">
                <a:extLst>
                  <a:ext uri="{FF2B5EF4-FFF2-40B4-BE49-F238E27FC236}">
                    <a16:creationId xmlns:a16="http://schemas.microsoft.com/office/drawing/2014/main" id="{DA647605-931B-8F54-BFC6-A37604E0ED49}"/>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0" name="Google Shape;6173;p68">
                <a:extLst>
                  <a:ext uri="{FF2B5EF4-FFF2-40B4-BE49-F238E27FC236}">
                    <a16:creationId xmlns:a16="http://schemas.microsoft.com/office/drawing/2014/main" id="{EC5AB3FB-A265-0F1C-8074-63FAC514C375}"/>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1" name="Google Shape;6174;p68">
                <a:extLst>
                  <a:ext uri="{FF2B5EF4-FFF2-40B4-BE49-F238E27FC236}">
                    <a16:creationId xmlns:a16="http://schemas.microsoft.com/office/drawing/2014/main" id="{74BBF269-35AE-6579-CDFD-311A85483090}"/>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2" name="Google Shape;6175;p68">
                <a:extLst>
                  <a:ext uri="{FF2B5EF4-FFF2-40B4-BE49-F238E27FC236}">
                    <a16:creationId xmlns:a16="http://schemas.microsoft.com/office/drawing/2014/main" id="{CC7AE92B-CCEC-4641-163D-FED3115E6734}"/>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3" name="Google Shape;6176;p68">
                <a:extLst>
                  <a:ext uri="{FF2B5EF4-FFF2-40B4-BE49-F238E27FC236}">
                    <a16:creationId xmlns:a16="http://schemas.microsoft.com/office/drawing/2014/main" id="{D9550318-33F5-6676-C394-F39E59EFF531}"/>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4" name="Google Shape;6177;p68">
                <a:extLst>
                  <a:ext uri="{FF2B5EF4-FFF2-40B4-BE49-F238E27FC236}">
                    <a16:creationId xmlns:a16="http://schemas.microsoft.com/office/drawing/2014/main" id="{DF2B1319-090E-8116-0633-8380626FF642}"/>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5" name="Google Shape;6178;p68">
                <a:extLst>
                  <a:ext uri="{FF2B5EF4-FFF2-40B4-BE49-F238E27FC236}">
                    <a16:creationId xmlns:a16="http://schemas.microsoft.com/office/drawing/2014/main" id="{8AAB8E6B-2743-D496-A7E4-3FD14B849D67}"/>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6" name="Google Shape;6179;p68">
                <a:extLst>
                  <a:ext uri="{FF2B5EF4-FFF2-40B4-BE49-F238E27FC236}">
                    <a16:creationId xmlns:a16="http://schemas.microsoft.com/office/drawing/2014/main" id="{8A6EE9A1-EC41-91E3-9ABE-74F7FB83072E}"/>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7" name="Google Shape;6180;p68">
                <a:extLst>
                  <a:ext uri="{FF2B5EF4-FFF2-40B4-BE49-F238E27FC236}">
                    <a16:creationId xmlns:a16="http://schemas.microsoft.com/office/drawing/2014/main" id="{1DC85C18-55A3-83BE-014D-A4CC90228260}"/>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8" name="Google Shape;6181;p68">
                <a:extLst>
                  <a:ext uri="{FF2B5EF4-FFF2-40B4-BE49-F238E27FC236}">
                    <a16:creationId xmlns:a16="http://schemas.microsoft.com/office/drawing/2014/main" id="{3379812C-6389-1C43-D5A2-40C3E98A8D98}"/>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09" name="Google Shape;6182;p68">
                <a:extLst>
                  <a:ext uri="{FF2B5EF4-FFF2-40B4-BE49-F238E27FC236}">
                    <a16:creationId xmlns:a16="http://schemas.microsoft.com/office/drawing/2014/main" id="{625372F9-614A-3D49-011D-4E2720D8CFE1}"/>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0" name="Google Shape;6183;p68">
                <a:extLst>
                  <a:ext uri="{FF2B5EF4-FFF2-40B4-BE49-F238E27FC236}">
                    <a16:creationId xmlns:a16="http://schemas.microsoft.com/office/drawing/2014/main" id="{023E6F57-8EA1-4EC2-A03F-923973EAF52E}"/>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1" name="Google Shape;6184;p68">
                <a:extLst>
                  <a:ext uri="{FF2B5EF4-FFF2-40B4-BE49-F238E27FC236}">
                    <a16:creationId xmlns:a16="http://schemas.microsoft.com/office/drawing/2014/main" id="{C3825F4A-1F79-4C1E-D092-E5D23E7D911F}"/>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2" name="Google Shape;6185;p68">
                <a:extLst>
                  <a:ext uri="{FF2B5EF4-FFF2-40B4-BE49-F238E27FC236}">
                    <a16:creationId xmlns:a16="http://schemas.microsoft.com/office/drawing/2014/main" id="{EFCD019B-9849-DB7A-35FC-7C67D11E8B99}"/>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3" name="Google Shape;6186;p68">
                <a:extLst>
                  <a:ext uri="{FF2B5EF4-FFF2-40B4-BE49-F238E27FC236}">
                    <a16:creationId xmlns:a16="http://schemas.microsoft.com/office/drawing/2014/main" id="{5F14AE80-DB37-AAB3-5914-31529A759130}"/>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4" name="Google Shape;6187;p68">
                <a:extLst>
                  <a:ext uri="{FF2B5EF4-FFF2-40B4-BE49-F238E27FC236}">
                    <a16:creationId xmlns:a16="http://schemas.microsoft.com/office/drawing/2014/main" id="{0BDD9376-913D-88D7-8632-BF2DA51094BE}"/>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5" name="Google Shape;6188;p68">
                <a:extLst>
                  <a:ext uri="{FF2B5EF4-FFF2-40B4-BE49-F238E27FC236}">
                    <a16:creationId xmlns:a16="http://schemas.microsoft.com/office/drawing/2014/main" id="{82A80602-B994-C040-4A57-B96708E27044}"/>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6" name="Google Shape;6189;p68">
                <a:extLst>
                  <a:ext uri="{FF2B5EF4-FFF2-40B4-BE49-F238E27FC236}">
                    <a16:creationId xmlns:a16="http://schemas.microsoft.com/office/drawing/2014/main" id="{8A5C5DDE-AAF9-27C6-09C6-56628FEC183C}"/>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7" name="Google Shape;6190;p68">
                <a:extLst>
                  <a:ext uri="{FF2B5EF4-FFF2-40B4-BE49-F238E27FC236}">
                    <a16:creationId xmlns:a16="http://schemas.microsoft.com/office/drawing/2014/main" id="{220E1205-1CC0-A338-6116-55BF9E901980}"/>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8" name="Google Shape;6191;p68">
                <a:extLst>
                  <a:ext uri="{FF2B5EF4-FFF2-40B4-BE49-F238E27FC236}">
                    <a16:creationId xmlns:a16="http://schemas.microsoft.com/office/drawing/2014/main" id="{91C502BC-AF12-27AF-6A38-745642AEF86D}"/>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19" name="Google Shape;6192;p68">
                <a:extLst>
                  <a:ext uri="{FF2B5EF4-FFF2-40B4-BE49-F238E27FC236}">
                    <a16:creationId xmlns:a16="http://schemas.microsoft.com/office/drawing/2014/main" id="{7F0008EB-90C4-BDFC-A992-4FD06633E0BB}"/>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0" name="Google Shape;6193;p68">
                <a:extLst>
                  <a:ext uri="{FF2B5EF4-FFF2-40B4-BE49-F238E27FC236}">
                    <a16:creationId xmlns:a16="http://schemas.microsoft.com/office/drawing/2014/main" id="{2145A517-DCE5-FA71-60DA-E7C5959F9B2B}"/>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1" name="Google Shape;6194;p68">
                <a:extLst>
                  <a:ext uri="{FF2B5EF4-FFF2-40B4-BE49-F238E27FC236}">
                    <a16:creationId xmlns:a16="http://schemas.microsoft.com/office/drawing/2014/main" id="{F18ADD7E-8410-2CDC-26F5-4EAA817BBD9A}"/>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2" name="Google Shape;6195;p68">
                <a:extLst>
                  <a:ext uri="{FF2B5EF4-FFF2-40B4-BE49-F238E27FC236}">
                    <a16:creationId xmlns:a16="http://schemas.microsoft.com/office/drawing/2014/main" id="{2716B1C4-13B4-AFA1-CBAD-F74BC54EB619}"/>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3" name="Google Shape;6196;p68">
                <a:extLst>
                  <a:ext uri="{FF2B5EF4-FFF2-40B4-BE49-F238E27FC236}">
                    <a16:creationId xmlns:a16="http://schemas.microsoft.com/office/drawing/2014/main" id="{19B140CB-C1A1-E48D-321C-B2B341E3E282}"/>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4" name="Google Shape;6197;p68">
                <a:extLst>
                  <a:ext uri="{FF2B5EF4-FFF2-40B4-BE49-F238E27FC236}">
                    <a16:creationId xmlns:a16="http://schemas.microsoft.com/office/drawing/2014/main" id="{62E3CE2E-D885-9295-A4EB-040453CDCD17}"/>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5" name="Google Shape;6198;p68">
                <a:extLst>
                  <a:ext uri="{FF2B5EF4-FFF2-40B4-BE49-F238E27FC236}">
                    <a16:creationId xmlns:a16="http://schemas.microsoft.com/office/drawing/2014/main" id="{1828A07E-203F-063E-34DC-65DE055B8692}"/>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6" name="Google Shape;6199;p68">
                <a:extLst>
                  <a:ext uri="{FF2B5EF4-FFF2-40B4-BE49-F238E27FC236}">
                    <a16:creationId xmlns:a16="http://schemas.microsoft.com/office/drawing/2014/main" id="{A2D17EE6-FD86-3854-36B4-15D72F65AC51}"/>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7" name="Google Shape;6200;p68">
                <a:extLst>
                  <a:ext uri="{FF2B5EF4-FFF2-40B4-BE49-F238E27FC236}">
                    <a16:creationId xmlns:a16="http://schemas.microsoft.com/office/drawing/2014/main" id="{39C23CC4-11DE-1374-7411-C91DB0572014}"/>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8" name="Google Shape;6201;p68">
                <a:extLst>
                  <a:ext uri="{FF2B5EF4-FFF2-40B4-BE49-F238E27FC236}">
                    <a16:creationId xmlns:a16="http://schemas.microsoft.com/office/drawing/2014/main" id="{F6DEC695-BD03-CF5C-F880-6169E6B6325E}"/>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29" name="Google Shape;6202;p68">
                <a:extLst>
                  <a:ext uri="{FF2B5EF4-FFF2-40B4-BE49-F238E27FC236}">
                    <a16:creationId xmlns:a16="http://schemas.microsoft.com/office/drawing/2014/main" id="{713CCBF0-437E-DF90-BB7C-C4A5094A7728}"/>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0" name="Google Shape;6203;p68">
                <a:extLst>
                  <a:ext uri="{FF2B5EF4-FFF2-40B4-BE49-F238E27FC236}">
                    <a16:creationId xmlns:a16="http://schemas.microsoft.com/office/drawing/2014/main" id="{EC8449A1-27F6-5937-EAB5-2F4B3B02871D}"/>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1" name="Google Shape;6204;p68">
                <a:extLst>
                  <a:ext uri="{FF2B5EF4-FFF2-40B4-BE49-F238E27FC236}">
                    <a16:creationId xmlns:a16="http://schemas.microsoft.com/office/drawing/2014/main" id="{7D8A5D16-115E-2625-6561-762F9778BB46}"/>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2" name="Google Shape;6205;p68">
                <a:extLst>
                  <a:ext uri="{FF2B5EF4-FFF2-40B4-BE49-F238E27FC236}">
                    <a16:creationId xmlns:a16="http://schemas.microsoft.com/office/drawing/2014/main" id="{3AE6CD76-9C8B-6426-63D9-987BEDF48859}"/>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3" name="Google Shape;6206;p68">
                <a:extLst>
                  <a:ext uri="{FF2B5EF4-FFF2-40B4-BE49-F238E27FC236}">
                    <a16:creationId xmlns:a16="http://schemas.microsoft.com/office/drawing/2014/main" id="{CA76A01E-6849-759C-5207-9A58E47557A5}"/>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4" name="Google Shape;6207;p68">
                <a:extLst>
                  <a:ext uri="{FF2B5EF4-FFF2-40B4-BE49-F238E27FC236}">
                    <a16:creationId xmlns:a16="http://schemas.microsoft.com/office/drawing/2014/main" id="{F90E7A20-F847-429E-27A7-CAE1A8F35854}"/>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5" name="Google Shape;6208;p68">
                <a:extLst>
                  <a:ext uri="{FF2B5EF4-FFF2-40B4-BE49-F238E27FC236}">
                    <a16:creationId xmlns:a16="http://schemas.microsoft.com/office/drawing/2014/main" id="{AED86900-420F-78BE-5B71-F4140C8AA929}"/>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6" name="Google Shape;6209;p68">
                <a:extLst>
                  <a:ext uri="{FF2B5EF4-FFF2-40B4-BE49-F238E27FC236}">
                    <a16:creationId xmlns:a16="http://schemas.microsoft.com/office/drawing/2014/main" id="{5EA7969A-5E44-A258-89EB-9561F2DA6F47}"/>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7" name="Google Shape;6210;p68">
                <a:extLst>
                  <a:ext uri="{FF2B5EF4-FFF2-40B4-BE49-F238E27FC236}">
                    <a16:creationId xmlns:a16="http://schemas.microsoft.com/office/drawing/2014/main" id="{6C1F4C2B-7165-630A-7247-29084691AA24}"/>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8" name="Google Shape;6211;p68">
                <a:extLst>
                  <a:ext uri="{FF2B5EF4-FFF2-40B4-BE49-F238E27FC236}">
                    <a16:creationId xmlns:a16="http://schemas.microsoft.com/office/drawing/2014/main" id="{0809FDD0-D3BD-0EBE-2C3C-C4B4426C4402}"/>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39" name="Google Shape;6212;p68">
                <a:extLst>
                  <a:ext uri="{FF2B5EF4-FFF2-40B4-BE49-F238E27FC236}">
                    <a16:creationId xmlns:a16="http://schemas.microsoft.com/office/drawing/2014/main" id="{B5F95377-961D-7269-3301-71EBB854E88C}"/>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0" name="Google Shape;6213;p68">
                <a:extLst>
                  <a:ext uri="{FF2B5EF4-FFF2-40B4-BE49-F238E27FC236}">
                    <a16:creationId xmlns:a16="http://schemas.microsoft.com/office/drawing/2014/main" id="{754235C3-A8C3-3E71-C484-553CB2FC1CF2}"/>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1" name="Google Shape;6214;p68">
                <a:extLst>
                  <a:ext uri="{FF2B5EF4-FFF2-40B4-BE49-F238E27FC236}">
                    <a16:creationId xmlns:a16="http://schemas.microsoft.com/office/drawing/2014/main" id="{8FADC87A-5E52-052D-F104-CC4022CC5586}"/>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2" name="Google Shape;6215;p68">
                <a:extLst>
                  <a:ext uri="{FF2B5EF4-FFF2-40B4-BE49-F238E27FC236}">
                    <a16:creationId xmlns:a16="http://schemas.microsoft.com/office/drawing/2014/main" id="{83CD5DE9-F4DE-C555-A19E-16F83BD7BCE0}"/>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3" name="Google Shape;6216;p68">
                <a:extLst>
                  <a:ext uri="{FF2B5EF4-FFF2-40B4-BE49-F238E27FC236}">
                    <a16:creationId xmlns:a16="http://schemas.microsoft.com/office/drawing/2014/main" id="{A2CE9895-658D-4EB1-A4BC-D80D9E8326C7}"/>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4" name="Google Shape;6217;p68">
                <a:extLst>
                  <a:ext uri="{FF2B5EF4-FFF2-40B4-BE49-F238E27FC236}">
                    <a16:creationId xmlns:a16="http://schemas.microsoft.com/office/drawing/2014/main" id="{87A9BB82-14B5-80EF-BE7B-002B7286D21E}"/>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5" name="Google Shape;6218;p68">
                <a:extLst>
                  <a:ext uri="{FF2B5EF4-FFF2-40B4-BE49-F238E27FC236}">
                    <a16:creationId xmlns:a16="http://schemas.microsoft.com/office/drawing/2014/main" id="{D88E972B-8180-CF65-32D2-F08BF828166B}"/>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6" name="Google Shape;6219;p68">
                <a:extLst>
                  <a:ext uri="{FF2B5EF4-FFF2-40B4-BE49-F238E27FC236}">
                    <a16:creationId xmlns:a16="http://schemas.microsoft.com/office/drawing/2014/main" id="{B3110687-93AC-0991-06CC-C76A8B1A0DBE}"/>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7" name="Google Shape;6220;p68">
                <a:extLst>
                  <a:ext uri="{FF2B5EF4-FFF2-40B4-BE49-F238E27FC236}">
                    <a16:creationId xmlns:a16="http://schemas.microsoft.com/office/drawing/2014/main" id="{E9F5B2F7-4B34-34B0-CAC6-4543334CAEA9}"/>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8" name="Google Shape;6221;p68">
                <a:extLst>
                  <a:ext uri="{FF2B5EF4-FFF2-40B4-BE49-F238E27FC236}">
                    <a16:creationId xmlns:a16="http://schemas.microsoft.com/office/drawing/2014/main" id="{5212B2E9-9D1A-2633-2E5E-560E8D79CFDE}"/>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49" name="Google Shape;6222;p68">
                <a:extLst>
                  <a:ext uri="{FF2B5EF4-FFF2-40B4-BE49-F238E27FC236}">
                    <a16:creationId xmlns:a16="http://schemas.microsoft.com/office/drawing/2014/main" id="{A4BF8CBA-19B3-F33B-43CE-53A31C82A25D}"/>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0" name="Google Shape;6223;p68">
                <a:extLst>
                  <a:ext uri="{FF2B5EF4-FFF2-40B4-BE49-F238E27FC236}">
                    <a16:creationId xmlns:a16="http://schemas.microsoft.com/office/drawing/2014/main" id="{C49506B3-CB1B-56AD-5ACC-34ABBE85C38F}"/>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1" name="Google Shape;6224;p68">
                <a:extLst>
                  <a:ext uri="{FF2B5EF4-FFF2-40B4-BE49-F238E27FC236}">
                    <a16:creationId xmlns:a16="http://schemas.microsoft.com/office/drawing/2014/main" id="{912D3506-815D-0A5F-3A2C-3DA4F47CCF1F}"/>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2" name="Google Shape;6225;p68">
                <a:extLst>
                  <a:ext uri="{FF2B5EF4-FFF2-40B4-BE49-F238E27FC236}">
                    <a16:creationId xmlns:a16="http://schemas.microsoft.com/office/drawing/2014/main" id="{66174F85-7B0C-2F15-5EB6-04BC7C155F9C}"/>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3" name="Google Shape;6226;p68">
                <a:extLst>
                  <a:ext uri="{FF2B5EF4-FFF2-40B4-BE49-F238E27FC236}">
                    <a16:creationId xmlns:a16="http://schemas.microsoft.com/office/drawing/2014/main" id="{5919D621-8A15-54C0-4C51-00037B768189}"/>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4" name="Google Shape;6227;p68">
                <a:extLst>
                  <a:ext uri="{FF2B5EF4-FFF2-40B4-BE49-F238E27FC236}">
                    <a16:creationId xmlns:a16="http://schemas.microsoft.com/office/drawing/2014/main" id="{DC072E8C-8D61-F903-B550-A9AE711EB805}"/>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5" name="Google Shape;6228;p68">
                <a:extLst>
                  <a:ext uri="{FF2B5EF4-FFF2-40B4-BE49-F238E27FC236}">
                    <a16:creationId xmlns:a16="http://schemas.microsoft.com/office/drawing/2014/main" id="{75958E88-7FE4-4F57-8DF5-DEF3E1E2D5DA}"/>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6" name="Google Shape;6229;p68">
                <a:extLst>
                  <a:ext uri="{FF2B5EF4-FFF2-40B4-BE49-F238E27FC236}">
                    <a16:creationId xmlns:a16="http://schemas.microsoft.com/office/drawing/2014/main" id="{9BE5A542-8A8F-9E84-1FE3-908CF8E902A0}"/>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7" name="Google Shape;6230;p68">
                <a:extLst>
                  <a:ext uri="{FF2B5EF4-FFF2-40B4-BE49-F238E27FC236}">
                    <a16:creationId xmlns:a16="http://schemas.microsoft.com/office/drawing/2014/main" id="{5C41A992-42E9-5BD3-B0A8-01C7B25714FB}"/>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8" name="Google Shape;6231;p68">
                <a:extLst>
                  <a:ext uri="{FF2B5EF4-FFF2-40B4-BE49-F238E27FC236}">
                    <a16:creationId xmlns:a16="http://schemas.microsoft.com/office/drawing/2014/main" id="{0E93595F-9695-73CF-38A9-7E98ED4BDE91}"/>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59" name="Google Shape;6232;p68">
                <a:extLst>
                  <a:ext uri="{FF2B5EF4-FFF2-40B4-BE49-F238E27FC236}">
                    <a16:creationId xmlns:a16="http://schemas.microsoft.com/office/drawing/2014/main" id="{2AD23984-8AEC-4C8A-B8BD-1F6C0A47D91B}"/>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0" name="Google Shape;6233;p68">
                <a:extLst>
                  <a:ext uri="{FF2B5EF4-FFF2-40B4-BE49-F238E27FC236}">
                    <a16:creationId xmlns:a16="http://schemas.microsoft.com/office/drawing/2014/main" id="{E4857606-FCB7-5389-EE3D-9367E2F83472}"/>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1" name="Google Shape;6234;p68">
                <a:extLst>
                  <a:ext uri="{FF2B5EF4-FFF2-40B4-BE49-F238E27FC236}">
                    <a16:creationId xmlns:a16="http://schemas.microsoft.com/office/drawing/2014/main" id="{22F6142A-7D2F-2302-5231-48CC406CF3AE}"/>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2" name="Google Shape;6235;p68">
                <a:extLst>
                  <a:ext uri="{FF2B5EF4-FFF2-40B4-BE49-F238E27FC236}">
                    <a16:creationId xmlns:a16="http://schemas.microsoft.com/office/drawing/2014/main" id="{AFC8A472-69CC-8A91-FA5E-671B38603CF5}"/>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3" name="Google Shape;6236;p68">
                <a:extLst>
                  <a:ext uri="{FF2B5EF4-FFF2-40B4-BE49-F238E27FC236}">
                    <a16:creationId xmlns:a16="http://schemas.microsoft.com/office/drawing/2014/main" id="{0B0128DE-014A-40FC-909F-21FBB8959383}"/>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4" name="Google Shape;6237;p68">
                <a:extLst>
                  <a:ext uri="{FF2B5EF4-FFF2-40B4-BE49-F238E27FC236}">
                    <a16:creationId xmlns:a16="http://schemas.microsoft.com/office/drawing/2014/main" id="{B966B05D-DA45-8F5C-F6C4-86691E9CEAC0}"/>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5" name="Google Shape;6238;p68">
                <a:extLst>
                  <a:ext uri="{FF2B5EF4-FFF2-40B4-BE49-F238E27FC236}">
                    <a16:creationId xmlns:a16="http://schemas.microsoft.com/office/drawing/2014/main" id="{5E490399-AB09-2869-BBF0-24E257F8D0FC}"/>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6" name="Google Shape;6239;p68">
                <a:extLst>
                  <a:ext uri="{FF2B5EF4-FFF2-40B4-BE49-F238E27FC236}">
                    <a16:creationId xmlns:a16="http://schemas.microsoft.com/office/drawing/2014/main" id="{BBCA3E79-67FB-1FAD-7380-DDDF11F3D7FD}"/>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7" name="Google Shape;6240;p68">
                <a:extLst>
                  <a:ext uri="{FF2B5EF4-FFF2-40B4-BE49-F238E27FC236}">
                    <a16:creationId xmlns:a16="http://schemas.microsoft.com/office/drawing/2014/main" id="{24BFC3B3-BC79-EC84-EDED-5BBABB19CB75}"/>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8" name="Google Shape;6241;p68">
                <a:extLst>
                  <a:ext uri="{FF2B5EF4-FFF2-40B4-BE49-F238E27FC236}">
                    <a16:creationId xmlns:a16="http://schemas.microsoft.com/office/drawing/2014/main" id="{A71AF33C-3672-7584-30B2-E92F3D425099}"/>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69" name="Google Shape;6242;p68">
                <a:extLst>
                  <a:ext uri="{FF2B5EF4-FFF2-40B4-BE49-F238E27FC236}">
                    <a16:creationId xmlns:a16="http://schemas.microsoft.com/office/drawing/2014/main" id="{EBE99021-BFC2-1B58-052F-57C33B4DFE11}"/>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0" name="Google Shape;6243;p68">
                <a:extLst>
                  <a:ext uri="{FF2B5EF4-FFF2-40B4-BE49-F238E27FC236}">
                    <a16:creationId xmlns:a16="http://schemas.microsoft.com/office/drawing/2014/main" id="{CC7E62E0-0B92-87A9-6B34-96D90B1F746A}"/>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1" name="Google Shape;6244;p68">
                <a:extLst>
                  <a:ext uri="{FF2B5EF4-FFF2-40B4-BE49-F238E27FC236}">
                    <a16:creationId xmlns:a16="http://schemas.microsoft.com/office/drawing/2014/main" id="{F9259E30-E288-9369-A6D3-6AFECDAF63DA}"/>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2" name="Google Shape;6245;p68">
                <a:extLst>
                  <a:ext uri="{FF2B5EF4-FFF2-40B4-BE49-F238E27FC236}">
                    <a16:creationId xmlns:a16="http://schemas.microsoft.com/office/drawing/2014/main" id="{33837275-086F-B067-190C-381CDFEBFA23}"/>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3" name="Google Shape;6246;p68">
                <a:extLst>
                  <a:ext uri="{FF2B5EF4-FFF2-40B4-BE49-F238E27FC236}">
                    <a16:creationId xmlns:a16="http://schemas.microsoft.com/office/drawing/2014/main" id="{F3D75EF7-5051-9CE3-AD5A-F76BD014ABA5}"/>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4" name="Google Shape;6247;p68">
                <a:extLst>
                  <a:ext uri="{FF2B5EF4-FFF2-40B4-BE49-F238E27FC236}">
                    <a16:creationId xmlns:a16="http://schemas.microsoft.com/office/drawing/2014/main" id="{F976CCC8-2F7C-4120-52C8-D30E7E549CA6}"/>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5" name="Google Shape;6248;p68">
                <a:extLst>
                  <a:ext uri="{FF2B5EF4-FFF2-40B4-BE49-F238E27FC236}">
                    <a16:creationId xmlns:a16="http://schemas.microsoft.com/office/drawing/2014/main" id="{FAC79DF0-E795-842D-BC50-00736A07C50A}"/>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6" name="Google Shape;6249;p68">
                <a:extLst>
                  <a:ext uri="{FF2B5EF4-FFF2-40B4-BE49-F238E27FC236}">
                    <a16:creationId xmlns:a16="http://schemas.microsoft.com/office/drawing/2014/main" id="{17962936-82BC-FEB1-E717-90402B7334A3}"/>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7" name="Google Shape;6250;p68">
                <a:extLst>
                  <a:ext uri="{FF2B5EF4-FFF2-40B4-BE49-F238E27FC236}">
                    <a16:creationId xmlns:a16="http://schemas.microsoft.com/office/drawing/2014/main" id="{F956B1D4-201E-1012-B808-666D61377447}"/>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8" name="Google Shape;6251;p68">
                <a:extLst>
                  <a:ext uri="{FF2B5EF4-FFF2-40B4-BE49-F238E27FC236}">
                    <a16:creationId xmlns:a16="http://schemas.microsoft.com/office/drawing/2014/main" id="{4BE662E4-0CAF-670E-3C87-8478703EF468}"/>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79" name="Google Shape;6252;p68">
                <a:extLst>
                  <a:ext uri="{FF2B5EF4-FFF2-40B4-BE49-F238E27FC236}">
                    <a16:creationId xmlns:a16="http://schemas.microsoft.com/office/drawing/2014/main" id="{9DE94A5B-53E3-2B6E-926E-01844D97B80F}"/>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0" name="Google Shape;6253;p68">
                <a:extLst>
                  <a:ext uri="{FF2B5EF4-FFF2-40B4-BE49-F238E27FC236}">
                    <a16:creationId xmlns:a16="http://schemas.microsoft.com/office/drawing/2014/main" id="{51072D59-88C1-7EFF-FB0C-B7A76748CD78}"/>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1" name="Google Shape;6254;p68">
                <a:extLst>
                  <a:ext uri="{FF2B5EF4-FFF2-40B4-BE49-F238E27FC236}">
                    <a16:creationId xmlns:a16="http://schemas.microsoft.com/office/drawing/2014/main" id="{E38632CD-0D7E-A3EA-A7A5-FE4CFA942C8C}"/>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2" name="Google Shape;6255;p68">
                <a:extLst>
                  <a:ext uri="{FF2B5EF4-FFF2-40B4-BE49-F238E27FC236}">
                    <a16:creationId xmlns:a16="http://schemas.microsoft.com/office/drawing/2014/main" id="{9BB2C565-BD51-5125-DD7C-5322FA7E0537}"/>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3" name="Google Shape;6256;p68">
                <a:extLst>
                  <a:ext uri="{FF2B5EF4-FFF2-40B4-BE49-F238E27FC236}">
                    <a16:creationId xmlns:a16="http://schemas.microsoft.com/office/drawing/2014/main" id="{C117AF2F-B1EB-5CD2-4CFC-2568D86D9482}"/>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4" name="Google Shape;6257;p68">
                <a:extLst>
                  <a:ext uri="{FF2B5EF4-FFF2-40B4-BE49-F238E27FC236}">
                    <a16:creationId xmlns:a16="http://schemas.microsoft.com/office/drawing/2014/main" id="{FEDEF8A7-9A39-8A44-FAF6-2B304FF3BE1D}"/>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5" name="Google Shape;6258;p68">
                <a:extLst>
                  <a:ext uri="{FF2B5EF4-FFF2-40B4-BE49-F238E27FC236}">
                    <a16:creationId xmlns:a16="http://schemas.microsoft.com/office/drawing/2014/main" id="{F22F88C6-2438-3D7D-1B40-63053F27ED85}"/>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6" name="Google Shape;6259;p68">
                <a:extLst>
                  <a:ext uri="{FF2B5EF4-FFF2-40B4-BE49-F238E27FC236}">
                    <a16:creationId xmlns:a16="http://schemas.microsoft.com/office/drawing/2014/main" id="{BA4988CB-BF10-ECBC-C34B-FE4348F08D7A}"/>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7" name="Google Shape;6260;p68">
                <a:extLst>
                  <a:ext uri="{FF2B5EF4-FFF2-40B4-BE49-F238E27FC236}">
                    <a16:creationId xmlns:a16="http://schemas.microsoft.com/office/drawing/2014/main" id="{961A2977-1270-E238-FA21-766F7D960B4E}"/>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8" name="Google Shape;6261;p68">
                <a:extLst>
                  <a:ext uri="{FF2B5EF4-FFF2-40B4-BE49-F238E27FC236}">
                    <a16:creationId xmlns:a16="http://schemas.microsoft.com/office/drawing/2014/main" id="{579B9254-0790-3B9E-2D98-3B852147971D}"/>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89" name="Google Shape;6262;p68">
                <a:extLst>
                  <a:ext uri="{FF2B5EF4-FFF2-40B4-BE49-F238E27FC236}">
                    <a16:creationId xmlns:a16="http://schemas.microsoft.com/office/drawing/2014/main" id="{8DAE8A0F-DCF4-3924-CB86-7D6A7A870257}"/>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0" name="Google Shape;6263;p68">
                <a:extLst>
                  <a:ext uri="{FF2B5EF4-FFF2-40B4-BE49-F238E27FC236}">
                    <a16:creationId xmlns:a16="http://schemas.microsoft.com/office/drawing/2014/main" id="{9400C2DE-9CCA-EAEA-33ED-9C8CD5C17FBD}"/>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1" name="Google Shape;6264;p68">
                <a:extLst>
                  <a:ext uri="{FF2B5EF4-FFF2-40B4-BE49-F238E27FC236}">
                    <a16:creationId xmlns:a16="http://schemas.microsoft.com/office/drawing/2014/main" id="{78F48A45-205B-1E75-D79F-9F2388805114}"/>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2" name="Google Shape;6265;p68">
                <a:extLst>
                  <a:ext uri="{FF2B5EF4-FFF2-40B4-BE49-F238E27FC236}">
                    <a16:creationId xmlns:a16="http://schemas.microsoft.com/office/drawing/2014/main" id="{57D12F29-B6DA-C376-D653-0F4125BCF93D}"/>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3" name="Google Shape;6266;p68">
                <a:extLst>
                  <a:ext uri="{FF2B5EF4-FFF2-40B4-BE49-F238E27FC236}">
                    <a16:creationId xmlns:a16="http://schemas.microsoft.com/office/drawing/2014/main" id="{1CC68ECB-E43F-6347-AD0A-5C4B521BB088}"/>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4" name="Google Shape;6267;p68">
                <a:extLst>
                  <a:ext uri="{FF2B5EF4-FFF2-40B4-BE49-F238E27FC236}">
                    <a16:creationId xmlns:a16="http://schemas.microsoft.com/office/drawing/2014/main" id="{633EB6AA-6F02-53F6-3FB6-6D13E318124A}"/>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5" name="Google Shape;6268;p68">
                <a:extLst>
                  <a:ext uri="{FF2B5EF4-FFF2-40B4-BE49-F238E27FC236}">
                    <a16:creationId xmlns:a16="http://schemas.microsoft.com/office/drawing/2014/main" id="{A5D8AB63-B57B-AAD2-B552-D11E05E9291F}"/>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6" name="Google Shape;6269;p68">
                <a:extLst>
                  <a:ext uri="{FF2B5EF4-FFF2-40B4-BE49-F238E27FC236}">
                    <a16:creationId xmlns:a16="http://schemas.microsoft.com/office/drawing/2014/main" id="{F3B3E89C-CEF8-8E4C-E773-03CB0196353F}"/>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7" name="Google Shape;6270;p68">
                <a:extLst>
                  <a:ext uri="{FF2B5EF4-FFF2-40B4-BE49-F238E27FC236}">
                    <a16:creationId xmlns:a16="http://schemas.microsoft.com/office/drawing/2014/main" id="{D654DCCD-CF3E-929F-41C2-061834B51629}"/>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8" name="Google Shape;6271;p68">
                <a:extLst>
                  <a:ext uri="{FF2B5EF4-FFF2-40B4-BE49-F238E27FC236}">
                    <a16:creationId xmlns:a16="http://schemas.microsoft.com/office/drawing/2014/main" id="{661C9B6D-A674-6ED0-12DF-E5135E6CC871}"/>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799" name="Google Shape;6272;p68">
                <a:extLst>
                  <a:ext uri="{FF2B5EF4-FFF2-40B4-BE49-F238E27FC236}">
                    <a16:creationId xmlns:a16="http://schemas.microsoft.com/office/drawing/2014/main" id="{8C606C41-4562-E488-D730-7C77DADD41DC}"/>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0" name="Google Shape;6273;p68">
                <a:extLst>
                  <a:ext uri="{FF2B5EF4-FFF2-40B4-BE49-F238E27FC236}">
                    <a16:creationId xmlns:a16="http://schemas.microsoft.com/office/drawing/2014/main" id="{2BF7EC25-6B99-EECA-38DC-C6481DB02BD1}"/>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1" name="Google Shape;6274;p68">
                <a:extLst>
                  <a:ext uri="{FF2B5EF4-FFF2-40B4-BE49-F238E27FC236}">
                    <a16:creationId xmlns:a16="http://schemas.microsoft.com/office/drawing/2014/main" id="{5B82F5DE-B519-886C-CC98-D18E12C41E6E}"/>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2" name="Google Shape;6275;p68">
                <a:extLst>
                  <a:ext uri="{FF2B5EF4-FFF2-40B4-BE49-F238E27FC236}">
                    <a16:creationId xmlns:a16="http://schemas.microsoft.com/office/drawing/2014/main" id="{7A5804C0-D8FC-F3BE-3411-8D4E51EA321B}"/>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3" name="Google Shape;6276;p68">
                <a:extLst>
                  <a:ext uri="{FF2B5EF4-FFF2-40B4-BE49-F238E27FC236}">
                    <a16:creationId xmlns:a16="http://schemas.microsoft.com/office/drawing/2014/main" id="{05892D86-B7DE-AF13-4CAD-A84E63950AC0}"/>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4" name="Google Shape;6277;p68">
                <a:extLst>
                  <a:ext uri="{FF2B5EF4-FFF2-40B4-BE49-F238E27FC236}">
                    <a16:creationId xmlns:a16="http://schemas.microsoft.com/office/drawing/2014/main" id="{7E6A00D1-A004-A351-409E-51F42593053B}"/>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5" name="Google Shape;6278;p68">
                <a:extLst>
                  <a:ext uri="{FF2B5EF4-FFF2-40B4-BE49-F238E27FC236}">
                    <a16:creationId xmlns:a16="http://schemas.microsoft.com/office/drawing/2014/main" id="{1CB6F904-7D56-9978-27B5-1E7F527744AE}"/>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6" name="Google Shape;6279;p68">
                <a:extLst>
                  <a:ext uri="{FF2B5EF4-FFF2-40B4-BE49-F238E27FC236}">
                    <a16:creationId xmlns:a16="http://schemas.microsoft.com/office/drawing/2014/main" id="{E3D4913F-67D4-663A-AB36-24C7D77832D3}"/>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7" name="Google Shape;6280;p68">
                <a:extLst>
                  <a:ext uri="{FF2B5EF4-FFF2-40B4-BE49-F238E27FC236}">
                    <a16:creationId xmlns:a16="http://schemas.microsoft.com/office/drawing/2014/main" id="{B7B5D423-C324-0E8F-6CAA-F9E07DA8C399}"/>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8" name="Google Shape;6281;p68">
                <a:extLst>
                  <a:ext uri="{FF2B5EF4-FFF2-40B4-BE49-F238E27FC236}">
                    <a16:creationId xmlns:a16="http://schemas.microsoft.com/office/drawing/2014/main" id="{1E83F841-5CD1-40DD-2C74-ED9ADD8D97A3}"/>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09" name="Google Shape;6282;p68">
                <a:extLst>
                  <a:ext uri="{FF2B5EF4-FFF2-40B4-BE49-F238E27FC236}">
                    <a16:creationId xmlns:a16="http://schemas.microsoft.com/office/drawing/2014/main" id="{4B030CF2-45BB-DE33-8924-AC9336AFFD6C}"/>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0" name="Google Shape;6283;p68">
                <a:extLst>
                  <a:ext uri="{FF2B5EF4-FFF2-40B4-BE49-F238E27FC236}">
                    <a16:creationId xmlns:a16="http://schemas.microsoft.com/office/drawing/2014/main" id="{43CD21AB-BC22-9539-AE5D-6C5977B95A76}"/>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1" name="Google Shape;6284;p68">
                <a:extLst>
                  <a:ext uri="{FF2B5EF4-FFF2-40B4-BE49-F238E27FC236}">
                    <a16:creationId xmlns:a16="http://schemas.microsoft.com/office/drawing/2014/main" id="{8A3C1BAC-73C2-9693-BEDC-EDEBBE7D54BF}"/>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2" name="Google Shape;6285;p68">
                <a:extLst>
                  <a:ext uri="{FF2B5EF4-FFF2-40B4-BE49-F238E27FC236}">
                    <a16:creationId xmlns:a16="http://schemas.microsoft.com/office/drawing/2014/main" id="{88C84F89-0536-ECC8-6758-6FB1F90591F7}"/>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3" name="Google Shape;6286;p68">
                <a:extLst>
                  <a:ext uri="{FF2B5EF4-FFF2-40B4-BE49-F238E27FC236}">
                    <a16:creationId xmlns:a16="http://schemas.microsoft.com/office/drawing/2014/main" id="{488DF877-6878-F9A0-5A1C-9AB9E4802EF3}"/>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4" name="Google Shape;6287;p68">
                <a:extLst>
                  <a:ext uri="{FF2B5EF4-FFF2-40B4-BE49-F238E27FC236}">
                    <a16:creationId xmlns:a16="http://schemas.microsoft.com/office/drawing/2014/main" id="{7A3D94BE-5D82-1582-3047-0DBF026D832A}"/>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5" name="Google Shape;6288;p68">
                <a:extLst>
                  <a:ext uri="{FF2B5EF4-FFF2-40B4-BE49-F238E27FC236}">
                    <a16:creationId xmlns:a16="http://schemas.microsoft.com/office/drawing/2014/main" id="{1B96CFFB-C729-4DC1-0778-ADB2456FE179}"/>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6" name="Google Shape;6289;p68">
                <a:extLst>
                  <a:ext uri="{FF2B5EF4-FFF2-40B4-BE49-F238E27FC236}">
                    <a16:creationId xmlns:a16="http://schemas.microsoft.com/office/drawing/2014/main" id="{62DE4D58-0635-531A-E5A0-2D36FF5B5871}"/>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7" name="Google Shape;6290;p68">
                <a:extLst>
                  <a:ext uri="{FF2B5EF4-FFF2-40B4-BE49-F238E27FC236}">
                    <a16:creationId xmlns:a16="http://schemas.microsoft.com/office/drawing/2014/main" id="{AC0421CC-8D9B-DB99-D12A-70A48944F5AC}"/>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8" name="Google Shape;6291;p68">
                <a:extLst>
                  <a:ext uri="{FF2B5EF4-FFF2-40B4-BE49-F238E27FC236}">
                    <a16:creationId xmlns:a16="http://schemas.microsoft.com/office/drawing/2014/main" id="{3015C3B7-5C9B-6693-1564-2D2ABD05D709}"/>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19" name="Google Shape;6292;p68">
                <a:extLst>
                  <a:ext uri="{FF2B5EF4-FFF2-40B4-BE49-F238E27FC236}">
                    <a16:creationId xmlns:a16="http://schemas.microsoft.com/office/drawing/2014/main" id="{62B73338-30AC-7A3F-C32C-99C5F7D90EFF}"/>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0" name="Google Shape;6293;p68">
                <a:extLst>
                  <a:ext uri="{FF2B5EF4-FFF2-40B4-BE49-F238E27FC236}">
                    <a16:creationId xmlns:a16="http://schemas.microsoft.com/office/drawing/2014/main" id="{31424771-38C8-E33D-4289-8E7AA2E10C82}"/>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1" name="Google Shape;6294;p68">
                <a:extLst>
                  <a:ext uri="{FF2B5EF4-FFF2-40B4-BE49-F238E27FC236}">
                    <a16:creationId xmlns:a16="http://schemas.microsoft.com/office/drawing/2014/main" id="{8E69DD9D-6AEC-D48D-9A84-FADFCC08BE27}"/>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2" name="Google Shape;6295;p68">
                <a:extLst>
                  <a:ext uri="{FF2B5EF4-FFF2-40B4-BE49-F238E27FC236}">
                    <a16:creationId xmlns:a16="http://schemas.microsoft.com/office/drawing/2014/main" id="{860DBD23-8620-90A9-A0B7-7789B8B49834}"/>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3" name="Google Shape;6296;p68">
                <a:extLst>
                  <a:ext uri="{FF2B5EF4-FFF2-40B4-BE49-F238E27FC236}">
                    <a16:creationId xmlns:a16="http://schemas.microsoft.com/office/drawing/2014/main" id="{C3F37DDD-46AC-8C8D-BA0B-011BC5D5A068}"/>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4" name="Google Shape;6297;p68">
                <a:extLst>
                  <a:ext uri="{FF2B5EF4-FFF2-40B4-BE49-F238E27FC236}">
                    <a16:creationId xmlns:a16="http://schemas.microsoft.com/office/drawing/2014/main" id="{4CC4075B-A92C-00AD-F621-BD4F0827830D}"/>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5" name="Google Shape;6298;p68">
                <a:extLst>
                  <a:ext uri="{FF2B5EF4-FFF2-40B4-BE49-F238E27FC236}">
                    <a16:creationId xmlns:a16="http://schemas.microsoft.com/office/drawing/2014/main" id="{284E6E04-46F0-9434-313C-0BFB132DC574}"/>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6" name="Google Shape;6299;p68">
                <a:extLst>
                  <a:ext uri="{FF2B5EF4-FFF2-40B4-BE49-F238E27FC236}">
                    <a16:creationId xmlns:a16="http://schemas.microsoft.com/office/drawing/2014/main" id="{160FA00C-D8B5-827A-ACAA-879FE645A454}"/>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7" name="Google Shape;6300;p68">
                <a:extLst>
                  <a:ext uri="{FF2B5EF4-FFF2-40B4-BE49-F238E27FC236}">
                    <a16:creationId xmlns:a16="http://schemas.microsoft.com/office/drawing/2014/main" id="{7963D281-A6CD-A5F8-5B3A-36883DE7C248}"/>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8" name="Google Shape;6301;p68">
                <a:extLst>
                  <a:ext uri="{FF2B5EF4-FFF2-40B4-BE49-F238E27FC236}">
                    <a16:creationId xmlns:a16="http://schemas.microsoft.com/office/drawing/2014/main" id="{10C0C734-974A-1B8B-535F-8622B3329C0D}"/>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29" name="Google Shape;6302;p68">
                <a:extLst>
                  <a:ext uri="{FF2B5EF4-FFF2-40B4-BE49-F238E27FC236}">
                    <a16:creationId xmlns:a16="http://schemas.microsoft.com/office/drawing/2014/main" id="{6D17DEC5-2922-A4F0-C8C8-0F126D8F3563}"/>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0" name="Google Shape;6303;p68">
                <a:extLst>
                  <a:ext uri="{FF2B5EF4-FFF2-40B4-BE49-F238E27FC236}">
                    <a16:creationId xmlns:a16="http://schemas.microsoft.com/office/drawing/2014/main" id="{DE90BF0A-7DF7-FFC7-CE78-724A7FDB5E14}"/>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1" name="Google Shape;6304;p68">
                <a:extLst>
                  <a:ext uri="{FF2B5EF4-FFF2-40B4-BE49-F238E27FC236}">
                    <a16:creationId xmlns:a16="http://schemas.microsoft.com/office/drawing/2014/main" id="{023F6C87-D284-7CCC-DBBC-C0AD16D515AC}"/>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2" name="Google Shape;6305;p68">
                <a:extLst>
                  <a:ext uri="{FF2B5EF4-FFF2-40B4-BE49-F238E27FC236}">
                    <a16:creationId xmlns:a16="http://schemas.microsoft.com/office/drawing/2014/main" id="{BC0E9482-4650-7E27-C86F-7FD6A6921A6A}"/>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3" name="Google Shape;6306;p68">
                <a:extLst>
                  <a:ext uri="{FF2B5EF4-FFF2-40B4-BE49-F238E27FC236}">
                    <a16:creationId xmlns:a16="http://schemas.microsoft.com/office/drawing/2014/main" id="{4E636A90-F3EE-FFDE-0BF8-FE42F34AE9C5}"/>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4" name="Google Shape;6307;p68">
                <a:extLst>
                  <a:ext uri="{FF2B5EF4-FFF2-40B4-BE49-F238E27FC236}">
                    <a16:creationId xmlns:a16="http://schemas.microsoft.com/office/drawing/2014/main" id="{DF205EAD-E65B-29E8-6169-2B92AA9A5C6B}"/>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5" name="Google Shape;6308;p68">
                <a:extLst>
                  <a:ext uri="{FF2B5EF4-FFF2-40B4-BE49-F238E27FC236}">
                    <a16:creationId xmlns:a16="http://schemas.microsoft.com/office/drawing/2014/main" id="{FFBFE7B6-22C4-C41F-992E-400E94EF0D3A}"/>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6" name="Google Shape;6309;p68">
                <a:extLst>
                  <a:ext uri="{FF2B5EF4-FFF2-40B4-BE49-F238E27FC236}">
                    <a16:creationId xmlns:a16="http://schemas.microsoft.com/office/drawing/2014/main" id="{2E7F6C35-B7FA-AFEF-12B4-04ED95605447}"/>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7" name="Google Shape;6310;p68">
                <a:extLst>
                  <a:ext uri="{FF2B5EF4-FFF2-40B4-BE49-F238E27FC236}">
                    <a16:creationId xmlns:a16="http://schemas.microsoft.com/office/drawing/2014/main" id="{FD5C3231-648C-ADD3-3E81-96322A96BDED}"/>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8" name="Google Shape;6311;p68">
                <a:extLst>
                  <a:ext uri="{FF2B5EF4-FFF2-40B4-BE49-F238E27FC236}">
                    <a16:creationId xmlns:a16="http://schemas.microsoft.com/office/drawing/2014/main" id="{DB74B991-4492-3270-942F-826CA7C84E8C}"/>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39" name="Google Shape;6312;p68">
                <a:extLst>
                  <a:ext uri="{FF2B5EF4-FFF2-40B4-BE49-F238E27FC236}">
                    <a16:creationId xmlns:a16="http://schemas.microsoft.com/office/drawing/2014/main" id="{21F596DD-A711-A16A-93B9-EE86FC84FC80}"/>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0" name="Google Shape;6313;p68">
                <a:extLst>
                  <a:ext uri="{FF2B5EF4-FFF2-40B4-BE49-F238E27FC236}">
                    <a16:creationId xmlns:a16="http://schemas.microsoft.com/office/drawing/2014/main" id="{C9CA2A53-FF7E-B662-FEE0-5AB505AECFBA}"/>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1" name="Google Shape;6314;p68">
                <a:extLst>
                  <a:ext uri="{FF2B5EF4-FFF2-40B4-BE49-F238E27FC236}">
                    <a16:creationId xmlns:a16="http://schemas.microsoft.com/office/drawing/2014/main" id="{259E76C9-8B5E-FFF6-699C-BF577C85D73C}"/>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2" name="Google Shape;6315;p68">
                <a:extLst>
                  <a:ext uri="{FF2B5EF4-FFF2-40B4-BE49-F238E27FC236}">
                    <a16:creationId xmlns:a16="http://schemas.microsoft.com/office/drawing/2014/main" id="{7752438E-0716-DCAC-1E95-BB46D020E2C7}"/>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3" name="Google Shape;6316;p68">
                <a:extLst>
                  <a:ext uri="{FF2B5EF4-FFF2-40B4-BE49-F238E27FC236}">
                    <a16:creationId xmlns:a16="http://schemas.microsoft.com/office/drawing/2014/main" id="{54251E3A-3358-B959-A40A-7796EF727484}"/>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4" name="Google Shape;6317;p68">
                <a:extLst>
                  <a:ext uri="{FF2B5EF4-FFF2-40B4-BE49-F238E27FC236}">
                    <a16:creationId xmlns:a16="http://schemas.microsoft.com/office/drawing/2014/main" id="{B10355BF-D37F-DE68-858B-E881F4837785}"/>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5" name="Google Shape;6318;p68">
                <a:extLst>
                  <a:ext uri="{FF2B5EF4-FFF2-40B4-BE49-F238E27FC236}">
                    <a16:creationId xmlns:a16="http://schemas.microsoft.com/office/drawing/2014/main" id="{0D3AE64B-87D1-B241-F303-2A068F8A3BB4}"/>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6" name="Google Shape;6319;p68">
                <a:extLst>
                  <a:ext uri="{FF2B5EF4-FFF2-40B4-BE49-F238E27FC236}">
                    <a16:creationId xmlns:a16="http://schemas.microsoft.com/office/drawing/2014/main" id="{8A2D7590-EF1A-8446-CBD8-3D65FD92F949}"/>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7" name="Google Shape;6320;p68">
                <a:extLst>
                  <a:ext uri="{FF2B5EF4-FFF2-40B4-BE49-F238E27FC236}">
                    <a16:creationId xmlns:a16="http://schemas.microsoft.com/office/drawing/2014/main" id="{50AAF3F0-56D4-20CA-1DC7-EC989F72B632}"/>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8" name="Google Shape;6321;p68">
                <a:extLst>
                  <a:ext uri="{FF2B5EF4-FFF2-40B4-BE49-F238E27FC236}">
                    <a16:creationId xmlns:a16="http://schemas.microsoft.com/office/drawing/2014/main" id="{D1FD91DD-4900-80D5-B4FC-AD82C0DC6566}"/>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49" name="Google Shape;6322;p68">
                <a:extLst>
                  <a:ext uri="{FF2B5EF4-FFF2-40B4-BE49-F238E27FC236}">
                    <a16:creationId xmlns:a16="http://schemas.microsoft.com/office/drawing/2014/main" id="{04B8BA20-6595-924D-323C-DDCC7669F37B}"/>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0" name="Google Shape;6323;p68">
                <a:extLst>
                  <a:ext uri="{FF2B5EF4-FFF2-40B4-BE49-F238E27FC236}">
                    <a16:creationId xmlns:a16="http://schemas.microsoft.com/office/drawing/2014/main" id="{E975D55D-A068-1CC7-34DC-5063B470DB26}"/>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1" name="Google Shape;6324;p68">
                <a:extLst>
                  <a:ext uri="{FF2B5EF4-FFF2-40B4-BE49-F238E27FC236}">
                    <a16:creationId xmlns:a16="http://schemas.microsoft.com/office/drawing/2014/main" id="{DD533711-EB49-B721-F424-C2923308A271}"/>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2" name="Google Shape;6325;p68">
                <a:extLst>
                  <a:ext uri="{FF2B5EF4-FFF2-40B4-BE49-F238E27FC236}">
                    <a16:creationId xmlns:a16="http://schemas.microsoft.com/office/drawing/2014/main" id="{75C30220-ABD4-F88E-B72F-275F2C99F7F1}"/>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3" name="Google Shape;6326;p68">
                <a:extLst>
                  <a:ext uri="{FF2B5EF4-FFF2-40B4-BE49-F238E27FC236}">
                    <a16:creationId xmlns:a16="http://schemas.microsoft.com/office/drawing/2014/main" id="{C83D3636-393B-B5F5-77BF-6D7E2E679C66}"/>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4" name="Google Shape;6327;p68">
                <a:extLst>
                  <a:ext uri="{FF2B5EF4-FFF2-40B4-BE49-F238E27FC236}">
                    <a16:creationId xmlns:a16="http://schemas.microsoft.com/office/drawing/2014/main" id="{852BCB81-7169-241A-C4B9-51F41B102DE3}"/>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5" name="Google Shape;6328;p68">
                <a:extLst>
                  <a:ext uri="{FF2B5EF4-FFF2-40B4-BE49-F238E27FC236}">
                    <a16:creationId xmlns:a16="http://schemas.microsoft.com/office/drawing/2014/main" id="{FFCC9FD8-CF61-09F7-7905-584053ECE3C0}"/>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6" name="Google Shape;6329;p68">
                <a:extLst>
                  <a:ext uri="{FF2B5EF4-FFF2-40B4-BE49-F238E27FC236}">
                    <a16:creationId xmlns:a16="http://schemas.microsoft.com/office/drawing/2014/main" id="{80359354-16C6-AB64-9C43-272C9061457E}"/>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7" name="Google Shape;6330;p68">
                <a:extLst>
                  <a:ext uri="{FF2B5EF4-FFF2-40B4-BE49-F238E27FC236}">
                    <a16:creationId xmlns:a16="http://schemas.microsoft.com/office/drawing/2014/main" id="{F46C8B9C-E786-2CEA-9CCE-167EAAF64B32}"/>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8" name="Google Shape;6331;p68">
                <a:extLst>
                  <a:ext uri="{FF2B5EF4-FFF2-40B4-BE49-F238E27FC236}">
                    <a16:creationId xmlns:a16="http://schemas.microsoft.com/office/drawing/2014/main" id="{C00426C8-B1BD-CAD9-C953-2147ED0E9FCF}"/>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59" name="Google Shape;6332;p68">
                <a:extLst>
                  <a:ext uri="{FF2B5EF4-FFF2-40B4-BE49-F238E27FC236}">
                    <a16:creationId xmlns:a16="http://schemas.microsoft.com/office/drawing/2014/main" id="{312F4551-FA1B-2F32-B910-24EF0C52BAAB}"/>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0" name="Google Shape;6333;p68">
                <a:extLst>
                  <a:ext uri="{FF2B5EF4-FFF2-40B4-BE49-F238E27FC236}">
                    <a16:creationId xmlns:a16="http://schemas.microsoft.com/office/drawing/2014/main" id="{E590EEA2-1E01-DFB6-172E-840C9795B264}"/>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1" name="Google Shape;6334;p68">
                <a:extLst>
                  <a:ext uri="{FF2B5EF4-FFF2-40B4-BE49-F238E27FC236}">
                    <a16:creationId xmlns:a16="http://schemas.microsoft.com/office/drawing/2014/main" id="{E927922A-EE40-19F9-5C9A-F26C199C60E4}"/>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2" name="Google Shape;6335;p68">
                <a:extLst>
                  <a:ext uri="{FF2B5EF4-FFF2-40B4-BE49-F238E27FC236}">
                    <a16:creationId xmlns:a16="http://schemas.microsoft.com/office/drawing/2014/main" id="{D0009622-1B2E-2DA3-7D66-1F5999CF834C}"/>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3" name="Google Shape;6336;p68">
                <a:extLst>
                  <a:ext uri="{FF2B5EF4-FFF2-40B4-BE49-F238E27FC236}">
                    <a16:creationId xmlns:a16="http://schemas.microsoft.com/office/drawing/2014/main" id="{AE25589B-2DA9-623F-9931-E186A5AE8328}"/>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4" name="Google Shape;6337;p68">
                <a:extLst>
                  <a:ext uri="{FF2B5EF4-FFF2-40B4-BE49-F238E27FC236}">
                    <a16:creationId xmlns:a16="http://schemas.microsoft.com/office/drawing/2014/main" id="{599CFE8E-1E0F-71EC-168A-970491D7E680}"/>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5" name="Google Shape;6338;p68">
                <a:extLst>
                  <a:ext uri="{FF2B5EF4-FFF2-40B4-BE49-F238E27FC236}">
                    <a16:creationId xmlns:a16="http://schemas.microsoft.com/office/drawing/2014/main" id="{E3C0FC98-E572-E004-C844-93926D61671A}"/>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6" name="Google Shape;6339;p68">
                <a:extLst>
                  <a:ext uri="{FF2B5EF4-FFF2-40B4-BE49-F238E27FC236}">
                    <a16:creationId xmlns:a16="http://schemas.microsoft.com/office/drawing/2014/main" id="{91DBED00-9408-9F16-8129-6F2764A2EEEF}"/>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7" name="Google Shape;6340;p68">
                <a:extLst>
                  <a:ext uri="{FF2B5EF4-FFF2-40B4-BE49-F238E27FC236}">
                    <a16:creationId xmlns:a16="http://schemas.microsoft.com/office/drawing/2014/main" id="{89FCBD70-3B0A-FB0D-C6B9-07A4F7490FCB}"/>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8" name="Google Shape;6341;p68">
                <a:extLst>
                  <a:ext uri="{FF2B5EF4-FFF2-40B4-BE49-F238E27FC236}">
                    <a16:creationId xmlns:a16="http://schemas.microsoft.com/office/drawing/2014/main" id="{2129F6BC-D217-39C5-62A1-A387F2D4BA89}"/>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69" name="Google Shape;6342;p68">
                <a:extLst>
                  <a:ext uri="{FF2B5EF4-FFF2-40B4-BE49-F238E27FC236}">
                    <a16:creationId xmlns:a16="http://schemas.microsoft.com/office/drawing/2014/main" id="{13FF72C5-CADB-E8FC-B097-D735AF85A2E8}"/>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0" name="Google Shape;6343;p68">
                <a:extLst>
                  <a:ext uri="{FF2B5EF4-FFF2-40B4-BE49-F238E27FC236}">
                    <a16:creationId xmlns:a16="http://schemas.microsoft.com/office/drawing/2014/main" id="{62A84189-D1A8-CC10-4DBB-D3710689E532}"/>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1" name="Google Shape;6344;p68">
                <a:extLst>
                  <a:ext uri="{FF2B5EF4-FFF2-40B4-BE49-F238E27FC236}">
                    <a16:creationId xmlns:a16="http://schemas.microsoft.com/office/drawing/2014/main" id="{BA62011E-7690-A582-863C-ADA20915CC9B}"/>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2" name="Google Shape;6345;p68">
                <a:extLst>
                  <a:ext uri="{FF2B5EF4-FFF2-40B4-BE49-F238E27FC236}">
                    <a16:creationId xmlns:a16="http://schemas.microsoft.com/office/drawing/2014/main" id="{7F81DDF3-8C1C-50F7-1B33-AD2156BB77DD}"/>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3" name="Google Shape;6346;p68">
                <a:extLst>
                  <a:ext uri="{FF2B5EF4-FFF2-40B4-BE49-F238E27FC236}">
                    <a16:creationId xmlns:a16="http://schemas.microsoft.com/office/drawing/2014/main" id="{E43037B0-EA42-8965-47C8-9CE6181A0F8B}"/>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4" name="Google Shape;6347;p68">
                <a:extLst>
                  <a:ext uri="{FF2B5EF4-FFF2-40B4-BE49-F238E27FC236}">
                    <a16:creationId xmlns:a16="http://schemas.microsoft.com/office/drawing/2014/main" id="{B7328220-653E-B5D0-90F4-83CD9417C276}"/>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5" name="Google Shape;6348;p68">
                <a:extLst>
                  <a:ext uri="{FF2B5EF4-FFF2-40B4-BE49-F238E27FC236}">
                    <a16:creationId xmlns:a16="http://schemas.microsoft.com/office/drawing/2014/main" id="{7EE4C621-A36A-81D6-8F08-308E7115173F}"/>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6" name="Google Shape;6349;p68">
                <a:extLst>
                  <a:ext uri="{FF2B5EF4-FFF2-40B4-BE49-F238E27FC236}">
                    <a16:creationId xmlns:a16="http://schemas.microsoft.com/office/drawing/2014/main" id="{A1CB6155-2974-3841-9ED4-AE1116DE885C}"/>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7" name="Google Shape;6350;p68">
                <a:extLst>
                  <a:ext uri="{FF2B5EF4-FFF2-40B4-BE49-F238E27FC236}">
                    <a16:creationId xmlns:a16="http://schemas.microsoft.com/office/drawing/2014/main" id="{CB880F5C-B7ED-D968-00CC-0F5AD0E6ECA6}"/>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8" name="Google Shape;6351;p68">
                <a:extLst>
                  <a:ext uri="{FF2B5EF4-FFF2-40B4-BE49-F238E27FC236}">
                    <a16:creationId xmlns:a16="http://schemas.microsoft.com/office/drawing/2014/main" id="{77D19325-928F-B6B6-B569-5CB9BD59667D}"/>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79" name="Google Shape;6352;p68">
                <a:extLst>
                  <a:ext uri="{FF2B5EF4-FFF2-40B4-BE49-F238E27FC236}">
                    <a16:creationId xmlns:a16="http://schemas.microsoft.com/office/drawing/2014/main" id="{3DEABD78-BF7D-FD1A-10F6-4F8DBBBCF48F}"/>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0" name="Google Shape;6353;p68">
                <a:extLst>
                  <a:ext uri="{FF2B5EF4-FFF2-40B4-BE49-F238E27FC236}">
                    <a16:creationId xmlns:a16="http://schemas.microsoft.com/office/drawing/2014/main" id="{36120C1F-AA63-B423-8374-F1E0F2E847C3}"/>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1" name="Google Shape;6354;p68">
                <a:extLst>
                  <a:ext uri="{FF2B5EF4-FFF2-40B4-BE49-F238E27FC236}">
                    <a16:creationId xmlns:a16="http://schemas.microsoft.com/office/drawing/2014/main" id="{619315C8-6EFA-1D92-0560-3943EF5B8286}"/>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2" name="Google Shape;6355;p68">
                <a:extLst>
                  <a:ext uri="{FF2B5EF4-FFF2-40B4-BE49-F238E27FC236}">
                    <a16:creationId xmlns:a16="http://schemas.microsoft.com/office/drawing/2014/main" id="{28D7A028-A03A-A8E4-A525-7FE8173B0BB7}"/>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3" name="Google Shape;6356;p68">
                <a:extLst>
                  <a:ext uri="{FF2B5EF4-FFF2-40B4-BE49-F238E27FC236}">
                    <a16:creationId xmlns:a16="http://schemas.microsoft.com/office/drawing/2014/main" id="{4E6B0466-3293-3CBA-D0DF-29752E6E6F89}"/>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4" name="Google Shape;6357;p68">
                <a:extLst>
                  <a:ext uri="{FF2B5EF4-FFF2-40B4-BE49-F238E27FC236}">
                    <a16:creationId xmlns:a16="http://schemas.microsoft.com/office/drawing/2014/main" id="{A3B2E4F6-ECC0-485A-9C89-B39554185854}"/>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5" name="Google Shape;6358;p68">
                <a:extLst>
                  <a:ext uri="{FF2B5EF4-FFF2-40B4-BE49-F238E27FC236}">
                    <a16:creationId xmlns:a16="http://schemas.microsoft.com/office/drawing/2014/main" id="{1156A1D9-723E-68D0-C440-815604E7ED66}"/>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6" name="Google Shape;6359;p68">
                <a:extLst>
                  <a:ext uri="{FF2B5EF4-FFF2-40B4-BE49-F238E27FC236}">
                    <a16:creationId xmlns:a16="http://schemas.microsoft.com/office/drawing/2014/main" id="{C9DF4D81-E304-133A-7374-69039CA0E371}"/>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7" name="Google Shape;6360;p68">
                <a:extLst>
                  <a:ext uri="{FF2B5EF4-FFF2-40B4-BE49-F238E27FC236}">
                    <a16:creationId xmlns:a16="http://schemas.microsoft.com/office/drawing/2014/main" id="{165BC5DA-9802-1BC5-99D9-782F76246565}"/>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8" name="Google Shape;6361;p68">
                <a:extLst>
                  <a:ext uri="{FF2B5EF4-FFF2-40B4-BE49-F238E27FC236}">
                    <a16:creationId xmlns:a16="http://schemas.microsoft.com/office/drawing/2014/main" id="{6B10EFE5-367C-3753-5C72-084891E227EF}"/>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89" name="Google Shape;6362;p68">
                <a:extLst>
                  <a:ext uri="{FF2B5EF4-FFF2-40B4-BE49-F238E27FC236}">
                    <a16:creationId xmlns:a16="http://schemas.microsoft.com/office/drawing/2014/main" id="{DEE3E255-9C06-2E0B-1701-988ED323A6E6}"/>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0" name="Google Shape;6363;p68">
                <a:extLst>
                  <a:ext uri="{FF2B5EF4-FFF2-40B4-BE49-F238E27FC236}">
                    <a16:creationId xmlns:a16="http://schemas.microsoft.com/office/drawing/2014/main" id="{CAB51190-9EEB-AB99-55F2-D42817A5EDAB}"/>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1" name="Google Shape;6364;p68">
                <a:extLst>
                  <a:ext uri="{FF2B5EF4-FFF2-40B4-BE49-F238E27FC236}">
                    <a16:creationId xmlns:a16="http://schemas.microsoft.com/office/drawing/2014/main" id="{0DE879BB-0D95-7229-7307-8B89E3955FB2}"/>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2" name="Google Shape;6365;p68">
                <a:extLst>
                  <a:ext uri="{FF2B5EF4-FFF2-40B4-BE49-F238E27FC236}">
                    <a16:creationId xmlns:a16="http://schemas.microsoft.com/office/drawing/2014/main" id="{50CD829C-5FB9-D365-9F79-AB0E24D52C66}"/>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3" name="Google Shape;6366;p68">
                <a:extLst>
                  <a:ext uri="{FF2B5EF4-FFF2-40B4-BE49-F238E27FC236}">
                    <a16:creationId xmlns:a16="http://schemas.microsoft.com/office/drawing/2014/main" id="{65439445-C71A-E584-5FAC-565A5E1D897A}"/>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4" name="Google Shape;6367;p68">
                <a:extLst>
                  <a:ext uri="{FF2B5EF4-FFF2-40B4-BE49-F238E27FC236}">
                    <a16:creationId xmlns:a16="http://schemas.microsoft.com/office/drawing/2014/main" id="{ECDB58DE-4568-BDBD-564D-A64E3D656966}"/>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5" name="Google Shape;6368;p68">
                <a:extLst>
                  <a:ext uri="{FF2B5EF4-FFF2-40B4-BE49-F238E27FC236}">
                    <a16:creationId xmlns:a16="http://schemas.microsoft.com/office/drawing/2014/main" id="{A7BC1E8E-A1A5-8EE7-0F3E-7A99E3B4E3F3}"/>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6" name="Google Shape;6369;p68">
                <a:extLst>
                  <a:ext uri="{FF2B5EF4-FFF2-40B4-BE49-F238E27FC236}">
                    <a16:creationId xmlns:a16="http://schemas.microsoft.com/office/drawing/2014/main" id="{54F0FE80-696C-8C92-FC88-3B3ECD755448}"/>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7" name="Google Shape;6370;p68">
                <a:extLst>
                  <a:ext uri="{FF2B5EF4-FFF2-40B4-BE49-F238E27FC236}">
                    <a16:creationId xmlns:a16="http://schemas.microsoft.com/office/drawing/2014/main" id="{F7A2CAEE-1357-6865-8AE0-702D782F6F0D}"/>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8" name="Google Shape;6371;p68">
                <a:extLst>
                  <a:ext uri="{FF2B5EF4-FFF2-40B4-BE49-F238E27FC236}">
                    <a16:creationId xmlns:a16="http://schemas.microsoft.com/office/drawing/2014/main" id="{C260FF02-FEAA-1D95-4181-F5B62DFAA19A}"/>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899" name="Google Shape;6372;p68">
                <a:extLst>
                  <a:ext uri="{FF2B5EF4-FFF2-40B4-BE49-F238E27FC236}">
                    <a16:creationId xmlns:a16="http://schemas.microsoft.com/office/drawing/2014/main" id="{5096BA78-B59B-0A33-4996-5F599E90FF4F}"/>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0" name="Google Shape;6373;p68">
                <a:extLst>
                  <a:ext uri="{FF2B5EF4-FFF2-40B4-BE49-F238E27FC236}">
                    <a16:creationId xmlns:a16="http://schemas.microsoft.com/office/drawing/2014/main" id="{83AE470A-7CAB-A817-538F-67701F4D1B8A}"/>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1" name="Google Shape;6374;p68">
                <a:extLst>
                  <a:ext uri="{FF2B5EF4-FFF2-40B4-BE49-F238E27FC236}">
                    <a16:creationId xmlns:a16="http://schemas.microsoft.com/office/drawing/2014/main" id="{C60316A0-A8CA-39DA-D352-3811D1810F9A}"/>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2" name="Google Shape;6375;p68">
                <a:extLst>
                  <a:ext uri="{FF2B5EF4-FFF2-40B4-BE49-F238E27FC236}">
                    <a16:creationId xmlns:a16="http://schemas.microsoft.com/office/drawing/2014/main" id="{1A66E1E0-14B2-F6FD-049D-C863077D25EF}"/>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3" name="Google Shape;6376;p68">
                <a:extLst>
                  <a:ext uri="{FF2B5EF4-FFF2-40B4-BE49-F238E27FC236}">
                    <a16:creationId xmlns:a16="http://schemas.microsoft.com/office/drawing/2014/main" id="{6E403F7C-1A0C-92B1-4D99-613817226E77}"/>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4" name="Google Shape;6377;p68">
                <a:extLst>
                  <a:ext uri="{FF2B5EF4-FFF2-40B4-BE49-F238E27FC236}">
                    <a16:creationId xmlns:a16="http://schemas.microsoft.com/office/drawing/2014/main" id="{21AA5C24-2FEB-2E26-A145-682684A4CA9E}"/>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5" name="Google Shape;6378;p68">
                <a:extLst>
                  <a:ext uri="{FF2B5EF4-FFF2-40B4-BE49-F238E27FC236}">
                    <a16:creationId xmlns:a16="http://schemas.microsoft.com/office/drawing/2014/main" id="{208D6378-844C-F63F-6006-3FFDBBA8FBC8}"/>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6" name="Google Shape;6379;p68">
                <a:extLst>
                  <a:ext uri="{FF2B5EF4-FFF2-40B4-BE49-F238E27FC236}">
                    <a16:creationId xmlns:a16="http://schemas.microsoft.com/office/drawing/2014/main" id="{DFD20E46-3561-F7B4-8DCD-FBEBCB04DB75}"/>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7" name="Google Shape;6380;p68">
                <a:extLst>
                  <a:ext uri="{FF2B5EF4-FFF2-40B4-BE49-F238E27FC236}">
                    <a16:creationId xmlns:a16="http://schemas.microsoft.com/office/drawing/2014/main" id="{A1C48DE5-D704-B06C-D47B-DCDF8F7F63D1}"/>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8" name="Google Shape;6381;p68">
                <a:extLst>
                  <a:ext uri="{FF2B5EF4-FFF2-40B4-BE49-F238E27FC236}">
                    <a16:creationId xmlns:a16="http://schemas.microsoft.com/office/drawing/2014/main" id="{D88219CF-208A-551B-6FD9-1DDE1F38F63D}"/>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09" name="Google Shape;6382;p68">
                <a:extLst>
                  <a:ext uri="{FF2B5EF4-FFF2-40B4-BE49-F238E27FC236}">
                    <a16:creationId xmlns:a16="http://schemas.microsoft.com/office/drawing/2014/main" id="{8A965FBF-FE14-A4C4-8A8C-49FE01CFD2B7}"/>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0" name="Google Shape;6383;p68">
                <a:extLst>
                  <a:ext uri="{FF2B5EF4-FFF2-40B4-BE49-F238E27FC236}">
                    <a16:creationId xmlns:a16="http://schemas.microsoft.com/office/drawing/2014/main" id="{8E7108C4-C26A-306C-7DE0-708343FD3B82}"/>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1" name="Google Shape;6384;p68">
                <a:extLst>
                  <a:ext uri="{FF2B5EF4-FFF2-40B4-BE49-F238E27FC236}">
                    <a16:creationId xmlns:a16="http://schemas.microsoft.com/office/drawing/2014/main" id="{4C83760A-C031-E39E-1461-E059F9297F0B}"/>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2" name="Google Shape;6385;p68">
                <a:extLst>
                  <a:ext uri="{FF2B5EF4-FFF2-40B4-BE49-F238E27FC236}">
                    <a16:creationId xmlns:a16="http://schemas.microsoft.com/office/drawing/2014/main" id="{69F84B44-B1ED-6862-E201-5CF3ADD2E24D}"/>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3" name="Google Shape;6386;p68">
                <a:extLst>
                  <a:ext uri="{FF2B5EF4-FFF2-40B4-BE49-F238E27FC236}">
                    <a16:creationId xmlns:a16="http://schemas.microsoft.com/office/drawing/2014/main" id="{AE8139EC-0AD2-04EF-A22E-C9617792FFE6}"/>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4" name="Google Shape;6387;p68">
                <a:extLst>
                  <a:ext uri="{FF2B5EF4-FFF2-40B4-BE49-F238E27FC236}">
                    <a16:creationId xmlns:a16="http://schemas.microsoft.com/office/drawing/2014/main" id="{1D5BEB64-CA35-6B3F-AC5B-ADFBDBE065CB}"/>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5" name="Google Shape;6388;p68">
                <a:extLst>
                  <a:ext uri="{FF2B5EF4-FFF2-40B4-BE49-F238E27FC236}">
                    <a16:creationId xmlns:a16="http://schemas.microsoft.com/office/drawing/2014/main" id="{DADE6DA2-CFEB-30DB-33FA-79F75B80FECA}"/>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6" name="Google Shape;6389;p68">
                <a:extLst>
                  <a:ext uri="{FF2B5EF4-FFF2-40B4-BE49-F238E27FC236}">
                    <a16:creationId xmlns:a16="http://schemas.microsoft.com/office/drawing/2014/main" id="{6AA470E5-D8B3-9B91-C489-D5C4B1D86A24}"/>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7" name="Google Shape;6390;p68">
                <a:extLst>
                  <a:ext uri="{FF2B5EF4-FFF2-40B4-BE49-F238E27FC236}">
                    <a16:creationId xmlns:a16="http://schemas.microsoft.com/office/drawing/2014/main" id="{9D61521F-43D2-E7CD-00B3-EF3DCA325243}"/>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8" name="Google Shape;6391;p68">
                <a:extLst>
                  <a:ext uri="{FF2B5EF4-FFF2-40B4-BE49-F238E27FC236}">
                    <a16:creationId xmlns:a16="http://schemas.microsoft.com/office/drawing/2014/main" id="{C294CCFD-9F7C-B788-1034-30A6860DF421}"/>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19" name="Google Shape;6392;p68">
                <a:extLst>
                  <a:ext uri="{FF2B5EF4-FFF2-40B4-BE49-F238E27FC236}">
                    <a16:creationId xmlns:a16="http://schemas.microsoft.com/office/drawing/2014/main" id="{5B31F72A-8231-B259-7BD1-933AFA2576B8}"/>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0" name="Google Shape;6393;p68">
                <a:extLst>
                  <a:ext uri="{FF2B5EF4-FFF2-40B4-BE49-F238E27FC236}">
                    <a16:creationId xmlns:a16="http://schemas.microsoft.com/office/drawing/2014/main" id="{3F156195-A3D6-D024-2B18-3ED010B12E4C}"/>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1" name="Google Shape;6394;p68">
                <a:extLst>
                  <a:ext uri="{FF2B5EF4-FFF2-40B4-BE49-F238E27FC236}">
                    <a16:creationId xmlns:a16="http://schemas.microsoft.com/office/drawing/2014/main" id="{DA78C9FC-A973-1CDE-C148-56C312415D01}"/>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2" name="Google Shape;6395;p68">
                <a:extLst>
                  <a:ext uri="{FF2B5EF4-FFF2-40B4-BE49-F238E27FC236}">
                    <a16:creationId xmlns:a16="http://schemas.microsoft.com/office/drawing/2014/main" id="{C8D119CA-3DB0-87EA-5A95-9614F59EE652}"/>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3" name="Google Shape;6396;p68">
                <a:extLst>
                  <a:ext uri="{FF2B5EF4-FFF2-40B4-BE49-F238E27FC236}">
                    <a16:creationId xmlns:a16="http://schemas.microsoft.com/office/drawing/2014/main" id="{204B73E4-4DE1-E2CD-B284-FAD3A6140202}"/>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4" name="Google Shape;6397;p68">
                <a:extLst>
                  <a:ext uri="{FF2B5EF4-FFF2-40B4-BE49-F238E27FC236}">
                    <a16:creationId xmlns:a16="http://schemas.microsoft.com/office/drawing/2014/main" id="{9C537AD1-2FFE-228E-5CA8-CEACEA43D5BD}"/>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5" name="Google Shape;6398;p68">
                <a:extLst>
                  <a:ext uri="{FF2B5EF4-FFF2-40B4-BE49-F238E27FC236}">
                    <a16:creationId xmlns:a16="http://schemas.microsoft.com/office/drawing/2014/main" id="{4EA90303-8713-08F8-BE41-AEBF8A434A42}"/>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6" name="Google Shape;6399;p68">
                <a:extLst>
                  <a:ext uri="{FF2B5EF4-FFF2-40B4-BE49-F238E27FC236}">
                    <a16:creationId xmlns:a16="http://schemas.microsoft.com/office/drawing/2014/main" id="{F4722751-B994-2C1B-1C95-39BB55FB1D63}"/>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7" name="Google Shape;6400;p68">
                <a:extLst>
                  <a:ext uri="{FF2B5EF4-FFF2-40B4-BE49-F238E27FC236}">
                    <a16:creationId xmlns:a16="http://schemas.microsoft.com/office/drawing/2014/main" id="{DC1EC278-80F4-134C-8F40-C4D05DED6092}"/>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8" name="Google Shape;6401;p68">
                <a:extLst>
                  <a:ext uri="{FF2B5EF4-FFF2-40B4-BE49-F238E27FC236}">
                    <a16:creationId xmlns:a16="http://schemas.microsoft.com/office/drawing/2014/main" id="{C496FC9D-260C-7B72-17B7-545C01BCBE7F}"/>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29" name="Google Shape;6402;p68">
                <a:extLst>
                  <a:ext uri="{FF2B5EF4-FFF2-40B4-BE49-F238E27FC236}">
                    <a16:creationId xmlns:a16="http://schemas.microsoft.com/office/drawing/2014/main" id="{16E42350-2AF0-F0B2-1F89-C9B22DE8E264}"/>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0" name="Google Shape;6403;p68">
                <a:extLst>
                  <a:ext uri="{FF2B5EF4-FFF2-40B4-BE49-F238E27FC236}">
                    <a16:creationId xmlns:a16="http://schemas.microsoft.com/office/drawing/2014/main" id="{E51554DB-532C-4EFA-78C4-8F15AFEF2BF3}"/>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1" name="Google Shape;6404;p68">
                <a:extLst>
                  <a:ext uri="{FF2B5EF4-FFF2-40B4-BE49-F238E27FC236}">
                    <a16:creationId xmlns:a16="http://schemas.microsoft.com/office/drawing/2014/main" id="{BD65523D-0F35-8A0E-9D85-12AB3B85695A}"/>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2" name="Google Shape;6405;p68">
                <a:extLst>
                  <a:ext uri="{FF2B5EF4-FFF2-40B4-BE49-F238E27FC236}">
                    <a16:creationId xmlns:a16="http://schemas.microsoft.com/office/drawing/2014/main" id="{C723C3CB-7ED6-7FC2-23CF-2BA0B5190920}"/>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3" name="Google Shape;6406;p68">
                <a:extLst>
                  <a:ext uri="{FF2B5EF4-FFF2-40B4-BE49-F238E27FC236}">
                    <a16:creationId xmlns:a16="http://schemas.microsoft.com/office/drawing/2014/main" id="{58FEA2F5-78B7-47DA-66EE-BC37ECC22E1A}"/>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4" name="Google Shape;6407;p68">
                <a:extLst>
                  <a:ext uri="{FF2B5EF4-FFF2-40B4-BE49-F238E27FC236}">
                    <a16:creationId xmlns:a16="http://schemas.microsoft.com/office/drawing/2014/main" id="{AE61659C-8222-7FC8-3B5E-FB1224B73345}"/>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5" name="Google Shape;6408;p68">
                <a:extLst>
                  <a:ext uri="{FF2B5EF4-FFF2-40B4-BE49-F238E27FC236}">
                    <a16:creationId xmlns:a16="http://schemas.microsoft.com/office/drawing/2014/main" id="{3AABCC7E-5A65-6B47-09C7-7C23F559F7E4}"/>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6" name="Google Shape;6409;p68">
                <a:extLst>
                  <a:ext uri="{FF2B5EF4-FFF2-40B4-BE49-F238E27FC236}">
                    <a16:creationId xmlns:a16="http://schemas.microsoft.com/office/drawing/2014/main" id="{887368CD-F899-B100-E3D4-7FB917E39D6D}"/>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7" name="Google Shape;6410;p68">
                <a:extLst>
                  <a:ext uri="{FF2B5EF4-FFF2-40B4-BE49-F238E27FC236}">
                    <a16:creationId xmlns:a16="http://schemas.microsoft.com/office/drawing/2014/main" id="{E793AE7B-7ED1-3FC4-B833-14439DBF9B67}"/>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8" name="Google Shape;6411;p68">
                <a:extLst>
                  <a:ext uri="{FF2B5EF4-FFF2-40B4-BE49-F238E27FC236}">
                    <a16:creationId xmlns:a16="http://schemas.microsoft.com/office/drawing/2014/main" id="{63A3D0BF-FCF7-7436-7F9A-1AEE4D270E23}"/>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39" name="Google Shape;6412;p68">
                <a:extLst>
                  <a:ext uri="{FF2B5EF4-FFF2-40B4-BE49-F238E27FC236}">
                    <a16:creationId xmlns:a16="http://schemas.microsoft.com/office/drawing/2014/main" id="{87870250-C507-BC0A-21C9-7943C36EC108}"/>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0" name="Google Shape;6413;p68">
                <a:extLst>
                  <a:ext uri="{FF2B5EF4-FFF2-40B4-BE49-F238E27FC236}">
                    <a16:creationId xmlns:a16="http://schemas.microsoft.com/office/drawing/2014/main" id="{E5EFBDD0-79F2-32BA-BC4B-91E54BF2F2A2}"/>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1" name="Google Shape;6414;p68">
                <a:extLst>
                  <a:ext uri="{FF2B5EF4-FFF2-40B4-BE49-F238E27FC236}">
                    <a16:creationId xmlns:a16="http://schemas.microsoft.com/office/drawing/2014/main" id="{09F9130D-176C-6DBB-C6C2-6F05A6AD98B8}"/>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2" name="Google Shape;6415;p68">
                <a:extLst>
                  <a:ext uri="{FF2B5EF4-FFF2-40B4-BE49-F238E27FC236}">
                    <a16:creationId xmlns:a16="http://schemas.microsoft.com/office/drawing/2014/main" id="{47D3CA63-1C80-7C97-F0BB-70222B816CD1}"/>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3" name="Google Shape;6416;p68">
                <a:extLst>
                  <a:ext uri="{FF2B5EF4-FFF2-40B4-BE49-F238E27FC236}">
                    <a16:creationId xmlns:a16="http://schemas.microsoft.com/office/drawing/2014/main" id="{B0A742B9-CDEB-60E0-50A2-113BFF1F31D5}"/>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4" name="Google Shape;6417;p68">
                <a:extLst>
                  <a:ext uri="{FF2B5EF4-FFF2-40B4-BE49-F238E27FC236}">
                    <a16:creationId xmlns:a16="http://schemas.microsoft.com/office/drawing/2014/main" id="{ACA2F191-E4FA-BA60-D4AB-C3B90C1B5E80}"/>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5" name="Google Shape;6418;p68">
                <a:extLst>
                  <a:ext uri="{FF2B5EF4-FFF2-40B4-BE49-F238E27FC236}">
                    <a16:creationId xmlns:a16="http://schemas.microsoft.com/office/drawing/2014/main" id="{E323E368-95EA-E52E-9AC1-11B11B9B0C5F}"/>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6" name="Google Shape;6419;p68">
                <a:extLst>
                  <a:ext uri="{FF2B5EF4-FFF2-40B4-BE49-F238E27FC236}">
                    <a16:creationId xmlns:a16="http://schemas.microsoft.com/office/drawing/2014/main" id="{B9E33C86-53C3-50A1-02CB-1A2218915C81}"/>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7" name="Google Shape;6420;p68">
                <a:extLst>
                  <a:ext uri="{FF2B5EF4-FFF2-40B4-BE49-F238E27FC236}">
                    <a16:creationId xmlns:a16="http://schemas.microsoft.com/office/drawing/2014/main" id="{91DBEB3E-2E33-DF33-7A9A-EC9003E166CE}"/>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8" name="Google Shape;6421;p68">
                <a:extLst>
                  <a:ext uri="{FF2B5EF4-FFF2-40B4-BE49-F238E27FC236}">
                    <a16:creationId xmlns:a16="http://schemas.microsoft.com/office/drawing/2014/main" id="{5527F270-B776-D4FB-261C-2426BAB31EE6}"/>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49" name="Google Shape;6422;p68">
                <a:extLst>
                  <a:ext uri="{FF2B5EF4-FFF2-40B4-BE49-F238E27FC236}">
                    <a16:creationId xmlns:a16="http://schemas.microsoft.com/office/drawing/2014/main" id="{E8C84D10-4972-5ED6-900F-1F62E080EF89}"/>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0" name="Google Shape;6423;p68">
                <a:extLst>
                  <a:ext uri="{FF2B5EF4-FFF2-40B4-BE49-F238E27FC236}">
                    <a16:creationId xmlns:a16="http://schemas.microsoft.com/office/drawing/2014/main" id="{45AC90B4-CB41-893C-389C-396331BC6890}"/>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1" name="Google Shape;6424;p68">
                <a:extLst>
                  <a:ext uri="{FF2B5EF4-FFF2-40B4-BE49-F238E27FC236}">
                    <a16:creationId xmlns:a16="http://schemas.microsoft.com/office/drawing/2014/main" id="{F70613CF-A38F-4F22-2D3F-D946D0DC9522}"/>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2" name="Google Shape;6425;p68">
                <a:extLst>
                  <a:ext uri="{FF2B5EF4-FFF2-40B4-BE49-F238E27FC236}">
                    <a16:creationId xmlns:a16="http://schemas.microsoft.com/office/drawing/2014/main" id="{A9B1B5C3-522D-CF27-2CB5-8DAAEF0B1E58}"/>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3" name="Google Shape;6426;p68">
                <a:extLst>
                  <a:ext uri="{FF2B5EF4-FFF2-40B4-BE49-F238E27FC236}">
                    <a16:creationId xmlns:a16="http://schemas.microsoft.com/office/drawing/2014/main" id="{F1B00AD4-62F2-2497-9581-465FE47C2EB9}"/>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4" name="Google Shape;6427;p68">
                <a:extLst>
                  <a:ext uri="{FF2B5EF4-FFF2-40B4-BE49-F238E27FC236}">
                    <a16:creationId xmlns:a16="http://schemas.microsoft.com/office/drawing/2014/main" id="{ECB87C28-4C83-CB42-12DA-4AE847478FFA}"/>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5" name="Google Shape;6428;p68">
                <a:extLst>
                  <a:ext uri="{FF2B5EF4-FFF2-40B4-BE49-F238E27FC236}">
                    <a16:creationId xmlns:a16="http://schemas.microsoft.com/office/drawing/2014/main" id="{AC770C5F-FC76-0E81-DE1A-6839AB210984}"/>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6" name="Google Shape;6429;p68">
                <a:extLst>
                  <a:ext uri="{FF2B5EF4-FFF2-40B4-BE49-F238E27FC236}">
                    <a16:creationId xmlns:a16="http://schemas.microsoft.com/office/drawing/2014/main" id="{C756FD3E-9948-719D-0B28-F2EA726C91CC}"/>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7" name="Google Shape;6430;p68">
                <a:extLst>
                  <a:ext uri="{FF2B5EF4-FFF2-40B4-BE49-F238E27FC236}">
                    <a16:creationId xmlns:a16="http://schemas.microsoft.com/office/drawing/2014/main" id="{8ADFBE50-1844-021A-642E-7EC15C1E2662}"/>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8" name="Google Shape;6431;p68">
                <a:extLst>
                  <a:ext uri="{FF2B5EF4-FFF2-40B4-BE49-F238E27FC236}">
                    <a16:creationId xmlns:a16="http://schemas.microsoft.com/office/drawing/2014/main" id="{1F79C93B-A59F-3D79-7827-80EC0578A9FD}"/>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59" name="Google Shape;6432;p68">
                <a:extLst>
                  <a:ext uri="{FF2B5EF4-FFF2-40B4-BE49-F238E27FC236}">
                    <a16:creationId xmlns:a16="http://schemas.microsoft.com/office/drawing/2014/main" id="{9446A736-4BB0-DC07-8794-A3D784C8DFEC}"/>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0" name="Google Shape;6433;p68">
                <a:extLst>
                  <a:ext uri="{FF2B5EF4-FFF2-40B4-BE49-F238E27FC236}">
                    <a16:creationId xmlns:a16="http://schemas.microsoft.com/office/drawing/2014/main" id="{B44792D3-189E-8E99-F6E3-32974F40CB9E}"/>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1" name="Google Shape;6434;p68">
                <a:extLst>
                  <a:ext uri="{FF2B5EF4-FFF2-40B4-BE49-F238E27FC236}">
                    <a16:creationId xmlns:a16="http://schemas.microsoft.com/office/drawing/2014/main" id="{AF3AAC43-3EE7-E142-9802-58D2DD272153}"/>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2" name="Google Shape;6435;p68">
                <a:extLst>
                  <a:ext uri="{FF2B5EF4-FFF2-40B4-BE49-F238E27FC236}">
                    <a16:creationId xmlns:a16="http://schemas.microsoft.com/office/drawing/2014/main" id="{A507701A-CE74-C333-6751-22D53AB5E73D}"/>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3" name="Google Shape;6436;p68">
                <a:extLst>
                  <a:ext uri="{FF2B5EF4-FFF2-40B4-BE49-F238E27FC236}">
                    <a16:creationId xmlns:a16="http://schemas.microsoft.com/office/drawing/2014/main" id="{4DAA9872-8C6F-8339-2801-6186A2F38734}"/>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4" name="Google Shape;6437;p68">
                <a:extLst>
                  <a:ext uri="{FF2B5EF4-FFF2-40B4-BE49-F238E27FC236}">
                    <a16:creationId xmlns:a16="http://schemas.microsoft.com/office/drawing/2014/main" id="{0EB85EAF-E221-E1B9-C87D-94B9B818C042}"/>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5" name="Google Shape;6438;p68">
                <a:extLst>
                  <a:ext uri="{FF2B5EF4-FFF2-40B4-BE49-F238E27FC236}">
                    <a16:creationId xmlns:a16="http://schemas.microsoft.com/office/drawing/2014/main" id="{6C940394-A7E2-3B16-10B1-D17805BAD934}"/>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6" name="Google Shape;6439;p68">
                <a:extLst>
                  <a:ext uri="{FF2B5EF4-FFF2-40B4-BE49-F238E27FC236}">
                    <a16:creationId xmlns:a16="http://schemas.microsoft.com/office/drawing/2014/main" id="{484EBA79-C017-A872-25C0-4EAD174F056C}"/>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7" name="Google Shape;6440;p68">
                <a:extLst>
                  <a:ext uri="{FF2B5EF4-FFF2-40B4-BE49-F238E27FC236}">
                    <a16:creationId xmlns:a16="http://schemas.microsoft.com/office/drawing/2014/main" id="{1834FE5E-63CE-69D4-22C8-3479B583F5CB}"/>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8" name="Google Shape;6441;p68">
                <a:extLst>
                  <a:ext uri="{FF2B5EF4-FFF2-40B4-BE49-F238E27FC236}">
                    <a16:creationId xmlns:a16="http://schemas.microsoft.com/office/drawing/2014/main" id="{C8A79F9E-D622-EB14-DF6C-A063E1D8A005}"/>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69" name="Google Shape;6442;p68">
                <a:extLst>
                  <a:ext uri="{FF2B5EF4-FFF2-40B4-BE49-F238E27FC236}">
                    <a16:creationId xmlns:a16="http://schemas.microsoft.com/office/drawing/2014/main" id="{DB1CA8FE-4528-66F0-284B-11A7C3C31A1E}"/>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0" name="Google Shape;6443;p68">
                <a:extLst>
                  <a:ext uri="{FF2B5EF4-FFF2-40B4-BE49-F238E27FC236}">
                    <a16:creationId xmlns:a16="http://schemas.microsoft.com/office/drawing/2014/main" id="{F9ADC509-7119-D012-5CAB-08385E6241E3}"/>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1" name="Google Shape;6444;p68">
                <a:extLst>
                  <a:ext uri="{FF2B5EF4-FFF2-40B4-BE49-F238E27FC236}">
                    <a16:creationId xmlns:a16="http://schemas.microsoft.com/office/drawing/2014/main" id="{A1C097AA-CD2E-6BAF-8AB2-64D1C5C2A44E}"/>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2" name="Google Shape;6445;p68">
                <a:extLst>
                  <a:ext uri="{FF2B5EF4-FFF2-40B4-BE49-F238E27FC236}">
                    <a16:creationId xmlns:a16="http://schemas.microsoft.com/office/drawing/2014/main" id="{17431B71-A27A-0C6C-07E5-E472CA8AE073}"/>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3" name="Google Shape;6446;p68">
                <a:extLst>
                  <a:ext uri="{FF2B5EF4-FFF2-40B4-BE49-F238E27FC236}">
                    <a16:creationId xmlns:a16="http://schemas.microsoft.com/office/drawing/2014/main" id="{A81CC10D-A68B-8F76-1CA8-F40EE9179EC7}"/>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4" name="Google Shape;6447;p68">
                <a:extLst>
                  <a:ext uri="{FF2B5EF4-FFF2-40B4-BE49-F238E27FC236}">
                    <a16:creationId xmlns:a16="http://schemas.microsoft.com/office/drawing/2014/main" id="{AC0D4698-5E12-5B5F-AE82-189AFCB5502C}"/>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5" name="Google Shape;6448;p68">
                <a:extLst>
                  <a:ext uri="{FF2B5EF4-FFF2-40B4-BE49-F238E27FC236}">
                    <a16:creationId xmlns:a16="http://schemas.microsoft.com/office/drawing/2014/main" id="{3CEBB3A4-C885-B1D2-1C73-AD65C238F239}"/>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6" name="Google Shape;6449;p68">
                <a:extLst>
                  <a:ext uri="{FF2B5EF4-FFF2-40B4-BE49-F238E27FC236}">
                    <a16:creationId xmlns:a16="http://schemas.microsoft.com/office/drawing/2014/main" id="{2DE43A1E-B664-93B8-2331-62B38608AE98}"/>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7" name="Google Shape;6450;p68">
                <a:extLst>
                  <a:ext uri="{FF2B5EF4-FFF2-40B4-BE49-F238E27FC236}">
                    <a16:creationId xmlns:a16="http://schemas.microsoft.com/office/drawing/2014/main" id="{66FB7DCD-FB5F-61D1-D642-526A2859B5BC}"/>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8" name="Google Shape;6451;p68">
                <a:extLst>
                  <a:ext uri="{FF2B5EF4-FFF2-40B4-BE49-F238E27FC236}">
                    <a16:creationId xmlns:a16="http://schemas.microsoft.com/office/drawing/2014/main" id="{049963F6-419E-E82B-4256-B8313D28DF3C}"/>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79" name="Google Shape;6452;p68">
                <a:extLst>
                  <a:ext uri="{FF2B5EF4-FFF2-40B4-BE49-F238E27FC236}">
                    <a16:creationId xmlns:a16="http://schemas.microsoft.com/office/drawing/2014/main" id="{DD01062A-5483-1935-D58F-67956B1CE950}"/>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0" name="Google Shape;6453;p68">
                <a:extLst>
                  <a:ext uri="{FF2B5EF4-FFF2-40B4-BE49-F238E27FC236}">
                    <a16:creationId xmlns:a16="http://schemas.microsoft.com/office/drawing/2014/main" id="{4C22EFC9-01D2-AD8E-57AF-8A095E12637A}"/>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1" name="Google Shape;6454;p68">
                <a:extLst>
                  <a:ext uri="{FF2B5EF4-FFF2-40B4-BE49-F238E27FC236}">
                    <a16:creationId xmlns:a16="http://schemas.microsoft.com/office/drawing/2014/main" id="{DB162AEE-0716-B695-2792-9237CF71FE4F}"/>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2" name="Google Shape;6455;p68">
                <a:extLst>
                  <a:ext uri="{FF2B5EF4-FFF2-40B4-BE49-F238E27FC236}">
                    <a16:creationId xmlns:a16="http://schemas.microsoft.com/office/drawing/2014/main" id="{5C8DDE10-C2AF-C919-704B-290D45482A33}"/>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3" name="Google Shape;6456;p68">
                <a:extLst>
                  <a:ext uri="{FF2B5EF4-FFF2-40B4-BE49-F238E27FC236}">
                    <a16:creationId xmlns:a16="http://schemas.microsoft.com/office/drawing/2014/main" id="{8C915145-ECF6-AE98-EA36-A73A138B0CDC}"/>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4" name="Google Shape;6457;p68">
                <a:extLst>
                  <a:ext uri="{FF2B5EF4-FFF2-40B4-BE49-F238E27FC236}">
                    <a16:creationId xmlns:a16="http://schemas.microsoft.com/office/drawing/2014/main" id="{2B67B400-D173-0B7B-AC25-CBC326C879E7}"/>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5" name="Google Shape;6458;p68">
                <a:extLst>
                  <a:ext uri="{FF2B5EF4-FFF2-40B4-BE49-F238E27FC236}">
                    <a16:creationId xmlns:a16="http://schemas.microsoft.com/office/drawing/2014/main" id="{78B89567-BDF0-0931-E969-FB0AA8A9C321}"/>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6" name="Google Shape;6459;p68">
                <a:extLst>
                  <a:ext uri="{FF2B5EF4-FFF2-40B4-BE49-F238E27FC236}">
                    <a16:creationId xmlns:a16="http://schemas.microsoft.com/office/drawing/2014/main" id="{55ADA0C6-03C8-A6BA-DCBF-D51E63804D99}"/>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7" name="Google Shape;6460;p68">
                <a:extLst>
                  <a:ext uri="{FF2B5EF4-FFF2-40B4-BE49-F238E27FC236}">
                    <a16:creationId xmlns:a16="http://schemas.microsoft.com/office/drawing/2014/main" id="{B958058D-BEE1-C771-822F-9E89C9D42C95}"/>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8" name="Google Shape;6461;p68">
                <a:extLst>
                  <a:ext uri="{FF2B5EF4-FFF2-40B4-BE49-F238E27FC236}">
                    <a16:creationId xmlns:a16="http://schemas.microsoft.com/office/drawing/2014/main" id="{6B10E325-CF82-543A-9C6C-FA590075B821}"/>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89" name="Google Shape;6462;p68">
                <a:extLst>
                  <a:ext uri="{FF2B5EF4-FFF2-40B4-BE49-F238E27FC236}">
                    <a16:creationId xmlns:a16="http://schemas.microsoft.com/office/drawing/2014/main" id="{2F0F9C36-6487-9E88-1E01-2F94D159E13A}"/>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0" name="Google Shape;6463;p68">
                <a:extLst>
                  <a:ext uri="{FF2B5EF4-FFF2-40B4-BE49-F238E27FC236}">
                    <a16:creationId xmlns:a16="http://schemas.microsoft.com/office/drawing/2014/main" id="{9C4E30BC-68C9-5485-4CE7-4AB09F241F4F}"/>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1" name="Google Shape;6464;p68">
                <a:extLst>
                  <a:ext uri="{FF2B5EF4-FFF2-40B4-BE49-F238E27FC236}">
                    <a16:creationId xmlns:a16="http://schemas.microsoft.com/office/drawing/2014/main" id="{1A783229-8F4A-6B7D-EDCD-FFFC7E0C36ED}"/>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2" name="Google Shape;6465;p68">
                <a:extLst>
                  <a:ext uri="{FF2B5EF4-FFF2-40B4-BE49-F238E27FC236}">
                    <a16:creationId xmlns:a16="http://schemas.microsoft.com/office/drawing/2014/main" id="{45A8C765-4457-2ACF-1201-63F0AAFA28A8}"/>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3" name="Google Shape;6466;p68">
                <a:extLst>
                  <a:ext uri="{FF2B5EF4-FFF2-40B4-BE49-F238E27FC236}">
                    <a16:creationId xmlns:a16="http://schemas.microsoft.com/office/drawing/2014/main" id="{CBE97B29-CB2F-F710-30B8-FEE9971C71A7}"/>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4" name="Google Shape;6467;p68">
                <a:extLst>
                  <a:ext uri="{FF2B5EF4-FFF2-40B4-BE49-F238E27FC236}">
                    <a16:creationId xmlns:a16="http://schemas.microsoft.com/office/drawing/2014/main" id="{F85467F1-2750-8B78-B9AD-7D6A68A82079}"/>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5" name="Google Shape;6468;p68">
                <a:extLst>
                  <a:ext uri="{FF2B5EF4-FFF2-40B4-BE49-F238E27FC236}">
                    <a16:creationId xmlns:a16="http://schemas.microsoft.com/office/drawing/2014/main" id="{219307EB-EAF7-B0FD-C064-F8255FCD423A}"/>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6" name="Google Shape;6469;p68">
                <a:extLst>
                  <a:ext uri="{FF2B5EF4-FFF2-40B4-BE49-F238E27FC236}">
                    <a16:creationId xmlns:a16="http://schemas.microsoft.com/office/drawing/2014/main" id="{C6BDA26F-9CED-2288-5844-77B0BD7803D2}"/>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7" name="Google Shape;6470;p68">
                <a:extLst>
                  <a:ext uri="{FF2B5EF4-FFF2-40B4-BE49-F238E27FC236}">
                    <a16:creationId xmlns:a16="http://schemas.microsoft.com/office/drawing/2014/main" id="{78AD240B-A33D-99DA-9EE8-E30032D5E293}"/>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8" name="Google Shape;6471;p68">
                <a:extLst>
                  <a:ext uri="{FF2B5EF4-FFF2-40B4-BE49-F238E27FC236}">
                    <a16:creationId xmlns:a16="http://schemas.microsoft.com/office/drawing/2014/main" id="{7DEC2484-2892-DFFD-1C89-DC2186C64A6D}"/>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3999" name="Google Shape;6472;p68">
                <a:extLst>
                  <a:ext uri="{FF2B5EF4-FFF2-40B4-BE49-F238E27FC236}">
                    <a16:creationId xmlns:a16="http://schemas.microsoft.com/office/drawing/2014/main" id="{5DC467C9-D12B-9CBB-B5D8-61412EE8869A}"/>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0" name="Google Shape;6473;p68">
                <a:extLst>
                  <a:ext uri="{FF2B5EF4-FFF2-40B4-BE49-F238E27FC236}">
                    <a16:creationId xmlns:a16="http://schemas.microsoft.com/office/drawing/2014/main" id="{DF09C607-6E21-E6DA-6C3B-FC2A5F178267}"/>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1" name="Google Shape;6474;p68">
                <a:extLst>
                  <a:ext uri="{FF2B5EF4-FFF2-40B4-BE49-F238E27FC236}">
                    <a16:creationId xmlns:a16="http://schemas.microsoft.com/office/drawing/2014/main" id="{81CDB721-9D8B-B3B8-333E-C71E60E37338}"/>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2" name="Google Shape;6475;p68">
                <a:extLst>
                  <a:ext uri="{FF2B5EF4-FFF2-40B4-BE49-F238E27FC236}">
                    <a16:creationId xmlns:a16="http://schemas.microsoft.com/office/drawing/2014/main" id="{44A12F9C-9D70-20A3-EA0E-5AED675C079A}"/>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3" name="Google Shape;6476;p68">
                <a:extLst>
                  <a:ext uri="{FF2B5EF4-FFF2-40B4-BE49-F238E27FC236}">
                    <a16:creationId xmlns:a16="http://schemas.microsoft.com/office/drawing/2014/main" id="{F91C6D85-A83A-CAB3-BD36-8FA1D9853C96}"/>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4" name="Google Shape;6477;p68">
                <a:extLst>
                  <a:ext uri="{FF2B5EF4-FFF2-40B4-BE49-F238E27FC236}">
                    <a16:creationId xmlns:a16="http://schemas.microsoft.com/office/drawing/2014/main" id="{AF4A16DA-DE82-7B30-B228-5C5B754C6910}"/>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5" name="Google Shape;6478;p68">
                <a:extLst>
                  <a:ext uri="{FF2B5EF4-FFF2-40B4-BE49-F238E27FC236}">
                    <a16:creationId xmlns:a16="http://schemas.microsoft.com/office/drawing/2014/main" id="{D54D711F-4764-C356-BD36-5643CA55F444}"/>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6" name="Google Shape;6479;p68">
                <a:extLst>
                  <a:ext uri="{FF2B5EF4-FFF2-40B4-BE49-F238E27FC236}">
                    <a16:creationId xmlns:a16="http://schemas.microsoft.com/office/drawing/2014/main" id="{338D6B0D-823E-83A9-59FB-DAB2C59BFAD5}"/>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7" name="Google Shape;6480;p68">
                <a:extLst>
                  <a:ext uri="{FF2B5EF4-FFF2-40B4-BE49-F238E27FC236}">
                    <a16:creationId xmlns:a16="http://schemas.microsoft.com/office/drawing/2014/main" id="{2F6959B3-E054-7346-4EA7-A2C33DA5B97E}"/>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8" name="Google Shape;6481;p68">
                <a:extLst>
                  <a:ext uri="{FF2B5EF4-FFF2-40B4-BE49-F238E27FC236}">
                    <a16:creationId xmlns:a16="http://schemas.microsoft.com/office/drawing/2014/main" id="{15B86202-4362-B411-2F40-68472D1DE541}"/>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09" name="Google Shape;6482;p68">
                <a:extLst>
                  <a:ext uri="{FF2B5EF4-FFF2-40B4-BE49-F238E27FC236}">
                    <a16:creationId xmlns:a16="http://schemas.microsoft.com/office/drawing/2014/main" id="{430B8EAC-1192-3097-C383-E128A7171F15}"/>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0" name="Google Shape;6483;p68">
                <a:extLst>
                  <a:ext uri="{FF2B5EF4-FFF2-40B4-BE49-F238E27FC236}">
                    <a16:creationId xmlns:a16="http://schemas.microsoft.com/office/drawing/2014/main" id="{3F32C38A-CF0F-90CC-B4B2-AD5CE14A52A5}"/>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1" name="Google Shape;6484;p68">
                <a:extLst>
                  <a:ext uri="{FF2B5EF4-FFF2-40B4-BE49-F238E27FC236}">
                    <a16:creationId xmlns:a16="http://schemas.microsoft.com/office/drawing/2014/main" id="{D1E91BCE-1FC0-E912-7144-F4DDF3DDFB7E}"/>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2" name="Google Shape;6485;p68">
                <a:extLst>
                  <a:ext uri="{FF2B5EF4-FFF2-40B4-BE49-F238E27FC236}">
                    <a16:creationId xmlns:a16="http://schemas.microsoft.com/office/drawing/2014/main" id="{CAA4AE8D-E8B0-9341-ACE5-E2A75AE8955A}"/>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3" name="Google Shape;6486;p68">
                <a:extLst>
                  <a:ext uri="{FF2B5EF4-FFF2-40B4-BE49-F238E27FC236}">
                    <a16:creationId xmlns:a16="http://schemas.microsoft.com/office/drawing/2014/main" id="{1241DB3F-4D24-B5A0-2630-D6363A43AF90}"/>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4" name="Google Shape;6487;p68">
                <a:extLst>
                  <a:ext uri="{FF2B5EF4-FFF2-40B4-BE49-F238E27FC236}">
                    <a16:creationId xmlns:a16="http://schemas.microsoft.com/office/drawing/2014/main" id="{90C429E6-6D31-6AEC-2300-C952ED3260C3}"/>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5" name="Google Shape;6488;p68">
                <a:extLst>
                  <a:ext uri="{FF2B5EF4-FFF2-40B4-BE49-F238E27FC236}">
                    <a16:creationId xmlns:a16="http://schemas.microsoft.com/office/drawing/2014/main" id="{6B114E1E-4ABE-1E14-7843-F4829660FA44}"/>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6" name="Google Shape;6489;p68">
                <a:extLst>
                  <a:ext uri="{FF2B5EF4-FFF2-40B4-BE49-F238E27FC236}">
                    <a16:creationId xmlns:a16="http://schemas.microsoft.com/office/drawing/2014/main" id="{911D60C3-4105-5A9A-8D47-32B1E7294F58}"/>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7" name="Google Shape;6490;p68">
                <a:extLst>
                  <a:ext uri="{FF2B5EF4-FFF2-40B4-BE49-F238E27FC236}">
                    <a16:creationId xmlns:a16="http://schemas.microsoft.com/office/drawing/2014/main" id="{250C9FC2-FD55-9E7E-338E-62D405C4CC52}"/>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8" name="Google Shape;6491;p68">
                <a:extLst>
                  <a:ext uri="{FF2B5EF4-FFF2-40B4-BE49-F238E27FC236}">
                    <a16:creationId xmlns:a16="http://schemas.microsoft.com/office/drawing/2014/main" id="{FC92912F-B64B-822B-6BE2-498F1D7E51F6}"/>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19" name="Google Shape;6492;p68">
                <a:extLst>
                  <a:ext uri="{FF2B5EF4-FFF2-40B4-BE49-F238E27FC236}">
                    <a16:creationId xmlns:a16="http://schemas.microsoft.com/office/drawing/2014/main" id="{97C2CB54-FB5C-358B-4C6C-16160728F0B5}"/>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0" name="Google Shape;6493;p68">
                <a:extLst>
                  <a:ext uri="{FF2B5EF4-FFF2-40B4-BE49-F238E27FC236}">
                    <a16:creationId xmlns:a16="http://schemas.microsoft.com/office/drawing/2014/main" id="{7FE7A30A-5ED6-97D2-AA78-14003B67E99D}"/>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1" name="Google Shape;6494;p68">
                <a:extLst>
                  <a:ext uri="{FF2B5EF4-FFF2-40B4-BE49-F238E27FC236}">
                    <a16:creationId xmlns:a16="http://schemas.microsoft.com/office/drawing/2014/main" id="{D5D4E574-9EA9-BC6C-A4E0-F27C442DE772}"/>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2" name="Google Shape;6495;p68">
                <a:extLst>
                  <a:ext uri="{FF2B5EF4-FFF2-40B4-BE49-F238E27FC236}">
                    <a16:creationId xmlns:a16="http://schemas.microsoft.com/office/drawing/2014/main" id="{263F1014-782B-4F5F-1D50-EF52B5E8B5E6}"/>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3" name="Google Shape;6496;p68">
                <a:extLst>
                  <a:ext uri="{FF2B5EF4-FFF2-40B4-BE49-F238E27FC236}">
                    <a16:creationId xmlns:a16="http://schemas.microsoft.com/office/drawing/2014/main" id="{D1E769F9-6826-16C1-B459-F52012145A12}"/>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4" name="Google Shape;6497;p68">
                <a:extLst>
                  <a:ext uri="{FF2B5EF4-FFF2-40B4-BE49-F238E27FC236}">
                    <a16:creationId xmlns:a16="http://schemas.microsoft.com/office/drawing/2014/main" id="{2AC8E128-B0EB-C647-5A7E-89029F2901EA}"/>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5" name="Google Shape;6498;p68">
                <a:extLst>
                  <a:ext uri="{FF2B5EF4-FFF2-40B4-BE49-F238E27FC236}">
                    <a16:creationId xmlns:a16="http://schemas.microsoft.com/office/drawing/2014/main" id="{010713F4-D8EC-7C07-BCC9-1669AA88F7D0}"/>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6" name="Google Shape;6499;p68">
                <a:extLst>
                  <a:ext uri="{FF2B5EF4-FFF2-40B4-BE49-F238E27FC236}">
                    <a16:creationId xmlns:a16="http://schemas.microsoft.com/office/drawing/2014/main" id="{85A56493-0297-2829-1A16-FDC791F6D0AA}"/>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7" name="Google Shape;6500;p68">
                <a:extLst>
                  <a:ext uri="{FF2B5EF4-FFF2-40B4-BE49-F238E27FC236}">
                    <a16:creationId xmlns:a16="http://schemas.microsoft.com/office/drawing/2014/main" id="{D93B9052-9B36-972C-368B-B30FFE312886}"/>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8" name="Google Shape;6501;p68">
                <a:extLst>
                  <a:ext uri="{FF2B5EF4-FFF2-40B4-BE49-F238E27FC236}">
                    <a16:creationId xmlns:a16="http://schemas.microsoft.com/office/drawing/2014/main" id="{E380D485-3CA9-8D5A-32ED-0493D16D9754}"/>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29" name="Google Shape;6502;p68">
                <a:extLst>
                  <a:ext uri="{FF2B5EF4-FFF2-40B4-BE49-F238E27FC236}">
                    <a16:creationId xmlns:a16="http://schemas.microsoft.com/office/drawing/2014/main" id="{8F5DDDF6-15FD-365C-ACB5-7973D9848D84}"/>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0" name="Google Shape;6503;p68">
                <a:extLst>
                  <a:ext uri="{FF2B5EF4-FFF2-40B4-BE49-F238E27FC236}">
                    <a16:creationId xmlns:a16="http://schemas.microsoft.com/office/drawing/2014/main" id="{C691EB2A-2ABA-67D7-BEDA-5F82C1DE8E35}"/>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1" name="Google Shape;6504;p68">
                <a:extLst>
                  <a:ext uri="{FF2B5EF4-FFF2-40B4-BE49-F238E27FC236}">
                    <a16:creationId xmlns:a16="http://schemas.microsoft.com/office/drawing/2014/main" id="{F5D1FB34-1A27-C106-B7CB-91977821E399}"/>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2" name="Google Shape;6505;p68">
                <a:extLst>
                  <a:ext uri="{FF2B5EF4-FFF2-40B4-BE49-F238E27FC236}">
                    <a16:creationId xmlns:a16="http://schemas.microsoft.com/office/drawing/2014/main" id="{D7272876-729A-8838-F012-9A5FECAFC24A}"/>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3" name="Google Shape;6506;p68">
                <a:extLst>
                  <a:ext uri="{FF2B5EF4-FFF2-40B4-BE49-F238E27FC236}">
                    <a16:creationId xmlns:a16="http://schemas.microsoft.com/office/drawing/2014/main" id="{D81BBF80-DAFB-B6CB-DF8A-F9398C5F3EA4}"/>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4" name="Google Shape;6507;p68">
                <a:extLst>
                  <a:ext uri="{FF2B5EF4-FFF2-40B4-BE49-F238E27FC236}">
                    <a16:creationId xmlns:a16="http://schemas.microsoft.com/office/drawing/2014/main" id="{4360ACA0-C046-B310-8D40-F478A2DBB1BB}"/>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5" name="Google Shape;6508;p68">
                <a:extLst>
                  <a:ext uri="{FF2B5EF4-FFF2-40B4-BE49-F238E27FC236}">
                    <a16:creationId xmlns:a16="http://schemas.microsoft.com/office/drawing/2014/main" id="{5D2BCDDB-DA47-93D2-EF69-15C6F026E242}"/>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6" name="Google Shape;6509;p68">
                <a:extLst>
                  <a:ext uri="{FF2B5EF4-FFF2-40B4-BE49-F238E27FC236}">
                    <a16:creationId xmlns:a16="http://schemas.microsoft.com/office/drawing/2014/main" id="{E70B86B0-5B30-CDEC-6A4C-9DFA033D8BF5}"/>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7" name="Google Shape;6510;p68">
                <a:extLst>
                  <a:ext uri="{FF2B5EF4-FFF2-40B4-BE49-F238E27FC236}">
                    <a16:creationId xmlns:a16="http://schemas.microsoft.com/office/drawing/2014/main" id="{667DE5D8-551D-E6CF-C5A4-1FCBDA572246}"/>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8" name="Google Shape;6511;p68">
                <a:extLst>
                  <a:ext uri="{FF2B5EF4-FFF2-40B4-BE49-F238E27FC236}">
                    <a16:creationId xmlns:a16="http://schemas.microsoft.com/office/drawing/2014/main" id="{24424372-83D2-387E-0ED7-37D12B87249F}"/>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39" name="Google Shape;6512;p68">
                <a:extLst>
                  <a:ext uri="{FF2B5EF4-FFF2-40B4-BE49-F238E27FC236}">
                    <a16:creationId xmlns:a16="http://schemas.microsoft.com/office/drawing/2014/main" id="{5610EAA1-F8D3-B51A-7067-CD22F34E64F3}"/>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0" name="Google Shape;6513;p68">
                <a:extLst>
                  <a:ext uri="{FF2B5EF4-FFF2-40B4-BE49-F238E27FC236}">
                    <a16:creationId xmlns:a16="http://schemas.microsoft.com/office/drawing/2014/main" id="{80642DA3-380E-2AAD-3C17-5AF9BCF01153}"/>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1" name="Google Shape;6514;p68">
                <a:extLst>
                  <a:ext uri="{FF2B5EF4-FFF2-40B4-BE49-F238E27FC236}">
                    <a16:creationId xmlns:a16="http://schemas.microsoft.com/office/drawing/2014/main" id="{C7F166C5-820A-F387-3D2E-2339DBA8E2B8}"/>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2" name="Google Shape;6515;p68">
                <a:extLst>
                  <a:ext uri="{FF2B5EF4-FFF2-40B4-BE49-F238E27FC236}">
                    <a16:creationId xmlns:a16="http://schemas.microsoft.com/office/drawing/2014/main" id="{B5C3B98A-7BA6-A0F2-7EC3-7087E095096C}"/>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3" name="Google Shape;6516;p68">
                <a:extLst>
                  <a:ext uri="{FF2B5EF4-FFF2-40B4-BE49-F238E27FC236}">
                    <a16:creationId xmlns:a16="http://schemas.microsoft.com/office/drawing/2014/main" id="{1712C7E9-3D8E-277D-9F1A-C961AD6B8BB6}"/>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4" name="Google Shape;6517;p68">
                <a:extLst>
                  <a:ext uri="{FF2B5EF4-FFF2-40B4-BE49-F238E27FC236}">
                    <a16:creationId xmlns:a16="http://schemas.microsoft.com/office/drawing/2014/main" id="{48B01DF2-0EF7-B0D7-E114-18FB24F96C68}"/>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5" name="Google Shape;6518;p68">
                <a:extLst>
                  <a:ext uri="{FF2B5EF4-FFF2-40B4-BE49-F238E27FC236}">
                    <a16:creationId xmlns:a16="http://schemas.microsoft.com/office/drawing/2014/main" id="{2ABC3829-92B6-F157-3FC0-C06A4E205B24}"/>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6" name="Google Shape;6519;p68">
                <a:extLst>
                  <a:ext uri="{FF2B5EF4-FFF2-40B4-BE49-F238E27FC236}">
                    <a16:creationId xmlns:a16="http://schemas.microsoft.com/office/drawing/2014/main" id="{E6EB0F01-7B2A-0DA0-9BE1-522E3ED0C1D8}"/>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7" name="Google Shape;6520;p68">
                <a:extLst>
                  <a:ext uri="{FF2B5EF4-FFF2-40B4-BE49-F238E27FC236}">
                    <a16:creationId xmlns:a16="http://schemas.microsoft.com/office/drawing/2014/main" id="{5FB94AF4-B251-5D49-53DB-0D48450EBAC6}"/>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8" name="Google Shape;6521;p68">
                <a:extLst>
                  <a:ext uri="{FF2B5EF4-FFF2-40B4-BE49-F238E27FC236}">
                    <a16:creationId xmlns:a16="http://schemas.microsoft.com/office/drawing/2014/main" id="{1D72D98C-20D7-DD22-CFA4-4D2EFE5E5294}"/>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49" name="Google Shape;6522;p68">
                <a:extLst>
                  <a:ext uri="{FF2B5EF4-FFF2-40B4-BE49-F238E27FC236}">
                    <a16:creationId xmlns:a16="http://schemas.microsoft.com/office/drawing/2014/main" id="{35560435-1ED6-C1AD-E036-C451B0026DDE}"/>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0" name="Google Shape;6523;p68">
                <a:extLst>
                  <a:ext uri="{FF2B5EF4-FFF2-40B4-BE49-F238E27FC236}">
                    <a16:creationId xmlns:a16="http://schemas.microsoft.com/office/drawing/2014/main" id="{AB09EB10-3CF1-959F-AB3C-B751A18C274C}"/>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1" name="Google Shape;6524;p68">
                <a:extLst>
                  <a:ext uri="{FF2B5EF4-FFF2-40B4-BE49-F238E27FC236}">
                    <a16:creationId xmlns:a16="http://schemas.microsoft.com/office/drawing/2014/main" id="{AF2A39E0-1194-1F45-538A-026EE44AA45B}"/>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2" name="Google Shape;6525;p68">
                <a:extLst>
                  <a:ext uri="{FF2B5EF4-FFF2-40B4-BE49-F238E27FC236}">
                    <a16:creationId xmlns:a16="http://schemas.microsoft.com/office/drawing/2014/main" id="{AB9673C9-EB7D-A995-9D74-15902227B5A1}"/>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3" name="Google Shape;6526;p68">
                <a:extLst>
                  <a:ext uri="{FF2B5EF4-FFF2-40B4-BE49-F238E27FC236}">
                    <a16:creationId xmlns:a16="http://schemas.microsoft.com/office/drawing/2014/main" id="{02E57B14-2AAC-D2A9-9E4B-16E650C43B58}"/>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4" name="Google Shape;6527;p68">
                <a:extLst>
                  <a:ext uri="{FF2B5EF4-FFF2-40B4-BE49-F238E27FC236}">
                    <a16:creationId xmlns:a16="http://schemas.microsoft.com/office/drawing/2014/main" id="{252BBBCC-9BD2-9FA7-0C20-7E37D148AD2C}"/>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5" name="Google Shape;6528;p68">
                <a:extLst>
                  <a:ext uri="{FF2B5EF4-FFF2-40B4-BE49-F238E27FC236}">
                    <a16:creationId xmlns:a16="http://schemas.microsoft.com/office/drawing/2014/main" id="{18713347-0C13-D632-4391-027E76B0E965}"/>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6" name="Google Shape;6529;p68">
                <a:extLst>
                  <a:ext uri="{FF2B5EF4-FFF2-40B4-BE49-F238E27FC236}">
                    <a16:creationId xmlns:a16="http://schemas.microsoft.com/office/drawing/2014/main" id="{250172D6-4D80-FCD2-5060-C7FDAE3B565B}"/>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7" name="Google Shape;6530;p68">
                <a:extLst>
                  <a:ext uri="{FF2B5EF4-FFF2-40B4-BE49-F238E27FC236}">
                    <a16:creationId xmlns:a16="http://schemas.microsoft.com/office/drawing/2014/main" id="{6C4E9D92-96B7-7F4B-8E03-1FA76723B677}"/>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8" name="Google Shape;6531;p68">
                <a:extLst>
                  <a:ext uri="{FF2B5EF4-FFF2-40B4-BE49-F238E27FC236}">
                    <a16:creationId xmlns:a16="http://schemas.microsoft.com/office/drawing/2014/main" id="{4345A272-B415-CCED-2D10-5821A602E5EF}"/>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59" name="Google Shape;6532;p68">
                <a:extLst>
                  <a:ext uri="{FF2B5EF4-FFF2-40B4-BE49-F238E27FC236}">
                    <a16:creationId xmlns:a16="http://schemas.microsoft.com/office/drawing/2014/main" id="{5171A57F-E323-AEAE-DFB7-362D53C5E431}"/>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0" name="Google Shape;6533;p68">
                <a:extLst>
                  <a:ext uri="{FF2B5EF4-FFF2-40B4-BE49-F238E27FC236}">
                    <a16:creationId xmlns:a16="http://schemas.microsoft.com/office/drawing/2014/main" id="{EBD22603-89AB-3B40-9CCA-4968180A1972}"/>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1" name="Google Shape;6534;p68">
                <a:extLst>
                  <a:ext uri="{FF2B5EF4-FFF2-40B4-BE49-F238E27FC236}">
                    <a16:creationId xmlns:a16="http://schemas.microsoft.com/office/drawing/2014/main" id="{1000D2B8-A2E8-6A77-0C4D-7732387ADED5}"/>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2" name="Google Shape;6535;p68">
                <a:extLst>
                  <a:ext uri="{FF2B5EF4-FFF2-40B4-BE49-F238E27FC236}">
                    <a16:creationId xmlns:a16="http://schemas.microsoft.com/office/drawing/2014/main" id="{0F3749A3-248F-6D74-78F2-96AEBFD3D33B}"/>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3" name="Google Shape;6536;p68">
                <a:extLst>
                  <a:ext uri="{FF2B5EF4-FFF2-40B4-BE49-F238E27FC236}">
                    <a16:creationId xmlns:a16="http://schemas.microsoft.com/office/drawing/2014/main" id="{E152995D-68BC-CC16-3DB9-2045C69899E8}"/>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4" name="Google Shape;6537;p68">
                <a:extLst>
                  <a:ext uri="{FF2B5EF4-FFF2-40B4-BE49-F238E27FC236}">
                    <a16:creationId xmlns:a16="http://schemas.microsoft.com/office/drawing/2014/main" id="{51F65A13-69C6-07B1-8584-6F86005F78C7}"/>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5" name="Google Shape;6538;p68">
                <a:extLst>
                  <a:ext uri="{FF2B5EF4-FFF2-40B4-BE49-F238E27FC236}">
                    <a16:creationId xmlns:a16="http://schemas.microsoft.com/office/drawing/2014/main" id="{1531D676-E7E0-B8F1-0ECA-7A18DB6B07C5}"/>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6" name="Google Shape;6539;p68">
                <a:extLst>
                  <a:ext uri="{FF2B5EF4-FFF2-40B4-BE49-F238E27FC236}">
                    <a16:creationId xmlns:a16="http://schemas.microsoft.com/office/drawing/2014/main" id="{E173E53F-1AD9-403E-B4A7-6FF7C6A25167}"/>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7" name="Google Shape;6540;p68">
                <a:extLst>
                  <a:ext uri="{FF2B5EF4-FFF2-40B4-BE49-F238E27FC236}">
                    <a16:creationId xmlns:a16="http://schemas.microsoft.com/office/drawing/2014/main" id="{18CAC189-B775-43EC-1D27-952DAAF13E4D}"/>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8" name="Google Shape;6541;p68">
                <a:extLst>
                  <a:ext uri="{FF2B5EF4-FFF2-40B4-BE49-F238E27FC236}">
                    <a16:creationId xmlns:a16="http://schemas.microsoft.com/office/drawing/2014/main" id="{9C019E9D-39FE-48D6-2352-E80AB8619BAD}"/>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69" name="Google Shape;6542;p68">
                <a:extLst>
                  <a:ext uri="{FF2B5EF4-FFF2-40B4-BE49-F238E27FC236}">
                    <a16:creationId xmlns:a16="http://schemas.microsoft.com/office/drawing/2014/main" id="{AA843F09-E05D-31C4-1EC0-9AF5CABB7910}"/>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0" name="Google Shape;6543;p68">
                <a:extLst>
                  <a:ext uri="{FF2B5EF4-FFF2-40B4-BE49-F238E27FC236}">
                    <a16:creationId xmlns:a16="http://schemas.microsoft.com/office/drawing/2014/main" id="{49DA1122-9B53-ED78-4BA7-DFF1BFC2FA3A}"/>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1" name="Google Shape;6544;p68">
                <a:extLst>
                  <a:ext uri="{FF2B5EF4-FFF2-40B4-BE49-F238E27FC236}">
                    <a16:creationId xmlns:a16="http://schemas.microsoft.com/office/drawing/2014/main" id="{860D8DB5-BDA5-3043-5EA5-CB8F13334180}"/>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2" name="Google Shape;6545;p68">
                <a:extLst>
                  <a:ext uri="{FF2B5EF4-FFF2-40B4-BE49-F238E27FC236}">
                    <a16:creationId xmlns:a16="http://schemas.microsoft.com/office/drawing/2014/main" id="{460F3782-CE68-10BA-B919-0CE7321F1A1A}"/>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3" name="Google Shape;6546;p68">
                <a:extLst>
                  <a:ext uri="{FF2B5EF4-FFF2-40B4-BE49-F238E27FC236}">
                    <a16:creationId xmlns:a16="http://schemas.microsoft.com/office/drawing/2014/main" id="{FFA21980-F0B6-CF18-AC8C-A4A83ED28778}"/>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4" name="Google Shape;6547;p68">
                <a:extLst>
                  <a:ext uri="{FF2B5EF4-FFF2-40B4-BE49-F238E27FC236}">
                    <a16:creationId xmlns:a16="http://schemas.microsoft.com/office/drawing/2014/main" id="{510EBD60-9D96-DAFD-BAA1-1607424475A6}"/>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5" name="Google Shape;6548;p68">
                <a:extLst>
                  <a:ext uri="{FF2B5EF4-FFF2-40B4-BE49-F238E27FC236}">
                    <a16:creationId xmlns:a16="http://schemas.microsoft.com/office/drawing/2014/main" id="{0F83E8BE-A80C-1263-7852-C027B22355A9}"/>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6" name="Google Shape;6549;p68">
                <a:extLst>
                  <a:ext uri="{FF2B5EF4-FFF2-40B4-BE49-F238E27FC236}">
                    <a16:creationId xmlns:a16="http://schemas.microsoft.com/office/drawing/2014/main" id="{20E305A8-DD1F-FD33-DD23-F56C73C9CD35}"/>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7" name="Google Shape;6550;p68">
                <a:extLst>
                  <a:ext uri="{FF2B5EF4-FFF2-40B4-BE49-F238E27FC236}">
                    <a16:creationId xmlns:a16="http://schemas.microsoft.com/office/drawing/2014/main" id="{33287878-009E-1A03-F000-5FE9D2825F0C}"/>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8" name="Google Shape;6551;p68">
                <a:extLst>
                  <a:ext uri="{FF2B5EF4-FFF2-40B4-BE49-F238E27FC236}">
                    <a16:creationId xmlns:a16="http://schemas.microsoft.com/office/drawing/2014/main" id="{26A5BEBF-4C8C-4B24-038C-63F3DD9915DA}"/>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79" name="Google Shape;6552;p68">
                <a:extLst>
                  <a:ext uri="{FF2B5EF4-FFF2-40B4-BE49-F238E27FC236}">
                    <a16:creationId xmlns:a16="http://schemas.microsoft.com/office/drawing/2014/main" id="{C7013D20-0ACA-9AC0-737A-FCAB5C8F9C06}"/>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0" name="Google Shape;6553;p68">
                <a:extLst>
                  <a:ext uri="{FF2B5EF4-FFF2-40B4-BE49-F238E27FC236}">
                    <a16:creationId xmlns:a16="http://schemas.microsoft.com/office/drawing/2014/main" id="{911C2B35-BFA5-EED8-2A51-E46AA311421D}"/>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1" name="Google Shape;6554;p68">
                <a:extLst>
                  <a:ext uri="{FF2B5EF4-FFF2-40B4-BE49-F238E27FC236}">
                    <a16:creationId xmlns:a16="http://schemas.microsoft.com/office/drawing/2014/main" id="{0EB68BDA-E067-A160-3FB3-8204C02BD1AD}"/>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2" name="Google Shape;6555;p68">
                <a:extLst>
                  <a:ext uri="{FF2B5EF4-FFF2-40B4-BE49-F238E27FC236}">
                    <a16:creationId xmlns:a16="http://schemas.microsoft.com/office/drawing/2014/main" id="{4C1CD2CF-262E-DD51-234C-0FE16D9D7D6B}"/>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3" name="Google Shape;6556;p68">
                <a:extLst>
                  <a:ext uri="{FF2B5EF4-FFF2-40B4-BE49-F238E27FC236}">
                    <a16:creationId xmlns:a16="http://schemas.microsoft.com/office/drawing/2014/main" id="{D0EC3BDA-CF4A-5F2E-2033-9550527B3452}"/>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4" name="Google Shape;6557;p68">
                <a:extLst>
                  <a:ext uri="{FF2B5EF4-FFF2-40B4-BE49-F238E27FC236}">
                    <a16:creationId xmlns:a16="http://schemas.microsoft.com/office/drawing/2014/main" id="{B88FDA00-9B25-97F9-6CE5-880BB207755A}"/>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5" name="Google Shape;6558;p68">
                <a:extLst>
                  <a:ext uri="{FF2B5EF4-FFF2-40B4-BE49-F238E27FC236}">
                    <a16:creationId xmlns:a16="http://schemas.microsoft.com/office/drawing/2014/main" id="{33AC0E7E-EF9E-2CEC-AC11-146682B969A8}"/>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6" name="Google Shape;6559;p68">
                <a:extLst>
                  <a:ext uri="{FF2B5EF4-FFF2-40B4-BE49-F238E27FC236}">
                    <a16:creationId xmlns:a16="http://schemas.microsoft.com/office/drawing/2014/main" id="{99AC48BC-358A-2720-E5C4-3CED6AE9B909}"/>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7" name="Google Shape;6560;p68">
                <a:extLst>
                  <a:ext uri="{FF2B5EF4-FFF2-40B4-BE49-F238E27FC236}">
                    <a16:creationId xmlns:a16="http://schemas.microsoft.com/office/drawing/2014/main" id="{E3A04F3B-8301-9117-12E8-C790AA1BD124}"/>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8" name="Google Shape;6561;p68">
                <a:extLst>
                  <a:ext uri="{FF2B5EF4-FFF2-40B4-BE49-F238E27FC236}">
                    <a16:creationId xmlns:a16="http://schemas.microsoft.com/office/drawing/2014/main" id="{C7AEBF6D-B2B8-F6E2-EEC6-E106FD4A7A42}"/>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89" name="Google Shape;6562;p68">
                <a:extLst>
                  <a:ext uri="{FF2B5EF4-FFF2-40B4-BE49-F238E27FC236}">
                    <a16:creationId xmlns:a16="http://schemas.microsoft.com/office/drawing/2014/main" id="{201407DA-6861-FACE-A822-106A47EB8304}"/>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0" name="Google Shape;6563;p68">
                <a:extLst>
                  <a:ext uri="{FF2B5EF4-FFF2-40B4-BE49-F238E27FC236}">
                    <a16:creationId xmlns:a16="http://schemas.microsoft.com/office/drawing/2014/main" id="{43755155-D933-FEBB-BB42-6A0A7EBE1D1A}"/>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1" name="Google Shape;6564;p68">
                <a:extLst>
                  <a:ext uri="{FF2B5EF4-FFF2-40B4-BE49-F238E27FC236}">
                    <a16:creationId xmlns:a16="http://schemas.microsoft.com/office/drawing/2014/main" id="{EAE99823-C6BB-E1A7-80A5-5A25E6ED3199}"/>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2" name="Google Shape;6565;p68">
                <a:extLst>
                  <a:ext uri="{FF2B5EF4-FFF2-40B4-BE49-F238E27FC236}">
                    <a16:creationId xmlns:a16="http://schemas.microsoft.com/office/drawing/2014/main" id="{59245368-6E7D-DA54-06F0-67FEBA496913}"/>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3" name="Google Shape;6566;p68">
                <a:extLst>
                  <a:ext uri="{FF2B5EF4-FFF2-40B4-BE49-F238E27FC236}">
                    <a16:creationId xmlns:a16="http://schemas.microsoft.com/office/drawing/2014/main" id="{5B714AFE-AA6C-0B87-1B09-818F9B3474B1}"/>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4" name="Google Shape;6567;p68">
                <a:extLst>
                  <a:ext uri="{FF2B5EF4-FFF2-40B4-BE49-F238E27FC236}">
                    <a16:creationId xmlns:a16="http://schemas.microsoft.com/office/drawing/2014/main" id="{3C7BAF03-1844-0353-64AB-C77116188AEE}"/>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5" name="Google Shape;6568;p68">
                <a:extLst>
                  <a:ext uri="{FF2B5EF4-FFF2-40B4-BE49-F238E27FC236}">
                    <a16:creationId xmlns:a16="http://schemas.microsoft.com/office/drawing/2014/main" id="{E15E560D-2A85-68A4-7F2A-6AFB2B656EAE}"/>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6" name="Google Shape;6569;p68">
                <a:extLst>
                  <a:ext uri="{FF2B5EF4-FFF2-40B4-BE49-F238E27FC236}">
                    <a16:creationId xmlns:a16="http://schemas.microsoft.com/office/drawing/2014/main" id="{78A06223-F56E-29B9-893A-022E53C5FB5C}"/>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7" name="Google Shape;6570;p68">
                <a:extLst>
                  <a:ext uri="{FF2B5EF4-FFF2-40B4-BE49-F238E27FC236}">
                    <a16:creationId xmlns:a16="http://schemas.microsoft.com/office/drawing/2014/main" id="{57B95294-5055-3D5B-D839-7DD8F1D623F7}"/>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8" name="Google Shape;6571;p68">
                <a:extLst>
                  <a:ext uri="{FF2B5EF4-FFF2-40B4-BE49-F238E27FC236}">
                    <a16:creationId xmlns:a16="http://schemas.microsoft.com/office/drawing/2014/main" id="{BA4C26F9-0CD1-27BD-9EA1-AEA4D4ED7CEB}"/>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099" name="Google Shape;6572;p68">
                <a:extLst>
                  <a:ext uri="{FF2B5EF4-FFF2-40B4-BE49-F238E27FC236}">
                    <a16:creationId xmlns:a16="http://schemas.microsoft.com/office/drawing/2014/main" id="{BD93814B-727D-0559-AA0B-BBAFA1F134A1}"/>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0" name="Google Shape;6573;p68">
                <a:extLst>
                  <a:ext uri="{FF2B5EF4-FFF2-40B4-BE49-F238E27FC236}">
                    <a16:creationId xmlns:a16="http://schemas.microsoft.com/office/drawing/2014/main" id="{6495C7AC-357C-77B0-B9A6-03F69227CDCF}"/>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1" name="Google Shape;6574;p68">
                <a:extLst>
                  <a:ext uri="{FF2B5EF4-FFF2-40B4-BE49-F238E27FC236}">
                    <a16:creationId xmlns:a16="http://schemas.microsoft.com/office/drawing/2014/main" id="{4B7FFD15-40BE-1F98-B170-11FEA9B70C1A}"/>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2" name="Google Shape;6575;p68">
                <a:extLst>
                  <a:ext uri="{FF2B5EF4-FFF2-40B4-BE49-F238E27FC236}">
                    <a16:creationId xmlns:a16="http://schemas.microsoft.com/office/drawing/2014/main" id="{E3FFF83D-1800-322E-8BD9-7027604D0137}"/>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3" name="Google Shape;6576;p68">
                <a:extLst>
                  <a:ext uri="{FF2B5EF4-FFF2-40B4-BE49-F238E27FC236}">
                    <a16:creationId xmlns:a16="http://schemas.microsoft.com/office/drawing/2014/main" id="{08E20955-FA34-D8E3-A0F3-0C0E106167E9}"/>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4" name="Google Shape;6577;p68">
                <a:extLst>
                  <a:ext uri="{FF2B5EF4-FFF2-40B4-BE49-F238E27FC236}">
                    <a16:creationId xmlns:a16="http://schemas.microsoft.com/office/drawing/2014/main" id="{586D5907-4CD9-27E0-ECBA-AF53D67DB238}"/>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5" name="Google Shape;6578;p68">
                <a:extLst>
                  <a:ext uri="{FF2B5EF4-FFF2-40B4-BE49-F238E27FC236}">
                    <a16:creationId xmlns:a16="http://schemas.microsoft.com/office/drawing/2014/main" id="{D26849A1-F35D-6550-A790-84F05F1BE14A}"/>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6" name="Google Shape;6579;p68">
                <a:extLst>
                  <a:ext uri="{FF2B5EF4-FFF2-40B4-BE49-F238E27FC236}">
                    <a16:creationId xmlns:a16="http://schemas.microsoft.com/office/drawing/2014/main" id="{E55EE133-B7AD-B6EF-DEBB-E9319F18582A}"/>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7" name="Google Shape;6580;p68">
                <a:extLst>
                  <a:ext uri="{FF2B5EF4-FFF2-40B4-BE49-F238E27FC236}">
                    <a16:creationId xmlns:a16="http://schemas.microsoft.com/office/drawing/2014/main" id="{DDFA4E5A-3F71-90FA-E79E-E5A384185AC3}"/>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8" name="Google Shape;6581;p68">
                <a:extLst>
                  <a:ext uri="{FF2B5EF4-FFF2-40B4-BE49-F238E27FC236}">
                    <a16:creationId xmlns:a16="http://schemas.microsoft.com/office/drawing/2014/main" id="{7D46A1B6-11F8-6C64-4E2A-BAF39442A8F5}"/>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09" name="Google Shape;6582;p68">
                <a:extLst>
                  <a:ext uri="{FF2B5EF4-FFF2-40B4-BE49-F238E27FC236}">
                    <a16:creationId xmlns:a16="http://schemas.microsoft.com/office/drawing/2014/main" id="{15529C66-0133-BCF9-FA7D-69258F0940D0}"/>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0" name="Google Shape;6583;p68">
                <a:extLst>
                  <a:ext uri="{FF2B5EF4-FFF2-40B4-BE49-F238E27FC236}">
                    <a16:creationId xmlns:a16="http://schemas.microsoft.com/office/drawing/2014/main" id="{CE1DF693-7E59-FF62-3B8C-8156A2CA14B6}"/>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1" name="Google Shape;6584;p68">
                <a:extLst>
                  <a:ext uri="{FF2B5EF4-FFF2-40B4-BE49-F238E27FC236}">
                    <a16:creationId xmlns:a16="http://schemas.microsoft.com/office/drawing/2014/main" id="{E5A48B19-3B35-6264-C3AF-CB204915267B}"/>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2" name="Google Shape;6585;p68">
                <a:extLst>
                  <a:ext uri="{FF2B5EF4-FFF2-40B4-BE49-F238E27FC236}">
                    <a16:creationId xmlns:a16="http://schemas.microsoft.com/office/drawing/2014/main" id="{38D540E7-0653-FC04-4E06-7EBF97E72CFD}"/>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3" name="Google Shape;6586;p68">
                <a:extLst>
                  <a:ext uri="{FF2B5EF4-FFF2-40B4-BE49-F238E27FC236}">
                    <a16:creationId xmlns:a16="http://schemas.microsoft.com/office/drawing/2014/main" id="{F2B8B4CB-D82C-5122-8B0B-BFEB7D3DD220}"/>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4" name="Google Shape;6587;p68">
                <a:extLst>
                  <a:ext uri="{FF2B5EF4-FFF2-40B4-BE49-F238E27FC236}">
                    <a16:creationId xmlns:a16="http://schemas.microsoft.com/office/drawing/2014/main" id="{9FF6A945-34CE-F1F9-9FFF-A946B64032CF}"/>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5" name="Google Shape;6588;p68">
                <a:extLst>
                  <a:ext uri="{FF2B5EF4-FFF2-40B4-BE49-F238E27FC236}">
                    <a16:creationId xmlns:a16="http://schemas.microsoft.com/office/drawing/2014/main" id="{9F0A85BC-D025-A238-458D-05BF382581AD}"/>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6" name="Google Shape;6589;p68">
                <a:extLst>
                  <a:ext uri="{FF2B5EF4-FFF2-40B4-BE49-F238E27FC236}">
                    <a16:creationId xmlns:a16="http://schemas.microsoft.com/office/drawing/2014/main" id="{088EF5CE-D7AE-5A5E-F96D-936E1DA6EF7A}"/>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7" name="Google Shape;6590;p68">
                <a:extLst>
                  <a:ext uri="{FF2B5EF4-FFF2-40B4-BE49-F238E27FC236}">
                    <a16:creationId xmlns:a16="http://schemas.microsoft.com/office/drawing/2014/main" id="{407C98B8-241C-0E95-2612-43FE83D7AC9C}"/>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8" name="Google Shape;6591;p68">
                <a:extLst>
                  <a:ext uri="{FF2B5EF4-FFF2-40B4-BE49-F238E27FC236}">
                    <a16:creationId xmlns:a16="http://schemas.microsoft.com/office/drawing/2014/main" id="{97563084-DA07-4D6D-B199-28CD47019CAE}"/>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19" name="Google Shape;6592;p68">
                <a:extLst>
                  <a:ext uri="{FF2B5EF4-FFF2-40B4-BE49-F238E27FC236}">
                    <a16:creationId xmlns:a16="http://schemas.microsoft.com/office/drawing/2014/main" id="{A6C085DD-FDA5-163E-5EBB-6F3AFF471A51}"/>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0" name="Google Shape;6593;p68">
                <a:extLst>
                  <a:ext uri="{FF2B5EF4-FFF2-40B4-BE49-F238E27FC236}">
                    <a16:creationId xmlns:a16="http://schemas.microsoft.com/office/drawing/2014/main" id="{B7559CA1-4419-CDF8-7D80-CC88CCC162DE}"/>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1" name="Google Shape;6594;p68">
                <a:extLst>
                  <a:ext uri="{FF2B5EF4-FFF2-40B4-BE49-F238E27FC236}">
                    <a16:creationId xmlns:a16="http://schemas.microsoft.com/office/drawing/2014/main" id="{BC1A69B8-2C67-D8C3-6E4A-7CE724F9E363}"/>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2" name="Google Shape;6595;p68">
                <a:extLst>
                  <a:ext uri="{FF2B5EF4-FFF2-40B4-BE49-F238E27FC236}">
                    <a16:creationId xmlns:a16="http://schemas.microsoft.com/office/drawing/2014/main" id="{6F2DCEE9-58E0-6306-A7A9-3FDCADEC2E0C}"/>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3" name="Google Shape;6596;p68">
                <a:extLst>
                  <a:ext uri="{FF2B5EF4-FFF2-40B4-BE49-F238E27FC236}">
                    <a16:creationId xmlns:a16="http://schemas.microsoft.com/office/drawing/2014/main" id="{85D4E1F1-6F8C-0335-CECE-F94146EA616C}"/>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4" name="Google Shape;6597;p68">
                <a:extLst>
                  <a:ext uri="{FF2B5EF4-FFF2-40B4-BE49-F238E27FC236}">
                    <a16:creationId xmlns:a16="http://schemas.microsoft.com/office/drawing/2014/main" id="{BB32A556-7E26-7DBF-CF84-8A4A7A50F31A}"/>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5" name="Google Shape;6598;p68">
                <a:extLst>
                  <a:ext uri="{FF2B5EF4-FFF2-40B4-BE49-F238E27FC236}">
                    <a16:creationId xmlns:a16="http://schemas.microsoft.com/office/drawing/2014/main" id="{95270924-51DC-D5C4-E2F5-61A35A6DF889}"/>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6" name="Google Shape;6599;p68">
                <a:extLst>
                  <a:ext uri="{FF2B5EF4-FFF2-40B4-BE49-F238E27FC236}">
                    <a16:creationId xmlns:a16="http://schemas.microsoft.com/office/drawing/2014/main" id="{C5BE622F-5AA4-7860-426B-58F3BB94B30A}"/>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7" name="Google Shape;6600;p68">
                <a:extLst>
                  <a:ext uri="{FF2B5EF4-FFF2-40B4-BE49-F238E27FC236}">
                    <a16:creationId xmlns:a16="http://schemas.microsoft.com/office/drawing/2014/main" id="{0A9C09C2-E8FE-DD96-018C-3B3887B8A394}"/>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8" name="Google Shape;6601;p68">
                <a:extLst>
                  <a:ext uri="{FF2B5EF4-FFF2-40B4-BE49-F238E27FC236}">
                    <a16:creationId xmlns:a16="http://schemas.microsoft.com/office/drawing/2014/main" id="{F5B5E819-778C-EFBD-0366-0A6CD44C3F57}"/>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29" name="Google Shape;6602;p68">
                <a:extLst>
                  <a:ext uri="{FF2B5EF4-FFF2-40B4-BE49-F238E27FC236}">
                    <a16:creationId xmlns:a16="http://schemas.microsoft.com/office/drawing/2014/main" id="{C80B41E4-3485-7150-3432-492BF3CB8A08}"/>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0" name="Google Shape;6603;p68">
                <a:extLst>
                  <a:ext uri="{FF2B5EF4-FFF2-40B4-BE49-F238E27FC236}">
                    <a16:creationId xmlns:a16="http://schemas.microsoft.com/office/drawing/2014/main" id="{E994FE33-CAB8-B82E-A9B6-1C68EF66AB86}"/>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1" name="Google Shape;6604;p68">
                <a:extLst>
                  <a:ext uri="{FF2B5EF4-FFF2-40B4-BE49-F238E27FC236}">
                    <a16:creationId xmlns:a16="http://schemas.microsoft.com/office/drawing/2014/main" id="{BDB32E09-39E1-2230-6C55-8EC4FC01AD69}"/>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2" name="Google Shape;6605;p68">
                <a:extLst>
                  <a:ext uri="{FF2B5EF4-FFF2-40B4-BE49-F238E27FC236}">
                    <a16:creationId xmlns:a16="http://schemas.microsoft.com/office/drawing/2014/main" id="{E3B7B764-9899-04F6-443D-3F3DA67F6C97}"/>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3" name="Google Shape;6606;p68">
                <a:extLst>
                  <a:ext uri="{FF2B5EF4-FFF2-40B4-BE49-F238E27FC236}">
                    <a16:creationId xmlns:a16="http://schemas.microsoft.com/office/drawing/2014/main" id="{0D0A606D-1DA9-3AD3-A74E-FB823578B243}"/>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4" name="Google Shape;6607;p68">
                <a:extLst>
                  <a:ext uri="{FF2B5EF4-FFF2-40B4-BE49-F238E27FC236}">
                    <a16:creationId xmlns:a16="http://schemas.microsoft.com/office/drawing/2014/main" id="{C359F718-A13F-FB23-5FA5-C55FE31A06BC}"/>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5" name="Google Shape;6608;p68">
                <a:extLst>
                  <a:ext uri="{FF2B5EF4-FFF2-40B4-BE49-F238E27FC236}">
                    <a16:creationId xmlns:a16="http://schemas.microsoft.com/office/drawing/2014/main" id="{E67ACD9F-5A9A-2351-04ED-BB6AC4AFCE89}"/>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6" name="Google Shape;6609;p68">
                <a:extLst>
                  <a:ext uri="{FF2B5EF4-FFF2-40B4-BE49-F238E27FC236}">
                    <a16:creationId xmlns:a16="http://schemas.microsoft.com/office/drawing/2014/main" id="{271AEB18-00CE-DD33-33F8-6F6474510245}"/>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7" name="Google Shape;6610;p68">
                <a:extLst>
                  <a:ext uri="{FF2B5EF4-FFF2-40B4-BE49-F238E27FC236}">
                    <a16:creationId xmlns:a16="http://schemas.microsoft.com/office/drawing/2014/main" id="{3FB12474-AB96-3AA6-B6BA-2E67162BE272}"/>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8" name="Google Shape;6611;p68">
                <a:extLst>
                  <a:ext uri="{FF2B5EF4-FFF2-40B4-BE49-F238E27FC236}">
                    <a16:creationId xmlns:a16="http://schemas.microsoft.com/office/drawing/2014/main" id="{B3826905-518D-F3AF-FF0C-7D5C13D0D249}"/>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39" name="Google Shape;6612;p68">
                <a:extLst>
                  <a:ext uri="{FF2B5EF4-FFF2-40B4-BE49-F238E27FC236}">
                    <a16:creationId xmlns:a16="http://schemas.microsoft.com/office/drawing/2014/main" id="{4B5F9F61-E442-B3CF-832A-B530CB346222}"/>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0" name="Google Shape;6613;p68">
                <a:extLst>
                  <a:ext uri="{FF2B5EF4-FFF2-40B4-BE49-F238E27FC236}">
                    <a16:creationId xmlns:a16="http://schemas.microsoft.com/office/drawing/2014/main" id="{CD6C27DA-EE17-D3E2-6CFD-88D695CB62B2}"/>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1" name="Google Shape;6614;p68">
                <a:extLst>
                  <a:ext uri="{FF2B5EF4-FFF2-40B4-BE49-F238E27FC236}">
                    <a16:creationId xmlns:a16="http://schemas.microsoft.com/office/drawing/2014/main" id="{38FBA774-A19F-A3F6-CA21-7947D528F176}"/>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2" name="Google Shape;6615;p68">
                <a:extLst>
                  <a:ext uri="{FF2B5EF4-FFF2-40B4-BE49-F238E27FC236}">
                    <a16:creationId xmlns:a16="http://schemas.microsoft.com/office/drawing/2014/main" id="{B0BBA0A1-B403-FF33-9045-9077035EE4C2}"/>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3" name="Google Shape;6616;p68">
                <a:extLst>
                  <a:ext uri="{FF2B5EF4-FFF2-40B4-BE49-F238E27FC236}">
                    <a16:creationId xmlns:a16="http://schemas.microsoft.com/office/drawing/2014/main" id="{5C4620A1-3D04-8457-0628-C964BD5B2F1D}"/>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4" name="Google Shape;6617;p68">
                <a:extLst>
                  <a:ext uri="{FF2B5EF4-FFF2-40B4-BE49-F238E27FC236}">
                    <a16:creationId xmlns:a16="http://schemas.microsoft.com/office/drawing/2014/main" id="{F6584184-D2BA-D74B-AA2C-DFD3F79A2470}"/>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5" name="Google Shape;6618;p68">
                <a:extLst>
                  <a:ext uri="{FF2B5EF4-FFF2-40B4-BE49-F238E27FC236}">
                    <a16:creationId xmlns:a16="http://schemas.microsoft.com/office/drawing/2014/main" id="{13F3563F-E384-33D1-1350-B90AFFE831A4}"/>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6" name="Google Shape;6619;p68">
                <a:extLst>
                  <a:ext uri="{FF2B5EF4-FFF2-40B4-BE49-F238E27FC236}">
                    <a16:creationId xmlns:a16="http://schemas.microsoft.com/office/drawing/2014/main" id="{E02B332E-2928-BD7B-57E3-8DF1726230D9}"/>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7" name="Google Shape;6620;p68">
                <a:extLst>
                  <a:ext uri="{FF2B5EF4-FFF2-40B4-BE49-F238E27FC236}">
                    <a16:creationId xmlns:a16="http://schemas.microsoft.com/office/drawing/2014/main" id="{5AB44159-64B4-01CC-2C8E-F6D71195738C}"/>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8" name="Google Shape;6621;p68">
                <a:extLst>
                  <a:ext uri="{FF2B5EF4-FFF2-40B4-BE49-F238E27FC236}">
                    <a16:creationId xmlns:a16="http://schemas.microsoft.com/office/drawing/2014/main" id="{EB21262B-003E-1D84-4D88-03706AB159B2}"/>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49" name="Google Shape;6622;p68">
                <a:extLst>
                  <a:ext uri="{FF2B5EF4-FFF2-40B4-BE49-F238E27FC236}">
                    <a16:creationId xmlns:a16="http://schemas.microsoft.com/office/drawing/2014/main" id="{AA37BB53-F1F2-BDC3-FE29-B983563A32F6}"/>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0" name="Google Shape;6623;p68">
                <a:extLst>
                  <a:ext uri="{FF2B5EF4-FFF2-40B4-BE49-F238E27FC236}">
                    <a16:creationId xmlns:a16="http://schemas.microsoft.com/office/drawing/2014/main" id="{9BF4C007-3CFE-A817-FA9E-3CBE5D9BC319}"/>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1" name="Google Shape;6624;p68">
                <a:extLst>
                  <a:ext uri="{FF2B5EF4-FFF2-40B4-BE49-F238E27FC236}">
                    <a16:creationId xmlns:a16="http://schemas.microsoft.com/office/drawing/2014/main" id="{D71AE4E7-51D6-5E81-484B-3531E7D83A25}"/>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2" name="Google Shape;6625;p68">
                <a:extLst>
                  <a:ext uri="{FF2B5EF4-FFF2-40B4-BE49-F238E27FC236}">
                    <a16:creationId xmlns:a16="http://schemas.microsoft.com/office/drawing/2014/main" id="{A541B8AB-1E8A-F7B6-9B16-F585FBE000BD}"/>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3" name="Google Shape;6626;p68">
                <a:extLst>
                  <a:ext uri="{FF2B5EF4-FFF2-40B4-BE49-F238E27FC236}">
                    <a16:creationId xmlns:a16="http://schemas.microsoft.com/office/drawing/2014/main" id="{229959AE-8B1F-4463-F848-657131409B00}"/>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4" name="Google Shape;6627;p68">
                <a:extLst>
                  <a:ext uri="{FF2B5EF4-FFF2-40B4-BE49-F238E27FC236}">
                    <a16:creationId xmlns:a16="http://schemas.microsoft.com/office/drawing/2014/main" id="{150B8474-F708-F8AD-91D5-B1FF9BF10187}"/>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5" name="Google Shape;6628;p68">
                <a:extLst>
                  <a:ext uri="{FF2B5EF4-FFF2-40B4-BE49-F238E27FC236}">
                    <a16:creationId xmlns:a16="http://schemas.microsoft.com/office/drawing/2014/main" id="{96C40331-776C-195F-4640-6CA814DAF99C}"/>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6" name="Google Shape;6629;p68">
                <a:extLst>
                  <a:ext uri="{FF2B5EF4-FFF2-40B4-BE49-F238E27FC236}">
                    <a16:creationId xmlns:a16="http://schemas.microsoft.com/office/drawing/2014/main" id="{747B643C-0C8C-6E0F-F1E1-0BA9D334C1ED}"/>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7" name="Google Shape;6630;p68">
                <a:extLst>
                  <a:ext uri="{FF2B5EF4-FFF2-40B4-BE49-F238E27FC236}">
                    <a16:creationId xmlns:a16="http://schemas.microsoft.com/office/drawing/2014/main" id="{19CD68DF-452B-3C0C-EC3E-2DF2497E36CE}"/>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8" name="Google Shape;6631;p68">
                <a:extLst>
                  <a:ext uri="{FF2B5EF4-FFF2-40B4-BE49-F238E27FC236}">
                    <a16:creationId xmlns:a16="http://schemas.microsoft.com/office/drawing/2014/main" id="{9179772F-1B7F-B6EA-53CE-92C20320FDDD}"/>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59" name="Google Shape;6632;p68">
                <a:extLst>
                  <a:ext uri="{FF2B5EF4-FFF2-40B4-BE49-F238E27FC236}">
                    <a16:creationId xmlns:a16="http://schemas.microsoft.com/office/drawing/2014/main" id="{2D80299A-DF67-DA5D-9110-8736E76B6734}"/>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0" name="Google Shape;6633;p68">
                <a:extLst>
                  <a:ext uri="{FF2B5EF4-FFF2-40B4-BE49-F238E27FC236}">
                    <a16:creationId xmlns:a16="http://schemas.microsoft.com/office/drawing/2014/main" id="{1FFF4B6E-999F-7632-245F-A6AD468B0EEF}"/>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1" name="Google Shape;6634;p68">
                <a:extLst>
                  <a:ext uri="{FF2B5EF4-FFF2-40B4-BE49-F238E27FC236}">
                    <a16:creationId xmlns:a16="http://schemas.microsoft.com/office/drawing/2014/main" id="{7E9EC169-8730-2FA0-1C80-108B1CDB4CC4}"/>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2" name="Google Shape;6635;p68">
                <a:extLst>
                  <a:ext uri="{FF2B5EF4-FFF2-40B4-BE49-F238E27FC236}">
                    <a16:creationId xmlns:a16="http://schemas.microsoft.com/office/drawing/2014/main" id="{F8A87F99-83B6-3189-31A5-AB9368724814}"/>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3" name="Google Shape;6636;p68">
                <a:extLst>
                  <a:ext uri="{FF2B5EF4-FFF2-40B4-BE49-F238E27FC236}">
                    <a16:creationId xmlns:a16="http://schemas.microsoft.com/office/drawing/2014/main" id="{F08D98A6-52DE-3520-13EE-4FBE7DA88D54}"/>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4" name="Google Shape;6637;p68">
                <a:extLst>
                  <a:ext uri="{FF2B5EF4-FFF2-40B4-BE49-F238E27FC236}">
                    <a16:creationId xmlns:a16="http://schemas.microsoft.com/office/drawing/2014/main" id="{440AD744-A4B3-22C4-B263-9CD5A86653A9}"/>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5" name="Google Shape;6638;p68">
                <a:extLst>
                  <a:ext uri="{FF2B5EF4-FFF2-40B4-BE49-F238E27FC236}">
                    <a16:creationId xmlns:a16="http://schemas.microsoft.com/office/drawing/2014/main" id="{D1393462-E6C3-EC66-73D0-21B5D62D47D3}"/>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6" name="Google Shape;6639;p68">
                <a:extLst>
                  <a:ext uri="{FF2B5EF4-FFF2-40B4-BE49-F238E27FC236}">
                    <a16:creationId xmlns:a16="http://schemas.microsoft.com/office/drawing/2014/main" id="{3F922DD5-0E9A-37E1-724D-2CECA628FAEF}"/>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7" name="Google Shape;6640;p68">
                <a:extLst>
                  <a:ext uri="{FF2B5EF4-FFF2-40B4-BE49-F238E27FC236}">
                    <a16:creationId xmlns:a16="http://schemas.microsoft.com/office/drawing/2014/main" id="{CAB86DFF-2281-5B55-EACB-AAF360EEFD7B}"/>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8" name="Google Shape;6641;p68">
                <a:extLst>
                  <a:ext uri="{FF2B5EF4-FFF2-40B4-BE49-F238E27FC236}">
                    <a16:creationId xmlns:a16="http://schemas.microsoft.com/office/drawing/2014/main" id="{9D2AD021-98FB-D2A2-93DA-283F15247B72}"/>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69" name="Google Shape;6642;p68">
                <a:extLst>
                  <a:ext uri="{FF2B5EF4-FFF2-40B4-BE49-F238E27FC236}">
                    <a16:creationId xmlns:a16="http://schemas.microsoft.com/office/drawing/2014/main" id="{A398E0C1-01C3-D0A1-8BC6-AE33612C2EAA}"/>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0" name="Google Shape;6643;p68">
                <a:extLst>
                  <a:ext uri="{FF2B5EF4-FFF2-40B4-BE49-F238E27FC236}">
                    <a16:creationId xmlns:a16="http://schemas.microsoft.com/office/drawing/2014/main" id="{B8CC2090-4FEF-8C84-188F-647710CBA543}"/>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1" name="Google Shape;6644;p68">
                <a:extLst>
                  <a:ext uri="{FF2B5EF4-FFF2-40B4-BE49-F238E27FC236}">
                    <a16:creationId xmlns:a16="http://schemas.microsoft.com/office/drawing/2014/main" id="{878B0C57-C19B-8109-319C-1A026F72967B}"/>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2" name="Google Shape;6645;p68">
                <a:extLst>
                  <a:ext uri="{FF2B5EF4-FFF2-40B4-BE49-F238E27FC236}">
                    <a16:creationId xmlns:a16="http://schemas.microsoft.com/office/drawing/2014/main" id="{AAB47B55-C927-1B6A-5F80-9426AFDFFFF8}"/>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3" name="Google Shape;6646;p68">
                <a:extLst>
                  <a:ext uri="{FF2B5EF4-FFF2-40B4-BE49-F238E27FC236}">
                    <a16:creationId xmlns:a16="http://schemas.microsoft.com/office/drawing/2014/main" id="{BE5006E3-5C61-24DD-D60E-855CF8748184}"/>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4" name="Google Shape;6647;p68">
                <a:extLst>
                  <a:ext uri="{FF2B5EF4-FFF2-40B4-BE49-F238E27FC236}">
                    <a16:creationId xmlns:a16="http://schemas.microsoft.com/office/drawing/2014/main" id="{8425E1E7-7886-FF50-104A-F42D34781D28}"/>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5" name="Google Shape;6648;p68">
                <a:extLst>
                  <a:ext uri="{FF2B5EF4-FFF2-40B4-BE49-F238E27FC236}">
                    <a16:creationId xmlns:a16="http://schemas.microsoft.com/office/drawing/2014/main" id="{39993BDC-D2C9-7859-F709-B8724242F320}"/>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6" name="Google Shape;6649;p68">
                <a:extLst>
                  <a:ext uri="{FF2B5EF4-FFF2-40B4-BE49-F238E27FC236}">
                    <a16:creationId xmlns:a16="http://schemas.microsoft.com/office/drawing/2014/main" id="{8932309F-E6FB-31D5-F1E4-BD1EF79C157C}"/>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7" name="Google Shape;6650;p68">
                <a:extLst>
                  <a:ext uri="{FF2B5EF4-FFF2-40B4-BE49-F238E27FC236}">
                    <a16:creationId xmlns:a16="http://schemas.microsoft.com/office/drawing/2014/main" id="{0AED2D8B-C198-A2D4-2706-E846FFE1E333}"/>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8" name="Google Shape;6651;p68">
                <a:extLst>
                  <a:ext uri="{FF2B5EF4-FFF2-40B4-BE49-F238E27FC236}">
                    <a16:creationId xmlns:a16="http://schemas.microsoft.com/office/drawing/2014/main" id="{4B3EE4C1-1496-1F15-1748-6D6DE0DEFB3A}"/>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79" name="Google Shape;6652;p68">
                <a:extLst>
                  <a:ext uri="{FF2B5EF4-FFF2-40B4-BE49-F238E27FC236}">
                    <a16:creationId xmlns:a16="http://schemas.microsoft.com/office/drawing/2014/main" id="{D2E62E48-A7BD-6C5F-628F-631875E8CE5E}"/>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0" name="Google Shape;6653;p68">
                <a:extLst>
                  <a:ext uri="{FF2B5EF4-FFF2-40B4-BE49-F238E27FC236}">
                    <a16:creationId xmlns:a16="http://schemas.microsoft.com/office/drawing/2014/main" id="{D3435EA9-C369-57AD-970D-680C9B918A94}"/>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1" name="Google Shape;6654;p68">
                <a:extLst>
                  <a:ext uri="{FF2B5EF4-FFF2-40B4-BE49-F238E27FC236}">
                    <a16:creationId xmlns:a16="http://schemas.microsoft.com/office/drawing/2014/main" id="{11454AC1-39A9-1106-3957-72A94821B4B5}"/>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2" name="Google Shape;6655;p68">
                <a:extLst>
                  <a:ext uri="{FF2B5EF4-FFF2-40B4-BE49-F238E27FC236}">
                    <a16:creationId xmlns:a16="http://schemas.microsoft.com/office/drawing/2014/main" id="{D0D1C818-78F9-0A36-0D63-22F16681B463}"/>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3" name="Google Shape;6656;p68">
                <a:extLst>
                  <a:ext uri="{FF2B5EF4-FFF2-40B4-BE49-F238E27FC236}">
                    <a16:creationId xmlns:a16="http://schemas.microsoft.com/office/drawing/2014/main" id="{8175D999-FB78-47B9-0091-130EC5F07382}"/>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4" name="Google Shape;6657;p68">
                <a:extLst>
                  <a:ext uri="{FF2B5EF4-FFF2-40B4-BE49-F238E27FC236}">
                    <a16:creationId xmlns:a16="http://schemas.microsoft.com/office/drawing/2014/main" id="{7DFDA0A2-2C88-F027-6543-42BEEFB13AB2}"/>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5" name="Google Shape;6658;p68">
                <a:extLst>
                  <a:ext uri="{FF2B5EF4-FFF2-40B4-BE49-F238E27FC236}">
                    <a16:creationId xmlns:a16="http://schemas.microsoft.com/office/drawing/2014/main" id="{B638AF1B-2E8A-13BB-86E1-0A0A8D0759C0}"/>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6" name="Google Shape;6659;p68">
                <a:extLst>
                  <a:ext uri="{FF2B5EF4-FFF2-40B4-BE49-F238E27FC236}">
                    <a16:creationId xmlns:a16="http://schemas.microsoft.com/office/drawing/2014/main" id="{762DE304-F3C4-2DF7-36A9-5A3A836D711D}"/>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7" name="Google Shape;6660;p68">
                <a:extLst>
                  <a:ext uri="{FF2B5EF4-FFF2-40B4-BE49-F238E27FC236}">
                    <a16:creationId xmlns:a16="http://schemas.microsoft.com/office/drawing/2014/main" id="{EC583FE6-FA7D-0E34-9C0C-A9214ED60E20}"/>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8" name="Google Shape;6661;p68">
                <a:extLst>
                  <a:ext uri="{FF2B5EF4-FFF2-40B4-BE49-F238E27FC236}">
                    <a16:creationId xmlns:a16="http://schemas.microsoft.com/office/drawing/2014/main" id="{EF197CCD-F9CD-2E52-BC6E-6B265E9C9EFB}"/>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89" name="Google Shape;6662;p68">
                <a:extLst>
                  <a:ext uri="{FF2B5EF4-FFF2-40B4-BE49-F238E27FC236}">
                    <a16:creationId xmlns:a16="http://schemas.microsoft.com/office/drawing/2014/main" id="{A648A99B-2459-26D0-E567-0F0652B3B09C}"/>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0" name="Google Shape;6663;p68">
                <a:extLst>
                  <a:ext uri="{FF2B5EF4-FFF2-40B4-BE49-F238E27FC236}">
                    <a16:creationId xmlns:a16="http://schemas.microsoft.com/office/drawing/2014/main" id="{9B90FB3C-3101-46E2-6357-E4BCAAA5F7EF}"/>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1" name="Google Shape;6664;p68">
                <a:extLst>
                  <a:ext uri="{FF2B5EF4-FFF2-40B4-BE49-F238E27FC236}">
                    <a16:creationId xmlns:a16="http://schemas.microsoft.com/office/drawing/2014/main" id="{B2C78F96-D46E-F2BB-50AC-8C8EF7471F70}"/>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2" name="Google Shape;6665;p68">
                <a:extLst>
                  <a:ext uri="{FF2B5EF4-FFF2-40B4-BE49-F238E27FC236}">
                    <a16:creationId xmlns:a16="http://schemas.microsoft.com/office/drawing/2014/main" id="{49E6E49F-CD73-A412-DA9F-53A0AD5EBD1A}"/>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3" name="Google Shape;6666;p68">
                <a:extLst>
                  <a:ext uri="{FF2B5EF4-FFF2-40B4-BE49-F238E27FC236}">
                    <a16:creationId xmlns:a16="http://schemas.microsoft.com/office/drawing/2014/main" id="{3CC7B5B0-BC8B-40EA-7758-A77848CFECB9}"/>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4" name="Google Shape;6667;p68">
                <a:extLst>
                  <a:ext uri="{FF2B5EF4-FFF2-40B4-BE49-F238E27FC236}">
                    <a16:creationId xmlns:a16="http://schemas.microsoft.com/office/drawing/2014/main" id="{5659410B-D516-8C93-C0B0-91021F957ED0}"/>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5" name="Google Shape;6668;p68">
                <a:extLst>
                  <a:ext uri="{FF2B5EF4-FFF2-40B4-BE49-F238E27FC236}">
                    <a16:creationId xmlns:a16="http://schemas.microsoft.com/office/drawing/2014/main" id="{65A411C5-6977-E4C6-CF2B-D030B36D25F4}"/>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6" name="Google Shape;6669;p68">
                <a:extLst>
                  <a:ext uri="{FF2B5EF4-FFF2-40B4-BE49-F238E27FC236}">
                    <a16:creationId xmlns:a16="http://schemas.microsoft.com/office/drawing/2014/main" id="{3DD25494-9D94-6364-C2E0-B5E6EDD1FA04}"/>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7" name="Google Shape;6670;p68">
                <a:extLst>
                  <a:ext uri="{FF2B5EF4-FFF2-40B4-BE49-F238E27FC236}">
                    <a16:creationId xmlns:a16="http://schemas.microsoft.com/office/drawing/2014/main" id="{433B0C0E-B4B5-69EA-BEB3-231AD00F4AB8}"/>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8" name="Google Shape;6671;p68">
                <a:extLst>
                  <a:ext uri="{FF2B5EF4-FFF2-40B4-BE49-F238E27FC236}">
                    <a16:creationId xmlns:a16="http://schemas.microsoft.com/office/drawing/2014/main" id="{32D2854F-C7B5-73B1-24DF-392004BAFECB}"/>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199" name="Google Shape;6672;p68">
                <a:extLst>
                  <a:ext uri="{FF2B5EF4-FFF2-40B4-BE49-F238E27FC236}">
                    <a16:creationId xmlns:a16="http://schemas.microsoft.com/office/drawing/2014/main" id="{38631C4C-2312-87DB-E82B-75D2853CF430}"/>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0" name="Google Shape;6673;p68">
                <a:extLst>
                  <a:ext uri="{FF2B5EF4-FFF2-40B4-BE49-F238E27FC236}">
                    <a16:creationId xmlns:a16="http://schemas.microsoft.com/office/drawing/2014/main" id="{CB848E3D-FE0D-D294-8F32-41380E85CA35}"/>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1" name="Google Shape;6674;p68">
                <a:extLst>
                  <a:ext uri="{FF2B5EF4-FFF2-40B4-BE49-F238E27FC236}">
                    <a16:creationId xmlns:a16="http://schemas.microsoft.com/office/drawing/2014/main" id="{2AE87A52-4AC0-2977-5678-FDDF0A26614C}"/>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2" name="Google Shape;6675;p68">
                <a:extLst>
                  <a:ext uri="{FF2B5EF4-FFF2-40B4-BE49-F238E27FC236}">
                    <a16:creationId xmlns:a16="http://schemas.microsoft.com/office/drawing/2014/main" id="{BF155699-28FD-E09C-AB83-77ECDAFD9AF0}"/>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3" name="Google Shape;6676;p68">
                <a:extLst>
                  <a:ext uri="{FF2B5EF4-FFF2-40B4-BE49-F238E27FC236}">
                    <a16:creationId xmlns:a16="http://schemas.microsoft.com/office/drawing/2014/main" id="{50C1CE90-A741-46CF-D3AA-3453136BDBB4}"/>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4" name="Google Shape;6677;p68">
                <a:extLst>
                  <a:ext uri="{FF2B5EF4-FFF2-40B4-BE49-F238E27FC236}">
                    <a16:creationId xmlns:a16="http://schemas.microsoft.com/office/drawing/2014/main" id="{9CC1477A-468F-990E-907B-23FBD05D3C53}"/>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5" name="Google Shape;6678;p68">
                <a:extLst>
                  <a:ext uri="{FF2B5EF4-FFF2-40B4-BE49-F238E27FC236}">
                    <a16:creationId xmlns:a16="http://schemas.microsoft.com/office/drawing/2014/main" id="{4F1D8C71-82D3-0BC7-6116-B5D37781EAB8}"/>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6" name="Google Shape;6679;p68">
                <a:extLst>
                  <a:ext uri="{FF2B5EF4-FFF2-40B4-BE49-F238E27FC236}">
                    <a16:creationId xmlns:a16="http://schemas.microsoft.com/office/drawing/2014/main" id="{56740695-A16B-2BBC-5B7E-89B9B32385B3}"/>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7" name="Google Shape;6680;p68">
                <a:extLst>
                  <a:ext uri="{FF2B5EF4-FFF2-40B4-BE49-F238E27FC236}">
                    <a16:creationId xmlns:a16="http://schemas.microsoft.com/office/drawing/2014/main" id="{A69A5B2B-0B6A-5606-A45A-8CE7770DF44B}"/>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8" name="Google Shape;6681;p68">
                <a:extLst>
                  <a:ext uri="{FF2B5EF4-FFF2-40B4-BE49-F238E27FC236}">
                    <a16:creationId xmlns:a16="http://schemas.microsoft.com/office/drawing/2014/main" id="{5DE18799-5553-1BAC-AE3D-28E58AE00D9E}"/>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09" name="Google Shape;6682;p68">
                <a:extLst>
                  <a:ext uri="{FF2B5EF4-FFF2-40B4-BE49-F238E27FC236}">
                    <a16:creationId xmlns:a16="http://schemas.microsoft.com/office/drawing/2014/main" id="{36E90366-869C-F0B4-7116-9DBECFEE4BC0}"/>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0" name="Google Shape;6683;p68">
                <a:extLst>
                  <a:ext uri="{FF2B5EF4-FFF2-40B4-BE49-F238E27FC236}">
                    <a16:creationId xmlns:a16="http://schemas.microsoft.com/office/drawing/2014/main" id="{B5E7658E-BA1D-CCCA-671E-3CB7F266DAF3}"/>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1" name="Google Shape;6684;p68">
                <a:extLst>
                  <a:ext uri="{FF2B5EF4-FFF2-40B4-BE49-F238E27FC236}">
                    <a16:creationId xmlns:a16="http://schemas.microsoft.com/office/drawing/2014/main" id="{84EFE398-B2AC-6B8E-865C-7D6A0044A5B3}"/>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2" name="Google Shape;6685;p68">
                <a:extLst>
                  <a:ext uri="{FF2B5EF4-FFF2-40B4-BE49-F238E27FC236}">
                    <a16:creationId xmlns:a16="http://schemas.microsoft.com/office/drawing/2014/main" id="{22833E5B-804C-71C4-16FA-41393A782916}"/>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3" name="Google Shape;6686;p68">
                <a:extLst>
                  <a:ext uri="{FF2B5EF4-FFF2-40B4-BE49-F238E27FC236}">
                    <a16:creationId xmlns:a16="http://schemas.microsoft.com/office/drawing/2014/main" id="{7F950DF4-07BE-FFB7-EF75-5D94132A4424}"/>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4" name="Google Shape;6687;p68">
                <a:extLst>
                  <a:ext uri="{FF2B5EF4-FFF2-40B4-BE49-F238E27FC236}">
                    <a16:creationId xmlns:a16="http://schemas.microsoft.com/office/drawing/2014/main" id="{ED9B6DEF-3559-8AD3-293A-F2CBECD9D9AB}"/>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5" name="Google Shape;6688;p68">
                <a:extLst>
                  <a:ext uri="{FF2B5EF4-FFF2-40B4-BE49-F238E27FC236}">
                    <a16:creationId xmlns:a16="http://schemas.microsoft.com/office/drawing/2014/main" id="{EBE2C76E-43EF-DDAB-658F-59795087B69C}"/>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6" name="Google Shape;6689;p68">
                <a:extLst>
                  <a:ext uri="{FF2B5EF4-FFF2-40B4-BE49-F238E27FC236}">
                    <a16:creationId xmlns:a16="http://schemas.microsoft.com/office/drawing/2014/main" id="{78EF6291-72E1-CB71-EA17-1100BA772E9F}"/>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7" name="Google Shape;6690;p68">
                <a:extLst>
                  <a:ext uri="{FF2B5EF4-FFF2-40B4-BE49-F238E27FC236}">
                    <a16:creationId xmlns:a16="http://schemas.microsoft.com/office/drawing/2014/main" id="{291A68AD-3C5A-2923-E29F-9975C623A34B}"/>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8" name="Google Shape;6691;p68">
                <a:extLst>
                  <a:ext uri="{FF2B5EF4-FFF2-40B4-BE49-F238E27FC236}">
                    <a16:creationId xmlns:a16="http://schemas.microsoft.com/office/drawing/2014/main" id="{C9539C1C-EE2E-3265-282C-91B3419924B2}"/>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19" name="Google Shape;6692;p68">
                <a:extLst>
                  <a:ext uri="{FF2B5EF4-FFF2-40B4-BE49-F238E27FC236}">
                    <a16:creationId xmlns:a16="http://schemas.microsoft.com/office/drawing/2014/main" id="{9313C4E4-625E-4F1B-A3C9-7E47AF9D1C96}"/>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0" name="Google Shape;6693;p68">
                <a:extLst>
                  <a:ext uri="{FF2B5EF4-FFF2-40B4-BE49-F238E27FC236}">
                    <a16:creationId xmlns:a16="http://schemas.microsoft.com/office/drawing/2014/main" id="{85ED669B-CA59-242F-4687-7A253FCF13B0}"/>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1" name="Google Shape;6694;p68">
                <a:extLst>
                  <a:ext uri="{FF2B5EF4-FFF2-40B4-BE49-F238E27FC236}">
                    <a16:creationId xmlns:a16="http://schemas.microsoft.com/office/drawing/2014/main" id="{C8D78F82-F136-CE7D-9679-5B5076D9EE83}"/>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2" name="Google Shape;6695;p68">
                <a:extLst>
                  <a:ext uri="{FF2B5EF4-FFF2-40B4-BE49-F238E27FC236}">
                    <a16:creationId xmlns:a16="http://schemas.microsoft.com/office/drawing/2014/main" id="{96901D2E-F1BA-7B69-530F-1EB7C9047B3E}"/>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3" name="Google Shape;6696;p68">
                <a:extLst>
                  <a:ext uri="{FF2B5EF4-FFF2-40B4-BE49-F238E27FC236}">
                    <a16:creationId xmlns:a16="http://schemas.microsoft.com/office/drawing/2014/main" id="{C0497A08-3E00-D60E-F606-05C9353CC66E}"/>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4" name="Google Shape;6697;p68">
                <a:extLst>
                  <a:ext uri="{FF2B5EF4-FFF2-40B4-BE49-F238E27FC236}">
                    <a16:creationId xmlns:a16="http://schemas.microsoft.com/office/drawing/2014/main" id="{701C2345-EC55-201F-FE1F-CAD3EFE1508C}"/>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5" name="Google Shape;6698;p68">
                <a:extLst>
                  <a:ext uri="{FF2B5EF4-FFF2-40B4-BE49-F238E27FC236}">
                    <a16:creationId xmlns:a16="http://schemas.microsoft.com/office/drawing/2014/main" id="{AE52FA13-7E20-23E9-F325-C344AAF73681}"/>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6" name="Google Shape;6699;p68">
                <a:extLst>
                  <a:ext uri="{FF2B5EF4-FFF2-40B4-BE49-F238E27FC236}">
                    <a16:creationId xmlns:a16="http://schemas.microsoft.com/office/drawing/2014/main" id="{3299A64F-ED82-EA06-5CA5-59E7B52D5D38}"/>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7" name="Google Shape;6700;p68">
                <a:extLst>
                  <a:ext uri="{FF2B5EF4-FFF2-40B4-BE49-F238E27FC236}">
                    <a16:creationId xmlns:a16="http://schemas.microsoft.com/office/drawing/2014/main" id="{3A16C0EA-53DC-07C8-8CF5-5E2357903863}"/>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8" name="Google Shape;6701;p68">
                <a:extLst>
                  <a:ext uri="{FF2B5EF4-FFF2-40B4-BE49-F238E27FC236}">
                    <a16:creationId xmlns:a16="http://schemas.microsoft.com/office/drawing/2014/main" id="{681C7583-197B-69C0-51A8-1BC892EC4A78}"/>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29" name="Google Shape;6702;p68">
                <a:extLst>
                  <a:ext uri="{FF2B5EF4-FFF2-40B4-BE49-F238E27FC236}">
                    <a16:creationId xmlns:a16="http://schemas.microsoft.com/office/drawing/2014/main" id="{CB00F3AA-E24A-EEF7-CAE9-4E0F5195E7B0}"/>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0" name="Google Shape;6703;p68">
                <a:extLst>
                  <a:ext uri="{FF2B5EF4-FFF2-40B4-BE49-F238E27FC236}">
                    <a16:creationId xmlns:a16="http://schemas.microsoft.com/office/drawing/2014/main" id="{B9B2BFED-4FD7-9F43-83AD-64069538241D}"/>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1" name="Google Shape;6704;p68">
                <a:extLst>
                  <a:ext uri="{FF2B5EF4-FFF2-40B4-BE49-F238E27FC236}">
                    <a16:creationId xmlns:a16="http://schemas.microsoft.com/office/drawing/2014/main" id="{D0CA5796-BA42-8504-B21D-B1722BAF8FBD}"/>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2" name="Google Shape;6705;p68">
                <a:extLst>
                  <a:ext uri="{FF2B5EF4-FFF2-40B4-BE49-F238E27FC236}">
                    <a16:creationId xmlns:a16="http://schemas.microsoft.com/office/drawing/2014/main" id="{2C15A42F-ED1D-49BA-7575-838C235E8821}"/>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3" name="Google Shape;6706;p68">
                <a:extLst>
                  <a:ext uri="{FF2B5EF4-FFF2-40B4-BE49-F238E27FC236}">
                    <a16:creationId xmlns:a16="http://schemas.microsoft.com/office/drawing/2014/main" id="{0C56F40F-E89E-9E3B-6578-C89754DC771C}"/>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4" name="Google Shape;6707;p68">
                <a:extLst>
                  <a:ext uri="{FF2B5EF4-FFF2-40B4-BE49-F238E27FC236}">
                    <a16:creationId xmlns:a16="http://schemas.microsoft.com/office/drawing/2014/main" id="{0BB85410-8DD6-BCEB-AE04-F11CA9AD7D5A}"/>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5" name="Google Shape;6708;p68">
                <a:extLst>
                  <a:ext uri="{FF2B5EF4-FFF2-40B4-BE49-F238E27FC236}">
                    <a16:creationId xmlns:a16="http://schemas.microsoft.com/office/drawing/2014/main" id="{6BEBFD85-29C8-A1B5-8A0F-EA5712F57BC2}"/>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6" name="Google Shape;6709;p68">
                <a:extLst>
                  <a:ext uri="{FF2B5EF4-FFF2-40B4-BE49-F238E27FC236}">
                    <a16:creationId xmlns:a16="http://schemas.microsoft.com/office/drawing/2014/main" id="{7C5214DD-55DF-D5A0-7F79-50FE284A2908}"/>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7" name="Google Shape;6710;p68">
                <a:extLst>
                  <a:ext uri="{FF2B5EF4-FFF2-40B4-BE49-F238E27FC236}">
                    <a16:creationId xmlns:a16="http://schemas.microsoft.com/office/drawing/2014/main" id="{FA2EB2FB-5147-C90F-4FA7-734498A791C8}"/>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8" name="Google Shape;6711;p68">
                <a:extLst>
                  <a:ext uri="{FF2B5EF4-FFF2-40B4-BE49-F238E27FC236}">
                    <a16:creationId xmlns:a16="http://schemas.microsoft.com/office/drawing/2014/main" id="{B198BDBA-A30A-925D-A3A0-88F0776146C4}"/>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39" name="Google Shape;6712;p68">
                <a:extLst>
                  <a:ext uri="{FF2B5EF4-FFF2-40B4-BE49-F238E27FC236}">
                    <a16:creationId xmlns:a16="http://schemas.microsoft.com/office/drawing/2014/main" id="{3E35BEC5-E215-0058-1BB1-437D2CDE3BB7}"/>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0" name="Google Shape;6713;p68">
                <a:extLst>
                  <a:ext uri="{FF2B5EF4-FFF2-40B4-BE49-F238E27FC236}">
                    <a16:creationId xmlns:a16="http://schemas.microsoft.com/office/drawing/2014/main" id="{5761F556-DA91-7302-5C3E-D2485050F897}"/>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1" name="Google Shape;6714;p68">
                <a:extLst>
                  <a:ext uri="{FF2B5EF4-FFF2-40B4-BE49-F238E27FC236}">
                    <a16:creationId xmlns:a16="http://schemas.microsoft.com/office/drawing/2014/main" id="{5B8B4951-13B8-78DE-54D0-EBA8BEC191D9}"/>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2" name="Google Shape;6715;p68">
                <a:extLst>
                  <a:ext uri="{FF2B5EF4-FFF2-40B4-BE49-F238E27FC236}">
                    <a16:creationId xmlns:a16="http://schemas.microsoft.com/office/drawing/2014/main" id="{4621FF3F-3C4F-1918-1970-D8838EC7252D}"/>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3" name="Google Shape;6716;p68">
                <a:extLst>
                  <a:ext uri="{FF2B5EF4-FFF2-40B4-BE49-F238E27FC236}">
                    <a16:creationId xmlns:a16="http://schemas.microsoft.com/office/drawing/2014/main" id="{F0184DC4-1093-5FBA-F15A-F6DE7A5E29DE}"/>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4" name="Google Shape;6717;p68">
                <a:extLst>
                  <a:ext uri="{FF2B5EF4-FFF2-40B4-BE49-F238E27FC236}">
                    <a16:creationId xmlns:a16="http://schemas.microsoft.com/office/drawing/2014/main" id="{DF3B449A-354C-9974-F2F0-51A5AD0D4263}"/>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5" name="Google Shape;6718;p68">
                <a:extLst>
                  <a:ext uri="{FF2B5EF4-FFF2-40B4-BE49-F238E27FC236}">
                    <a16:creationId xmlns:a16="http://schemas.microsoft.com/office/drawing/2014/main" id="{C75EC607-4096-A13F-C914-62401D902760}"/>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6" name="Google Shape;6719;p68">
                <a:extLst>
                  <a:ext uri="{FF2B5EF4-FFF2-40B4-BE49-F238E27FC236}">
                    <a16:creationId xmlns:a16="http://schemas.microsoft.com/office/drawing/2014/main" id="{9B813B5F-5EF8-B43D-1FF2-094800F9EC54}"/>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7" name="Google Shape;6720;p68">
                <a:extLst>
                  <a:ext uri="{FF2B5EF4-FFF2-40B4-BE49-F238E27FC236}">
                    <a16:creationId xmlns:a16="http://schemas.microsoft.com/office/drawing/2014/main" id="{8453BC48-6C90-06DE-84CC-AF00E0376BE0}"/>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8" name="Google Shape;6721;p68">
                <a:extLst>
                  <a:ext uri="{FF2B5EF4-FFF2-40B4-BE49-F238E27FC236}">
                    <a16:creationId xmlns:a16="http://schemas.microsoft.com/office/drawing/2014/main" id="{8307E62F-F621-E8C5-CB3D-0A32A9AEF88A}"/>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49" name="Google Shape;6722;p68">
                <a:extLst>
                  <a:ext uri="{FF2B5EF4-FFF2-40B4-BE49-F238E27FC236}">
                    <a16:creationId xmlns:a16="http://schemas.microsoft.com/office/drawing/2014/main" id="{82502816-5344-9750-BA02-156EB55F2B98}"/>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0" name="Google Shape;6723;p68">
                <a:extLst>
                  <a:ext uri="{FF2B5EF4-FFF2-40B4-BE49-F238E27FC236}">
                    <a16:creationId xmlns:a16="http://schemas.microsoft.com/office/drawing/2014/main" id="{D84335B6-DF7E-92D8-439E-BADCFB95A9DF}"/>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1" name="Google Shape;6724;p68">
                <a:extLst>
                  <a:ext uri="{FF2B5EF4-FFF2-40B4-BE49-F238E27FC236}">
                    <a16:creationId xmlns:a16="http://schemas.microsoft.com/office/drawing/2014/main" id="{3DD05370-9B40-7BF6-4F05-294291DAEC73}"/>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2" name="Google Shape;6725;p68">
                <a:extLst>
                  <a:ext uri="{FF2B5EF4-FFF2-40B4-BE49-F238E27FC236}">
                    <a16:creationId xmlns:a16="http://schemas.microsoft.com/office/drawing/2014/main" id="{D090A45B-7117-0977-3848-DDC4FBD3D7D3}"/>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3" name="Google Shape;6726;p68">
                <a:extLst>
                  <a:ext uri="{FF2B5EF4-FFF2-40B4-BE49-F238E27FC236}">
                    <a16:creationId xmlns:a16="http://schemas.microsoft.com/office/drawing/2014/main" id="{AE79F025-EBB5-69A8-39C3-66E76455D2E2}"/>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4" name="Google Shape;6727;p68">
                <a:extLst>
                  <a:ext uri="{FF2B5EF4-FFF2-40B4-BE49-F238E27FC236}">
                    <a16:creationId xmlns:a16="http://schemas.microsoft.com/office/drawing/2014/main" id="{431C4B28-D1CC-13D7-BDE0-0636F0C535FB}"/>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5" name="Google Shape;6728;p68">
                <a:extLst>
                  <a:ext uri="{FF2B5EF4-FFF2-40B4-BE49-F238E27FC236}">
                    <a16:creationId xmlns:a16="http://schemas.microsoft.com/office/drawing/2014/main" id="{571C453C-8337-C477-E50B-94A46FA5C81F}"/>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6" name="Google Shape;6729;p68">
                <a:extLst>
                  <a:ext uri="{FF2B5EF4-FFF2-40B4-BE49-F238E27FC236}">
                    <a16:creationId xmlns:a16="http://schemas.microsoft.com/office/drawing/2014/main" id="{4BA7EF90-8BF5-82AC-5979-DA87387DB1C9}"/>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7" name="Google Shape;6730;p68">
                <a:extLst>
                  <a:ext uri="{FF2B5EF4-FFF2-40B4-BE49-F238E27FC236}">
                    <a16:creationId xmlns:a16="http://schemas.microsoft.com/office/drawing/2014/main" id="{7D27D4AD-7253-2001-66B2-76B6897FF1BC}"/>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8" name="Google Shape;6731;p68">
                <a:extLst>
                  <a:ext uri="{FF2B5EF4-FFF2-40B4-BE49-F238E27FC236}">
                    <a16:creationId xmlns:a16="http://schemas.microsoft.com/office/drawing/2014/main" id="{736E2867-5CBB-EEEE-0A14-8118263389EF}"/>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59" name="Google Shape;6732;p68">
                <a:extLst>
                  <a:ext uri="{FF2B5EF4-FFF2-40B4-BE49-F238E27FC236}">
                    <a16:creationId xmlns:a16="http://schemas.microsoft.com/office/drawing/2014/main" id="{2FC3CE70-1015-C86D-D06E-74C74BEB73FC}"/>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0" name="Google Shape;6733;p68">
                <a:extLst>
                  <a:ext uri="{FF2B5EF4-FFF2-40B4-BE49-F238E27FC236}">
                    <a16:creationId xmlns:a16="http://schemas.microsoft.com/office/drawing/2014/main" id="{ECAB0058-42FC-D925-2E3C-FF2605C5EE02}"/>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1" name="Google Shape;6734;p68">
                <a:extLst>
                  <a:ext uri="{FF2B5EF4-FFF2-40B4-BE49-F238E27FC236}">
                    <a16:creationId xmlns:a16="http://schemas.microsoft.com/office/drawing/2014/main" id="{D90867CC-0F47-5172-F361-597945B681EA}"/>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2" name="Google Shape;6735;p68">
                <a:extLst>
                  <a:ext uri="{FF2B5EF4-FFF2-40B4-BE49-F238E27FC236}">
                    <a16:creationId xmlns:a16="http://schemas.microsoft.com/office/drawing/2014/main" id="{7ED5D088-025D-B374-B0CE-1D36E308CC74}"/>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3" name="Google Shape;6736;p68">
                <a:extLst>
                  <a:ext uri="{FF2B5EF4-FFF2-40B4-BE49-F238E27FC236}">
                    <a16:creationId xmlns:a16="http://schemas.microsoft.com/office/drawing/2014/main" id="{CAD5BD51-6859-ECDE-3215-903602A9E06F}"/>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4" name="Google Shape;6737;p68">
                <a:extLst>
                  <a:ext uri="{FF2B5EF4-FFF2-40B4-BE49-F238E27FC236}">
                    <a16:creationId xmlns:a16="http://schemas.microsoft.com/office/drawing/2014/main" id="{A711C10F-C65A-4215-9877-0625CF558CC3}"/>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5" name="Google Shape;6738;p68">
                <a:extLst>
                  <a:ext uri="{FF2B5EF4-FFF2-40B4-BE49-F238E27FC236}">
                    <a16:creationId xmlns:a16="http://schemas.microsoft.com/office/drawing/2014/main" id="{EDC8D98B-50FD-C1F4-8A3A-DCA717451CE0}"/>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6" name="Google Shape;6739;p68">
                <a:extLst>
                  <a:ext uri="{FF2B5EF4-FFF2-40B4-BE49-F238E27FC236}">
                    <a16:creationId xmlns:a16="http://schemas.microsoft.com/office/drawing/2014/main" id="{731C813A-8439-3532-11D4-02EAB5441C2D}"/>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7" name="Google Shape;6740;p68">
                <a:extLst>
                  <a:ext uri="{FF2B5EF4-FFF2-40B4-BE49-F238E27FC236}">
                    <a16:creationId xmlns:a16="http://schemas.microsoft.com/office/drawing/2014/main" id="{9B28AEB2-AFB0-2A87-35BB-CD98955BB963}"/>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8" name="Google Shape;6741;p68">
                <a:extLst>
                  <a:ext uri="{FF2B5EF4-FFF2-40B4-BE49-F238E27FC236}">
                    <a16:creationId xmlns:a16="http://schemas.microsoft.com/office/drawing/2014/main" id="{8A91CAB0-EB8A-39B5-C60A-0E544332D7C4}"/>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69" name="Google Shape;6742;p68">
                <a:extLst>
                  <a:ext uri="{FF2B5EF4-FFF2-40B4-BE49-F238E27FC236}">
                    <a16:creationId xmlns:a16="http://schemas.microsoft.com/office/drawing/2014/main" id="{F61A186C-66A5-A552-7102-85FFBC8DF13F}"/>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0" name="Google Shape;6743;p68">
                <a:extLst>
                  <a:ext uri="{FF2B5EF4-FFF2-40B4-BE49-F238E27FC236}">
                    <a16:creationId xmlns:a16="http://schemas.microsoft.com/office/drawing/2014/main" id="{9ADAD3AE-1BFC-3EC3-A4BC-E410A3185650}"/>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1" name="Google Shape;6744;p68">
                <a:extLst>
                  <a:ext uri="{FF2B5EF4-FFF2-40B4-BE49-F238E27FC236}">
                    <a16:creationId xmlns:a16="http://schemas.microsoft.com/office/drawing/2014/main" id="{F8564694-7740-7CAE-5E0F-A6850CB10275}"/>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2" name="Google Shape;6745;p68">
                <a:extLst>
                  <a:ext uri="{FF2B5EF4-FFF2-40B4-BE49-F238E27FC236}">
                    <a16:creationId xmlns:a16="http://schemas.microsoft.com/office/drawing/2014/main" id="{6D403585-4F9F-32FB-9FB3-6E8B033B32D1}"/>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3" name="Google Shape;6746;p68">
                <a:extLst>
                  <a:ext uri="{FF2B5EF4-FFF2-40B4-BE49-F238E27FC236}">
                    <a16:creationId xmlns:a16="http://schemas.microsoft.com/office/drawing/2014/main" id="{BFC935D0-9804-0CC0-38C8-15CA174B6310}"/>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4" name="Google Shape;6747;p68">
                <a:extLst>
                  <a:ext uri="{FF2B5EF4-FFF2-40B4-BE49-F238E27FC236}">
                    <a16:creationId xmlns:a16="http://schemas.microsoft.com/office/drawing/2014/main" id="{9122C918-B9C0-6ABB-AABB-E2B85C061855}"/>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5" name="Google Shape;6748;p68">
                <a:extLst>
                  <a:ext uri="{FF2B5EF4-FFF2-40B4-BE49-F238E27FC236}">
                    <a16:creationId xmlns:a16="http://schemas.microsoft.com/office/drawing/2014/main" id="{976C5673-652E-648E-80E7-6C5CFB1E41FF}"/>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6" name="Google Shape;6749;p68">
                <a:extLst>
                  <a:ext uri="{FF2B5EF4-FFF2-40B4-BE49-F238E27FC236}">
                    <a16:creationId xmlns:a16="http://schemas.microsoft.com/office/drawing/2014/main" id="{425779E2-E10C-7A72-3285-2510CC013F47}"/>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7" name="Google Shape;6750;p68">
                <a:extLst>
                  <a:ext uri="{FF2B5EF4-FFF2-40B4-BE49-F238E27FC236}">
                    <a16:creationId xmlns:a16="http://schemas.microsoft.com/office/drawing/2014/main" id="{01381BB6-F76A-783B-5F08-3DCD660173AD}"/>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8" name="Google Shape;6751;p68">
                <a:extLst>
                  <a:ext uri="{FF2B5EF4-FFF2-40B4-BE49-F238E27FC236}">
                    <a16:creationId xmlns:a16="http://schemas.microsoft.com/office/drawing/2014/main" id="{E2F318B7-056A-DD61-34CF-44CC343E61CC}"/>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79" name="Google Shape;6752;p68">
                <a:extLst>
                  <a:ext uri="{FF2B5EF4-FFF2-40B4-BE49-F238E27FC236}">
                    <a16:creationId xmlns:a16="http://schemas.microsoft.com/office/drawing/2014/main" id="{6AC0C143-CF85-9469-3826-183B9573127A}"/>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0" name="Google Shape;6753;p68">
                <a:extLst>
                  <a:ext uri="{FF2B5EF4-FFF2-40B4-BE49-F238E27FC236}">
                    <a16:creationId xmlns:a16="http://schemas.microsoft.com/office/drawing/2014/main" id="{7279F826-CFB9-EBF5-1C8E-C55DF55ABFB2}"/>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1" name="Google Shape;6754;p68">
                <a:extLst>
                  <a:ext uri="{FF2B5EF4-FFF2-40B4-BE49-F238E27FC236}">
                    <a16:creationId xmlns:a16="http://schemas.microsoft.com/office/drawing/2014/main" id="{C41CE154-0639-89FF-FDCE-CDC7DB3EC82A}"/>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2" name="Google Shape;6755;p68">
                <a:extLst>
                  <a:ext uri="{FF2B5EF4-FFF2-40B4-BE49-F238E27FC236}">
                    <a16:creationId xmlns:a16="http://schemas.microsoft.com/office/drawing/2014/main" id="{322432FC-0906-10CB-9BD1-999C99C4CE34}"/>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3" name="Google Shape;6756;p68">
                <a:extLst>
                  <a:ext uri="{FF2B5EF4-FFF2-40B4-BE49-F238E27FC236}">
                    <a16:creationId xmlns:a16="http://schemas.microsoft.com/office/drawing/2014/main" id="{EACADC15-D95D-4547-BCE3-816917057B3A}"/>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4" name="Google Shape;6757;p68">
                <a:extLst>
                  <a:ext uri="{FF2B5EF4-FFF2-40B4-BE49-F238E27FC236}">
                    <a16:creationId xmlns:a16="http://schemas.microsoft.com/office/drawing/2014/main" id="{9CE15BFD-DB69-F426-38FD-2B0D243E6195}"/>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5" name="Google Shape;6758;p68">
                <a:extLst>
                  <a:ext uri="{FF2B5EF4-FFF2-40B4-BE49-F238E27FC236}">
                    <a16:creationId xmlns:a16="http://schemas.microsoft.com/office/drawing/2014/main" id="{840381C2-B079-3C75-24D0-C4B700B0D54F}"/>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6" name="Google Shape;6759;p68">
                <a:extLst>
                  <a:ext uri="{FF2B5EF4-FFF2-40B4-BE49-F238E27FC236}">
                    <a16:creationId xmlns:a16="http://schemas.microsoft.com/office/drawing/2014/main" id="{399962E7-01AA-D0FA-B018-73F7B66FC7D6}"/>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7" name="Google Shape;6760;p68">
                <a:extLst>
                  <a:ext uri="{FF2B5EF4-FFF2-40B4-BE49-F238E27FC236}">
                    <a16:creationId xmlns:a16="http://schemas.microsoft.com/office/drawing/2014/main" id="{7EF3E6C9-4105-AC07-5D97-1B1DEDFB3575}"/>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8" name="Google Shape;6761;p68">
                <a:extLst>
                  <a:ext uri="{FF2B5EF4-FFF2-40B4-BE49-F238E27FC236}">
                    <a16:creationId xmlns:a16="http://schemas.microsoft.com/office/drawing/2014/main" id="{1CDF225E-21CE-E077-B1D7-E764D2AC9740}"/>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89" name="Google Shape;6762;p68">
                <a:extLst>
                  <a:ext uri="{FF2B5EF4-FFF2-40B4-BE49-F238E27FC236}">
                    <a16:creationId xmlns:a16="http://schemas.microsoft.com/office/drawing/2014/main" id="{247A5B39-87F6-BC49-A9FD-F2099B7BACD4}"/>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0" name="Google Shape;6763;p68">
                <a:extLst>
                  <a:ext uri="{FF2B5EF4-FFF2-40B4-BE49-F238E27FC236}">
                    <a16:creationId xmlns:a16="http://schemas.microsoft.com/office/drawing/2014/main" id="{848DEC6F-853D-3E86-6024-C3A68C144FD5}"/>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1" name="Google Shape;6764;p68">
                <a:extLst>
                  <a:ext uri="{FF2B5EF4-FFF2-40B4-BE49-F238E27FC236}">
                    <a16:creationId xmlns:a16="http://schemas.microsoft.com/office/drawing/2014/main" id="{595AF350-B2BD-8A52-5B3A-96E97A28DD8C}"/>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2" name="Google Shape;6765;p68">
                <a:extLst>
                  <a:ext uri="{FF2B5EF4-FFF2-40B4-BE49-F238E27FC236}">
                    <a16:creationId xmlns:a16="http://schemas.microsoft.com/office/drawing/2014/main" id="{335F518E-B049-628D-B18A-DEE25E92E2EC}"/>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3" name="Google Shape;6766;p68">
                <a:extLst>
                  <a:ext uri="{FF2B5EF4-FFF2-40B4-BE49-F238E27FC236}">
                    <a16:creationId xmlns:a16="http://schemas.microsoft.com/office/drawing/2014/main" id="{5C3041A1-5723-5919-FB49-E9773DFFBF3D}"/>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4" name="Google Shape;6767;p68">
                <a:extLst>
                  <a:ext uri="{FF2B5EF4-FFF2-40B4-BE49-F238E27FC236}">
                    <a16:creationId xmlns:a16="http://schemas.microsoft.com/office/drawing/2014/main" id="{434AE4AF-497D-09F6-0F94-7A227E94A3D7}"/>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5" name="Google Shape;6768;p68">
                <a:extLst>
                  <a:ext uri="{FF2B5EF4-FFF2-40B4-BE49-F238E27FC236}">
                    <a16:creationId xmlns:a16="http://schemas.microsoft.com/office/drawing/2014/main" id="{792860D0-7908-71F4-5A1D-499E82922982}"/>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6" name="Google Shape;6769;p68">
                <a:extLst>
                  <a:ext uri="{FF2B5EF4-FFF2-40B4-BE49-F238E27FC236}">
                    <a16:creationId xmlns:a16="http://schemas.microsoft.com/office/drawing/2014/main" id="{3E1F83D9-9AE3-04AA-3A60-235904D60534}"/>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7" name="Google Shape;6770;p68">
                <a:extLst>
                  <a:ext uri="{FF2B5EF4-FFF2-40B4-BE49-F238E27FC236}">
                    <a16:creationId xmlns:a16="http://schemas.microsoft.com/office/drawing/2014/main" id="{A2DB50CD-2C75-3B3D-4F35-A52B2F059B13}"/>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8" name="Google Shape;6771;p68">
                <a:extLst>
                  <a:ext uri="{FF2B5EF4-FFF2-40B4-BE49-F238E27FC236}">
                    <a16:creationId xmlns:a16="http://schemas.microsoft.com/office/drawing/2014/main" id="{6D0001BA-A7F2-D6F6-1E2F-C46BCC6E3DA8}"/>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299" name="Google Shape;6772;p68">
                <a:extLst>
                  <a:ext uri="{FF2B5EF4-FFF2-40B4-BE49-F238E27FC236}">
                    <a16:creationId xmlns:a16="http://schemas.microsoft.com/office/drawing/2014/main" id="{81A2BC1F-A253-B4A5-6E2B-9BDD555C3D46}"/>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0" name="Google Shape;6773;p68">
                <a:extLst>
                  <a:ext uri="{FF2B5EF4-FFF2-40B4-BE49-F238E27FC236}">
                    <a16:creationId xmlns:a16="http://schemas.microsoft.com/office/drawing/2014/main" id="{A41DBC83-1875-92B8-C041-0BD942789FA7}"/>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1" name="Google Shape;6774;p68">
                <a:extLst>
                  <a:ext uri="{FF2B5EF4-FFF2-40B4-BE49-F238E27FC236}">
                    <a16:creationId xmlns:a16="http://schemas.microsoft.com/office/drawing/2014/main" id="{16416CD1-AFA3-3431-AF0C-06E2AA9A99E2}"/>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2" name="Google Shape;6775;p68">
                <a:extLst>
                  <a:ext uri="{FF2B5EF4-FFF2-40B4-BE49-F238E27FC236}">
                    <a16:creationId xmlns:a16="http://schemas.microsoft.com/office/drawing/2014/main" id="{B07F6989-4478-EE3A-5658-331C5A184CB8}"/>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3" name="Google Shape;6776;p68">
                <a:extLst>
                  <a:ext uri="{FF2B5EF4-FFF2-40B4-BE49-F238E27FC236}">
                    <a16:creationId xmlns:a16="http://schemas.microsoft.com/office/drawing/2014/main" id="{BF920198-6507-86B5-DBEE-3B8F236AC3E3}"/>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4" name="Google Shape;6777;p68">
                <a:extLst>
                  <a:ext uri="{FF2B5EF4-FFF2-40B4-BE49-F238E27FC236}">
                    <a16:creationId xmlns:a16="http://schemas.microsoft.com/office/drawing/2014/main" id="{888A4911-010C-D2BC-1E62-FCB968B496B3}"/>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5" name="Google Shape;6778;p68">
                <a:extLst>
                  <a:ext uri="{FF2B5EF4-FFF2-40B4-BE49-F238E27FC236}">
                    <a16:creationId xmlns:a16="http://schemas.microsoft.com/office/drawing/2014/main" id="{252DB883-62CA-3232-DECD-7E3B96CCEEB1}"/>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6" name="Google Shape;6779;p68">
                <a:extLst>
                  <a:ext uri="{FF2B5EF4-FFF2-40B4-BE49-F238E27FC236}">
                    <a16:creationId xmlns:a16="http://schemas.microsoft.com/office/drawing/2014/main" id="{4146B7DE-2ED5-7294-556C-DB97D471974D}"/>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7" name="Google Shape;6780;p68">
                <a:extLst>
                  <a:ext uri="{FF2B5EF4-FFF2-40B4-BE49-F238E27FC236}">
                    <a16:creationId xmlns:a16="http://schemas.microsoft.com/office/drawing/2014/main" id="{DE421403-D74D-A7C8-55AB-6DC4B43CBB21}"/>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8" name="Google Shape;6781;p68">
                <a:extLst>
                  <a:ext uri="{FF2B5EF4-FFF2-40B4-BE49-F238E27FC236}">
                    <a16:creationId xmlns:a16="http://schemas.microsoft.com/office/drawing/2014/main" id="{C69D9ACD-B091-6E8E-5C56-2BA987287885}"/>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09" name="Google Shape;6782;p68">
                <a:extLst>
                  <a:ext uri="{FF2B5EF4-FFF2-40B4-BE49-F238E27FC236}">
                    <a16:creationId xmlns:a16="http://schemas.microsoft.com/office/drawing/2014/main" id="{3B8A11FA-B4C0-201F-1509-4D609F1D47AA}"/>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0" name="Google Shape;6783;p68">
                <a:extLst>
                  <a:ext uri="{FF2B5EF4-FFF2-40B4-BE49-F238E27FC236}">
                    <a16:creationId xmlns:a16="http://schemas.microsoft.com/office/drawing/2014/main" id="{BA8982DA-1C28-71E6-31CE-41E102D5E416}"/>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1" name="Google Shape;6784;p68">
                <a:extLst>
                  <a:ext uri="{FF2B5EF4-FFF2-40B4-BE49-F238E27FC236}">
                    <a16:creationId xmlns:a16="http://schemas.microsoft.com/office/drawing/2014/main" id="{8614430B-262C-4119-1C0A-CE200F7F6999}"/>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2" name="Google Shape;6785;p68">
                <a:extLst>
                  <a:ext uri="{FF2B5EF4-FFF2-40B4-BE49-F238E27FC236}">
                    <a16:creationId xmlns:a16="http://schemas.microsoft.com/office/drawing/2014/main" id="{A3079369-9593-FD2C-93FE-AFF32E53787B}"/>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3" name="Google Shape;6786;p68">
                <a:extLst>
                  <a:ext uri="{FF2B5EF4-FFF2-40B4-BE49-F238E27FC236}">
                    <a16:creationId xmlns:a16="http://schemas.microsoft.com/office/drawing/2014/main" id="{A03FF6F7-DDC2-7819-03F0-FA1D88162B36}"/>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4" name="Google Shape;6787;p68">
                <a:extLst>
                  <a:ext uri="{FF2B5EF4-FFF2-40B4-BE49-F238E27FC236}">
                    <a16:creationId xmlns:a16="http://schemas.microsoft.com/office/drawing/2014/main" id="{399DBCCF-B0BA-F2DD-D385-ED675B9340F2}"/>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5" name="Google Shape;6788;p68">
                <a:extLst>
                  <a:ext uri="{FF2B5EF4-FFF2-40B4-BE49-F238E27FC236}">
                    <a16:creationId xmlns:a16="http://schemas.microsoft.com/office/drawing/2014/main" id="{48E011E2-F981-5558-F33D-475E14B2CCA5}"/>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6" name="Google Shape;6789;p68">
                <a:extLst>
                  <a:ext uri="{FF2B5EF4-FFF2-40B4-BE49-F238E27FC236}">
                    <a16:creationId xmlns:a16="http://schemas.microsoft.com/office/drawing/2014/main" id="{1582096E-F126-963A-C33F-1103BEA7A6EE}"/>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7" name="Google Shape;6790;p68">
                <a:extLst>
                  <a:ext uri="{FF2B5EF4-FFF2-40B4-BE49-F238E27FC236}">
                    <a16:creationId xmlns:a16="http://schemas.microsoft.com/office/drawing/2014/main" id="{D5CFFCD4-C12E-B6C7-D7DF-4E1B5087FA14}"/>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8" name="Google Shape;6791;p68">
                <a:extLst>
                  <a:ext uri="{FF2B5EF4-FFF2-40B4-BE49-F238E27FC236}">
                    <a16:creationId xmlns:a16="http://schemas.microsoft.com/office/drawing/2014/main" id="{6F165924-0286-7003-E501-8A75A24EC330}"/>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19" name="Google Shape;6792;p68">
                <a:extLst>
                  <a:ext uri="{FF2B5EF4-FFF2-40B4-BE49-F238E27FC236}">
                    <a16:creationId xmlns:a16="http://schemas.microsoft.com/office/drawing/2014/main" id="{8E319597-17E5-C80C-E1D9-2892111F2AFA}"/>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0" name="Google Shape;6793;p68">
                <a:extLst>
                  <a:ext uri="{FF2B5EF4-FFF2-40B4-BE49-F238E27FC236}">
                    <a16:creationId xmlns:a16="http://schemas.microsoft.com/office/drawing/2014/main" id="{C4834006-844D-0D52-E9BC-1D2A9A50626B}"/>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1" name="Google Shape;6794;p68">
                <a:extLst>
                  <a:ext uri="{FF2B5EF4-FFF2-40B4-BE49-F238E27FC236}">
                    <a16:creationId xmlns:a16="http://schemas.microsoft.com/office/drawing/2014/main" id="{BE2BF01F-25CF-D89F-134F-DC10EBBDC888}"/>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2" name="Google Shape;6795;p68">
                <a:extLst>
                  <a:ext uri="{FF2B5EF4-FFF2-40B4-BE49-F238E27FC236}">
                    <a16:creationId xmlns:a16="http://schemas.microsoft.com/office/drawing/2014/main" id="{3B915248-DEB5-F7AA-C26D-DD8E95B97D3A}"/>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3" name="Google Shape;6796;p68">
                <a:extLst>
                  <a:ext uri="{FF2B5EF4-FFF2-40B4-BE49-F238E27FC236}">
                    <a16:creationId xmlns:a16="http://schemas.microsoft.com/office/drawing/2014/main" id="{E6D4E55A-2A55-F43E-E63F-70A113030FFA}"/>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4" name="Google Shape;6797;p68">
                <a:extLst>
                  <a:ext uri="{FF2B5EF4-FFF2-40B4-BE49-F238E27FC236}">
                    <a16:creationId xmlns:a16="http://schemas.microsoft.com/office/drawing/2014/main" id="{E9EA9717-8DC6-80C9-1176-BA90AAAF87F5}"/>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5" name="Google Shape;6798;p68">
                <a:extLst>
                  <a:ext uri="{FF2B5EF4-FFF2-40B4-BE49-F238E27FC236}">
                    <a16:creationId xmlns:a16="http://schemas.microsoft.com/office/drawing/2014/main" id="{FBEEE0A3-56D4-FED6-BF8F-FF14F8A1677D}"/>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6" name="Google Shape;6799;p68">
                <a:extLst>
                  <a:ext uri="{FF2B5EF4-FFF2-40B4-BE49-F238E27FC236}">
                    <a16:creationId xmlns:a16="http://schemas.microsoft.com/office/drawing/2014/main" id="{D16AC7FB-B027-E651-A960-0D6AF7A82B2C}"/>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7" name="Google Shape;6800;p68">
                <a:extLst>
                  <a:ext uri="{FF2B5EF4-FFF2-40B4-BE49-F238E27FC236}">
                    <a16:creationId xmlns:a16="http://schemas.microsoft.com/office/drawing/2014/main" id="{2F679CC2-B0BF-914E-5A1F-23763300109E}"/>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8" name="Google Shape;6801;p68">
                <a:extLst>
                  <a:ext uri="{FF2B5EF4-FFF2-40B4-BE49-F238E27FC236}">
                    <a16:creationId xmlns:a16="http://schemas.microsoft.com/office/drawing/2014/main" id="{12DDE55E-C182-90E8-D6E7-FA7C88CDF036}"/>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29" name="Google Shape;6802;p68">
                <a:extLst>
                  <a:ext uri="{FF2B5EF4-FFF2-40B4-BE49-F238E27FC236}">
                    <a16:creationId xmlns:a16="http://schemas.microsoft.com/office/drawing/2014/main" id="{C782E6A6-B80E-9E92-CC5B-143A7D6095A2}"/>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0" name="Google Shape;6803;p68">
                <a:extLst>
                  <a:ext uri="{FF2B5EF4-FFF2-40B4-BE49-F238E27FC236}">
                    <a16:creationId xmlns:a16="http://schemas.microsoft.com/office/drawing/2014/main" id="{BCBC7359-9F0F-AD07-7058-D64DC9C92B28}"/>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1" name="Google Shape;6804;p68">
                <a:extLst>
                  <a:ext uri="{FF2B5EF4-FFF2-40B4-BE49-F238E27FC236}">
                    <a16:creationId xmlns:a16="http://schemas.microsoft.com/office/drawing/2014/main" id="{148FAA9D-806C-51C9-9D71-D5458743634A}"/>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2" name="Google Shape;6805;p68">
                <a:extLst>
                  <a:ext uri="{FF2B5EF4-FFF2-40B4-BE49-F238E27FC236}">
                    <a16:creationId xmlns:a16="http://schemas.microsoft.com/office/drawing/2014/main" id="{BE3EC3F7-0C43-8F10-538C-D3F385BCD097}"/>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3" name="Google Shape;6806;p68">
                <a:extLst>
                  <a:ext uri="{FF2B5EF4-FFF2-40B4-BE49-F238E27FC236}">
                    <a16:creationId xmlns:a16="http://schemas.microsoft.com/office/drawing/2014/main" id="{3CFC69DB-04EA-0DD4-5030-AE6D48DDB3EF}"/>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4" name="Google Shape;6807;p68">
                <a:extLst>
                  <a:ext uri="{FF2B5EF4-FFF2-40B4-BE49-F238E27FC236}">
                    <a16:creationId xmlns:a16="http://schemas.microsoft.com/office/drawing/2014/main" id="{2302F26C-EA95-5366-DD8B-AFF74A9CFCF2}"/>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5" name="Google Shape;6808;p68">
                <a:extLst>
                  <a:ext uri="{FF2B5EF4-FFF2-40B4-BE49-F238E27FC236}">
                    <a16:creationId xmlns:a16="http://schemas.microsoft.com/office/drawing/2014/main" id="{3C22588F-99D9-B8C4-DDEA-183418C33A3C}"/>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6" name="Google Shape;6809;p68">
                <a:extLst>
                  <a:ext uri="{FF2B5EF4-FFF2-40B4-BE49-F238E27FC236}">
                    <a16:creationId xmlns:a16="http://schemas.microsoft.com/office/drawing/2014/main" id="{96ADDF19-E28C-5B13-E5F6-3B313FA45453}"/>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7" name="Google Shape;6810;p68">
                <a:extLst>
                  <a:ext uri="{FF2B5EF4-FFF2-40B4-BE49-F238E27FC236}">
                    <a16:creationId xmlns:a16="http://schemas.microsoft.com/office/drawing/2014/main" id="{A7AEEBE8-A755-67E6-808E-B8AF02066299}"/>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8" name="Google Shape;6811;p68">
                <a:extLst>
                  <a:ext uri="{FF2B5EF4-FFF2-40B4-BE49-F238E27FC236}">
                    <a16:creationId xmlns:a16="http://schemas.microsoft.com/office/drawing/2014/main" id="{B33CDDB8-B0D2-A99D-ED7C-C2E0F8D69096}"/>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39" name="Google Shape;6812;p68">
                <a:extLst>
                  <a:ext uri="{FF2B5EF4-FFF2-40B4-BE49-F238E27FC236}">
                    <a16:creationId xmlns:a16="http://schemas.microsoft.com/office/drawing/2014/main" id="{A3A41242-71BF-6ED4-0E59-A5A63BBBADC9}"/>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0" name="Google Shape;6813;p68">
                <a:extLst>
                  <a:ext uri="{FF2B5EF4-FFF2-40B4-BE49-F238E27FC236}">
                    <a16:creationId xmlns:a16="http://schemas.microsoft.com/office/drawing/2014/main" id="{764F3C35-6C1D-721F-2302-9FCED979F669}"/>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1" name="Google Shape;6814;p68">
                <a:extLst>
                  <a:ext uri="{FF2B5EF4-FFF2-40B4-BE49-F238E27FC236}">
                    <a16:creationId xmlns:a16="http://schemas.microsoft.com/office/drawing/2014/main" id="{9D780025-79B1-9455-E6C2-AC502FCECB6C}"/>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2" name="Google Shape;6815;p68">
                <a:extLst>
                  <a:ext uri="{FF2B5EF4-FFF2-40B4-BE49-F238E27FC236}">
                    <a16:creationId xmlns:a16="http://schemas.microsoft.com/office/drawing/2014/main" id="{EE3970AF-73E4-C21D-4A2D-D2E0D245B63E}"/>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3" name="Google Shape;6816;p68">
                <a:extLst>
                  <a:ext uri="{FF2B5EF4-FFF2-40B4-BE49-F238E27FC236}">
                    <a16:creationId xmlns:a16="http://schemas.microsoft.com/office/drawing/2014/main" id="{DEF889F1-0FF3-ED4E-F9A3-70B0255E72DE}"/>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4" name="Google Shape;6817;p68">
                <a:extLst>
                  <a:ext uri="{FF2B5EF4-FFF2-40B4-BE49-F238E27FC236}">
                    <a16:creationId xmlns:a16="http://schemas.microsoft.com/office/drawing/2014/main" id="{F3C52E35-E0C2-3C2A-AA9A-1FE01D71B86A}"/>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5" name="Google Shape;6818;p68">
                <a:extLst>
                  <a:ext uri="{FF2B5EF4-FFF2-40B4-BE49-F238E27FC236}">
                    <a16:creationId xmlns:a16="http://schemas.microsoft.com/office/drawing/2014/main" id="{F6E6A1D8-47A9-FB99-93F5-E910999CD457}"/>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6" name="Google Shape;6819;p68">
                <a:extLst>
                  <a:ext uri="{FF2B5EF4-FFF2-40B4-BE49-F238E27FC236}">
                    <a16:creationId xmlns:a16="http://schemas.microsoft.com/office/drawing/2014/main" id="{6DB086AC-E951-A165-BB57-77F194E2E2A3}"/>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7" name="Google Shape;6820;p68">
                <a:extLst>
                  <a:ext uri="{FF2B5EF4-FFF2-40B4-BE49-F238E27FC236}">
                    <a16:creationId xmlns:a16="http://schemas.microsoft.com/office/drawing/2014/main" id="{BC98AFB0-9B35-910C-72B0-7E838B62AA86}"/>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8" name="Google Shape;6821;p68">
                <a:extLst>
                  <a:ext uri="{FF2B5EF4-FFF2-40B4-BE49-F238E27FC236}">
                    <a16:creationId xmlns:a16="http://schemas.microsoft.com/office/drawing/2014/main" id="{569426A3-BF8A-89F9-6FB5-9FC999419E0F}"/>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49" name="Google Shape;6822;p68">
                <a:extLst>
                  <a:ext uri="{FF2B5EF4-FFF2-40B4-BE49-F238E27FC236}">
                    <a16:creationId xmlns:a16="http://schemas.microsoft.com/office/drawing/2014/main" id="{325BA9BA-16FF-F116-4C63-2B8D61D284E8}"/>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0" name="Google Shape;6823;p68">
                <a:extLst>
                  <a:ext uri="{FF2B5EF4-FFF2-40B4-BE49-F238E27FC236}">
                    <a16:creationId xmlns:a16="http://schemas.microsoft.com/office/drawing/2014/main" id="{DC4ACC32-9838-FEF7-1944-C56D3E1B6F3F}"/>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1" name="Google Shape;6824;p68">
                <a:extLst>
                  <a:ext uri="{FF2B5EF4-FFF2-40B4-BE49-F238E27FC236}">
                    <a16:creationId xmlns:a16="http://schemas.microsoft.com/office/drawing/2014/main" id="{8A1AA09D-F986-D449-54C1-64CF37D8D024}"/>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2" name="Google Shape;6825;p68">
                <a:extLst>
                  <a:ext uri="{FF2B5EF4-FFF2-40B4-BE49-F238E27FC236}">
                    <a16:creationId xmlns:a16="http://schemas.microsoft.com/office/drawing/2014/main" id="{476EE140-A99B-4CF9-7D9B-DEA0CA27AE2B}"/>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3" name="Google Shape;6826;p68">
                <a:extLst>
                  <a:ext uri="{FF2B5EF4-FFF2-40B4-BE49-F238E27FC236}">
                    <a16:creationId xmlns:a16="http://schemas.microsoft.com/office/drawing/2014/main" id="{E6ED78EF-906D-F174-4BC7-37BB55AE7F26}"/>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4" name="Google Shape;6827;p68">
                <a:extLst>
                  <a:ext uri="{FF2B5EF4-FFF2-40B4-BE49-F238E27FC236}">
                    <a16:creationId xmlns:a16="http://schemas.microsoft.com/office/drawing/2014/main" id="{774A65A9-035C-B246-09C7-AED4CAFA23A1}"/>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5" name="Google Shape;6828;p68">
                <a:extLst>
                  <a:ext uri="{FF2B5EF4-FFF2-40B4-BE49-F238E27FC236}">
                    <a16:creationId xmlns:a16="http://schemas.microsoft.com/office/drawing/2014/main" id="{56B896F8-3941-DDDC-E2F3-5A67B89A7BBF}"/>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6" name="Google Shape;6829;p68">
                <a:extLst>
                  <a:ext uri="{FF2B5EF4-FFF2-40B4-BE49-F238E27FC236}">
                    <a16:creationId xmlns:a16="http://schemas.microsoft.com/office/drawing/2014/main" id="{3A485EB3-5812-8F4F-7D67-BE91DC4A506C}"/>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7" name="Google Shape;6830;p68">
                <a:extLst>
                  <a:ext uri="{FF2B5EF4-FFF2-40B4-BE49-F238E27FC236}">
                    <a16:creationId xmlns:a16="http://schemas.microsoft.com/office/drawing/2014/main" id="{9D9F13C7-A1E1-0CAB-13A0-7CD47FF3BDE3}"/>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8" name="Google Shape;6831;p68">
                <a:extLst>
                  <a:ext uri="{FF2B5EF4-FFF2-40B4-BE49-F238E27FC236}">
                    <a16:creationId xmlns:a16="http://schemas.microsoft.com/office/drawing/2014/main" id="{BCECBED3-F873-0AA4-28CF-AC19FBC2746C}"/>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59" name="Google Shape;6832;p68">
                <a:extLst>
                  <a:ext uri="{FF2B5EF4-FFF2-40B4-BE49-F238E27FC236}">
                    <a16:creationId xmlns:a16="http://schemas.microsoft.com/office/drawing/2014/main" id="{6C7A91E9-BF0C-C113-C6D4-B0E43F149993}"/>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0" name="Google Shape;6833;p68">
                <a:extLst>
                  <a:ext uri="{FF2B5EF4-FFF2-40B4-BE49-F238E27FC236}">
                    <a16:creationId xmlns:a16="http://schemas.microsoft.com/office/drawing/2014/main" id="{C369C0E0-57F0-B96F-337B-EAE8B714DBBE}"/>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1" name="Google Shape;6834;p68">
                <a:extLst>
                  <a:ext uri="{FF2B5EF4-FFF2-40B4-BE49-F238E27FC236}">
                    <a16:creationId xmlns:a16="http://schemas.microsoft.com/office/drawing/2014/main" id="{B8282E61-9D1B-1B7D-7D8F-542E7E50FB64}"/>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2" name="Google Shape;6835;p68">
                <a:extLst>
                  <a:ext uri="{FF2B5EF4-FFF2-40B4-BE49-F238E27FC236}">
                    <a16:creationId xmlns:a16="http://schemas.microsoft.com/office/drawing/2014/main" id="{B67A753C-119C-A308-A75C-326CA7511F30}"/>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3" name="Google Shape;6836;p68">
                <a:extLst>
                  <a:ext uri="{FF2B5EF4-FFF2-40B4-BE49-F238E27FC236}">
                    <a16:creationId xmlns:a16="http://schemas.microsoft.com/office/drawing/2014/main" id="{EF63F114-F9AD-EE73-E353-F7E3C97D5E33}"/>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4" name="Google Shape;6837;p68">
                <a:extLst>
                  <a:ext uri="{FF2B5EF4-FFF2-40B4-BE49-F238E27FC236}">
                    <a16:creationId xmlns:a16="http://schemas.microsoft.com/office/drawing/2014/main" id="{DFF98769-77C5-BC68-A05F-9E9E45EC8B01}"/>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5" name="Google Shape;6838;p68">
                <a:extLst>
                  <a:ext uri="{FF2B5EF4-FFF2-40B4-BE49-F238E27FC236}">
                    <a16:creationId xmlns:a16="http://schemas.microsoft.com/office/drawing/2014/main" id="{DB85F59F-F2B5-C6B4-06CD-A6868E19167F}"/>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6" name="Google Shape;6839;p68">
                <a:extLst>
                  <a:ext uri="{FF2B5EF4-FFF2-40B4-BE49-F238E27FC236}">
                    <a16:creationId xmlns:a16="http://schemas.microsoft.com/office/drawing/2014/main" id="{D67F1832-3723-4F51-E011-F5BAE1BB16F6}"/>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7" name="Google Shape;6840;p68">
                <a:extLst>
                  <a:ext uri="{FF2B5EF4-FFF2-40B4-BE49-F238E27FC236}">
                    <a16:creationId xmlns:a16="http://schemas.microsoft.com/office/drawing/2014/main" id="{CF1F2EFE-52AE-A8C9-1CC8-A1470BE0B15D}"/>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8" name="Google Shape;6841;p68">
                <a:extLst>
                  <a:ext uri="{FF2B5EF4-FFF2-40B4-BE49-F238E27FC236}">
                    <a16:creationId xmlns:a16="http://schemas.microsoft.com/office/drawing/2014/main" id="{369F28F3-FE3E-2B17-7F08-3901CDAB6DDA}"/>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69" name="Google Shape;6842;p68">
                <a:extLst>
                  <a:ext uri="{FF2B5EF4-FFF2-40B4-BE49-F238E27FC236}">
                    <a16:creationId xmlns:a16="http://schemas.microsoft.com/office/drawing/2014/main" id="{731687AA-07F8-E52E-5716-D2BD38219F71}"/>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0" name="Google Shape;6843;p68">
                <a:extLst>
                  <a:ext uri="{FF2B5EF4-FFF2-40B4-BE49-F238E27FC236}">
                    <a16:creationId xmlns:a16="http://schemas.microsoft.com/office/drawing/2014/main" id="{13FE7C21-3EAE-8CB0-348B-81386EF15971}"/>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1" name="Google Shape;6844;p68">
                <a:extLst>
                  <a:ext uri="{FF2B5EF4-FFF2-40B4-BE49-F238E27FC236}">
                    <a16:creationId xmlns:a16="http://schemas.microsoft.com/office/drawing/2014/main" id="{A16F96AD-C0FF-AF3D-31D7-CC0C33811D4B}"/>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2" name="Google Shape;6845;p68">
                <a:extLst>
                  <a:ext uri="{FF2B5EF4-FFF2-40B4-BE49-F238E27FC236}">
                    <a16:creationId xmlns:a16="http://schemas.microsoft.com/office/drawing/2014/main" id="{361792F4-1C15-03DB-C234-A12E59FB4603}"/>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3" name="Google Shape;6846;p68">
                <a:extLst>
                  <a:ext uri="{FF2B5EF4-FFF2-40B4-BE49-F238E27FC236}">
                    <a16:creationId xmlns:a16="http://schemas.microsoft.com/office/drawing/2014/main" id="{2A44CE61-F7DA-7AA1-E410-622E2F6EE0E0}"/>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4" name="Google Shape;6847;p68">
                <a:extLst>
                  <a:ext uri="{FF2B5EF4-FFF2-40B4-BE49-F238E27FC236}">
                    <a16:creationId xmlns:a16="http://schemas.microsoft.com/office/drawing/2014/main" id="{C341E351-6432-45C7-6751-751378D046D3}"/>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5" name="Google Shape;6848;p68">
                <a:extLst>
                  <a:ext uri="{FF2B5EF4-FFF2-40B4-BE49-F238E27FC236}">
                    <a16:creationId xmlns:a16="http://schemas.microsoft.com/office/drawing/2014/main" id="{DDADAB0D-133A-3797-8536-4D473EBA4275}"/>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6" name="Google Shape;6849;p68">
                <a:extLst>
                  <a:ext uri="{FF2B5EF4-FFF2-40B4-BE49-F238E27FC236}">
                    <a16:creationId xmlns:a16="http://schemas.microsoft.com/office/drawing/2014/main" id="{0C651506-23A6-525B-FB13-091932F1D81F}"/>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7" name="Google Shape;6850;p68">
                <a:extLst>
                  <a:ext uri="{FF2B5EF4-FFF2-40B4-BE49-F238E27FC236}">
                    <a16:creationId xmlns:a16="http://schemas.microsoft.com/office/drawing/2014/main" id="{0CDA4D52-BC12-F934-CC20-AFF21DFF3B15}"/>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8" name="Google Shape;6851;p68">
                <a:extLst>
                  <a:ext uri="{FF2B5EF4-FFF2-40B4-BE49-F238E27FC236}">
                    <a16:creationId xmlns:a16="http://schemas.microsoft.com/office/drawing/2014/main" id="{123AEF65-5263-6A2D-702F-1B85B528A43F}"/>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79" name="Google Shape;6852;p68">
                <a:extLst>
                  <a:ext uri="{FF2B5EF4-FFF2-40B4-BE49-F238E27FC236}">
                    <a16:creationId xmlns:a16="http://schemas.microsoft.com/office/drawing/2014/main" id="{B7B72DB8-6242-2C78-1F5D-C6ED99DBB5F8}"/>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0" name="Google Shape;6853;p68">
                <a:extLst>
                  <a:ext uri="{FF2B5EF4-FFF2-40B4-BE49-F238E27FC236}">
                    <a16:creationId xmlns:a16="http://schemas.microsoft.com/office/drawing/2014/main" id="{B37AAAF6-AFCE-E474-5AB9-F0AE71E52128}"/>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1" name="Google Shape;6854;p68">
                <a:extLst>
                  <a:ext uri="{FF2B5EF4-FFF2-40B4-BE49-F238E27FC236}">
                    <a16:creationId xmlns:a16="http://schemas.microsoft.com/office/drawing/2014/main" id="{3C1AAD80-BFD2-9D38-3803-39724862BF8C}"/>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2" name="Google Shape;6855;p68">
                <a:extLst>
                  <a:ext uri="{FF2B5EF4-FFF2-40B4-BE49-F238E27FC236}">
                    <a16:creationId xmlns:a16="http://schemas.microsoft.com/office/drawing/2014/main" id="{7B01E23A-645C-0BF7-7B33-2EA527F9454D}"/>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3" name="Google Shape;6856;p68">
                <a:extLst>
                  <a:ext uri="{FF2B5EF4-FFF2-40B4-BE49-F238E27FC236}">
                    <a16:creationId xmlns:a16="http://schemas.microsoft.com/office/drawing/2014/main" id="{98C76FE3-4D25-CA3E-C249-03E65428D98C}"/>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4" name="Google Shape;6857;p68">
                <a:extLst>
                  <a:ext uri="{FF2B5EF4-FFF2-40B4-BE49-F238E27FC236}">
                    <a16:creationId xmlns:a16="http://schemas.microsoft.com/office/drawing/2014/main" id="{28A9DF88-42A9-3B8A-042D-C49821CD1DB1}"/>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5" name="Google Shape;6858;p68">
                <a:extLst>
                  <a:ext uri="{FF2B5EF4-FFF2-40B4-BE49-F238E27FC236}">
                    <a16:creationId xmlns:a16="http://schemas.microsoft.com/office/drawing/2014/main" id="{070D1304-74D0-F92C-A9C0-94A6B8A0FF6A}"/>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6" name="Google Shape;6859;p68">
                <a:extLst>
                  <a:ext uri="{FF2B5EF4-FFF2-40B4-BE49-F238E27FC236}">
                    <a16:creationId xmlns:a16="http://schemas.microsoft.com/office/drawing/2014/main" id="{D2C7A31A-0BB7-51F8-DD6C-A8B70C718597}"/>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7" name="Google Shape;6860;p68">
                <a:extLst>
                  <a:ext uri="{FF2B5EF4-FFF2-40B4-BE49-F238E27FC236}">
                    <a16:creationId xmlns:a16="http://schemas.microsoft.com/office/drawing/2014/main" id="{B3F8D69C-56EB-6AEA-9D2F-1259457611DD}"/>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8" name="Google Shape;6861;p68">
                <a:extLst>
                  <a:ext uri="{FF2B5EF4-FFF2-40B4-BE49-F238E27FC236}">
                    <a16:creationId xmlns:a16="http://schemas.microsoft.com/office/drawing/2014/main" id="{AE8662C7-FDDF-EEBD-1AC9-9CE37F20C458}"/>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89" name="Google Shape;6862;p68">
                <a:extLst>
                  <a:ext uri="{FF2B5EF4-FFF2-40B4-BE49-F238E27FC236}">
                    <a16:creationId xmlns:a16="http://schemas.microsoft.com/office/drawing/2014/main" id="{26B5F31E-AAE1-9FBB-AFB7-3B120C6A7CEC}"/>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0" name="Google Shape;6863;p68">
                <a:extLst>
                  <a:ext uri="{FF2B5EF4-FFF2-40B4-BE49-F238E27FC236}">
                    <a16:creationId xmlns:a16="http://schemas.microsoft.com/office/drawing/2014/main" id="{8CFAF3A2-4D61-EEB5-E870-08669A5B155C}"/>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1" name="Google Shape;6864;p68">
                <a:extLst>
                  <a:ext uri="{FF2B5EF4-FFF2-40B4-BE49-F238E27FC236}">
                    <a16:creationId xmlns:a16="http://schemas.microsoft.com/office/drawing/2014/main" id="{245BC75F-5100-5527-7543-943A130E0F6E}"/>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2" name="Google Shape;6865;p68">
                <a:extLst>
                  <a:ext uri="{FF2B5EF4-FFF2-40B4-BE49-F238E27FC236}">
                    <a16:creationId xmlns:a16="http://schemas.microsoft.com/office/drawing/2014/main" id="{D37528E3-ADFC-BD38-7EBC-8EFF3D20B6F1}"/>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3" name="Google Shape;6866;p68">
                <a:extLst>
                  <a:ext uri="{FF2B5EF4-FFF2-40B4-BE49-F238E27FC236}">
                    <a16:creationId xmlns:a16="http://schemas.microsoft.com/office/drawing/2014/main" id="{0144878B-DCD5-3553-A653-CBB522F9EDA0}"/>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4" name="Google Shape;6867;p68">
                <a:extLst>
                  <a:ext uri="{FF2B5EF4-FFF2-40B4-BE49-F238E27FC236}">
                    <a16:creationId xmlns:a16="http://schemas.microsoft.com/office/drawing/2014/main" id="{EA244441-2F35-3A47-5E8A-CDD23C1FA566}"/>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5" name="Google Shape;6868;p68">
                <a:extLst>
                  <a:ext uri="{FF2B5EF4-FFF2-40B4-BE49-F238E27FC236}">
                    <a16:creationId xmlns:a16="http://schemas.microsoft.com/office/drawing/2014/main" id="{D872DA78-AAB3-350C-3A03-20492E7FAD02}"/>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6" name="Google Shape;6869;p68">
                <a:extLst>
                  <a:ext uri="{FF2B5EF4-FFF2-40B4-BE49-F238E27FC236}">
                    <a16:creationId xmlns:a16="http://schemas.microsoft.com/office/drawing/2014/main" id="{8CA40A0E-ABF4-EA03-CAA2-F4C3DF5D60BC}"/>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7" name="Google Shape;6870;p68">
                <a:extLst>
                  <a:ext uri="{FF2B5EF4-FFF2-40B4-BE49-F238E27FC236}">
                    <a16:creationId xmlns:a16="http://schemas.microsoft.com/office/drawing/2014/main" id="{0BE3D8BA-C161-2631-9DCD-73AD0D9DC2F8}"/>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8" name="Google Shape;6871;p68">
                <a:extLst>
                  <a:ext uri="{FF2B5EF4-FFF2-40B4-BE49-F238E27FC236}">
                    <a16:creationId xmlns:a16="http://schemas.microsoft.com/office/drawing/2014/main" id="{BA479263-3BA6-9E72-3C02-9A274786800C}"/>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399" name="Google Shape;6872;p68">
                <a:extLst>
                  <a:ext uri="{FF2B5EF4-FFF2-40B4-BE49-F238E27FC236}">
                    <a16:creationId xmlns:a16="http://schemas.microsoft.com/office/drawing/2014/main" id="{A4BADE69-702B-B769-C7B7-1854A896FB85}"/>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0" name="Google Shape;6873;p68">
                <a:extLst>
                  <a:ext uri="{FF2B5EF4-FFF2-40B4-BE49-F238E27FC236}">
                    <a16:creationId xmlns:a16="http://schemas.microsoft.com/office/drawing/2014/main" id="{628188D9-A45F-B19B-3D51-41A363E4DC5E}"/>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1" name="Google Shape;6874;p68">
                <a:extLst>
                  <a:ext uri="{FF2B5EF4-FFF2-40B4-BE49-F238E27FC236}">
                    <a16:creationId xmlns:a16="http://schemas.microsoft.com/office/drawing/2014/main" id="{EAD98733-5A0F-55D2-44AB-87E910F72574}"/>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2" name="Google Shape;6875;p68">
                <a:extLst>
                  <a:ext uri="{FF2B5EF4-FFF2-40B4-BE49-F238E27FC236}">
                    <a16:creationId xmlns:a16="http://schemas.microsoft.com/office/drawing/2014/main" id="{6BFF1DE5-E9A1-EB23-96C6-F8949ADB2A05}"/>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3" name="Google Shape;6876;p68">
                <a:extLst>
                  <a:ext uri="{FF2B5EF4-FFF2-40B4-BE49-F238E27FC236}">
                    <a16:creationId xmlns:a16="http://schemas.microsoft.com/office/drawing/2014/main" id="{0EC68AAD-2B72-910D-5816-A595A81A77B0}"/>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4" name="Google Shape;6877;p68">
                <a:extLst>
                  <a:ext uri="{FF2B5EF4-FFF2-40B4-BE49-F238E27FC236}">
                    <a16:creationId xmlns:a16="http://schemas.microsoft.com/office/drawing/2014/main" id="{98AA8F06-A1E9-264F-2C08-A976C8624767}"/>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5" name="Google Shape;6878;p68">
                <a:extLst>
                  <a:ext uri="{FF2B5EF4-FFF2-40B4-BE49-F238E27FC236}">
                    <a16:creationId xmlns:a16="http://schemas.microsoft.com/office/drawing/2014/main" id="{6D33BD01-1C33-2C7D-34DF-92734C8A5322}"/>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6" name="Google Shape;6879;p68">
                <a:extLst>
                  <a:ext uri="{FF2B5EF4-FFF2-40B4-BE49-F238E27FC236}">
                    <a16:creationId xmlns:a16="http://schemas.microsoft.com/office/drawing/2014/main" id="{1D832AE2-7D04-87EF-DA5A-D89F58DFC4CA}"/>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7" name="Google Shape;6880;p68">
                <a:extLst>
                  <a:ext uri="{FF2B5EF4-FFF2-40B4-BE49-F238E27FC236}">
                    <a16:creationId xmlns:a16="http://schemas.microsoft.com/office/drawing/2014/main" id="{006332F6-3FD0-EC00-DE85-C45AA5EF05B2}"/>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8" name="Google Shape;6881;p68">
                <a:extLst>
                  <a:ext uri="{FF2B5EF4-FFF2-40B4-BE49-F238E27FC236}">
                    <a16:creationId xmlns:a16="http://schemas.microsoft.com/office/drawing/2014/main" id="{72A9DA62-4FF7-E846-30FD-5168EC3EE81C}"/>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09" name="Google Shape;6882;p68">
                <a:extLst>
                  <a:ext uri="{FF2B5EF4-FFF2-40B4-BE49-F238E27FC236}">
                    <a16:creationId xmlns:a16="http://schemas.microsoft.com/office/drawing/2014/main" id="{AB510494-4206-A651-75F7-30422F4532FD}"/>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0" name="Google Shape;6883;p68">
                <a:extLst>
                  <a:ext uri="{FF2B5EF4-FFF2-40B4-BE49-F238E27FC236}">
                    <a16:creationId xmlns:a16="http://schemas.microsoft.com/office/drawing/2014/main" id="{0D57A7C8-151F-6F0F-750F-5BA4E064F9B5}"/>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1" name="Google Shape;6884;p68">
                <a:extLst>
                  <a:ext uri="{FF2B5EF4-FFF2-40B4-BE49-F238E27FC236}">
                    <a16:creationId xmlns:a16="http://schemas.microsoft.com/office/drawing/2014/main" id="{469EFD52-8271-374D-E22D-4CB8F1823BEC}"/>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2" name="Google Shape;6885;p68">
                <a:extLst>
                  <a:ext uri="{FF2B5EF4-FFF2-40B4-BE49-F238E27FC236}">
                    <a16:creationId xmlns:a16="http://schemas.microsoft.com/office/drawing/2014/main" id="{CFF1A37A-DDE4-5761-0F9C-0D5DC58BB934}"/>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3" name="Google Shape;6886;p68">
                <a:extLst>
                  <a:ext uri="{FF2B5EF4-FFF2-40B4-BE49-F238E27FC236}">
                    <a16:creationId xmlns:a16="http://schemas.microsoft.com/office/drawing/2014/main" id="{F3E13EBF-3B4A-C752-F42F-B012C3F2F4C9}"/>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4" name="Google Shape;6887;p68">
                <a:extLst>
                  <a:ext uri="{FF2B5EF4-FFF2-40B4-BE49-F238E27FC236}">
                    <a16:creationId xmlns:a16="http://schemas.microsoft.com/office/drawing/2014/main" id="{6E5C9D64-D96B-8BE7-7920-466B12999311}"/>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5" name="Google Shape;6888;p68">
                <a:extLst>
                  <a:ext uri="{FF2B5EF4-FFF2-40B4-BE49-F238E27FC236}">
                    <a16:creationId xmlns:a16="http://schemas.microsoft.com/office/drawing/2014/main" id="{E71E4EBA-0D59-CE3B-2326-DDA96C9787A6}"/>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6" name="Google Shape;6889;p68">
                <a:extLst>
                  <a:ext uri="{FF2B5EF4-FFF2-40B4-BE49-F238E27FC236}">
                    <a16:creationId xmlns:a16="http://schemas.microsoft.com/office/drawing/2014/main" id="{F82C1802-E7D9-31F1-D86F-E2D24ADE327E}"/>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7" name="Google Shape;6890;p68">
                <a:extLst>
                  <a:ext uri="{FF2B5EF4-FFF2-40B4-BE49-F238E27FC236}">
                    <a16:creationId xmlns:a16="http://schemas.microsoft.com/office/drawing/2014/main" id="{DCD290E4-4C17-AD0C-2F54-F14CECDD6684}"/>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8" name="Google Shape;6891;p68">
                <a:extLst>
                  <a:ext uri="{FF2B5EF4-FFF2-40B4-BE49-F238E27FC236}">
                    <a16:creationId xmlns:a16="http://schemas.microsoft.com/office/drawing/2014/main" id="{12574D67-8DF0-AC0B-81CB-7A72AE087F4A}"/>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19" name="Google Shape;6892;p68">
                <a:extLst>
                  <a:ext uri="{FF2B5EF4-FFF2-40B4-BE49-F238E27FC236}">
                    <a16:creationId xmlns:a16="http://schemas.microsoft.com/office/drawing/2014/main" id="{A49AACB9-2F57-32F2-D6FD-EB2428452780}"/>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0" name="Google Shape;6893;p68">
                <a:extLst>
                  <a:ext uri="{FF2B5EF4-FFF2-40B4-BE49-F238E27FC236}">
                    <a16:creationId xmlns:a16="http://schemas.microsoft.com/office/drawing/2014/main" id="{50BBF39F-A692-DAEB-4C8A-FB2B7E2CAB8D}"/>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1" name="Google Shape;6894;p68">
                <a:extLst>
                  <a:ext uri="{FF2B5EF4-FFF2-40B4-BE49-F238E27FC236}">
                    <a16:creationId xmlns:a16="http://schemas.microsoft.com/office/drawing/2014/main" id="{E149315F-06DE-60BD-298E-2A0BD7AFD0B6}"/>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2" name="Google Shape;6895;p68">
                <a:extLst>
                  <a:ext uri="{FF2B5EF4-FFF2-40B4-BE49-F238E27FC236}">
                    <a16:creationId xmlns:a16="http://schemas.microsoft.com/office/drawing/2014/main" id="{22DE5EF5-6DDC-FCB9-9484-D1477C7524B9}"/>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3" name="Google Shape;6896;p68">
                <a:extLst>
                  <a:ext uri="{FF2B5EF4-FFF2-40B4-BE49-F238E27FC236}">
                    <a16:creationId xmlns:a16="http://schemas.microsoft.com/office/drawing/2014/main" id="{DC12DDC0-BD6A-4149-456C-7C62AB1E0C1C}"/>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4" name="Google Shape;6897;p68">
                <a:extLst>
                  <a:ext uri="{FF2B5EF4-FFF2-40B4-BE49-F238E27FC236}">
                    <a16:creationId xmlns:a16="http://schemas.microsoft.com/office/drawing/2014/main" id="{F953530C-2B2F-37E7-9B8A-2AE6C68D92DD}"/>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5" name="Google Shape;6898;p68">
                <a:extLst>
                  <a:ext uri="{FF2B5EF4-FFF2-40B4-BE49-F238E27FC236}">
                    <a16:creationId xmlns:a16="http://schemas.microsoft.com/office/drawing/2014/main" id="{76E32CB4-04D6-7BDA-1C80-7146D3639A1E}"/>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6" name="Google Shape;6899;p68">
                <a:extLst>
                  <a:ext uri="{FF2B5EF4-FFF2-40B4-BE49-F238E27FC236}">
                    <a16:creationId xmlns:a16="http://schemas.microsoft.com/office/drawing/2014/main" id="{1ED7BFEA-FE66-EEFA-451C-750148A4589E}"/>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7" name="Google Shape;6900;p68">
                <a:extLst>
                  <a:ext uri="{FF2B5EF4-FFF2-40B4-BE49-F238E27FC236}">
                    <a16:creationId xmlns:a16="http://schemas.microsoft.com/office/drawing/2014/main" id="{23AC9949-A0B7-6001-EE31-A39F3914812B}"/>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8" name="Google Shape;6901;p68">
                <a:extLst>
                  <a:ext uri="{FF2B5EF4-FFF2-40B4-BE49-F238E27FC236}">
                    <a16:creationId xmlns:a16="http://schemas.microsoft.com/office/drawing/2014/main" id="{D6225F73-344F-97D6-5716-972500606CAE}"/>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29" name="Google Shape;6902;p68">
                <a:extLst>
                  <a:ext uri="{FF2B5EF4-FFF2-40B4-BE49-F238E27FC236}">
                    <a16:creationId xmlns:a16="http://schemas.microsoft.com/office/drawing/2014/main" id="{9219B6EF-3C83-761C-F74B-2F74CB4358F0}"/>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0" name="Google Shape;6903;p68">
                <a:extLst>
                  <a:ext uri="{FF2B5EF4-FFF2-40B4-BE49-F238E27FC236}">
                    <a16:creationId xmlns:a16="http://schemas.microsoft.com/office/drawing/2014/main" id="{2BB600AA-8ADA-4601-143D-EC0000650862}"/>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1" name="Google Shape;6904;p68">
                <a:extLst>
                  <a:ext uri="{FF2B5EF4-FFF2-40B4-BE49-F238E27FC236}">
                    <a16:creationId xmlns:a16="http://schemas.microsoft.com/office/drawing/2014/main" id="{BFB1CF78-D862-9065-BD16-EEA3DC7AC9E5}"/>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2" name="Google Shape;6905;p68">
                <a:extLst>
                  <a:ext uri="{FF2B5EF4-FFF2-40B4-BE49-F238E27FC236}">
                    <a16:creationId xmlns:a16="http://schemas.microsoft.com/office/drawing/2014/main" id="{EE4BB0A9-EA91-A1AD-89E8-1746B3A9B36E}"/>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3" name="Google Shape;6906;p68">
                <a:extLst>
                  <a:ext uri="{FF2B5EF4-FFF2-40B4-BE49-F238E27FC236}">
                    <a16:creationId xmlns:a16="http://schemas.microsoft.com/office/drawing/2014/main" id="{BF661E5D-8442-5EDB-C16C-287B9109C96A}"/>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4" name="Google Shape;6907;p68">
                <a:extLst>
                  <a:ext uri="{FF2B5EF4-FFF2-40B4-BE49-F238E27FC236}">
                    <a16:creationId xmlns:a16="http://schemas.microsoft.com/office/drawing/2014/main" id="{EB62E655-3523-5FCD-070E-76997ACBB2AC}"/>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5" name="Google Shape;6908;p68">
                <a:extLst>
                  <a:ext uri="{FF2B5EF4-FFF2-40B4-BE49-F238E27FC236}">
                    <a16:creationId xmlns:a16="http://schemas.microsoft.com/office/drawing/2014/main" id="{FCB1CFE5-C97A-23C8-C48B-99CA0CB21BF2}"/>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6" name="Google Shape;6909;p68">
                <a:extLst>
                  <a:ext uri="{FF2B5EF4-FFF2-40B4-BE49-F238E27FC236}">
                    <a16:creationId xmlns:a16="http://schemas.microsoft.com/office/drawing/2014/main" id="{59B47298-732D-081A-DC70-D6947B09ED01}"/>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7" name="Google Shape;6910;p68">
                <a:extLst>
                  <a:ext uri="{FF2B5EF4-FFF2-40B4-BE49-F238E27FC236}">
                    <a16:creationId xmlns:a16="http://schemas.microsoft.com/office/drawing/2014/main" id="{CB5D1474-01D1-4398-968B-D37EE0A11ABA}"/>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8" name="Google Shape;6911;p68">
                <a:extLst>
                  <a:ext uri="{FF2B5EF4-FFF2-40B4-BE49-F238E27FC236}">
                    <a16:creationId xmlns:a16="http://schemas.microsoft.com/office/drawing/2014/main" id="{80E75317-6344-CF3A-5514-AC43E30ED1B8}"/>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39" name="Google Shape;6912;p68">
                <a:extLst>
                  <a:ext uri="{FF2B5EF4-FFF2-40B4-BE49-F238E27FC236}">
                    <a16:creationId xmlns:a16="http://schemas.microsoft.com/office/drawing/2014/main" id="{3648CF26-CC2C-4E90-400C-A2F8108DE421}"/>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0" name="Google Shape;6913;p68">
                <a:extLst>
                  <a:ext uri="{FF2B5EF4-FFF2-40B4-BE49-F238E27FC236}">
                    <a16:creationId xmlns:a16="http://schemas.microsoft.com/office/drawing/2014/main" id="{8188F2CD-D1AE-6F6D-CA7A-1A781B98490C}"/>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1" name="Google Shape;6914;p68">
                <a:extLst>
                  <a:ext uri="{FF2B5EF4-FFF2-40B4-BE49-F238E27FC236}">
                    <a16:creationId xmlns:a16="http://schemas.microsoft.com/office/drawing/2014/main" id="{9929E476-7D1C-D400-D80D-ED8AC674F100}"/>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2" name="Google Shape;6915;p68">
                <a:extLst>
                  <a:ext uri="{FF2B5EF4-FFF2-40B4-BE49-F238E27FC236}">
                    <a16:creationId xmlns:a16="http://schemas.microsoft.com/office/drawing/2014/main" id="{BB47C70D-4598-8616-1421-5761238F04F1}"/>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3" name="Google Shape;6916;p68">
                <a:extLst>
                  <a:ext uri="{FF2B5EF4-FFF2-40B4-BE49-F238E27FC236}">
                    <a16:creationId xmlns:a16="http://schemas.microsoft.com/office/drawing/2014/main" id="{B20EEABC-9744-6E04-C7A5-1E8C009AE8F5}"/>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4" name="Google Shape;6917;p68">
                <a:extLst>
                  <a:ext uri="{FF2B5EF4-FFF2-40B4-BE49-F238E27FC236}">
                    <a16:creationId xmlns:a16="http://schemas.microsoft.com/office/drawing/2014/main" id="{D750FED1-ECD2-9585-7098-2486CF490DD5}"/>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5" name="Google Shape;6918;p68">
                <a:extLst>
                  <a:ext uri="{FF2B5EF4-FFF2-40B4-BE49-F238E27FC236}">
                    <a16:creationId xmlns:a16="http://schemas.microsoft.com/office/drawing/2014/main" id="{5BF378C0-4320-ABE0-7ECB-250D35794E4C}"/>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6" name="Google Shape;6919;p68">
                <a:extLst>
                  <a:ext uri="{FF2B5EF4-FFF2-40B4-BE49-F238E27FC236}">
                    <a16:creationId xmlns:a16="http://schemas.microsoft.com/office/drawing/2014/main" id="{DFF9E532-18E8-79BF-DE11-8BD18345A8C8}"/>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7" name="Google Shape;6920;p68">
                <a:extLst>
                  <a:ext uri="{FF2B5EF4-FFF2-40B4-BE49-F238E27FC236}">
                    <a16:creationId xmlns:a16="http://schemas.microsoft.com/office/drawing/2014/main" id="{25DAA510-FB24-4321-C4DB-E4FDF757F56A}"/>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8" name="Google Shape;6921;p68">
                <a:extLst>
                  <a:ext uri="{FF2B5EF4-FFF2-40B4-BE49-F238E27FC236}">
                    <a16:creationId xmlns:a16="http://schemas.microsoft.com/office/drawing/2014/main" id="{64A7585C-1066-AB45-26A3-ECB6C242F5F6}"/>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49" name="Google Shape;6922;p68">
                <a:extLst>
                  <a:ext uri="{FF2B5EF4-FFF2-40B4-BE49-F238E27FC236}">
                    <a16:creationId xmlns:a16="http://schemas.microsoft.com/office/drawing/2014/main" id="{E5655F20-174E-8B11-D3BF-C2E768E97028}"/>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0" name="Google Shape;6923;p68">
                <a:extLst>
                  <a:ext uri="{FF2B5EF4-FFF2-40B4-BE49-F238E27FC236}">
                    <a16:creationId xmlns:a16="http://schemas.microsoft.com/office/drawing/2014/main" id="{CAE80736-25A1-4905-E3FF-67DDFAFA4EE2}"/>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1" name="Google Shape;6924;p68">
                <a:extLst>
                  <a:ext uri="{FF2B5EF4-FFF2-40B4-BE49-F238E27FC236}">
                    <a16:creationId xmlns:a16="http://schemas.microsoft.com/office/drawing/2014/main" id="{33A8AA75-FF4B-E284-CAAF-2FB28F3B2627}"/>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2" name="Google Shape;6925;p68">
                <a:extLst>
                  <a:ext uri="{FF2B5EF4-FFF2-40B4-BE49-F238E27FC236}">
                    <a16:creationId xmlns:a16="http://schemas.microsoft.com/office/drawing/2014/main" id="{56B328D2-E940-FCCD-5969-EF3B1D0B0310}"/>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3" name="Google Shape;6926;p68">
                <a:extLst>
                  <a:ext uri="{FF2B5EF4-FFF2-40B4-BE49-F238E27FC236}">
                    <a16:creationId xmlns:a16="http://schemas.microsoft.com/office/drawing/2014/main" id="{4B6D24C9-6258-ECFC-C137-5C574554345E}"/>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4" name="Google Shape;6927;p68">
                <a:extLst>
                  <a:ext uri="{FF2B5EF4-FFF2-40B4-BE49-F238E27FC236}">
                    <a16:creationId xmlns:a16="http://schemas.microsoft.com/office/drawing/2014/main" id="{EF4BE64F-E7E0-8D26-D4EC-F1881D12C5C9}"/>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5" name="Google Shape;6928;p68">
                <a:extLst>
                  <a:ext uri="{FF2B5EF4-FFF2-40B4-BE49-F238E27FC236}">
                    <a16:creationId xmlns:a16="http://schemas.microsoft.com/office/drawing/2014/main" id="{6207CE0E-4BDB-EF18-8F76-921156DB45D6}"/>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6" name="Google Shape;6929;p68">
                <a:extLst>
                  <a:ext uri="{FF2B5EF4-FFF2-40B4-BE49-F238E27FC236}">
                    <a16:creationId xmlns:a16="http://schemas.microsoft.com/office/drawing/2014/main" id="{9F68F998-3254-4DBB-EDEE-E19B548C8142}"/>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7" name="Google Shape;6930;p68">
                <a:extLst>
                  <a:ext uri="{FF2B5EF4-FFF2-40B4-BE49-F238E27FC236}">
                    <a16:creationId xmlns:a16="http://schemas.microsoft.com/office/drawing/2014/main" id="{B5F94731-4DDD-D6CF-0FA7-D1E8A822D17E}"/>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8" name="Google Shape;6931;p68">
                <a:extLst>
                  <a:ext uri="{FF2B5EF4-FFF2-40B4-BE49-F238E27FC236}">
                    <a16:creationId xmlns:a16="http://schemas.microsoft.com/office/drawing/2014/main" id="{46578611-64A3-A359-D7C8-02CBC5F1FB4B}"/>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59" name="Google Shape;6932;p68">
                <a:extLst>
                  <a:ext uri="{FF2B5EF4-FFF2-40B4-BE49-F238E27FC236}">
                    <a16:creationId xmlns:a16="http://schemas.microsoft.com/office/drawing/2014/main" id="{8927A9FB-443B-A5CB-EDFE-C97013ECCEC4}"/>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0" name="Google Shape;6933;p68">
                <a:extLst>
                  <a:ext uri="{FF2B5EF4-FFF2-40B4-BE49-F238E27FC236}">
                    <a16:creationId xmlns:a16="http://schemas.microsoft.com/office/drawing/2014/main" id="{65376447-FE62-6099-B69C-519C6065C527}"/>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1" name="Google Shape;6934;p68">
                <a:extLst>
                  <a:ext uri="{FF2B5EF4-FFF2-40B4-BE49-F238E27FC236}">
                    <a16:creationId xmlns:a16="http://schemas.microsoft.com/office/drawing/2014/main" id="{A18ED5F0-0773-3F38-20D9-DA92E127E794}"/>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2" name="Google Shape;6935;p68">
                <a:extLst>
                  <a:ext uri="{FF2B5EF4-FFF2-40B4-BE49-F238E27FC236}">
                    <a16:creationId xmlns:a16="http://schemas.microsoft.com/office/drawing/2014/main" id="{EFF8BF92-9DD7-065E-6261-72F7DA40164B}"/>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3" name="Google Shape;6936;p68">
                <a:extLst>
                  <a:ext uri="{FF2B5EF4-FFF2-40B4-BE49-F238E27FC236}">
                    <a16:creationId xmlns:a16="http://schemas.microsoft.com/office/drawing/2014/main" id="{166BD660-E031-7DCC-4D34-4B90CFE58A39}"/>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4" name="Google Shape;6937;p68">
                <a:extLst>
                  <a:ext uri="{FF2B5EF4-FFF2-40B4-BE49-F238E27FC236}">
                    <a16:creationId xmlns:a16="http://schemas.microsoft.com/office/drawing/2014/main" id="{3866DB1C-AFD4-A2C0-57D5-BECC1BE5F738}"/>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5" name="Google Shape;6938;p68">
                <a:extLst>
                  <a:ext uri="{FF2B5EF4-FFF2-40B4-BE49-F238E27FC236}">
                    <a16:creationId xmlns:a16="http://schemas.microsoft.com/office/drawing/2014/main" id="{EA513C81-E95F-EC95-9FD5-9BC5467517F5}"/>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6" name="Google Shape;6939;p68">
                <a:extLst>
                  <a:ext uri="{FF2B5EF4-FFF2-40B4-BE49-F238E27FC236}">
                    <a16:creationId xmlns:a16="http://schemas.microsoft.com/office/drawing/2014/main" id="{12D74A44-D082-1EB5-4BA5-95E7F7635A9D}"/>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7" name="Google Shape;6940;p68">
                <a:extLst>
                  <a:ext uri="{FF2B5EF4-FFF2-40B4-BE49-F238E27FC236}">
                    <a16:creationId xmlns:a16="http://schemas.microsoft.com/office/drawing/2014/main" id="{0CCC5D01-1809-6F17-07A6-88343748EE8E}"/>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8" name="Google Shape;6941;p68">
                <a:extLst>
                  <a:ext uri="{FF2B5EF4-FFF2-40B4-BE49-F238E27FC236}">
                    <a16:creationId xmlns:a16="http://schemas.microsoft.com/office/drawing/2014/main" id="{792C96BE-9B7B-C4F8-9072-423FE51D3071}"/>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69" name="Google Shape;6942;p68">
                <a:extLst>
                  <a:ext uri="{FF2B5EF4-FFF2-40B4-BE49-F238E27FC236}">
                    <a16:creationId xmlns:a16="http://schemas.microsoft.com/office/drawing/2014/main" id="{FC8A5C28-A67E-7BCA-B2E0-B9E1C48D1E9F}"/>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0" name="Google Shape;6943;p68">
                <a:extLst>
                  <a:ext uri="{FF2B5EF4-FFF2-40B4-BE49-F238E27FC236}">
                    <a16:creationId xmlns:a16="http://schemas.microsoft.com/office/drawing/2014/main" id="{23406298-12B7-8D85-A298-0C61C46E0494}"/>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1" name="Google Shape;6944;p68">
                <a:extLst>
                  <a:ext uri="{FF2B5EF4-FFF2-40B4-BE49-F238E27FC236}">
                    <a16:creationId xmlns:a16="http://schemas.microsoft.com/office/drawing/2014/main" id="{CC747843-16B1-4AEC-DB74-C87D79838C42}"/>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2" name="Google Shape;6945;p68">
                <a:extLst>
                  <a:ext uri="{FF2B5EF4-FFF2-40B4-BE49-F238E27FC236}">
                    <a16:creationId xmlns:a16="http://schemas.microsoft.com/office/drawing/2014/main" id="{F564BC74-FE81-F390-A401-B2C86EE88473}"/>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3" name="Google Shape;6946;p68">
                <a:extLst>
                  <a:ext uri="{FF2B5EF4-FFF2-40B4-BE49-F238E27FC236}">
                    <a16:creationId xmlns:a16="http://schemas.microsoft.com/office/drawing/2014/main" id="{064ED364-2437-C097-A49D-6B727C0A32AE}"/>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4" name="Google Shape;6947;p68">
                <a:extLst>
                  <a:ext uri="{FF2B5EF4-FFF2-40B4-BE49-F238E27FC236}">
                    <a16:creationId xmlns:a16="http://schemas.microsoft.com/office/drawing/2014/main" id="{30A57E52-FF18-6F6D-04AB-CE67DFBF13B5}"/>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5" name="Google Shape;6948;p68">
                <a:extLst>
                  <a:ext uri="{FF2B5EF4-FFF2-40B4-BE49-F238E27FC236}">
                    <a16:creationId xmlns:a16="http://schemas.microsoft.com/office/drawing/2014/main" id="{C73D9183-E7E6-6352-D925-D1F5DEDE858E}"/>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6" name="Google Shape;6949;p68">
                <a:extLst>
                  <a:ext uri="{FF2B5EF4-FFF2-40B4-BE49-F238E27FC236}">
                    <a16:creationId xmlns:a16="http://schemas.microsoft.com/office/drawing/2014/main" id="{110B46DA-FDE4-6B0A-CDFB-91E9D35BF0A8}"/>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7" name="Google Shape;6950;p68">
                <a:extLst>
                  <a:ext uri="{FF2B5EF4-FFF2-40B4-BE49-F238E27FC236}">
                    <a16:creationId xmlns:a16="http://schemas.microsoft.com/office/drawing/2014/main" id="{9DAC6F43-5468-4DC8-1ADA-FB373BD56DF4}"/>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8" name="Google Shape;6951;p68">
                <a:extLst>
                  <a:ext uri="{FF2B5EF4-FFF2-40B4-BE49-F238E27FC236}">
                    <a16:creationId xmlns:a16="http://schemas.microsoft.com/office/drawing/2014/main" id="{374DBB59-38B4-8554-B2CD-FC2DE7CCFDEF}"/>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79" name="Google Shape;6952;p68">
                <a:extLst>
                  <a:ext uri="{FF2B5EF4-FFF2-40B4-BE49-F238E27FC236}">
                    <a16:creationId xmlns:a16="http://schemas.microsoft.com/office/drawing/2014/main" id="{D7D201EB-844D-B7BE-749A-AF0DA3F58888}"/>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0" name="Google Shape;6953;p68">
                <a:extLst>
                  <a:ext uri="{FF2B5EF4-FFF2-40B4-BE49-F238E27FC236}">
                    <a16:creationId xmlns:a16="http://schemas.microsoft.com/office/drawing/2014/main" id="{83972718-F595-DD21-B507-C33C1DF8A5DE}"/>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1" name="Google Shape;6954;p68">
                <a:extLst>
                  <a:ext uri="{FF2B5EF4-FFF2-40B4-BE49-F238E27FC236}">
                    <a16:creationId xmlns:a16="http://schemas.microsoft.com/office/drawing/2014/main" id="{9F04879B-F6FE-A662-7CB6-93F7B93B0879}"/>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2" name="Google Shape;6955;p68">
                <a:extLst>
                  <a:ext uri="{FF2B5EF4-FFF2-40B4-BE49-F238E27FC236}">
                    <a16:creationId xmlns:a16="http://schemas.microsoft.com/office/drawing/2014/main" id="{ED51B90F-459B-7F3C-6D7B-BADCF2A7769A}"/>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3" name="Google Shape;6956;p68">
                <a:extLst>
                  <a:ext uri="{FF2B5EF4-FFF2-40B4-BE49-F238E27FC236}">
                    <a16:creationId xmlns:a16="http://schemas.microsoft.com/office/drawing/2014/main" id="{10F921A8-B522-470B-D8FF-547CC9E195B7}"/>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4" name="Google Shape;6957;p68">
                <a:extLst>
                  <a:ext uri="{FF2B5EF4-FFF2-40B4-BE49-F238E27FC236}">
                    <a16:creationId xmlns:a16="http://schemas.microsoft.com/office/drawing/2014/main" id="{C097B18F-B186-10E0-EFD8-B3D5E80B7907}"/>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5" name="Google Shape;6958;p68">
                <a:extLst>
                  <a:ext uri="{FF2B5EF4-FFF2-40B4-BE49-F238E27FC236}">
                    <a16:creationId xmlns:a16="http://schemas.microsoft.com/office/drawing/2014/main" id="{093DE621-AD5A-DA11-E011-B1A6228C2F32}"/>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6" name="Google Shape;6959;p68">
                <a:extLst>
                  <a:ext uri="{FF2B5EF4-FFF2-40B4-BE49-F238E27FC236}">
                    <a16:creationId xmlns:a16="http://schemas.microsoft.com/office/drawing/2014/main" id="{4499EDC7-8CE9-50F4-0A18-145EA19D531F}"/>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7" name="Google Shape;6960;p68">
                <a:extLst>
                  <a:ext uri="{FF2B5EF4-FFF2-40B4-BE49-F238E27FC236}">
                    <a16:creationId xmlns:a16="http://schemas.microsoft.com/office/drawing/2014/main" id="{389DBA4B-4AA9-CBBE-82B0-C55000795550}"/>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8" name="Google Shape;6961;p68">
                <a:extLst>
                  <a:ext uri="{FF2B5EF4-FFF2-40B4-BE49-F238E27FC236}">
                    <a16:creationId xmlns:a16="http://schemas.microsoft.com/office/drawing/2014/main" id="{C10AB5EA-3051-5E46-AE7D-76AEA07386AE}"/>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89" name="Google Shape;6962;p68">
                <a:extLst>
                  <a:ext uri="{FF2B5EF4-FFF2-40B4-BE49-F238E27FC236}">
                    <a16:creationId xmlns:a16="http://schemas.microsoft.com/office/drawing/2014/main" id="{2531387D-A965-2622-2158-6847B68E676C}"/>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0" name="Google Shape;6963;p68">
                <a:extLst>
                  <a:ext uri="{FF2B5EF4-FFF2-40B4-BE49-F238E27FC236}">
                    <a16:creationId xmlns:a16="http://schemas.microsoft.com/office/drawing/2014/main" id="{CC614844-3FFC-5AD1-25AD-CC461E537A2C}"/>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1" name="Google Shape;6964;p68">
                <a:extLst>
                  <a:ext uri="{FF2B5EF4-FFF2-40B4-BE49-F238E27FC236}">
                    <a16:creationId xmlns:a16="http://schemas.microsoft.com/office/drawing/2014/main" id="{1D529AF0-2971-AF15-3711-7F1BEC093BF6}"/>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2" name="Google Shape;6965;p68">
                <a:extLst>
                  <a:ext uri="{FF2B5EF4-FFF2-40B4-BE49-F238E27FC236}">
                    <a16:creationId xmlns:a16="http://schemas.microsoft.com/office/drawing/2014/main" id="{6BF9516C-7D20-375C-A680-A50BAA7DB978}"/>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3" name="Google Shape;6966;p68">
                <a:extLst>
                  <a:ext uri="{FF2B5EF4-FFF2-40B4-BE49-F238E27FC236}">
                    <a16:creationId xmlns:a16="http://schemas.microsoft.com/office/drawing/2014/main" id="{1390E648-3BBF-8E97-0886-F82EC2EBCD46}"/>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4" name="Google Shape;6967;p68">
                <a:extLst>
                  <a:ext uri="{FF2B5EF4-FFF2-40B4-BE49-F238E27FC236}">
                    <a16:creationId xmlns:a16="http://schemas.microsoft.com/office/drawing/2014/main" id="{8B442F61-69B0-5A49-D1C7-97A60FF2A740}"/>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5" name="Google Shape;6968;p68">
                <a:extLst>
                  <a:ext uri="{FF2B5EF4-FFF2-40B4-BE49-F238E27FC236}">
                    <a16:creationId xmlns:a16="http://schemas.microsoft.com/office/drawing/2014/main" id="{C4B93E60-C77F-99DA-24E3-7056BD8C75D1}"/>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6" name="Google Shape;6969;p68">
                <a:extLst>
                  <a:ext uri="{FF2B5EF4-FFF2-40B4-BE49-F238E27FC236}">
                    <a16:creationId xmlns:a16="http://schemas.microsoft.com/office/drawing/2014/main" id="{A4823E98-36AD-E3C1-AEA5-180563EE2442}"/>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7" name="Google Shape;6970;p68">
                <a:extLst>
                  <a:ext uri="{FF2B5EF4-FFF2-40B4-BE49-F238E27FC236}">
                    <a16:creationId xmlns:a16="http://schemas.microsoft.com/office/drawing/2014/main" id="{68A365C1-634E-E348-4CDC-19DC4625E37D}"/>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8" name="Google Shape;6971;p68">
                <a:extLst>
                  <a:ext uri="{FF2B5EF4-FFF2-40B4-BE49-F238E27FC236}">
                    <a16:creationId xmlns:a16="http://schemas.microsoft.com/office/drawing/2014/main" id="{1AC5CACC-C8BF-54A0-A7DB-C35D631E1B16}"/>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499" name="Google Shape;6972;p68">
                <a:extLst>
                  <a:ext uri="{FF2B5EF4-FFF2-40B4-BE49-F238E27FC236}">
                    <a16:creationId xmlns:a16="http://schemas.microsoft.com/office/drawing/2014/main" id="{D4C3E36F-0AF6-145B-886A-DD2AF1CC7A3B}"/>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0" name="Google Shape;6973;p68">
                <a:extLst>
                  <a:ext uri="{FF2B5EF4-FFF2-40B4-BE49-F238E27FC236}">
                    <a16:creationId xmlns:a16="http://schemas.microsoft.com/office/drawing/2014/main" id="{E6D64DCF-0314-183D-FB45-B32CB848631D}"/>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1" name="Google Shape;6974;p68">
                <a:extLst>
                  <a:ext uri="{FF2B5EF4-FFF2-40B4-BE49-F238E27FC236}">
                    <a16:creationId xmlns:a16="http://schemas.microsoft.com/office/drawing/2014/main" id="{0F4AC69D-7059-9C21-7203-FB21DF1C04F0}"/>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2" name="Google Shape;6975;p68">
                <a:extLst>
                  <a:ext uri="{FF2B5EF4-FFF2-40B4-BE49-F238E27FC236}">
                    <a16:creationId xmlns:a16="http://schemas.microsoft.com/office/drawing/2014/main" id="{B6149A44-DFB1-F05F-357A-6F7CA48223D7}"/>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3" name="Google Shape;6976;p68">
                <a:extLst>
                  <a:ext uri="{FF2B5EF4-FFF2-40B4-BE49-F238E27FC236}">
                    <a16:creationId xmlns:a16="http://schemas.microsoft.com/office/drawing/2014/main" id="{F4348AA9-739C-90B3-6780-DB5AA5CEF913}"/>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4" name="Google Shape;6977;p68">
                <a:extLst>
                  <a:ext uri="{FF2B5EF4-FFF2-40B4-BE49-F238E27FC236}">
                    <a16:creationId xmlns:a16="http://schemas.microsoft.com/office/drawing/2014/main" id="{3D76FD85-496C-A239-650F-99EDB88DEDA5}"/>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5" name="Google Shape;6978;p68">
                <a:extLst>
                  <a:ext uri="{FF2B5EF4-FFF2-40B4-BE49-F238E27FC236}">
                    <a16:creationId xmlns:a16="http://schemas.microsoft.com/office/drawing/2014/main" id="{7F71B25B-A815-15C2-3CB4-97E83163C6BF}"/>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6" name="Google Shape;6979;p68">
                <a:extLst>
                  <a:ext uri="{FF2B5EF4-FFF2-40B4-BE49-F238E27FC236}">
                    <a16:creationId xmlns:a16="http://schemas.microsoft.com/office/drawing/2014/main" id="{07957A23-A4C9-56B6-BFEB-D90E5CC70EEF}"/>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7" name="Google Shape;6980;p68">
                <a:extLst>
                  <a:ext uri="{FF2B5EF4-FFF2-40B4-BE49-F238E27FC236}">
                    <a16:creationId xmlns:a16="http://schemas.microsoft.com/office/drawing/2014/main" id="{E3C9F5C4-9364-E0A2-0CD5-96A065D72566}"/>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8" name="Google Shape;6981;p68">
                <a:extLst>
                  <a:ext uri="{FF2B5EF4-FFF2-40B4-BE49-F238E27FC236}">
                    <a16:creationId xmlns:a16="http://schemas.microsoft.com/office/drawing/2014/main" id="{CF1B76E3-F2F4-28F6-7FBE-068C09D0BDFA}"/>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09" name="Google Shape;6982;p68">
                <a:extLst>
                  <a:ext uri="{FF2B5EF4-FFF2-40B4-BE49-F238E27FC236}">
                    <a16:creationId xmlns:a16="http://schemas.microsoft.com/office/drawing/2014/main" id="{AFB79D6E-E6F9-F834-3189-CEE639DECD03}"/>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0" name="Google Shape;6983;p68">
                <a:extLst>
                  <a:ext uri="{FF2B5EF4-FFF2-40B4-BE49-F238E27FC236}">
                    <a16:creationId xmlns:a16="http://schemas.microsoft.com/office/drawing/2014/main" id="{244D89D2-37B2-A774-8968-68CA14E7EB92}"/>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1" name="Google Shape;6984;p68">
                <a:extLst>
                  <a:ext uri="{FF2B5EF4-FFF2-40B4-BE49-F238E27FC236}">
                    <a16:creationId xmlns:a16="http://schemas.microsoft.com/office/drawing/2014/main" id="{6989595A-9ED5-2E87-E176-E51A624893F5}"/>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2" name="Google Shape;6985;p68">
                <a:extLst>
                  <a:ext uri="{FF2B5EF4-FFF2-40B4-BE49-F238E27FC236}">
                    <a16:creationId xmlns:a16="http://schemas.microsoft.com/office/drawing/2014/main" id="{3408F240-A381-0306-1D0D-84BC29D98D73}"/>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3" name="Google Shape;6986;p68">
                <a:extLst>
                  <a:ext uri="{FF2B5EF4-FFF2-40B4-BE49-F238E27FC236}">
                    <a16:creationId xmlns:a16="http://schemas.microsoft.com/office/drawing/2014/main" id="{2FEB6041-8A9E-A6FF-BE5B-9D3E7BDD38AE}"/>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4" name="Google Shape;6987;p68">
                <a:extLst>
                  <a:ext uri="{FF2B5EF4-FFF2-40B4-BE49-F238E27FC236}">
                    <a16:creationId xmlns:a16="http://schemas.microsoft.com/office/drawing/2014/main" id="{A9BD3DD1-DE88-065C-A7AD-587763BDD0D8}"/>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5" name="Google Shape;6988;p68">
                <a:extLst>
                  <a:ext uri="{FF2B5EF4-FFF2-40B4-BE49-F238E27FC236}">
                    <a16:creationId xmlns:a16="http://schemas.microsoft.com/office/drawing/2014/main" id="{FA3D1CE9-A5CA-6375-CB46-93D961FB180F}"/>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6" name="Google Shape;6989;p68">
                <a:extLst>
                  <a:ext uri="{FF2B5EF4-FFF2-40B4-BE49-F238E27FC236}">
                    <a16:creationId xmlns:a16="http://schemas.microsoft.com/office/drawing/2014/main" id="{0F4B880F-7459-1EB6-672F-3E6AC8752173}"/>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7" name="Google Shape;6990;p68">
                <a:extLst>
                  <a:ext uri="{FF2B5EF4-FFF2-40B4-BE49-F238E27FC236}">
                    <a16:creationId xmlns:a16="http://schemas.microsoft.com/office/drawing/2014/main" id="{3292D625-FA84-D3D6-D74F-56A790DA0039}"/>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8" name="Google Shape;6991;p68">
                <a:extLst>
                  <a:ext uri="{FF2B5EF4-FFF2-40B4-BE49-F238E27FC236}">
                    <a16:creationId xmlns:a16="http://schemas.microsoft.com/office/drawing/2014/main" id="{53843503-E443-4751-150A-50FE070E069C}"/>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19" name="Google Shape;6992;p68">
                <a:extLst>
                  <a:ext uri="{FF2B5EF4-FFF2-40B4-BE49-F238E27FC236}">
                    <a16:creationId xmlns:a16="http://schemas.microsoft.com/office/drawing/2014/main" id="{23AC41DE-ECC3-E6DC-B062-AE59D178A18D}"/>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0" name="Google Shape;6993;p68">
                <a:extLst>
                  <a:ext uri="{FF2B5EF4-FFF2-40B4-BE49-F238E27FC236}">
                    <a16:creationId xmlns:a16="http://schemas.microsoft.com/office/drawing/2014/main" id="{785F2033-1232-2BB8-AE26-9F5174FEBEC2}"/>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1" name="Google Shape;6994;p68">
                <a:extLst>
                  <a:ext uri="{FF2B5EF4-FFF2-40B4-BE49-F238E27FC236}">
                    <a16:creationId xmlns:a16="http://schemas.microsoft.com/office/drawing/2014/main" id="{BCFA1CCD-4088-B698-977B-ADB1DB30CDEA}"/>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2" name="Google Shape;6995;p68">
                <a:extLst>
                  <a:ext uri="{FF2B5EF4-FFF2-40B4-BE49-F238E27FC236}">
                    <a16:creationId xmlns:a16="http://schemas.microsoft.com/office/drawing/2014/main" id="{90DA1E06-0836-ACD8-BB1A-2FFCD335DEBA}"/>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3" name="Google Shape;6996;p68">
                <a:extLst>
                  <a:ext uri="{FF2B5EF4-FFF2-40B4-BE49-F238E27FC236}">
                    <a16:creationId xmlns:a16="http://schemas.microsoft.com/office/drawing/2014/main" id="{2229327B-AC07-52E9-209E-31D68B042FF3}"/>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4" name="Google Shape;6997;p68">
                <a:extLst>
                  <a:ext uri="{FF2B5EF4-FFF2-40B4-BE49-F238E27FC236}">
                    <a16:creationId xmlns:a16="http://schemas.microsoft.com/office/drawing/2014/main" id="{58F72942-9D85-94C9-85E2-0A59B1012BC3}"/>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5" name="Google Shape;6998;p68">
                <a:extLst>
                  <a:ext uri="{FF2B5EF4-FFF2-40B4-BE49-F238E27FC236}">
                    <a16:creationId xmlns:a16="http://schemas.microsoft.com/office/drawing/2014/main" id="{48F454C9-FFC3-9647-93CA-35F27349F701}"/>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6" name="Google Shape;6999;p68">
                <a:extLst>
                  <a:ext uri="{FF2B5EF4-FFF2-40B4-BE49-F238E27FC236}">
                    <a16:creationId xmlns:a16="http://schemas.microsoft.com/office/drawing/2014/main" id="{A786724B-B7A7-E2F0-5EBF-31F30D3EC75B}"/>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7" name="Google Shape;7000;p68">
                <a:extLst>
                  <a:ext uri="{FF2B5EF4-FFF2-40B4-BE49-F238E27FC236}">
                    <a16:creationId xmlns:a16="http://schemas.microsoft.com/office/drawing/2014/main" id="{8AB8B359-719A-3B82-4A42-53DD351BB8EE}"/>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8" name="Google Shape;7001;p68">
                <a:extLst>
                  <a:ext uri="{FF2B5EF4-FFF2-40B4-BE49-F238E27FC236}">
                    <a16:creationId xmlns:a16="http://schemas.microsoft.com/office/drawing/2014/main" id="{DB2C19B5-7B42-DDC7-000F-A3D2D7136170}"/>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29" name="Google Shape;7002;p68">
                <a:extLst>
                  <a:ext uri="{FF2B5EF4-FFF2-40B4-BE49-F238E27FC236}">
                    <a16:creationId xmlns:a16="http://schemas.microsoft.com/office/drawing/2014/main" id="{79DC041C-616C-2D0B-FF47-504EA8419204}"/>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0" name="Google Shape;7003;p68">
                <a:extLst>
                  <a:ext uri="{FF2B5EF4-FFF2-40B4-BE49-F238E27FC236}">
                    <a16:creationId xmlns:a16="http://schemas.microsoft.com/office/drawing/2014/main" id="{051D630D-8BED-DC96-967A-38113DFF23D6}"/>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1" name="Google Shape;7004;p68">
                <a:extLst>
                  <a:ext uri="{FF2B5EF4-FFF2-40B4-BE49-F238E27FC236}">
                    <a16:creationId xmlns:a16="http://schemas.microsoft.com/office/drawing/2014/main" id="{98061629-087D-3235-F204-916C20D89567}"/>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2" name="Google Shape;7005;p68">
                <a:extLst>
                  <a:ext uri="{FF2B5EF4-FFF2-40B4-BE49-F238E27FC236}">
                    <a16:creationId xmlns:a16="http://schemas.microsoft.com/office/drawing/2014/main" id="{3C790654-661F-3556-54BE-6F0BD6BB638E}"/>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3" name="Google Shape;7006;p68">
                <a:extLst>
                  <a:ext uri="{FF2B5EF4-FFF2-40B4-BE49-F238E27FC236}">
                    <a16:creationId xmlns:a16="http://schemas.microsoft.com/office/drawing/2014/main" id="{03CE100B-A493-B8FA-FD43-F9704DE8B7BA}"/>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4" name="Google Shape;7007;p68">
                <a:extLst>
                  <a:ext uri="{FF2B5EF4-FFF2-40B4-BE49-F238E27FC236}">
                    <a16:creationId xmlns:a16="http://schemas.microsoft.com/office/drawing/2014/main" id="{9210CE9F-C478-A1BE-B3E9-3F34F43CC0F4}"/>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5" name="Google Shape;7008;p68">
                <a:extLst>
                  <a:ext uri="{FF2B5EF4-FFF2-40B4-BE49-F238E27FC236}">
                    <a16:creationId xmlns:a16="http://schemas.microsoft.com/office/drawing/2014/main" id="{4E0A0BA8-D885-B86A-55A5-6DAE885B41DE}"/>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6" name="Google Shape;7009;p68">
                <a:extLst>
                  <a:ext uri="{FF2B5EF4-FFF2-40B4-BE49-F238E27FC236}">
                    <a16:creationId xmlns:a16="http://schemas.microsoft.com/office/drawing/2014/main" id="{4CB1EB4F-C41B-64C6-04A3-8F73B15A2AA8}"/>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7" name="Google Shape;7010;p68">
                <a:extLst>
                  <a:ext uri="{FF2B5EF4-FFF2-40B4-BE49-F238E27FC236}">
                    <a16:creationId xmlns:a16="http://schemas.microsoft.com/office/drawing/2014/main" id="{47B4CA64-E753-237F-AF42-A575E6C492A1}"/>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8" name="Google Shape;7011;p68">
                <a:extLst>
                  <a:ext uri="{FF2B5EF4-FFF2-40B4-BE49-F238E27FC236}">
                    <a16:creationId xmlns:a16="http://schemas.microsoft.com/office/drawing/2014/main" id="{C7A7E0AD-ADB6-8C75-FEFF-EEE9CAD0A87E}"/>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39" name="Google Shape;7012;p68">
                <a:extLst>
                  <a:ext uri="{FF2B5EF4-FFF2-40B4-BE49-F238E27FC236}">
                    <a16:creationId xmlns:a16="http://schemas.microsoft.com/office/drawing/2014/main" id="{E9FBE149-0F99-E7D3-6798-D33BB2E1FC18}"/>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0" name="Google Shape;7013;p68">
                <a:extLst>
                  <a:ext uri="{FF2B5EF4-FFF2-40B4-BE49-F238E27FC236}">
                    <a16:creationId xmlns:a16="http://schemas.microsoft.com/office/drawing/2014/main" id="{78FFAA70-AA64-226B-AB43-E5C99C716F56}"/>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1" name="Google Shape;7014;p68">
                <a:extLst>
                  <a:ext uri="{FF2B5EF4-FFF2-40B4-BE49-F238E27FC236}">
                    <a16:creationId xmlns:a16="http://schemas.microsoft.com/office/drawing/2014/main" id="{CDE57FEC-93D4-6AD6-57BE-D3F87A290F9A}"/>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2" name="Google Shape;7015;p68">
                <a:extLst>
                  <a:ext uri="{FF2B5EF4-FFF2-40B4-BE49-F238E27FC236}">
                    <a16:creationId xmlns:a16="http://schemas.microsoft.com/office/drawing/2014/main" id="{63EBFC88-D12F-8212-1F1F-0F07785AF269}"/>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3" name="Google Shape;7016;p68">
                <a:extLst>
                  <a:ext uri="{FF2B5EF4-FFF2-40B4-BE49-F238E27FC236}">
                    <a16:creationId xmlns:a16="http://schemas.microsoft.com/office/drawing/2014/main" id="{AE50B40D-B764-5B06-18B7-6CD47AE641B9}"/>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4" name="Google Shape;7017;p68">
                <a:extLst>
                  <a:ext uri="{FF2B5EF4-FFF2-40B4-BE49-F238E27FC236}">
                    <a16:creationId xmlns:a16="http://schemas.microsoft.com/office/drawing/2014/main" id="{3119A4AD-5C1C-D569-817C-52EE90CA4CD1}"/>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5" name="Google Shape;7018;p68">
                <a:extLst>
                  <a:ext uri="{FF2B5EF4-FFF2-40B4-BE49-F238E27FC236}">
                    <a16:creationId xmlns:a16="http://schemas.microsoft.com/office/drawing/2014/main" id="{499BEE96-61B0-F2B1-100A-B38F658499FF}"/>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6" name="Google Shape;7019;p68">
                <a:extLst>
                  <a:ext uri="{FF2B5EF4-FFF2-40B4-BE49-F238E27FC236}">
                    <a16:creationId xmlns:a16="http://schemas.microsoft.com/office/drawing/2014/main" id="{6E252CEF-FE7B-3E11-011A-76CE9241FF51}"/>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7" name="Google Shape;7020;p68">
                <a:extLst>
                  <a:ext uri="{FF2B5EF4-FFF2-40B4-BE49-F238E27FC236}">
                    <a16:creationId xmlns:a16="http://schemas.microsoft.com/office/drawing/2014/main" id="{298E0072-317A-5441-E0B0-217558A8E78B}"/>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8" name="Google Shape;7021;p68">
                <a:extLst>
                  <a:ext uri="{FF2B5EF4-FFF2-40B4-BE49-F238E27FC236}">
                    <a16:creationId xmlns:a16="http://schemas.microsoft.com/office/drawing/2014/main" id="{39FED381-60E2-A852-DF0F-53705E31F346}"/>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49" name="Google Shape;7022;p68">
                <a:extLst>
                  <a:ext uri="{FF2B5EF4-FFF2-40B4-BE49-F238E27FC236}">
                    <a16:creationId xmlns:a16="http://schemas.microsoft.com/office/drawing/2014/main" id="{5B3657FB-530A-4E34-7E97-6722D8CA4332}"/>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0" name="Google Shape;7023;p68">
                <a:extLst>
                  <a:ext uri="{FF2B5EF4-FFF2-40B4-BE49-F238E27FC236}">
                    <a16:creationId xmlns:a16="http://schemas.microsoft.com/office/drawing/2014/main" id="{2CF95B33-2D36-7DC8-401E-BE80727EBF84}"/>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1" name="Google Shape;7024;p68">
                <a:extLst>
                  <a:ext uri="{FF2B5EF4-FFF2-40B4-BE49-F238E27FC236}">
                    <a16:creationId xmlns:a16="http://schemas.microsoft.com/office/drawing/2014/main" id="{65B9FA22-C017-6AFC-5F2C-4EA172380901}"/>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2" name="Google Shape;7025;p68">
                <a:extLst>
                  <a:ext uri="{FF2B5EF4-FFF2-40B4-BE49-F238E27FC236}">
                    <a16:creationId xmlns:a16="http://schemas.microsoft.com/office/drawing/2014/main" id="{32EDF172-48EF-2F00-A4A9-8499605D8448}"/>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3" name="Google Shape;7026;p68">
                <a:extLst>
                  <a:ext uri="{FF2B5EF4-FFF2-40B4-BE49-F238E27FC236}">
                    <a16:creationId xmlns:a16="http://schemas.microsoft.com/office/drawing/2014/main" id="{D9B8BA9D-E0B5-A7E1-7E7E-2FEF5B5E9E4E}"/>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4" name="Google Shape;7027;p68">
                <a:extLst>
                  <a:ext uri="{FF2B5EF4-FFF2-40B4-BE49-F238E27FC236}">
                    <a16:creationId xmlns:a16="http://schemas.microsoft.com/office/drawing/2014/main" id="{BB366398-3FFD-E4F8-9052-860A1348C9F8}"/>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5" name="Google Shape;7028;p68">
                <a:extLst>
                  <a:ext uri="{FF2B5EF4-FFF2-40B4-BE49-F238E27FC236}">
                    <a16:creationId xmlns:a16="http://schemas.microsoft.com/office/drawing/2014/main" id="{763379E0-39D3-DFFC-C649-634E8B96837C}"/>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6" name="Google Shape;7029;p68">
                <a:extLst>
                  <a:ext uri="{FF2B5EF4-FFF2-40B4-BE49-F238E27FC236}">
                    <a16:creationId xmlns:a16="http://schemas.microsoft.com/office/drawing/2014/main" id="{4C133D0F-FFD6-D1E1-C000-46FEE94C7606}"/>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7" name="Google Shape;7030;p68">
                <a:extLst>
                  <a:ext uri="{FF2B5EF4-FFF2-40B4-BE49-F238E27FC236}">
                    <a16:creationId xmlns:a16="http://schemas.microsoft.com/office/drawing/2014/main" id="{381BA105-5502-B896-D92E-B34BF5561C3B}"/>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8" name="Google Shape;7031;p68">
                <a:extLst>
                  <a:ext uri="{FF2B5EF4-FFF2-40B4-BE49-F238E27FC236}">
                    <a16:creationId xmlns:a16="http://schemas.microsoft.com/office/drawing/2014/main" id="{F582596F-0BB1-2F4A-739B-07645D42CB58}"/>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59" name="Google Shape;7032;p68">
                <a:extLst>
                  <a:ext uri="{FF2B5EF4-FFF2-40B4-BE49-F238E27FC236}">
                    <a16:creationId xmlns:a16="http://schemas.microsoft.com/office/drawing/2014/main" id="{8AA293C0-0359-2779-184A-9D906E4ECFB6}"/>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0" name="Google Shape;7033;p68">
                <a:extLst>
                  <a:ext uri="{FF2B5EF4-FFF2-40B4-BE49-F238E27FC236}">
                    <a16:creationId xmlns:a16="http://schemas.microsoft.com/office/drawing/2014/main" id="{18BFE5D1-C0A3-9458-B019-5DC928F3F044}"/>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1" name="Google Shape;7034;p68">
                <a:extLst>
                  <a:ext uri="{FF2B5EF4-FFF2-40B4-BE49-F238E27FC236}">
                    <a16:creationId xmlns:a16="http://schemas.microsoft.com/office/drawing/2014/main" id="{0E293F13-8BB4-EF8C-2B77-B5D8E5DE9936}"/>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2" name="Google Shape;7035;p68">
                <a:extLst>
                  <a:ext uri="{FF2B5EF4-FFF2-40B4-BE49-F238E27FC236}">
                    <a16:creationId xmlns:a16="http://schemas.microsoft.com/office/drawing/2014/main" id="{89751892-DF4D-57FB-2ED5-22BEC3F920AF}"/>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3" name="Google Shape;7036;p68">
                <a:extLst>
                  <a:ext uri="{FF2B5EF4-FFF2-40B4-BE49-F238E27FC236}">
                    <a16:creationId xmlns:a16="http://schemas.microsoft.com/office/drawing/2014/main" id="{4DA89E33-DA8A-9D37-E292-37166412626D}"/>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4" name="Google Shape;7037;p68">
                <a:extLst>
                  <a:ext uri="{FF2B5EF4-FFF2-40B4-BE49-F238E27FC236}">
                    <a16:creationId xmlns:a16="http://schemas.microsoft.com/office/drawing/2014/main" id="{4EF491D3-DD58-6760-D49F-B0C660DE2A31}"/>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5" name="Google Shape;7038;p68">
                <a:extLst>
                  <a:ext uri="{FF2B5EF4-FFF2-40B4-BE49-F238E27FC236}">
                    <a16:creationId xmlns:a16="http://schemas.microsoft.com/office/drawing/2014/main" id="{B7D28B74-D3E4-AAD7-7187-E179490C9B5D}"/>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6" name="Google Shape;7039;p68">
                <a:extLst>
                  <a:ext uri="{FF2B5EF4-FFF2-40B4-BE49-F238E27FC236}">
                    <a16:creationId xmlns:a16="http://schemas.microsoft.com/office/drawing/2014/main" id="{0A4159D7-1F11-5657-B066-DE7C48028A37}"/>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7" name="Google Shape;7040;p68">
                <a:extLst>
                  <a:ext uri="{FF2B5EF4-FFF2-40B4-BE49-F238E27FC236}">
                    <a16:creationId xmlns:a16="http://schemas.microsoft.com/office/drawing/2014/main" id="{F2C77693-ECA1-019E-569D-A01692761A98}"/>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8" name="Google Shape;7041;p68">
                <a:extLst>
                  <a:ext uri="{FF2B5EF4-FFF2-40B4-BE49-F238E27FC236}">
                    <a16:creationId xmlns:a16="http://schemas.microsoft.com/office/drawing/2014/main" id="{BF16B253-4857-3ABE-9F50-714B9A89BAF3}"/>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69" name="Google Shape;7042;p68">
                <a:extLst>
                  <a:ext uri="{FF2B5EF4-FFF2-40B4-BE49-F238E27FC236}">
                    <a16:creationId xmlns:a16="http://schemas.microsoft.com/office/drawing/2014/main" id="{C9304F51-75F1-C1BD-CA13-96013CDB7157}"/>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0" name="Google Shape;7043;p68">
                <a:extLst>
                  <a:ext uri="{FF2B5EF4-FFF2-40B4-BE49-F238E27FC236}">
                    <a16:creationId xmlns:a16="http://schemas.microsoft.com/office/drawing/2014/main" id="{5A006764-94FE-EFDD-85CD-1D2C70768884}"/>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1" name="Google Shape;7044;p68">
                <a:extLst>
                  <a:ext uri="{FF2B5EF4-FFF2-40B4-BE49-F238E27FC236}">
                    <a16:creationId xmlns:a16="http://schemas.microsoft.com/office/drawing/2014/main" id="{DC4AAB61-DDCA-3B3B-47AD-2D413ECA7413}"/>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2" name="Google Shape;7045;p68">
                <a:extLst>
                  <a:ext uri="{FF2B5EF4-FFF2-40B4-BE49-F238E27FC236}">
                    <a16:creationId xmlns:a16="http://schemas.microsoft.com/office/drawing/2014/main" id="{B623D6B9-5424-1BE8-05E0-EBB5A74F59F6}"/>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3" name="Google Shape;7046;p68">
                <a:extLst>
                  <a:ext uri="{FF2B5EF4-FFF2-40B4-BE49-F238E27FC236}">
                    <a16:creationId xmlns:a16="http://schemas.microsoft.com/office/drawing/2014/main" id="{82286A60-90FD-05D6-7438-CDFDDB5B78AA}"/>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4" name="Google Shape;7047;p68">
                <a:extLst>
                  <a:ext uri="{FF2B5EF4-FFF2-40B4-BE49-F238E27FC236}">
                    <a16:creationId xmlns:a16="http://schemas.microsoft.com/office/drawing/2014/main" id="{D043DEE6-23D0-0F96-C7BC-0935C5360EA2}"/>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5" name="Google Shape;7048;p68">
                <a:extLst>
                  <a:ext uri="{FF2B5EF4-FFF2-40B4-BE49-F238E27FC236}">
                    <a16:creationId xmlns:a16="http://schemas.microsoft.com/office/drawing/2014/main" id="{7D5EBFF1-3775-21F7-A625-B22810F643BA}"/>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6" name="Google Shape;7049;p68">
                <a:extLst>
                  <a:ext uri="{FF2B5EF4-FFF2-40B4-BE49-F238E27FC236}">
                    <a16:creationId xmlns:a16="http://schemas.microsoft.com/office/drawing/2014/main" id="{F06FF0C0-124B-B397-243E-881E55F7CF2F}"/>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7" name="Google Shape;7050;p68">
                <a:extLst>
                  <a:ext uri="{FF2B5EF4-FFF2-40B4-BE49-F238E27FC236}">
                    <a16:creationId xmlns:a16="http://schemas.microsoft.com/office/drawing/2014/main" id="{752BA117-2372-0CC4-5E00-DB91281E2440}"/>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8" name="Google Shape;7051;p68">
                <a:extLst>
                  <a:ext uri="{FF2B5EF4-FFF2-40B4-BE49-F238E27FC236}">
                    <a16:creationId xmlns:a16="http://schemas.microsoft.com/office/drawing/2014/main" id="{1C8BE6EA-E807-785E-DE66-D4B242C955E5}"/>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79" name="Google Shape;7052;p68">
                <a:extLst>
                  <a:ext uri="{FF2B5EF4-FFF2-40B4-BE49-F238E27FC236}">
                    <a16:creationId xmlns:a16="http://schemas.microsoft.com/office/drawing/2014/main" id="{1A906C27-4792-CE95-44F0-678277FB0F4A}"/>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0" name="Google Shape;7053;p68">
                <a:extLst>
                  <a:ext uri="{FF2B5EF4-FFF2-40B4-BE49-F238E27FC236}">
                    <a16:creationId xmlns:a16="http://schemas.microsoft.com/office/drawing/2014/main" id="{2CDAD7B2-94F1-1442-B8AE-E29BA4EDC2BA}"/>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1" name="Google Shape;7054;p68">
                <a:extLst>
                  <a:ext uri="{FF2B5EF4-FFF2-40B4-BE49-F238E27FC236}">
                    <a16:creationId xmlns:a16="http://schemas.microsoft.com/office/drawing/2014/main" id="{6A3D4870-10ED-6890-45BB-A1910E7C80AA}"/>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2" name="Google Shape;7055;p68">
                <a:extLst>
                  <a:ext uri="{FF2B5EF4-FFF2-40B4-BE49-F238E27FC236}">
                    <a16:creationId xmlns:a16="http://schemas.microsoft.com/office/drawing/2014/main" id="{586F4BE6-73B0-E3A0-402A-86B17564ED9E}"/>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3" name="Google Shape;7056;p68">
                <a:extLst>
                  <a:ext uri="{FF2B5EF4-FFF2-40B4-BE49-F238E27FC236}">
                    <a16:creationId xmlns:a16="http://schemas.microsoft.com/office/drawing/2014/main" id="{3673A843-8950-FC44-718B-55D314D5329D}"/>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4" name="Google Shape;7057;p68">
                <a:extLst>
                  <a:ext uri="{FF2B5EF4-FFF2-40B4-BE49-F238E27FC236}">
                    <a16:creationId xmlns:a16="http://schemas.microsoft.com/office/drawing/2014/main" id="{85D1C879-15F1-CF5F-1B3B-058BBE437424}"/>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5" name="Google Shape;7058;p68">
                <a:extLst>
                  <a:ext uri="{FF2B5EF4-FFF2-40B4-BE49-F238E27FC236}">
                    <a16:creationId xmlns:a16="http://schemas.microsoft.com/office/drawing/2014/main" id="{EA40545E-4726-79FE-576F-A79259ACBE66}"/>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6" name="Google Shape;7059;p68">
                <a:extLst>
                  <a:ext uri="{FF2B5EF4-FFF2-40B4-BE49-F238E27FC236}">
                    <a16:creationId xmlns:a16="http://schemas.microsoft.com/office/drawing/2014/main" id="{08D97FAD-72E9-D3A8-CB97-4B016ED57D7C}"/>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7" name="Google Shape;7060;p68">
                <a:extLst>
                  <a:ext uri="{FF2B5EF4-FFF2-40B4-BE49-F238E27FC236}">
                    <a16:creationId xmlns:a16="http://schemas.microsoft.com/office/drawing/2014/main" id="{FD3008DE-A2D3-8734-C68B-A0A0406F7486}"/>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8" name="Google Shape;7061;p68">
                <a:extLst>
                  <a:ext uri="{FF2B5EF4-FFF2-40B4-BE49-F238E27FC236}">
                    <a16:creationId xmlns:a16="http://schemas.microsoft.com/office/drawing/2014/main" id="{42C92DE6-9059-0A25-9949-800E5F5EE85D}"/>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89" name="Google Shape;7062;p68">
                <a:extLst>
                  <a:ext uri="{FF2B5EF4-FFF2-40B4-BE49-F238E27FC236}">
                    <a16:creationId xmlns:a16="http://schemas.microsoft.com/office/drawing/2014/main" id="{68A64562-E6D3-0D41-067B-EA91D68F2516}"/>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0" name="Google Shape;7063;p68">
                <a:extLst>
                  <a:ext uri="{FF2B5EF4-FFF2-40B4-BE49-F238E27FC236}">
                    <a16:creationId xmlns:a16="http://schemas.microsoft.com/office/drawing/2014/main" id="{D2AB0B36-B195-C128-DAB8-3A45B891C765}"/>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1" name="Google Shape;7064;p68">
                <a:extLst>
                  <a:ext uri="{FF2B5EF4-FFF2-40B4-BE49-F238E27FC236}">
                    <a16:creationId xmlns:a16="http://schemas.microsoft.com/office/drawing/2014/main" id="{80FCA01A-188A-27B1-6651-4248E73FF11D}"/>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2" name="Google Shape;7065;p68">
                <a:extLst>
                  <a:ext uri="{FF2B5EF4-FFF2-40B4-BE49-F238E27FC236}">
                    <a16:creationId xmlns:a16="http://schemas.microsoft.com/office/drawing/2014/main" id="{893CD1FA-6AB0-ECB5-6DE1-F375E2003DED}"/>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3" name="Google Shape;7066;p68">
                <a:extLst>
                  <a:ext uri="{FF2B5EF4-FFF2-40B4-BE49-F238E27FC236}">
                    <a16:creationId xmlns:a16="http://schemas.microsoft.com/office/drawing/2014/main" id="{4A85604D-3AEB-A6FA-437D-277120EAAD25}"/>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4" name="Google Shape;7067;p68">
                <a:extLst>
                  <a:ext uri="{FF2B5EF4-FFF2-40B4-BE49-F238E27FC236}">
                    <a16:creationId xmlns:a16="http://schemas.microsoft.com/office/drawing/2014/main" id="{01B7C8B1-D398-0AB9-272A-31B94100AB36}"/>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5" name="Google Shape;7068;p68">
                <a:extLst>
                  <a:ext uri="{FF2B5EF4-FFF2-40B4-BE49-F238E27FC236}">
                    <a16:creationId xmlns:a16="http://schemas.microsoft.com/office/drawing/2014/main" id="{872EC0BA-7B3D-2FB1-0995-1B52DB9C9FFC}"/>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6" name="Google Shape;7069;p68">
                <a:extLst>
                  <a:ext uri="{FF2B5EF4-FFF2-40B4-BE49-F238E27FC236}">
                    <a16:creationId xmlns:a16="http://schemas.microsoft.com/office/drawing/2014/main" id="{DC564F52-AE82-54CD-30A7-15E415516F0E}"/>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7" name="Google Shape;7070;p68">
                <a:extLst>
                  <a:ext uri="{FF2B5EF4-FFF2-40B4-BE49-F238E27FC236}">
                    <a16:creationId xmlns:a16="http://schemas.microsoft.com/office/drawing/2014/main" id="{5636B171-707A-1F12-60DE-12EBE858AB20}"/>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8" name="Google Shape;7071;p68">
                <a:extLst>
                  <a:ext uri="{FF2B5EF4-FFF2-40B4-BE49-F238E27FC236}">
                    <a16:creationId xmlns:a16="http://schemas.microsoft.com/office/drawing/2014/main" id="{6A349707-571F-22A7-B53C-A0EE7366D780}"/>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599" name="Google Shape;7072;p68">
                <a:extLst>
                  <a:ext uri="{FF2B5EF4-FFF2-40B4-BE49-F238E27FC236}">
                    <a16:creationId xmlns:a16="http://schemas.microsoft.com/office/drawing/2014/main" id="{35014506-088E-9A40-BC47-D6C9931182B2}"/>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0" name="Google Shape;7073;p68">
                <a:extLst>
                  <a:ext uri="{FF2B5EF4-FFF2-40B4-BE49-F238E27FC236}">
                    <a16:creationId xmlns:a16="http://schemas.microsoft.com/office/drawing/2014/main" id="{B8512F7B-4C99-E234-5DAC-8095DB2BF958}"/>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1" name="Google Shape;7074;p68">
                <a:extLst>
                  <a:ext uri="{FF2B5EF4-FFF2-40B4-BE49-F238E27FC236}">
                    <a16:creationId xmlns:a16="http://schemas.microsoft.com/office/drawing/2014/main" id="{E5739C70-2E2F-C1AF-B306-C22660CF34C1}"/>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2" name="Google Shape;7075;p68">
                <a:extLst>
                  <a:ext uri="{FF2B5EF4-FFF2-40B4-BE49-F238E27FC236}">
                    <a16:creationId xmlns:a16="http://schemas.microsoft.com/office/drawing/2014/main" id="{404E7A13-F4F5-713B-97BC-6410445BDE67}"/>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3" name="Google Shape;7076;p68">
                <a:extLst>
                  <a:ext uri="{FF2B5EF4-FFF2-40B4-BE49-F238E27FC236}">
                    <a16:creationId xmlns:a16="http://schemas.microsoft.com/office/drawing/2014/main" id="{C658B919-6428-D2C1-0FA3-F241500993BD}"/>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4" name="Google Shape;7077;p68">
                <a:extLst>
                  <a:ext uri="{FF2B5EF4-FFF2-40B4-BE49-F238E27FC236}">
                    <a16:creationId xmlns:a16="http://schemas.microsoft.com/office/drawing/2014/main" id="{0FABE50A-1047-DB28-62A9-5E410FD4D854}"/>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5" name="Google Shape;7078;p68">
                <a:extLst>
                  <a:ext uri="{FF2B5EF4-FFF2-40B4-BE49-F238E27FC236}">
                    <a16:creationId xmlns:a16="http://schemas.microsoft.com/office/drawing/2014/main" id="{1A62A8AB-054F-B250-EFFB-69FEE3E855E0}"/>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6" name="Google Shape;7079;p68">
                <a:extLst>
                  <a:ext uri="{FF2B5EF4-FFF2-40B4-BE49-F238E27FC236}">
                    <a16:creationId xmlns:a16="http://schemas.microsoft.com/office/drawing/2014/main" id="{DAB3881E-99C5-E5B6-487A-35BBDD24E664}"/>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7" name="Google Shape;7080;p68">
                <a:extLst>
                  <a:ext uri="{FF2B5EF4-FFF2-40B4-BE49-F238E27FC236}">
                    <a16:creationId xmlns:a16="http://schemas.microsoft.com/office/drawing/2014/main" id="{0947B1DA-6C60-8D59-5F4A-479FAF646526}"/>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8" name="Google Shape;7081;p68">
                <a:extLst>
                  <a:ext uri="{FF2B5EF4-FFF2-40B4-BE49-F238E27FC236}">
                    <a16:creationId xmlns:a16="http://schemas.microsoft.com/office/drawing/2014/main" id="{AF41CAFF-2B1F-78B2-4B2E-76A2726664F0}"/>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09" name="Google Shape;7082;p68">
                <a:extLst>
                  <a:ext uri="{FF2B5EF4-FFF2-40B4-BE49-F238E27FC236}">
                    <a16:creationId xmlns:a16="http://schemas.microsoft.com/office/drawing/2014/main" id="{A84B28EF-2679-3E47-57F3-25F43196AB1B}"/>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0" name="Google Shape;7083;p68">
                <a:extLst>
                  <a:ext uri="{FF2B5EF4-FFF2-40B4-BE49-F238E27FC236}">
                    <a16:creationId xmlns:a16="http://schemas.microsoft.com/office/drawing/2014/main" id="{5ED76F04-CC8E-52C4-E51F-713A6D1F1B08}"/>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1" name="Google Shape;7084;p68">
                <a:extLst>
                  <a:ext uri="{FF2B5EF4-FFF2-40B4-BE49-F238E27FC236}">
                    <a16:creationId xmlns:a16="http://schemas.microsoft.com/office/drawing/2014/main" id="{7D8C3BA1-5653-C8FD-B702-2931D9BAE9B1}"/>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2" name="Google Shape;7085;p68">
                <a:extLst>
                  <a:ext uri="{FF2B5EF4-FFF2-40B4-BE49-F238E27FC236}">
                    <a16:creationId xmlns:a16="http://schemas.microsoft.com/office/drawing/2014/main" id="{2B3E9C81-5A7C-7600-A4DC-175D34893E46}"/>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3" name="Google Shape;7086;p68">
                <a:extLst>
                  <a:ext uri="{FF2B5EF4-FFF2-40B4-BE49-F238E27FC236}">
                    <a16:creationId xmlns:a16="http://schemas.microsoft.com/office/drawing/2014/main" id="{AE7A5EC9-A08D-CD57-84A8-601D8386AC39}"/>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4" name="Google Shape;7087;p68">
                <a:extLst>
                  <a:ext uri="{FF2B5EF4-FFF2-40B4-BE49-F238E27FC236}">
                    <a16:creationId xmlns:a16="http://schemas.microsoft.com/office/drawing/2014/main" id="{386A40F9-A286-D861-8CC6-1F15A1944C27}"/>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5" name="Google Shape;7088;p68">
                <a:extLst>
                  <a:ext uri="{FF2B5EF4-FFF2-40B4-BE49-F238E27FC236}">
                    <a16:creationId xmlns:a16="http://schemas.microsoft.com/office/drawing/2014/main" id="{88551D77-B41A-EBCE-8E83-36E031EBDCF3}"/>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6" name="Google Shape;7089;p68">
                <a:extLst>
                  <a:ext uri="{FF2B5EF4-FFF2-40B4-BE49-F238E27FC236}">
                    <a16:creationId xmlns:a16="http://schemas.microsoft.com/office/drawing/2014/main" id="{C2DED313-5765-8BF8-F3A6-380991754C55}"/>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7" name="Google Shape;7090;p68">
                <a:extLst>
                  <a:ext uri="{FF2B5EF4-FFF2-40B4-BE49-F238E27FC236}">
                    <a16:creationId xmlns:a16="http://schemas.microsoft.com/office/drawing/2014/main" id="{77134950-50ED-D9CD-E967-939B66B7F95B}"/>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8" name="Google Shape;7091;p68">
                <a:extLst>
                  <a:ext uri="{FF2B5EF4-FFF2-40B4-BE49-F238E27FC236}">
                    <a16:creationId xmlns:a16="http://schemas.microsoft.com/office/drawing/2014/main" id="{C3B14A4B-EC94-EC85-FC3D-8D56F4A8C2E1}"/>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19" name="Google Shape;7092;p68">
                <a:extLst>
                  <a:ext uri="{FF2B5EF4-FFF2-40B4-BE49-F238E27FC236}">
                    <a16:creationId xmlns:a16="http://schemas.microsoft.com/office/drawing/2014/main" id="{187A0227-C2E8-B861-BD00-9F4B150027E4}"/>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0" name="Google Shape;7093;p68">
                <a:extLst>
                  <a:ext uri="{FF2B5EF4-FFF2-40B4-BE49-F238E27FC236}">
                    <a16:creationId xmlns:a16="http://schemas.microsoft.com/office/drawing/2014/main" id="{B245E05A-0B43-EDC1-8C56-BC0A187CEA0D}"/>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1" name="Google Shape;7094;p68">
                <a:extLst>
                  <a:ext uri="{FF2B5EF4-FFF2-40B4-BE49-F238E27FC236}">
                    <a16:creationId xmlns:a16="http://schemas.microsoft.com/office/drawing/2014/main" id="{22188BCD-2797-E5C6-09CB-C991C4FBB24E}"/>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2" name="Google Shape;7095;p68">
                <a:extLst>
                  <a:ext uri="{FF2B5EF4-FFF2-40B4-BE49-F238E27FC236}">
                    <a16:creationId xmlns:a16="http://schemas.microsoft.com/office/drawing/2014/main" id="{FA0891C5-B2E9-B2D9-6181-CABAAA5A9973}"/>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3" name="Google Shape;7096;p68">
                <a:extLst>
                  <a:ext uri="{FF2B5EF4-FFF2-40B4-BE49-F238E27FC236}">
                    <a16:creationId xmlns:a16="http://schemas.microsoft.com/office/drawing/2014/main" id="{875DE5AB-4244-4978-9451-750FEF6937C1}"/>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4" name="Google Shape;7097;p68">
                <a:extLst>
                  <a:ext uri="{FF2B5EF4-FFF2-40B4-BE49-F238E27FC236}">
                    <a16:creationId xmlns:a16="http://schemas.microsoft.com/office/drawing/2014/main" id="{E690A73A-2D93-3ED9-8F5C-24E774FFAE5B}"/>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5" name="Google Shape;7098;p68">
                <a:extLst>
                  <a:ext uri="{FF2B5EF4-FFF2-40B4-BE49-F238E27FC236}">
                    <a16:creationId xmlns:a16="http://schemas.microsoft.com/office/drawing/2014/main" id="{919AF047-DEA6-F43A-B998-F1C44894CFFD}"/>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6" name="Google Shape;7099;p68">
                <a:extLst>
                  <a:ext uri="{FF2B5EF4-FFF2-40B4-BE49-F238E27FC236}">
                    <a16:creationId xmlns:a16="http://schemas.microsoft.com/office/drawing/2014/main" id="{C238D5D9-1F59-B77D-42D8-A4473F9C9FB0}"/>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7" name="Google Shape;7100;p68">
                <a:extLst>
                  <a:ext uri="{FF2B5EF4-FFF2-40B4-BE49-F238E27FC236}">
                    <a16:creationId xmlns:a16="http://schemas.microsoft.com/office/drawing/2014/main" id="{7C8988E3-2A7B-F48E-AEC6-FE1BDC20AA4E}"/>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sp>
            <p:nvSpPr>
              <p:cNvPr id="4628" name="Google Shape;7101;p68">
                <a:extLst>
                  <a:ext uri="{FF2B5EF4-FFF2-40B4-BE49-F238E27FC236}">
                    <a16:creationId xmlns:a16="http://schemas.microsoft.com/office/drawing/2014/main" id="{40DAA5EA-F7D6-B6AB-491E-392F8135E4A3}"/>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T" dirty="0"/>
              </a:p>
            </p:txBody>
          </p:sp>
        </p:grpSp>
        <p:cxnSp>
          <p:nvCxnSpPr>
            <p:cNvPr id="4648" name="Google Shape;753;p50">
              <a:extLst>
                <a:ext uri="{FF2B5EF4-FFF2-40B4-BE49-F238E27FC236}">
                  <a16:creationId xmlns:a16="http://schemas.microsoft.com/office/drawing/2014/main" id="{64DE7271-E73B-64EE-0527-4C0C184C9EFF}"/>
                </a:ext>
              </a:extLst>
            </p:cNvPr>
            <p:cNvCxnSpPr>
              <a:cxnSpLocks/>
              <a:stCxn id="4661" idx="2"/>
            </p:cNvCxnSpPr>
            <p:nvPr/>
          </p:nvCxnSpPr>
          <p:spPr>
            <a:xfrm flipH="1">
              <a:off x="7777109" y="652532"/>
              <a:ext cx="476736" cy="835353"/>
            </a:xfrm>
            <a:prstGeom prst="straightConnector1">
              <a:avLst/>
            </a:prstGeom>
            <a:noFill/>
            <a:ln w="19050" cap="flat" cmpd="sng">
              <a:solidFill>
                <a:schemeClr val="accent1"/>
              </a:solidFill>
              <a:prstDash val="solid"/>
              <a:round/>
              <a:headEnd type="none" w="med" len="med"/>
              <a:tailEnd type="none" w="med" len="med"/>
            </a:ln>
          </p:spPr>
        </p:cxnSp>
        <p:cxnSp>
          <p:nvCxnSpPr>
            <p:cNvPr id="4651" name="Google Shape;753;p50">
              <a:extLst>
                <a:ext uri="{FF2B5EF4-FFF2-40B4-BE49-F238E27FC236}">
                  <a16:creationId xmlns:a16="http://schemas.microsoft.com/office/drawing/2014/main" id="{A944805F-D3DA-B33D-EB5A-76087ED46FB1}"/>
                </a:ext>
              </a:extLst>
            </p:cNvPr>
            <p:cNvCxnSpPr>
              <a:cxnSpLocks/>
              <a:stCxn id="4660" idx="0"/>
            </p:cNvCxnSpPr>
            <p:nvPr/>
          </p:nvCxnSpPr>
          <p:spPr>
            <a:xfrm flipV="1">
              <a:off x="6949432" y="2156445"/>
              <a:ext cx="140524" cy="1453019"/>
            </a:xfrm>
            <a:prstGeom prst="straightConnector1">
              <a:avLst/>
            </a:prstGeom>
            <a:noFill/>
            <a:ln w="19050" cap="flat" cmpd="sng">
              <a:solidFill>
                <a:schemeClr val="accent1"/>
              </a:solidFill>
              <a:prstDash val="solid"/>
              <a:round/>
              <a:headEnd type="none" w="med" len="med"/>
              <a:tailEnd type="none" w="med" len="med"/>
            </a:ln>
          </p:spPr>
        </p:cxnSp>
        <p:cxnSp>
          <p:nvCxnSpPr>
            <p:cNvPr id="4654" name="Google Shape;753;p50">
              <a:extLst>
                <a:ext uri="{FF2B5EF4-FFF2-40B4-BE49-F238E27FC236}">
                  <a16:creationId xmlns:a16="http://schemas.microsoft.com/office/drawing/2014/main" id="{29619FCE-9254-17DF-0A44-28DFA7B20353}"/>
                </a:ext>
              </a:extLst>
            </p:cNvPr>
            <p:cNvCxnSpPr>
              <a:cxnSpLocks/>
            </p:cNvCxnSpPr>
            <p:nvPr/>
          </p:nvCxnSpPr>
          <p:spPr>
            <a:xfrm>
              <a:off x="4890825" y="911324"/>
              <a:ext cx="250832" cy="772586"/>
            </a:xfrm>
            <a:prstGeom prst="straightConnector1">
              <a:avLst/>
            </a:prstGeom>
            <a:noFill/>
            <a:ln w="19050" cap="flat" cmpd="sng">
              <a:solidFill>
                <a:schemeClr val="accent1"/>
              </a:solidFill>
              <a:prstDash val="solid"/>
              <a:round/>
              <a:headEnd type="none" w="med" len="med"/>
              <a:tailEnd type="none" w="med" len="med"/>
            </a:ln>
          </p:spPr>
        </p:cxnSp>
        <p:sp>
          <p:nvSpPr>
            <p:cNvPr id="4660" name="TextBox 4659">
              <a:extLst>
                <a:ext uri="{FF2B5EF4-FFF2-40B4-BE49-F238E27FC236}">
                  <a16:creationId xmlns:a16="http://schemas.microsoft.com/office/drawing/2014/main" id="{EFE1CBE5-87C7-BACF-8543-E872A786FE9D}"/>
                </a:ext>
              </a:extLst>
            </p:cNvPr>
            <p:cNvSpPr txBox="1"/>
            <p:nvPr/>
          </p:nvSpPr>
          <p:spPr>
            <a:xfrm>
              <a:off x="6583127" y="3609465"/>
              <a:ext cx="732609" cy="258792"/>
            </a:xfrm>
            <a:prstGeom prst="rect">
              <a:avLst/>
            </a:prstGeom>
            <a:noFill/>
            <a:ln>
              <a:solidFill>
                <a:schemeClr val="accent1"/>
              </a:solidFill>
            </a:ln>
          </p:spPr>
          <p:txBody>
            <a:bodyPr wrap="square" rtlCol="0">
              <a:spAutoFit/>
            </a:bodyPr>
            <a:lstStyle/>
            <a:p>
              <a:pPr algn="ctr"/>
              <a:r>
                <a:rPr lang="en-IT" sz="1200" dirty="0">
                  <a:solidFill>
                    <a:schemeClr val="tx2"/>
                  </a:solidFill>
                </a:rPr>
                <a:t>TURKIYE</a:t>
              </a:r>
              <a:endParaRPr lang="en-IT" sz="1100" dirty="0">
                <a:solidFill>
                  <a:schemeClr val="tx2"/>
                </a:solidFill>
              </a:endParaRPr>
            </a:p>
          </p:txBody>
        </p:sp>
        <p:sp>
          <p:nvSpPr>
            <p:cNvPr id="4661" name="TextBox 4660">
              <a:extLst>
                <a:ext uri="{FF2B5EF4-FFF2-40B4-BE49-F238E27FC236}">
                  <a16:creationId xmlns:a16="http://schemas.microsoft.com/office/drawing/2014/main" id="{C4F38B2D-4D65-AE1D-70DB-EE1CBAB3809C}"/>
                </a:ext>
              </a:extLst>
            </p:cNvPr>
            <p:cNvSpPr txBox="1"/>
            <p:nvPr/>
          </p:nvSpPr>
          <p:spPr>
            <a:xfrm>
              <a:off x="7947652" y="393740"/>
              <a:ext cx="612387" cy="258792"/>
            </a:xfrm>
            <a:prstGeom prst="rect">
              <a:avLst/>
            </a:prstGeom>
            <a:noFill/>
            <a:ln>
              <a:solidFill>
                <a:schemeClr val="accent1"/>
              </a:solidFill>
            </a:ln>
          </p:spPr>
          <p:txBody>
            <a:bodyPr wrap="square" rtlCol="0">
              <a:spAutoFit/>
            </a:bodyPr>
            <a:lstStyle/>
            <a:p>
              <a:pPr algn="ctr"/>
              <a:r>
                <a:rPr lang="en-IT" sz="1200" dirty="0">
                  <a:solidFill>
                    <a:schemeClr val="tx2"/>
                  </a:solidFill>
                </a:rPr>
                <a:t>RUSSIA</a:t>
              </a:r>
              <a:endParaRPr lang="en-IT" dirty="0">
                <a:solidFill>
                  <a:schemeClr val="tx2"/>
                </a:solidFill>
              </a:endParaRPr>
            </a:p>
          </p:txBody>
        </p:sp>
        <p:sp>
          <p:nvSpPr>
            <p:cNvPr id="4662" name="TextBox 4661">
              <a:extLst>
                <a:ext uri="{FF2B5EF4-FFF2-40B4-BE49-F238E27FC236}">
                  <a16:creationId xmlns:a16="http://schemas.microsoft.com/office/drawing/2014/main" id="{A00BE193-9F3A-C540-FCFC-73B02B21333B}"/>
                </a:ext>
              </a:extLst>
            </p:cNvPr>
            <p:cNvSpPr txBox="1"/>
            <p:nvPr/>
          </p:nvSpPr>
          <p:spPr>
            <a:xfrm>
              <a:off x="4663883" y="2861841"/>
              <a:ext cx="680974" cy="261610"/>
            </a:xfrm>
            <a:prstGeom prst="rect">
              <a:avLst/>
            </a:prstGeom>
            <a:noFill/>
            <a:ln>
              <a:solidFill>
                <a:schemeClr val="accent1"/>
              </a:solidFill>
            </a:ln>
          </p:spPr>
          <p:txBody>
            <a:bodyPr wrap="square" rtlCol="0">
              <a:spAutoFit/>
            </a:bodyPr>
            <a:lstStyle/>
            <a:p>
              <a:pPr algn="ctr"/>
              <a:r>
                <a:rPr lang="en-IT" sz="1200" dirty="0">
                  <a:solidFill>
                    <a:schemeClr val="accent1"/>
                  </a:solidFill>
                </a:rPr>
                <a:t>USA</a:t>
              </a:r>
              <a:endParaRPr lang="en-IT" sz="1100" dirty="0">
                <a:solidFill>
                  <a:schemeClr val="accent1"/>
                </a:solidFill>
              </a:endParaRPr>
            </a:p>
          </p:txBody>
        </p:sp>
      </p:grpSp>
      <p:sp>
        <p:nvSpPr>
          <p:cNvPr id="15" name="TextBox 14">
            <a:extLst>
              <a:ext uri="{FF2B5EF4-FFF2-40B4-BE49-F238E27FC236}">
                <a16:creationId xmlns:a16="http://schemas.microsoft.com/office/drawing/2014/main" id="{EB5E13D7-9603-5E92-0686-F747B3AF76FE}"/>
              </a:ext>
            </a:extLst>
          </p:cNvPr>
          <p:cNvSpPr txBox="1"/>
          <p:nvPr/>
        </p:nvSpPr>
        <p:spPr>
          <a:xfrm>
            <a:off x="1339856" y="1278602"/>
            <a:ext cx="901810" cy="276999"/>
          </a:xfrm>
          <a:prstGeom prst="rect">
            <a:avLst/>
          </a:prstGeom>
          <a:noFill/>
          <a:ln>
            <a:solidFill>
              <a:schemeClr val="accent1"/>
            </a:solidFill>
          </a:ln>
        </p:spPr>
        <p:txBody>
          <a:bodyPr wrap="square" rtlCol="0">
            <a:spAutoFit/>
          </a:bodyPr>
          <a:lstStyle/>
          <a:p>
            <a:pPr algn="ctr"/>
            <a:r>
              <a:rPr lang="en-IT" sz="1200" dirty="0">
                <a:solidFill>
                  <a:schemeClr val="tx2"/>
                </a:solidFill>
              </a:rPr>
              <a:t>CANADA</a:t>
            </a:r>
            <a:endParaRPr lang="en-IT" dirty="0">
              <a:solidFill>
                <a:schemeClr val="tx2"/>
              </a:solidFill>
            </a:endParaRPr>
          </a:p>
        </p:txBody>
      </p:sp>
      <p:cxnSp>
        <p:nvCxnSpPr>
          <p:cNvPr id="4634" name="Google Shape;753;p50">
            <a:extLst>
              <a:ext uri="{FF2B5EF4-FFF2-40B4-BE49-F238E27FC236}">
                <a16:creationId xmlns:a16="http://schemas.microsoft.com/office/drawing/2014/main" id="{8C2CCB32-2E48-D5B0-4EEA-491D3C37A09C}"/>
              </a:ext>
            </a:extLst>
          </p:cNvPr>
          <p:cNvCxnSpPr>
            <a:cxnSpLocks/>
          </p:cNvCxnSpPr>
          <p:nvPr/>
        </p:nvCxnSpPr>
        <p:spPr>
          <a:xfrm flipH="1">
            <a:off x="3941122" y="1052489"/>
            <a:ext cx="434871" cy="1583371"/>
          </a:xfrm>
          <a:prstGeom prst="straightConnector1">
            <a:avLst/>
          </a:prstGeom>
          <a:noFill/>
          <a:ln w="19050" cap="flat" cmpd="sng">
            <a:solidFill>
              <a:schemeClr val="accent1"/>
            </a:solidFill>
            <a:prstDash val="solid"/>
            <a:round/>
            <a:headEnd type="none" w="med" len="med"/>
            <a:tailEnd type="none" w="med" len="med"/>
          </a:ln>
        </p:spPr>
      </p:cxnSp>
      <p:sp>
        <p:nvSpPr>
          <p:cNvPr id="4635" name="TextBox 4634">
            <a:extLst>
              <a:ext uri="{FF2B5EF4-FFF2-40B4-BE49-F238E27FC236}">
                <a16:creationId xmlns:a16="http://schemas.microsoft.com/office/drawing/2014/main" id="{DDADBFC1-AE79-F7DD-A97C-D62964413F2F}"/>
              </a:ext>
            </a:extLst>
          </p:cNvPr>
          <p:cNvSpPr txBox="1"/>
          <p:nvPr/>
        </p:nvSpPr>
        <p:spPr>
          <a:xfrm>
            <a:off x="3954794" y="772612"/>
            <a:ext cx="810980" cy="276998"/>
          </a:xfrm>
          <a:prstGeom prst="rect">
            <a:avLst/>
          </a:prstGeom>
          <a:noFill/>
          <a:ln>
            <a:solidFill>
              <a:schemeClr val="accent1"/>
            </a:solidFill>
          </a:ln>
        </p:spPr>
        <p:txBody>
          <a:bodyPr wrap="square" rtlCol="0">
            <a:spAutoFit/>
          </a:bodyPr>
          <a:lstStyle/>
          <a:p>
            <a:pPr algn="ctr"/>
            <a:r>
              <a:rPr lang="en-IT" sz="1200" dirty="0">
                <a:solidFill>
                  <a:schemeClr val="tx2"/>
                </a:solidFill>
              </a:rPr>
              <a:t>FRANCE</a:t>
            </a:r>
            <a:endParaRPr lang="en-IT" dirty="0">
              <a:solidFill>
                <a:schemeClr val="tx2"/>
              </a:solidFill>
            </a:endParaRPr>
          </a:p>
        </p:txBody>
      </p:sp>
      <p:cxnSp>
        <p:nvCxnSpPr>
          <p:cNvPr id="4656" name="Google Shape;753;p50">
            <a:extLst>
              <a:ext uri="{FF2B5EF4-FFF2-40B4-BE49-F238E27FC236}">
                <a16:creationId xmlns:a16="http://schemas.microsoft.com/office/drawing/2014/main" id="{A208FDDB-2D2B-F9A2-4CBC-26829D8219BB}"/>
              </a:ext>
            </a:extLst>
          </p:cNvPr>
          <p:cNvCxnSpPr>
            <a:cxnSpLocks/>
            <a:stCxn id="4657" idx="2"/>
          </p:cNvCxnSpPr>
          <p:nvPr/>
        </p:nvCxnSpPr>
        <p:spPr>
          <a:xfrm flipH="1">
            <a:off x="4468265" y="1448341"/>
            <a:ext cx="670910" cy="1154196"/>
          </a:xfrm>
          <a:prstGeom prst="straightConnector1">
            <a:avLst/>
          </a:prstGeom>
          <a:noFill/>
          <a:ln w="19050" cap="flat" cmpd="sng">
            <a:solidFill>
              <a:schemeClr val="accent1"/>
            </a:solidFill>
            <a:prstDash val="solid"/>
            <a:round/>
            <a:headEnd type="none" w="med" len="med"/>
            <a:tailEnd type="none" w="med" len="med"/>
          </a:ln>
        </p:spPr>
      </p:cxnSp>
      <p:sp>
        <p:nvSpPr>
          <p:cNvPr id="4657" name="TextBox 4656">
            <a:extLst>
              <a:ext uri="{FF2B5EF4-FFF2-40B4-BE49-F238E27FC236}">
                <a16:creationId xmlns:a16="http://schemas.microsoft.com/office/drawing/2014/main" id="{B7EB9586-BC96-573F-C7A7-32016970B10B}"/>
              </a:ext>
            </a:extLst>
          </p:cNvPr>
          <p:cNvSpPr txBox="1"/>
          <p:nvPr/>
        </p:nvSpPr>
        <p:spPr>
          <a:xfrm>
            <a:off x="4675735" y="1171342"/>
            <a:ext cx="926879" cy="276999"/>
          </a:xfrm>
          <a:prstGeom prst="rect">
            <a:avLst/>
          </a:prstGeom>
          <a:noFill/>
          <a:ln>
            <a:solidFill>
              <a:schemeClr val="accent1"/>
            </a:solidFill>
          </a:ln>
        </p:spPr>
        <p:txBody>
          <a:bodyPr wrap="square" rtlCol="0">
            <a:spAutoFit/>
          </a:bodyPr>
          <a:lstStyle/>
          <a:p>
            <a:pPr algn="ctr"/>
            <a:r>
              <a:rPr lang="en-IT" sz="1200" dirty="0">
                <a:solidFill>
                  <a:schemeClr val="tx2"/>
                </a:solidFill>
              </a:rPr>
              <a:t>UKRAINE</a:t>
            </a:r>
            <a:endParaRPr lang="en-IT" dirty="0">
              <a:solidFill>
                <a:schemeClr val="tx2"/>
              </a:solidFill>
            </a:endParaRPr>
          </a:p>
        </p:txBody>
      </p:sp>
      <p:cxnSp>
        <p:nvCxnSpPr>
          <p:cNvPr id="4667" name="Google Shape;753;p50">
            <a:extLst>
              <a:ext uri="{FF2B5EF4-FFF2-40B4-BE49-F238E27FC236}">
                <a16:creationId xmlns:a16="http://schemas.microsoft.com/office/drawing/2014/main" id="{49A445A9-AED9-E423-749B-A25A8736F1F8}"/>
              </a:ext>
            </a:extLst>
          </p:cNvPr>
          <p:cNvCxnSpPr>
            <a:cxnSpLocks/>
            <a:stCxn id="4668" idx="1"/>
          </p:cNvCxnSpPr>
          <p:nvPr/>
        </p:nvCxnSpPr>
        <p:spPr>
          <a:xfrm flipH="1">
            <a:off x="5783710" y="2545795"/>
            <a:ext cx="1596761" cy="548785"/>
          </a:xfrm>
          <a:prstGeom prst="straightConnector1">
            <a:avLst/>
          </a:prstGeom>
          <a:noFill/>
          <a:ln w="19050" cap="flat" cmpd="sng">
            <a:solidFill>
              <a:schemeClr val="accent1"/>
            </a:solidFill>
            <a:prstDash val="solid"/>
            <a:round/>
            <a:headEnd type="none" w="med" len="med"/>
            <a:tailEnd type="none" w="med" len="med"/>
          </a:ln>
        </p:spPr>
      </p:cxnSp>
      <p:sp>
        <p:nvSpPr>
          <p:cNvPr id="4668" name="TextBox 4667">
            <a:extLst>
              <a:ext uri="{FF2B5EF4-FFF2-40B4-BE49-F238E27FC236}">
                <a16:creationId xmlns:a16="http://schemas.microsoft.com/office/drawing/2014/main" id="{1FA6D421-0C24-173B-FC0D-9E8CE6F4A243}"/>
              </a:ext>
            </a:extLst>
          </p:cNvPr>
          <p:cNvSpPr txBox="1"/>
          <p:nvPr/>
        </p:nvSpPr>
        <p:spPr>
          <a:xfrm rot="21559814">
            <a:off x="7380443" y="2402556"/>
            <a:ext cx="810980" cy="276998"/>
          </a:xfrm>
          <a:prstGeom prst="rect">
            <a:avLst/>
          </a:prstGeom>
          <a:noFill/>
          <a:ln>
            <a:solidFill>
              <a:schemeClr val="accent1"/>
            </a:solidFill>
          </a:ln>
        </p:spPr>
        <p:txBody>
          <a:bodyPr wrap="square" rtlCol="0">
            <a:spAutoFit/>
          </a:bodyPr>
          <a:lstStyle/>
          <a:p>
            <a:pPr algn="ctr"/>
            <a:r>
              <a:rPr lang="en-IT" sz="1200" dirty="0">
                <a:solidFill>
                  <a:schemeClr val="accent1"/>
                </a:solidFill>
              </a:rPr>
              <a:t>CHINA</a:t>
            </a:r>
            <a:endParaRPr lang="en-IT" dirty="0">
              <a:solidFill>
                <a:schemeClr val="accent1"/>
              </a:solidFill>
            </a:endParaRPr>
          </a:p>
        </p:txBody>
      </p:sp>
      <p:cxnSp>
        <p:nvCxnSpPr>
          <p:cNvPr id="698" name="Google Shape;753;p50">
            <a:extLst>
              <a:ext uri="{FF2B5EF4-FFF2-40B4-BE49-F238E27FC236}">
                <a16:creationId xmlns:a16="http://schemas.microsoft.com/office/drawing/2014/main" id="{8EB4C42F-F896-AB7E-4FF8-73A09AB140E9}"/>
              </a:ext>
            </a:extLst>
          </p:cNvPr>
          <p:cNvCxnSpPr>
            <a:cxnSpLocks/>
          </p:cNvCxnSpPr>
          <p:nvPr/>
        </p:nvCxnSpPr>
        <p:spPr>
          <a:xfrm flipV="1">
            <a:off x="5008763" y="3116946"/>
            <a:ext cx="0" cy="1024950"/>
          </a:xfrm>
          <a:prstGeom prst="straightConnector1">
            <a:avLst/>
          </a:prstGeom>
          <a:noFill/>
          <a:ln w="19050" cap="flat" cmpd="sng">
            <a:solidFill>
              <a:schemeClr val="accent1"/>
            </a:solidFill>
            <a:prstDash val="solid"/>
            <a:round/>
            <a:headEnd type="none" w="med" len="med"/>
            <a:tailEnd type="none" w="med" len="med"/>
          </a:ln>
        </p:spPr>
      </p:cxnSp>
      <p:sp>
        <p:nvSpPr>
          <p:cNvPr id="699" name="TextBox 698">
            <a:extLst>
              <a:ext uri="{FF2B5EF4-FFF2-40B4-BE49-F238E27FC236}">
                <a16:creationId xmlns:a16="http://schemas.microsoft.com/office/drawing/2014/main" id="{436495B2-0EBD-B085-D5B1-A873D10FEACD}"/>
              </a:ext>
            </a:extLst>
          </p:cNvPr>
          <p:cNvSpPr txBox="1"/>
          <p:nvPr/>
        </p:nvSpPr>
        <p:spPr>
          <a:xfrm>
            <a:off x="4718343" y="4141896"/>
            <a:ext cx="1063184" cy="276999"/>
          </a:xfrm>
          <a:prstGeom prst="rect">
            <a:avLst/>
          </a:prstGeom>
          <a:noFill/>
          <a:ln>
            <a:solidFill>
              <a:schemeClr val="accent1"/>
            </a:solidFill>
          </a:ln>
        </p:spPr>
        <p:txBody>
          <a:bodyPr wrap="square" rtlCol="0">
            <a:spAutoFit/>
          </a:bodyPr>
          <a:lstStyle/>
          <a:p>
            <a:pPr algn="ctr"/>
            <a:r>
              <a:rPr lang="en-GB" sz="1200" dirty="0">
                <a:solidFill>
                  <a:schemeClr val="tx2"/>
                </a:solidFill>
              </a:rPr>
              <a:t>PAKISTAN</a:t>
            </a:r>
            <a:endParaRPr lang="en-IT" sz="1100" dirty="0">
              <a:solidFill>
                <a:schemeClr val="tx2"/>
              </a:solidFill>
            </a:endParaRPr>
          </a:p>
        </p:txBody>
      </p:sp>
      <p:cxnSp>
        <p:nvCxnSpPr>
          <p:cNvPr id="700" name="Google Shape;753;p50">
            <a:extLst>
              <a:ext uri="{FF2B5EF4-FFF2-40B4-BE49-F238E27FC236}">
                <a16:creationId xmlns:a16="http://schemas.microsoft.com/office/drawing/2014/main" id="{4C94D047-BBF4-02A4-BA4B-7159FCC63500}"/>
              </a:ext>
            </a:extLst>
          </p:cNvPr>
          <p:cNvCxnSpPr>
            <a:cxnSpLocks/>
            <a:stCxn id="701" idx="1"/>
          </p:cNvCxnSpPr>
          <p:nvPr/>
        </p:nvCxnSpPr>
        <p:spPr>
          <a:xfrm flipH="1">
            <a:off x="5138662" y="1773699"/>
            <a:ext cx="1759820" cy="798051"/>
          </a:xfrm>
          <a:prstGeom prst="straightConnector1">
            <a:avLst/>
          </a:prstGeom>
          <a:noFill/>
          <a:ln w="19050" cap="flat" cmpd="sng">
            <a:solidFill>
              <a:schemeClr val="accent1"/>
            </a:solidFill>
            <a:prstDash val="solid"/>
            <a:round/>
            <a:headEnd type="none" w="med" len="med"/>
            <a:tailEnd type="none" w="med" len="med"/>
          </a:ln>
        </p:spPr>
      </p:cxnSp>
      <p:sp>
        <p:nvSpPr>
          <p:cNvPr id="701" name="TextBox 700">
            <a:extLst>
              <a:ext uri="{FF2B5EF4-FFF2-40B4-BE49-F238E27FC236}">
                <a16:creationId xmlns:a16="http://schemas.microsoft.com/office/drawing/2014/main" id="{0B17B47C-3032-5662-079B-6CE1963FF188}"/>
              </a:ext>
            </a:extLst>
          </p:cNvPr>
          <p:cNvSpPr txBox="1"/>
          <p:nvPr/>
        </p:nvSpPr>
        <p:spPr>
          <a:xfrm>
            <a:off x="6898482" y="1635199"/>
            <a:ext cx="1205612" cy="276999"/>
          </a:xfrm>
          <a:prstGeom prst="rect">
            <a:avLst/>
          </a:prstGeom>
          <a:noFill/>
          <a:ln>
            <a:solidFill>
              <a:schemeClr val="accent1"/>
            </a:solidFill>
          </a:ln>
        </p:spPr>
        <p:txBody>
          <a:bodyPr wrap="square" rtlCol="0">
            <a:spAutoFit/>
          </a:bodyPr>
          <a:lstStyle/>
          <a:p>
            <a:pPr algn="ctr"/>
            <a:r>
              <a:rPr lang="en-GB" sz="1200" dirty="0">
                <a:solidFill>
                  <a:schemeClr val="tx2"/>
                </a:solidFill>
              </a:rPr>
              <a:t>KAZAKHSTAN</a:t>
            </a:r>
            <a:endParaRPr lang="en-IT" sz="1100" dirty="0">
              <a:solidFill>
                <a:schemeClr val="tx2"/>
              </a:solidFill>
            </a:endParaRPr>
          </a:p>
        </p:txBody>
      </p:sp>
      <p:cxnSp>
        <p:nvCxnSpPr>
          <p:cNvPr id="702" name="Google Shape;753;p50">
            <a:extLst>
              <a:ext uri="{FF2B5EF4-FFF2-40B4-BE49-F238E27FC236}">
                <a16:creationId xmlns:a16="http://schemas.microsoft.com/office/drawing/2014/main" id="{A23A5009-2244-E0CC-3968-E7AE63D4DC25}"/>
              </a:ext>
            </a:extLst>
          </p:cNvPr>
          <p:cNvCxnSpPr>
            <a:cxnSpLocks/>
          </p:cNvCxnSpPr>
          <p:nvPr/>
        </p:nvCxnSpPr>
        <p:spPr>
          <a:xfrm flipH="1" flipV="1">
            <a:off x="5211775" y="3155982"/>
            <a:ext cx="724695" cy="1391073"/>
          </a:xfrm>
          <a:prstGeom prst="straightConnector1">
            <a:avLst/>
          </a:prstGeom>
          <a:noFill/>
          <a:ln w="19050" cap="flat" cmpd="sng">
            <a:solidFill>
              <a:schemeClr val="accent1"/>
            </a:solidFill>
            <a:prstDash val="solid"/>
            <a:round/>
            <a:headEnd type="none" w="med" len="med"/>
            <a:tailEnd type="none" w="med" len="med"/>
          </a:ln>
        </p:spPr>
      </p:cxnSp>
      <p:sp>
        <p:nvSpPr>
          <p:cNvPr id="703" name="TextBox 702">
            <a:extLst>
              <a:ext uri="{FF2B5EF4-FFF2-40B4-BE49-F238E27FC236}">
                <a16:creationId xmlns:a16="http://schemas.microsoft.com/office/drawing/2014/main" id="{A7306C8A-03A5-81B9-BD98-E768B4DA1C47}"/>
              </a:ext>
            </a:extLst>
          </p:cNvPr>
          <p:cNvSpPr txBox="1"/>
          <p:nvPr/>
        </p:nvSpPr>
        <p:spPr>
          <a:xfrm>
            <a:off x="5886755" y="4556390"/>
            <a:ext cx="776415" cy="276998"/>
          </a:xfrm>
          <a:prstGeom prst="rect">
            <a:avLst/>
          </a:prstGeom>
          <a:noFill/>
          <a:ln>
            <a:solidFill>
              <a:schemeClr val="accent1"/>
            </a:solidFill>
          </a:ln>
        </p:spPr>
        <p:txBody>
          <a:bodyPr wrap="square" rtlCol="0">
            <a:spAutoFit/>
          </a:bodyPr>
          <a:lstStyle/>
          <a:p>
            <a:pPr algn="ctr"/>
            <a:r>
              <a:rPr lang="en-IT" sz="1200" dirty="0">
                <a:solidFill>
                  <a:schemeClr val="accent1"/>
                </a:solidFill>
              </a:rPr>
              <a:t>INDIA</a:t>
            </a:r>
            <a:endParaRPr lang="en-IT" sz="1100" dirty="0">
              <a:solidFill>
                <a:schemeClr val="accent1"/>
              </a:solidFill>
            </a:endParaRPr>
          </a:p>
        </p:txBody>
      </p:sp>
      <p:sp>
        <p:nvSpPr>
          <p:cNvPr id="705" name="AutoShape 2">
            <a:extLst>
              <a:ext uri="{FF2B5EF4-FFF2-40B4-BE49-F238E27FC236}">
                <a16:creationId xmlns:a16="http://schemas.microsoft.com/office/drawing/2014/main" id="{BB351813-0C6F-DE46-71D3-2C5522F1385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T" dirty="0"/>
          </a:p>
        </p:txBody>
      </p:sp>
    </p:spTree>
    <p:extLst>
      <p:ext uri="{BB962C8B-B14F-4D97-AF65-F5344CB8AC3E}">
        <p14:creationId xmlns:p14="http://schemas.microsoft.com/office/powerpoint/2010/main" val="50442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pic>
        <p:nvPicPr>
          <p:cNvPr id="3076" name="Picture 4">
            <a:extLst>
              <a:ext uri="{FF2B5EF4-FFF2-40B4-BE49-F238E27FC236}">
                <a16:creationId xmlns:a16="http://schemas.microsoft.com/office/drawing/2014/main" id="{3D0CDFE2-2BA8-E0C4-1B26-AC54619D1B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400" name="Google Shape;400;p39"/>
          <p:cNvGrpSpPr/>
          <p:nvPr/>
        </p:nvGrpSpPr>
        <p:grpSpPr>
          <a:xfrm>
            <a:off x="313632" y="1557338"/>
            <a:ext cx="3958331" cy="2102513"/>
            <a:chOff x="2178582" y="1328104"/>
            <a:chExt cx="4880400" cy="2466460"/>
          </a:xfrm>
        </p:grpSpPr>
        <p:sp>
          <p:nvSpPr>
            <p:cNvPr id="401" name="Google Shape;401;p39"/>
            <p:cNvSpPr/>
            <p:nvPr/>
          </p:nvSpPr>
          <p:spPr>
            <a:xfrm>
              <a:off x="2178582" y="1328104"/>
              <a:ext cx="4880400" cy="24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solidFill>
                  <a:sysClr val="windowText" lastClr="000000"/>
                </a:solidFill>
              </a:endParaRPr>
            </a:p>
          </p:txBody>
        </p:sp>
        <p:sp>
          <p:nvSpPr>
            <p:cNvPr id="402" name="Google Shape;402;p39"/>
            <p:cNvSpPr/>
            <p:nvPr/>
          </p:nvSpPr>
          <p:spPr>
            <a:xfrm>
              <a:off x="2306300" y="1445300"/>
              <a:ext cx="2518354" cy="2349264"/>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chemeClr val="accent2"/>
                </a:solidFill>
              </a:endParaRPr>
            </a:p>
          </p:txBody>
        </p:sp>
      </p:grpSp>
      <p:grpSp>
        <p:nvGrpSpPr>
          <p:cNvPr id="25" name="Group 24">
            <a:extLst>
              <a:ext uri="{FF2B5EF4-FFF2-40B4-BE49-F238E27FC236}">
                <a16:creationId xmlns:a16="http://schemas.microsoft.com/office/drawing/2014/main" id="{70CA113A-1DF2-962C-03A4-1CF3CB8C6C7F}"/>
              </a:ext>
            </a:extLst>
          </p:cNvPr>
          <p:cNvGrpSpPr/>
          <p:nvPr/>
        </p:nvGrpSpPr>
        <p:grpSpPr>
          <a:xfrm>
            <a:off x="560033" y="1861396"/>
            <a:ext cx="5505018" cy="1798454"/>
            <a:chOff x="330494" y="2141753"/>
            <a:chExt cx="5592504" cy="2369745"/>
          </a:xfrm>
        </p:grpSpPr>
        <p:sp>
          <p:nvSpPr>
            <p:cNvPr id="13" name="Google Shape;659;p49">
              <a:extLst>
                <a:ext uri="{FF2B5EF4-FFF2-40B4-BE49-F238E27FC236}">
                  <a16:creationId xmlns:a16="http://schemas.microsoft.com/office/drawing/2014/main" id="{BC959FC6-057B-4E10-BDF9-BFD4CC9E0140}"/>
                </a:ext>
              </a:extLst>
            </p:cNvPr>
            <p:cNvSpPr txBox="1">
              <a:spLocks/>
            </p:cNvSpPr>
            <p:nvPr/>
          </p:nvSpPr>
          <p:spPr>
            <a:xfrm>
              <a:off x="358145" y="2141753"/>
              <a:ext cx="3531671" cy="466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b="1" dirty="0">
                  <a:solidFill>
                    <a:schemeClr val="tx1"/>
                  </a:solidFill>
                  <a:latin typeface="Quattrocento" panose="02020502030000000404" pitchFamily="18" charset="0"/>
                </a:rPr>
                <a:t>CLIMATE DATA </a:t>
              </a:r>
              <a:r>
                <a:rPr lang="en-GB" sz="1100" dirty="0">
                  <a:solidFill>
                    <a:schemeClr val="bg1"/>
                  </a:solidFill>
                  <a:latin typeface="Quattrocento"/>
                  <a:ea typeface="Quattrocento"/>
                  <a:cs typeface="Quattrocento"/>
                  <a:sym typeface="Quattrocento"/>
                </a:rPr>
                <a:t>1990-2023</a:t>
              </a:r>
              <a:endParaRPr lang="en-GB" sz="1100" b="1" dirty="0">
                <a:solidFill>
                  <a:schemeClr val="bg1"/>
                </a:solidFill>
                <a:latin typeface="Quattrocento" panose="02020502030000000404" pitchFamily="18" charset="0"/>
                <a:ea typeface="Quattrocento"/>
                <a:cs typeface="Quattrocento"/>
                <a:sym typeface="Quattrocento"/>
              </a:endParaRPr>
            </a:p>
          </p:txBody>
        </p:sp>
        <p:sp>
          <p:nvSpPr>
            <p:cNvPr id="14" name="Google Shape;660;p49">
              <a:extLst>
                <a:ext uri="{FF2B5EF4-FFF2-40B4-BE49-F238E27FC236}">
                  <a16:creationId xmlns:a16="http://schemas.microsoft.com/office/drawing/2014/main" id="{D06DFC18-0101-CF01-897E-44E0E8965CDA}"/>
                </a:ext>
              </a:extLst>
            </p:cNvPr>
            <p:cNvSpPr txBox="1">
              <a:spLocks/>
            </p:cNvSpPr>
            <p:nvPr/>
          </p:nvSpPr>
          <p:spPr>
            <a:xfrm>
              <a:off x="351558" y="2921214"/>
              <a:ext cx="5571440" cy="677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b="1" dirty="0">
                  <a:solidFill>
                    <a:schemeClr val="tx1"/>
                  </a:solidFill>
                  <a:latin typeface="Quattrocento"/>
                  <a:ea typeface="Quattrocento"/>
                  <a:cs typeface="Quattrocento"/>
                  <a:sym typeface="Quattrocento"/>
                </a:rPr>
                <a:t>SUPPLY AND DISAPPEARANCES </a:t>
              </a:r>
              <a:r>
                <a:rPr lang="en-GB" sz="1100" dirty="0">
                  <a:solidFill>
                    <a:schemeClr val="bg1"/>
                  </a:solidFill>
                  <a:latin typeface="Quattrocento"/>
                  <a:ea typeface="Quattrocento"/>
                  <a:cs typeface="Quattrocento"/>
                  <a:sym typeface="Quattrocento"/>
                </a:rPr>
                <a:t>2003-2023</a:t>
              </a:r>
              <a:endParaRPr lang="en-GB" dirty="0">
                <a:solidFill>
                  <a:schemeClr val="bg1"/>
                </a:solidFill>
                <a:latin typeface="Quattrocento"/>
                <a:ea typeface="Quattrocento"/>
                <a:cs typeface="Quattrocento"/>
                <a:sym typeface="Quattrocento"/>
              </a:endParaRPr>
            </a:p>
          </p:txBody>
        </p:sp>
        <p:sp>
          <p:nvSpPr>
            <p:cNvPr id="15" name="Google Shape;662;p49">
              <a:extLst>
                <a:ext uri="{FF2B5EF4-FFF2-40B4-BE49-F238E27FC236}">
                  <a16:creationId xmlns:a16="http://schemas.microsoft.com/office/drawing/2014/main" id="{94A4D553-FD3B-F14D-2E14-3522CF129B1B}"/>
                </a:ext>
              </a:extLst>
            </p:cNvPr>
            <p:cNvSpPr txBox="1">
              <a:spLocks/>
            </p:cNvSpPr>
            <p:nvPr/>
          </p:nvSpPr>
          <p:spPr>
            <a:xfrm>
              <a:off x="351558" y="2500158"/>
              <a:ext cx="5324587"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b="1" dirty="0">
                  <a:solidFill>
                    <a:schemeClr val="tx1"/>
                  </a:solidFill>
                  <a:latin typeface="Quattrocento" panose="02020502030000000404" pitchFamily="18" charset="0"/>
                </a:rPr>
                <a:t>INTERNATIONAL TRADE DATA </a:t>
              </a:r>
              <a:r>
                <a:rPr lang="en-GB" sz="1100" dirty="0">
                  <a:solidFill>
                    <a:schemeClr val="bg1"/>
                  </a:solidFill>
                  <a:latin typeface="Quattrocento"/>
                  <a:ea typeface="Quattrocento"/>
                  <a:cs typeface="Quattrocento"/>
                  <a:sym typeface="Quattrocento"/>
                </a:rPr>
                <a:t>1990-2022</a:t>
              </a:r>
              <a:endParaRPr lang="en-GB" sz="1100" b="1" dirty="0">
                <a:solidFill>
                  <a:schemeClr val="bg1"/>
                </a:solidFill>
                <a:latin typeface="Quattrocento" panose="02020502030000000404" pitchFamily="18" charset="0"/>
                <a:ea typeface="Quattrocento"/>
                <a:cs typeface="Quattrocento"/>
                <a:sym typeface="Quattrocento"/>
              </a:endParaRPr>
            </a:p>
          </p:txBody>
        </p:sp>
        <p:sp>
          <p:nvSpPr>
            <p:cNvPr id="16" name="Google Shape;664;p49">
              <a:extLst>
                <a:ext uri="{FF2B5EF4-FFF2-40B4-BE49-F238E27FC236}">
                  <a16:creationId xmlns:a16="http://schemas.microsoft.com/office/drawing/2014/main" id="{C251425E-3FA4-7FB9-2847-C6291E21DF5A}"/>
                </a:ext>
              </a:extLst>
            </p:cNvPr>
            <p:cNvSpPr txBox="1">
              <a:spLocks/>
            </p:cNvSpPr>
            <p:nvPr/>
          </p:nvSpPr>
          <p:spPr>
            <a:xfrm>
              <a:off x="343859" y="3317442"/>
              <a:ext cx="452497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b="1" dirty="0">
                  <a:solidFill>
                    <a:schemeClr val="tx1"/>
                  </a:solidFill>
                  <a:latin typeface="Quattrocento" panose="02020502030000000404" pitchFamily="18" charset="0"/>
                </a:rPr>
                <a:t>COMMODITY PRICE DATA </a:t>
              </a:r>
              <a:r>
                <a:rPr lang="en-GB" sz="1100" dirty="0">
                  <a:solidFill>
                    <a:schemeClr val="bg1"/>
                  </a:solidFill>
                  <a:latin typeface="Quattrocento"/>
                  <a:ea typeface="Quattrocento"/>
                  <a:cs typeface="Quattrocento"/>
                  <a:sym typeface="Quattrocento"/>
                </a:rPr>
                <a:t>1990-2022</a:t>
              </a:r>
              <a:endParaRPr lang="en-GB" sz="1100" b="1" dirty="0">
                <a:solidFill>
                  <a:schemeClr val="bg1"/>
                </a:solidFill>
                <a:latin typeface="Quattrocento" panose="02020502030000000404" pitchFamily="18" charset="0"/>
                <a:ea typeface="Quattrocento"/>
                <a:cs typeface="Quattrocento"/>
                <a:sym typeface="Quattrocento"/>
              </a:endParaRPr>
            </a:p>
          </p:txBody>
        </p:sp>
        <p:sp>
          <p:nvSpPr>
            <p:cNvPr id="18" name="Google Shape;660;p49">
              <a:extLst>
                <a:ext uri="{FF2B5EF4-FFF2-40B4-BE49-F238E27FC236}">
                  <a16:creationId xmlns:a16="http://schemas.microsoft.com/office/drawing/2014/main" id="{694743B9-3F3D-A515-5FB3-3869E4214CAF}"/>
                </a:ext>
              </a:extLst>
            </p:cNvPr>
            <p:cNvSpPr txBox="1">
              <a:spLocks/>
            </p:cNvSpPr>
            <p:nvPr/>
          </p:nvSpPr>
          <p:spPr>
            <a:xfrm>
              <a:off x="330494" y="3757917"/>
              <a:ext cx="4671273" cy="75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b="1" dirty="0">
                  <a:solidFill>
                    <a:schemeClr val="tx1"/>
                  </a:solidFill>
                  <a:latin typeface="Quattrocento"/>
                  <a:ea typeface="Quattrocento"/>
                  <a:cs typeface="Quattrocento"/>
                  <a:sym typeface="Quattrocento"/>
                </a:rPr>
                <a:t>CROP PRODUCTION DATA </a:t>
              </a:r>
              <a:r>
                <a:rPr lang="en-GB" sz="1100" dirty="0">
                  <a:solidFill>
                    <a:schemeClr val="bg1"/>
                  </a:solidFill>
                  <a:latin typeface="Quattrocento"/>
                  <a:ea typeface="Quattrocento"/>
                  <a:cs typeface="Quattrocento"/>
                  <a:sym typeface="Quattrocento"/>
                </a:rPr>
                <a:t>1990-2023</a:t>
              </a:r>
              <a:endParaRPr lang="en-GB" b="1" dirty="0">
                <a:solidFill>
                  <a:schemeClr val="bg1"/>
                </a:solidFill>
                <a:latin typeface="Quattrocento"/>
                <a:ea typeface="Quattrocento"/>
                <a:cs typeface="Quattrocento"/>
                <a:sym typeface="Quattrocento"/>
              </a:endParaRPr>
            </a:p>
          </p:txBody>
        </p:sp>
      </p:grpSp>
      <p:sp>
        <p:nvSpPr>
          <p:cNvPr id="9" name="Google Shape;9217;p72">
            <a:extLst>
              <a:ext uri="{FF2B5EF4-FFF2-40B4-BE49-F238E27FC236}">
                <a16:creationId xmlns:a16="http://schemas.microsoft.com/office/drawing/2014/main" id="{B3292B32-FAB7-B230-E77B-6C79DFCCDBB8}"/>
              </a:ext>
            </a:extLst>
          </p:cNvPr>
          <p:cNvSpPr/>
          <p:nvPr/>
        </p:nvSpPr>
        <p:spPr>
          <a:xfrm rot="16200000">
            <a:off x="5168569" y="2490190"/>
            <a:ext cx="387777" cy="759162"/>
          </a:xfrm>
          <a:prstGeom prst="downArrow">
            <a:avLst>
              <a:gd name="adj1" fmla="val 50000"/>
              <a:gd name="adj2" fmla="val 50000"/>
            </a:avLst>
          </a:prstGeom>
          <a:solidFill>
            <a:schemeClr val="accent1"/>
          </a:solidFill>
          <a:ln w="9525" cap="flat" cmpd="sng">
            <a:solidFill>
              <a:srgbClr val="F5B8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grpSp>
        <p:nvGrpSpPr>
          <p:cNvPr id="26" name="Google Shape;400;p39">
            <a:extLst>
              <a:ext uri="{FF2B5EF4-FFF2-40B4-BE49-F238E27FC236}">
                <a16:creationId xmlns:a16="http://schemas.microsoft.com/office/drawing/2014/main" id="{627EAF71-DF0E-A65B-5D5B-A95AF3B5EEEC}"/>
              </a:ext>
            </a:extLst>
          </p:cNvPr>
          <p:cNvGrpSpPr/>
          <p:nvPr/>
        </p:nvGrpSpPr>
        <p:grpSpPr>
          <a:xfrm>
            <a:off x="6452952" y="2452948"/>
            <a:ext cx="2303147" cy="833645"/>
            <a:chOff x="2178582" y="1328104"/>
            <a:chExt cx="4880400" cy="2466460"/>
          </a:xfrm>
        </p:grpSpPr>
        <p:sp>
          <p:nvSpPr>
            <p:cNvPr id="27" name="Google Shape;401;p39">
              <a:extLst>
                <a:ext uri="{FF2B5EF4-FFF2-40B4-BE49-F238E27FC236}">
                  <a16:creationId xmlns:a16="http://schemas.microsoft.com/office/drawing/2014/main" id="{11B30BD3-D943-3A1F-5455-6C726F9CE22A}"/>
                </a:ext>
              </a:extLst>
            </p:cNvPr>
            <p:cNvSpPr/>
            <p:nvPr/>
          </p:nvSpPr>
          <p:spPr>
            <a:xfrm>
              <a:off x="2178582" y="1328104"/>
              <a:ext cx="4880400" cy="24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solidFill>
                  <a:sysClr val="windowText" lastClr="000000"/>
                </a:solidFill>
              </a:endParaRPr>
            </a:p>
          </p:txBody>
        </p:sp>
        <p:sp>
          <p:nvSpPr>
            <p:cNvPr id="28" name="Google Shape;402;p39">
              <a:extLst>
                <a:ext uri="{FF2B5EF4-FFF2-40B4-BE49-F238E27FC236}">
                  <a16:creationId xmlns:a16="http://schemas.microsoft.com/office/drawing/2014/main" id="{27ED98D1-C299-2A38-AEEC-49FEC2A1097D}"/>
                </a:ext>
              </a:extLst>
            </p:cNvPr>
            <p:cNvSpPr/>
            <p:nvPr/>
          </p:nvSpPr>
          <p:spPr>
            <a:xfrm>
              <a:off x="2306300" y="1445300"/>
              <a:ext cx="2518354" cy="2349264"/>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chemeClr val="accent2"/>
                </a:solidFill>
              </a:endParaRPr>
            </a:p>
          </p:txBody>
        </p:sp>
      </p:grpSp>
      <p:sp>
        <p:nvSpPr>
          <p:cNvPr id="24" name="TextBox 23">
            <a:extLst>
              <a:ext uri="{FF2B5EF4-FFF2-40B4-BE49-F238E27FC236}">
                <a16:creationId xmlns:a16="http://schemas.microsoft.com/office/drawing/2014/main" id="{33C47AA9-0D33-F63B-A1C2-999E31BE4F6D}"/>
              </a:ext>
            </a:extLst>
          </p:cNvPr>
          <p:cNvSpPr txBox="1"/>
          <p:nvPr/>
        </p:nvSpPr>
        <p:spPr>
          <a:xfrm>
            <a:off x="6593724" y="2558468"/>
            <a:ext cx="2000869" cy="307777"/>
          </a:xfrm>
          <a:prstGeom prst="rect">
            <a:avLst/>
          </a:prstGeom>
          <a:noFill/>
        </p:spPr>
        <p:txBody>
          <a:bodyPr wrap="none" rtlCol="0">
            <a:spAutoFit/>
          </a:bodyPr>
          <a:lstStyle/>
          <a:p>
            <a:r>
              <a:rPr lang="en-IT" b="1" dirty="0">
                <a:latin typeface="Quattrocento" panose="02020502030000000404" pitchFamily="18" charset="0"/>
              </a:rPr>
              <a:t>COMBINED DATASET</a:t>
            </a:r>
          </a:p>
        </p:txBody>
      </p:sp>
      <p:sp>
        <p:nvSpPr>
          <p:cNvPr id="21" name="TextBox 20">
            <a:extLst>
              <a:ext uri="{FF2B5EF4-FFF2-40B4-BE49-F238E27FC236}">
                <a16:creationId xmlns:a16="http://schemas.microsoft.com/office/drawing/2014/main" id="{39997387-953E-95B3-4207-7D622E94FBCD}"/>
              </a:ext>
            </a:extLst>
          </p:cNvPr>
          <p:cNvSpPr txBox="1"/>
          <p:nvPr/>
        </p:nvSpPr>
        <p:spPr>
          <a:xfrm>
            <a:off x="7036759" y="2879462"/>
            <a:ext cx="1111202" cy="307777"/>
          </a:xfrm>
          <a:prstGeom prst="rect">
            <a:avLst/>
          </a:prstGeom>
          <a:noFill/>
        </p:spPr>
        <p:txBody>
          <a:bodyPr wrap="none" rtlCol="0">
            <a:spAutoFit/>
          </a:bodyPr>
          <a:lstStyle/>
          <a:p>
            <a:r>
              <a:rPr lang="en-GB" b="1" dirty="0">
                <a:solidFill>
                  <a:schemeClr val="tx1"/>
                </a:solidFill>
                <a:latin typeface="Quattrocento"/>
                <a:ea typeface="Quattrocento"/>
                <a:cs typeface="Quattrocento"/>
                <a:sym typeface="Quattrocento"/>
              </a:rPr>
              <a:t>2003-2022</a:t>
            </a:r>
            <a:endParaRPr lang="en-IT"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7"/>
          <p:cNvSpPr txBox="1">
            <a:spLocks noGrp="1"/>
          </p:cNvSpPr>
          <p:nvPr>
            <p:ph type="title"/>
          </p:nvPr>
        </p:nvSpPr>
        <p:spPr>
          <a:xfrm>
            <a:off x="-1574292" y="544800"/>
            <a:ext cx="8669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CORRELATION MATRIX</a:t>
            </a:r>
            <a:endParaRPr dirty="0"/>
          </a:p>
        </p:txBody>
      </p:sp>
      <p:cxnSp>
        <p:nvCxnSpPr>
          <p:cNvPr id="961" name="Google Shape;961;p57"/>
          <p:cNvCxnSpPr/>
          <p:nvPr/>
        </p:nvCxnSpPr>
        <p:spPr>
          <a:xfrm>
            <a:off x="396408" y="1084409"/>
            <a:ext cx="4728000"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4765A868-F240-65E2-BB77-5974CAF200E7}"/>
              </a:ext>
            </a:extLst>
          </p:cNvPr>
          <p:cNvPicPr>
            <a:picLocks noChangeAspect="1"/>
          </p:cNvPicPr>
          <p:nvPr/>
        </p:nvPicPr>
        <p:blipFill>
          <a:blip r:embed="rId3"/>
          <a:stretch>
            <a:fillRect/>
          </a:stretch>
        </p:blipFill>
        <p:spPr>
          <a:xfrm>
            <a:off x="610285" y="1371418"/>
            <a:ext cx="4911287" cy="3342546"/>
          </a:xfrm>
          <a:prstGeom prst="rect">
            <a:avLst/>
          </a:prstGeom>
        </p:spPr>
      </p:pic>
      <p:sp>
        <p:nvSpPr>
          <p:cNvPr id="9" name="TextBox 8">
            <a:extLst>
              <a:ext uri="{FF2B5EF4-FFF2-40B4-BE49-F238E27FC236}">
                <a16:creationId xmlns:a16="http://schemas.microsoft.com/office/drawing/2014/main" id="{52082A7B-A452-08A8-991D-13ECFE6CAEE2}"/>
              </a:ext>
            </a:extLst>
          </p:cNvPr>
          <p:cNvSpPr txBox="1"/>
          <p:nvPr/>
        </p:nvSpPr>
        <p:spPr>
          <a:xfrm>
            <a:off x="5876762" y="1873140"/>
            <a:ext cx="4572000" cy="1384995"/>
          </a:xfrm>
          <a:prstGeom prst="rect">
            <a:avLst/>
          </a:prstGeom>
          <a:noFill/>
        </p:spPr>
        <p:txBody>
          <a:bodyPr wrap="square">
            <a:spAutoFit/>
          </a:bodyPr>
          <a:lstStyle/>
          <a:p>
            <a:pPr marL="285750" indent="-285750">
              <a:buBlip>
                <a:blip r:embed="rId4"/>
              </a:buBlip>
            </a:pPr>
            <a:r>
              <a:rPr lang="en-GB" b="0" i="0" dirty="0">
                <a:solidFill>
                  <a:schemeClr val="bg1"/>
                </a:solidFill>
                <a:effectLst/>
                <a:latin typeface="Söhne"/>
              </a:rPr>
              <a:t>Price</a:t>
            </a:r>
          </a:p>
          <a:p>
            <a:pPr marL="285750" indent="-285750">
              <a:buBlip>
                <a:blip r:embed="rId4"/>
              </a:buBlip>
            </a:pPr>
            <a:r>
              <a:rPr lang="en-GB" b="0" i="0" dirty="0">
                <a:solidFill>
                  <a:schemeClr val="bg1"/>
                </a:solidFill>
                <a:effectLst/>
                <a:latin typeface="Söhne"/>
              </a:rPr>
              <a:t>Total Export Value </a:t>
            </a:r>
          </a:p>
          <a:p>
            <a:pPr marL="285750" indent="-285750">
              <a:buBlip>
                <a:blip r:embed="rId4"/>
              </a:buBlip>
            </a:pPr>
            <a:r>
              <a:rPr lang="en-GB" b="0" i="0" dirty="0">
                <a:solidFill>
                  <a:schemeClr val="bg1"/>
                </a:solidFill>
                <a:effectLst/>
                <a:latin typeface="Söhne"/>
              </a:rPr>
              <a:t>Pasta Price </a:t>
            </a:r>
          </a:p>
          <a:p>
            <a:pPr marL="285750" indent="-285750">
              <a:buBlip>
                <a:blip r:embed="rId4"/>
              </a:buBlip>
            </a:pPr>
            <a:r>
              <a:rPr lang="en-GB" b="0" i="0" dirty="0">
                <a:solidFill>
                  <a:schemeClr val="bg1"/>
                </a:solidFill>
                <a:effectLst/>
                <a:latin typeface="Söhne"/>
              </a:rPr>
              <a:t>Flour Price </a:t>
            </a:r>
          </a:p>
          <a:p>
            <a:pPr marL="285750" indent="-285750">
              <a:buBlip>
                <a:blip r:embed="rId4"/>
              </a:buBlip>
            </a:pPr>
            <a:r>
              <a:rPr lang="en-GB" b="0" i="0" dirty="0">
                <a:solidFill>
                  <a:schemeClr val="bg1"/>
                </a:solidFill>
                <a:effectLst/>
                <a:latin typeface="Söhne"/>
              </a:rPr>
              <a:t>Consumption of Wheat</a:t>
            </a:r>
          </a:p>
          <a:p>
            <a:pPr marL="285750" indent="-285750">
              <a:buBlip>
                <a:blip r:embed="rId4"/>
              </a:buBlip>
            </a:pPr>
            <a:r>
              <a:rPr lang="en-GB" dirty="0">
                <a:solidFill>
                  <a:schemeClr val="bg1"/>
                </a:solidFill>
                <a:latin typeface="Söhne"/>
              </a:rPr>
              <a:t>Production</a:t>
            </a:r>
            <a:endParaRPr lang="en-IT" dirty="0">
              <a:solidFill>
                <a:schemeClr val="bg1"/>
              </a:solidFill>
            </a:endParaRPr>
          </a:p>
        </p:txBody>
      </p:sp>
      <p:sp>
        <p:nvSpPr>
          <p:cNvPr id="10" name="Google Shape;335;p37">
            <a:extLst>
              <a:ext uri="{FF2B5EF4-FFF2-40B4-BE49-F238E27FC236}">
                <a16:creationId xmlns:a16="http://schemas.microsoft.com/office/drawing/2014/main" id="{26572068-DDAF-7532-864E-4F3FBAE591BF}"/>
              </a:ext>
            </a:extLst>
          </p:cNvPr>
          <p:cNvSpPr txBox="1">
            <a:spLocks/>
          </p:cNvSpPr>
          <p:nvPr/>
        </p:nvSpPr>
        <p:spPr>
          <a:xfrm>
            <a:off x="4653395" y="1197480"/>
            <a:ext cx="5188678" cy="60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Quattrocento"/>
              <a:buNone/>
              <a:defRPr sz="3000" b="0" i="0" u="none" strike="noStrike" cap="none">
                <a:solidFill>
                  <a:schemeClr val="accent3"/>
                </a:solidFill>
                <a:latin typeface="Quattrocento"/>
                <a:ea typeface="Quattrocento"/>
                <a:cs typeface="Quattrocento"/>
                <a:sym typeface="Quattrocento"/>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9pPr>
          </a:lstStyle>
          <a:p>
            <a:r>
              <a:rPr lang="en-GB" sz="2000" dirty="0"/>
              <a:t>F</a:t>
            </a:r>
            <a:r>
              <a:rPr lang="en-IT" sz="2000" dirty="0"/>
              <a:t>EATURE SELECTION</a:t>
            </a:r>
            <a:endParaRPr lang="en-GB" sz="2000" dirty="0"/>
          </a:p>
        </p:txBody>
      </p:sp>
      <p:cxnSp>
        <p:nvCxnSpPr>
          <p:cNvPr id="11" name="Google Shape;961;p57">
            <a:extLst>
              <a:ext uri="{FF2B5EF4-FFF2-40B4-BE49-F238E27FC236}">
                <a16:creationId xmlns:a16="http://schemas.microsoft.com/office/drawing/2014/main" id="{A52C7EB2-1308-07A4-F3F6-E79032CB985B}"/>
              </a:ext>
            </a:extLst>
          </p:cNvPr>
          <p:cNvCxnSpPr>
            <a:cxnSpLocks/>
          </p:cNvCxnSpPr>
          <p:nvPr/>
        </p:nvCxnSpPr>
        <p:spPr>
          <a:xfrm>
            <a:off x="5876762" y="1732018"/>
            <a:ext cx="2741944" cy="0"/>
          </a:xfrm>
          <a:prstGeom prst="straightConnector1">
            <a:avLst/>
          </a:prstGeom>
          <a:noFill/>
          <a:ln w="19050" cap="flat" cmpd="sng">
            <a:solidFill>
              <a:schemeClr val="accent1"/>
            </a:solidFill>
            <a:prstDash val="solid"/>
            <a:round/>
            <a:headEnd type="none" w="med" len="med"/>
            <a:tailEnd type="none" w="med" len="med"/>
          </a:ln>
        </p:spPr>
      </p:cxnSp>
      <p:grpSp>
        <p:nvGrpSpPr>
          <p:cNvPr id="2" name="Google Shape;313;p35">
            <a:extLst>
              <a:ext uri="{FF2B5EF4-FFF2-40B4-BE49-F238E27FC236}">
                <a16:creationId xmlns:a16="http://schemas.microsoft.com/office/drawing/2014/main" id="{7998EEDA-01D4-B051-D61B-DC569F15935C}"/>
              </a:ext>
            </a:extLst>
          </p:cNvPr>
          <p:cNvGrpSpPr/>
          <p:nvPr/>
        </p:nvGrpSpPr>
        <p:grpSpPr>
          <a:xfrm rot="10800000">
            <a:off x="-1" y="-9707"/>
            <a:ext cx="1159329" cy="1127491"/>
            <a:chOff x="6941050" y="3555000"/>
            <a:chExt cx="1588500" cy="1588500"/>
          </a:xfrm>
        </p:grpSpPr>
        <p:sp>
          <p:nvSpPr>
            <p:cNvPr id="3" name="Google Shape;314;p35">
              <a:extLst>
                <a:ext uri="{FF2B5EF4-FFF2-40B4-BE49-F238E27FC236}">
                  <a16:creationId xmlns:a16="http://schemas.microsoft.com/office/drawing/2014/main" id="{0E53A2EF-F96C-CF57-916F-D25507A18E1A}"/>
                </a:ext>
              </a:extLst>
            </p:cNvPr>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5;p35">
              <a:extLst>
                <a:ext uri="{FF2B5EF4-FFF2-40B4-BE49-F238E27FC236}">
                  <a16:creationId xmlns:a16="http://schemas.microsoft.com/office/drawing/2014/main" id="{DB58C293-EBD6-9D62-007C-12D8DC807FBC}"/>
                </a:ext>
              </a:extLst>
            </p:cNvPr>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13;p35">
            <a:extLst>
              <a:ext uri="{FF2B5EF4-FFF2-40B4-BE49-F238E27FC236}">
                <a16:creationId xmlns:a16="http://schemas.microsoft.com/office/drawing/2014/main" id="{A01C6420-E67A-5310-7438-206508420718}"/>
              </a:ext>
            </a:extLst>
          </p:cNvPr>
          <p:cNvGrpSpPr/>
          <p:nvPr/>
        </p:nvGrpSpPr>
        <p:grpSpPr>
          <a:xfrm>
            <a:off x="8042216" y="4041716"/>
            <a:ext cx="1101784" cy="1101784"/>
            <a:chOff x="6941050" y="3555000"/>
            <a:chExt cx="1588500" cy="1588500"/>
          </a:xfrm>
        </p:grpSpPr>
        <p:sp>
          <p:nvSpPr>
            <p:cNvPr id="7" name="Google Shape;314;p35">
              <a:extLst>
                <a:ext uri="{FF2B5EF4-FFF2-40B4-BE49-F238E27FC236}">
                  <a16:creationId xmlns:a16="http://schemas.microsoft.com/office/drawing/2014/main" id="{C564D488-8771-D1BA-CC1A-440D893AFCBE}"/>
                </a:ext>
              </a:extLst>
            </p:cNvPr>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p35">
              <a:extLst>
                <a:ext uri="{FF2B5EF4-FFF2-40B4-BE49-F238E27FC236}">
                  <a16:creationId xmlns:a16="http://schemas.microsoft.com/office/drawing/2014/main" id="{23E54B48-55FA-6BBB-FE18-8F720BDE3001}"/>
                </a:ext>
              </a:extLst>
            </p:cNvPr>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a:blipFill>
        <a:effectLst/>
      </p:bgPr>
    </p:bg>
    <p:spTree>
      <p:nvGrpSpPr>
        <p:cNvPr id="1" name="Shape 324"/>
        <p:cNvGrpSpPr/>
        <p:nvPr/>
      </p:nvGrpSpPr>
      <p:grpSpPr>
        <a:xfrm>
          <a:off x="0" y="0"/>
          <a:ext cx="0" cy="0"/>
          <a:chOff x="0" y="0"/>
          <a:chExt cx="0" cy="0"/>
        </a:xfrm>
      </p:grpSpPr>
      <p:pic>
        <p:nvPicPr>
          <p:cNvPr id="10242" name="Picture 2">
            <a:extLst>
              <a:ext uri="{FF2B5EF4-FFF2-40B4-BE49-F238E27FC236}">
                <a16:creationId xmlns:a16="http://schemas.microsoft.com/office/drawing/2014/main" id="{FCF9C3F3-D77B-15F6-5CBB-6A85F3A75FB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97000"/>
                    </a14:imgEffect>
                    <a14:imgEffect>
                      <a14:brightnessContrast bright="-73000" contrast="-29000"/>
                    </a14:imgEffect>
                  </a14:imgLayer>
                </a14:imgProps>
              </a:ext>
              <a:ext uri="{28A0092B-C50C-407E-A947-70E740481C1C}">
                <a14:useLocalDpi xmlns:a14="http://schemas.microsoft.com/office/drawing/2010/main" val="0"/>
              </a:ext>
            </a:extLst>
          </a:blip>
          <a:srcRect/>
          <a:stretch>
            <a:fillRect/>
          </a:stretch>
        </p:blipFill>
        <p:spPr bwMode="auto">
          <a:xfrm>
            <a:off x="0" y="4278"/>
            <a:ext cx="9144000" cy="51392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F1B4DE-E74A-8DF7-584D-AB0060F5F77E}"/>
              </a:ext>
            </a:extLst>
          </p:cNvPr>
          <p:cNvPicPr>
            <a:picLocks noChangeAspect="1"/>
          </p:cNvPicPr>
          <p:nvPr/>
        </p:nvPicPr>
        <p:blipFill>
          <a:blip r:embed="rId7"/>
          <a:stretch>
            <a:fillRect/>
          </a:stretch>
        </p:blipFill>
        <p:spPr>
          <a:xfrm>
            <a:off x="356078" y="1293711"/>
            <a:ext cx="4177641" cy="2775714"/>
          </a:xfrm>
          <a:prstGeom prst="rect">
            <a:avLst/>
          </a:prstGeom>
        </p:spPr>
      </p:pic>
      <p:pic>
        <p:nvPicPr>
          <p:cNvPr id="9" name="Picture 8">
            <a:extLst>
              <a:ext uri="{FF2B5EF4-FFF2-40B4-BE49-F238E27FC236}">
                <a16:creationId xmlns:a16="http://schemas.microsoft.com/office/drawing/2014/main" id="{A584056E-8574-ECB2-0122-36DDFBE06679}"/>
              </a:ext>
            </a:extLst>
          </p:cNvPr>
          <p:cNvPicPr>
            <a:picLocks noChangeAspect="1"/>
          </p:cNvPicPr>
          <p:nvPr/>
        </p:nvPicPr>
        <p:blipFill>
          <a:blip r:embed="rId8"/>
          <a:stretch>
            <a:fillRect/>
          </a:stretch>
        </p:blipFill>
        <p:spPr>
          <a:xfrm>
            <a:off x="4610282" y="1299289"/>
            <a:ext cx="4288621" cy="2775621"/>
          </a:xfrm>
          <a:prstGeom prst="rect">
            <a:avLst/>
          </a:prstGeom>
        </p:spPr>
      </p:pic>
      <p:sp>
        <p:nvSpPr>
          <p:cNvPr id="11" name="TextBox 10">
            <a:extLst>
              <a:ext uri="{FF2B5EF4-FFF2-40B4-BE49-F238E27FC236}">
                <a16:creationId xmlns:a16="http://schemas.microsoft.com/office/drawing/2014/main" id="{D5BC806C-EA4A-7AD7-3455-B15076D2E46C}"/>
              </a:ext>
            </a:extLst>
          </p:cNvPr>
          <p:cNvSpPr txBox="1"/>
          <p:nvPr/>
        </p:nvSpPr>
        <p:spPr>
          <a:xfrm>
            <a:off x="477234" y="591671"/>
            <a:ext cx="5737468" cy="400110"/>
          </a:xfrm>
          <a:prstGeom prst="rect">
            <a:avLst/>
          </a:prstGeom>
          <a:noFill/>
          <a:ln>
            <a:solidFill>
              <a:schemeClr val="accent1">
                <a:lumMod val="50000"/>
              </a:schemeClr>
            </a:solidFill>
          </a:ln>
        </p:spPr>
        <p:txBody>
          <a:bodyPr wrap="none" rtlCol="0">
            <a:spAutoFit/>
          </a:bodyPr>
          <a:lstStyle/>
          <a:p>
            <a:r>
              <a:rPr lang="en-IT" sz="2000" dirty="0">
                <a:solidFill>
                  <a:schemeClr val="accent1"/>
                </a:solidFill>
              </a:rPr>
              <a:t>RELATION BETWEEN SELECTED VARIABLES</a:t>
            </a:r>
          </a:p>
        </p:txBody>
      </p:sp>
      <p:sp>
        <p:nvSpPr>
          <p:cNvPr id="12" name="Rectangle 11">
            <a:extLst>
              <a:ext uri="{FF2B5EF4-FFF2-40B4-BE49-F238E27FC236}">
                <a16:creationId xmlns:a16="http://schemas.microsoft.com/office/drawing/2014/main" id="{37439306-2FD9-2F25-1D3E-630A34CBFAB1}"/>
              </a:ext>
            </a:extLst>
          </p:cNvPr>
          <p:cNvSpPr/>
          <p:nvPr/>
        </p:nvSpPr>
        <p:spPr>
          <a:xfrm>
            <a:off x="2588573" y="1860118"/>
            <a:ext cx="631858" cy="42730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cxnSp>
        <p:nvCxnSpPr>
          <p:cNvPr id="16" name="Elbow Connector 15">
            <a:extLst>
              <a:ext uri="{FF2B5EF4-FFF2-40B4-BE49-F238E27FC236}">
                <a16:creationId xmlns:a16="http://schemas.microsoft.com/office/drawing/2014/main" id="{112059C8-742F-B48D-40A9-C3A42E546C6D}"/>
              </a:ext>
            </a:extLst>
          </p:cNvPr>
          <p:cNvCxnSpPr>
            <a:cxnSpLocks/>
          </p:cNvCxnSpPr>
          <p:nvPr/>
        </p:nvCxnSpPr>
        <p:spPr>
          <a:xfrm rot="10800000">
            <a:off x="2433865" y="1579174"/>
            <a:ext cx="309254" cy="280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5884A0B-5BE3-A4AA-6B90-CDD59191961A}"/>
              </a:ext>
            </a:extLst>
          </p:cNvPr>
          <p:cNvSpPr txBox="1"/>
          <p:nvPr/>
        </p:nvSpPr>
        <p:spPr>
          <a:xfrm>
            <a:off x="1532838" y="1299289"/>
            <a:ext cx="901108" cy="461665"/>
          </a:xfrm>
          <a:prstGeom prst="rect">
            <a:avLst/>
          </a:prstGeom>
          <a:solidFill>
            <a:schemeClr val="bg1"/>
          </a:solidFill>
          <a:ln>
            <a:solidFill>
              <a:schemeClr val="accent1"/>
            </a:solidFill>
          </a:ln>
        </p:spPr>
        <p:txBody>
          <a:bodyPr wrap="square" rtlCol="0">
            <a:spAutoFit/>
          </a:bodyPr>
          <a:lstStyle/>
          <a:p>
            <a:r>
              <a:rPr lang="en-IT" sz="800" dirty="0">
                <a:solidFill>
                  <a:srgbClr val="C00000"/>
                </a:solidFill>
              </a:rPr>
              <a:t>Record</a:t>
            </a:r>
            <a:r>
              <a:rPr lang="en-IT" sz="800" dirty="0"/>
              <a:t> Harvest </a:t>
            </a:r>
          </a:p>
          <a:p>
            <a:r>
              <a:rPr lang="en-IT" sz="800" dirty="0"/>
              <a:t>Of Wheat After The Year 2012</a:t>
            </a:r>
          </a:p>
        </p:txBody>
      </p:sp>
    </p:spTree>
    <p:extLst>
      <p:ext uri="{BB962C8B-B14F-4D97-AF65-F5344CB8AC3E}">
        <p14:creationId xmlns:p14="http://schemas.microsoft.com/office/powerpoint/2010/main" val="394792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a:off x="7084950" y="262725"/>
            <a:ext cx="1884900" cy="18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626574" y="2478059"/>
            <a:ext cx="3634529"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DATA MODELING</a:t>
            </a:r>
          </a:p>
        </p:txBody>
      </p:sp>
      <p:grpSp>
        <p:nvGrpSpPr>
          <p:cNvPr id="412" name="Google Shape;412;p40"/>
          <p:cNvGrpSpPr/>
          <p:nvPr/>
        </p:nvGrpSpPr>
        <p:grpSpPr>
          <a:xfrm>
            <a:off x="730550" y="0"/>
            <a:ext cx="1363800" cy="2130600"/>
            <a:chOff x="730550" y="0"/>
            <a:chExt cx="1363800" cy="2130600"/>
          </a:xfrm>
        </p:grpSpPr>
        <p:sp>
          <p:nvSpPr>
            <p:cNvPr id="413" name="Google Shape;413;p40"/>
            <p:cNvSpPr/>
            <p:nvPr/>
          </p:nvSpPr>
          <p:spPr>
            <a:xfrm>
              <a:off x="730550" y="0"/>
              <a:ext cx="1363800" cy="213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flipH="1">
              <a:off x="798000" y="905175"/>
              <a:ext cx="1246075" cy="1162409"/>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15" name="Google Shape;415;p40"/>
          <p:cNvSpPr txBox="1">
            <a:spLocks noGrp="1"/>
          </p:cNvSpPr>
          <p:nvPr>
            <p:ph type="title" idx="2"/>
          </p:nvPr>
        </p:nvSpPr>
        <p:spPr>
          <a:xfrm>
            <a:off x="198802" y="1079750"/>
            <a:ext cx="2427300" cy="8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cxnSp>
        <p:nvCxnSpPr>
          <p:cNvPr id="417" name="Google Shape;417;p40"/>
          <p:cNvCxnSpPr>
            <a:cxnSpLocks/>
          </p:cNvCxnSpPr>
          <p:nvPr/>
        </p:nvCxnSpPr>
        <p:spPr>
          <a:xfrm>
            <a:off x="0" y="3435938"/>
            <a:ext cx="4261103" cy="2292"/>
          </a:xfrm>
          <a:prstGeom prst="straightConnector1">
            <a:avLst/>
          </a:prstGeom>
          <a:noFill/>
          <a:ln w="19050" cap="flat" cmpd="sng">
            <a:solidFill>
              <a:schemeClr val="accent1"/>
            </a:solidFill>
            <a:prstDash val="solid"/>
            <a:round/>
            <a:headEnd type="none" w="med" len="med"/>
            <a:tailEnd type="none" w="med" len="med"/>
          </a:ln>
        </p:spPr>
      </p:cxnSp>
      <p:pic>
        <p:nvPicPr>
          <p:cNvPr id="3" name="Picture 2" descr="A cube with graph and lines on it&#10;&#10;Description automatically generated">
            <a:extLst>
              <a:ext uri="{FF2B5EF4-FFF2-40B4-BE49-F238E27FC236}">
                <a16:creationId xmlns:a16="http://schemas.microsoft.com/office/drawing/2014/main" id="{617C60F8-864C-97EF-4D3A-39C239AD10B8}"/>
              </a:ext>
            </a:extLst>
          </p:cNvPr>
          <p:cNvPicPr>
            <a:picLocks noChangeAspect="1"/>
          </p:cNvPicPr>
          <p:nvPr/>
        </p:nvPicPr>
        <p:blipFill>
          <a:blip r:embed="rId3"/>
          <a:stretch>
            <a:fillRect/>
          </a:stretch>
        </p:blipFill>
        <p:spPr>
          <a:xfrm>
            <a:off x="4572000" y="380613"/>
            <a:ext cx="4254257" cy="4254257"/>
          </a:xfrm>
          <a:prstGeom prst="rect">
            <a:avLst/>
          </a:prstGeom>
        </p:spPr>
      </p:pic>
      <p:cxnSp>
        <p:nvCxnSpPr>
          <p:cNvPr id="2" name="Google Shape;417;p40">
            <a:extLst>
              <a:ext uri="{FF2B5EF4-FFF2-40B4-BE49-F238E27FC236}">
                <a16:creationId xmlns:a16="http://schemas.microsoft.com/office/drawing/2014/main" id="{476224EB-0088-CEB7-BD40-7D2F462BCC58}"/>
              </a:ext>
            </a:extLst>
          </p:cNvPr>
          <p:cNvCxnSpPr>
            <a:cxnSpLocks/>
          </p:cNvCxnSpPr>
          <p:nvPr/>
        </p:nvCxnSpPr>
        <p:spPr>
          <a:xfrm>
            <a:off x="0" y="3686949"/>
            <a:ext cx="3818965"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47730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18458" name="Picture 8" descr="How to Grow and Care for Wheat">
            <a:extLst>
              <a:ext uri="{FF2B5EF4-FFF2-40B4-BE49-F238E27FC236}">
                <a16:creationId xmlns:a16="http://schemas.microsoft.com/office/drawing/2014/main" id="{81499030-E221-8386-993B-4DBA0DCD37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63000"/>
                    </a14:imgEffect>
                    <a14:imgEffect>
                      <a14:brightnessContrast bright="-3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ffectLst>
            <a:reflection blurRad="406280" stA="3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0" name="Google Shape;570;p47">
            <a:extLst>
              <a:ext uri="{FF2B5EF4-FFF2-40B4-BE49-F238E27FC236}">
                <a16:creationId xmlns:a16="http://schemas.microsoft.com/office/drawing/2014/main" id="{63717EFC-3516-47D8-FED8-02684C9E4D01}"/>
              </a:ext>
            </a:extLst>
          </p:cNvPr>
          <p:cNvSpPr txBox="1">
            <a:spLocks/>
          </p:cNvSpPr>
          <p:nvPr/>
        </p:nvSpPr>
        <p:spPr>
          <a:xfrm>
            <a:off x="650266" y="2769629"/>
            <a:ext cx="4325145" cy="176492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LINEAR REGRESSION MODEL</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BASS MODEL</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GENERALIZED BASS MODEL </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LOCAL REGRESSION AND SPLINES</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LASSO REGRESSION</a:t>
            </a:r>
          </a:p>
        </p:txBody>
      </p:sp>
      <p:sp>
        <p:nvSpPr>
          <p:cNvPr id="41" name="TextBox 40">
            <a:extLst>
              <a:ext uri="{FF2B5EF4-FFF2-40B4-BE49-F238E27FC236}">
                <a16:creationId xmlns:a16="http://schemas.microsoft.com/office/drawing/2014/main" id="{316BF4B3-A1BB-7CCF-0DD1-89D6B4E7915C}"/>
              </a:ext>
            </a:extLst>
          </p:cNvPr>
          <p:cNvSpPr txBox="1"/>
          <p:nvPr/>
        </p:nvSpPr>
        <p:spPr>
          <a:xfrm>
            <a:off x="5256529" y="3124877"/>
            <a:ext cx="3695242" cy="1323439"/>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ARIMA</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ARMAX</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EXPONENTIAL SMOOTHING</a:t>
            </a:r>
          </a:p>
          <a:p>
            <a:pPr marL="285750" indent="-285750">
              <a:buClr>
                <a:schemeClr val="bg1"/>
              </a:buClr>
              <a:buFont typeface="Arial" panose="020B0604020202020204" pitchFamily="34" charset="0"/>
              <a:buChar char="•"/>
            </a:pPr>
            <a:r>
              <a:rPr lang="en-GB" sz="1600" b="1" dirty="0">
                <a:solidFill>
                  <a:schemeClr val="bg1"/>
                </a:solidFill>
                <a:latin typeface="Quattrocento" panose="02020502030000000404" pitchFamily="18" charset="0"/>
              </a:rPr>
              <a:t>GENERALIZED ADDITIVE MODEL</a:t>
            </a:r>
          </a:p>
          <a:p>
            <a:pPr>
              <a:buClr>
                <a:schemeClr val="bg1"/>
              </a:buClr>
            </a:pPr>
            <a:endParaRPr lang="en-IT" sz="1600" b="1" dirty="0">
              <a:solidFill>
                <a:schemeClr val="bg1"/>
              </a:solidFill>
              <a:latin typeface="Quattrocento" panose="02020502030000000404" pitchFamily="18" charset="0"/>
            </a:endParaRPr>
          </a:p>
        </p:txBody>
      </p:sp>
      <p:sp>
        <p:nvSpPr>
          <p:cNvPr id="42" name="TextBox 41">
            <a:extLst>
              <a:ext uri="{FF2B5EF4-FFF2-40B4-BE49-F238E27FC236}">
                <a16:creationId xmlns:a16="http://schemas.microsoft.com/office/drawing/2014/main" id="{49718AB8-7FF5-8C24-4E55-54A65BBDF426}"/>
              </a:ext>
            </a:extLst>
          </p:cNvPr>
          <p:cNvSpPr txBox="1"/>
          <p:nvPr/>
        </p:nvSpPr>
        <p:spPr>
          <a:xfrm>
            <a:off x="493059" y="781029"/>
            <a:ext cx="2186817" cy="646331"/>
          </a:xfrm>
          <a:prstGeom prst="rect">
            <a:avLst/>
          </a:prstGeom>
          <a:noFill/>
        </p:spPr>
        <p:txBody>
          <a:bodyPr wrap="none" rtlCol="0">
            <a:spAutoFit/>
          </a:bodyPr>
          <a:lstStyle/>
          <a:p>
            <a:r>
              <a:rPr lang="en-IT" sz="3600" b="1" dirty="0">
                <a:solidFill>
                  <a:schemeClr val="bg1"/>
                </a:solidFill>
                <a:latin typeface="Quattrocento" panose="02020502030000000404" pitchFamily="18" charset="0"/>
              </a:rPr>
              <a:t>M</a:t>
            </a:r>
            <a:r>
              <a:rPr lang="en-GB" sz="3600" b="1" dirty="0">
                <a:solidFill>
                  <a:schemeClr val="bg1"/>
                </a:solidFill>
                <a:latin typeface="Quattrocento" panose="02020502030000000404" pitchFamily="18" charset="0"/>
              </a:rPr>
              <a:t>O</a:t>
            </a:r>
            <a:r>
              <a:rPr lang="en-IT" sz="3600" b="1" dirty="0">
                <a:solidFill>
                  <a:schemeClr val="bg1"/>
                </a:solidFill>
                <a:latin typeface="Quattrocento" panose="02020502030000000404" pitchFamily="18" charset="0"/>
              </a:rPr>
              <a:t>DELS </a:t>
            </a:r>
          </a:p>
        </p:txBody>
      </p:sp>
      <p:sp>
        <p:nvSpPr>
          <p:cNvPr id="43" name="TextBox 42">
            <a:extLst>
              <a:ext uri="{FF2B5EF4-FFF2-40B4-BE49-F238E27FC236}">
                <a16:creationId xmlns:a16="http://schemas.microsoft.com/office/drawing/2014/main" id="{1E16D285-9A04-5886-4A21-CA7C7EAD7EDA}"/>
              </a:ext>
            </a:extLst>
          </p:cNvPr>
          <p:cNvSpPr txBox="1"/>
          <p:nvPr/>
        </p:nvSpPr>
        <p:spPr>
          <a:xfrm>
            <a:off x="650266" y="2712056"/>
            <a:ext cx="1426994" cy="338554"/>
          </a:xfrm>
          <a:prstGeom prst="rect">
            <a:avLst/>
          </a:prstGeom>
          <a:noFill/>
        </p:spPr>
        <p:txBody>
          <a:bodyPr wrap="none" rtlCol="0">
            <a:spAutoFit/>
          </a:bodyPr>
          <a:lstStyle/>
          <a:p>
            <a:r>
              <a:rPr lang="en-IT" sz="1600" b="1" u="sng" dirty="0">
                <a:solidFill>
                  <a:schemeClr val="bg1"/>
                </a:solidFill>
                <a:latin typeface="Quattrocento" panose="02020502030000000404" pitchFamily="18" charset="0"/>
              </a:rPr>
              <a:t>PREDICTION</a:t>
            </a:r>
          </a:p>
        </p:txBody>
      </p:sp>
      <p:sp>
        <p:nvSpPr>
          <p:cNvPr id="44" name="TextBox 43">
            <a:extLst>
              <a:ext uri="{FF2B5EF4-FFF2-40B4-BE49-F238E27FC236}">
                <a16:creationId xmlns:a16="http://schemas.microsoft.com/office/drawing/2014/main" id="{C042BF15-DFC6-433D-031D-BD63D010343E}"/>
              </a:ext>
            </a:extLst>
          </p:cNvPr>
          <p:cNvSpPr txBox="1"/>
          <p:nvPr/>
        </p:nvSpPr>
        <p:spPr>
          <a:xfrm>
            <a:off x="5256529" y="2712818"/>
            <a:ext cx="1590500" cy="338554"/>
          </a:xfrm>
          <a:prstGeom prst="rect">
            <a:avLst/>
          </a:prstGeom>
          <a:noFill/>
        </p:spPr>
        <p:txBody>
          <a:bodyPr wrap="none" rtlCol="0">
            <a:spAutoFit/>
          </a:bodyPr>
          <a:lstStyle/>
          <a:p>
            <a:r>
              <a:rPr lang="en-IT" sz="1600" b="1" u="sng" dirty="0">
                <a:solidFill>
                  <a:schemeClr val="bg1"/>
                </a:solidFill>
                <a:latin typeface="Quattrocento" panose="02020502030000000404" pitchFamily="18" charset="0"/>
              </a:rPr>
              <a:t>FORECASTING</a:t>
            </a:r>
          </a:p>
        </p:txBody>
      </p:sp>
      <p:cxnSp>
        <p:nvCxnSpPr>
          <p:cNvPr id="46" name="Straight Connector 45">
            <a:extLst>
              <a:ext uri="{FF2B5EF4-FFF2-40B4-BE49-F238E27FC236}">
                <a16:creationId xmlns:a16="http://schemas.microsoft.com/office/drawing/2014/main" id="{433DCDD4-8CB0-03A5-73A9-C94A0B0E8374}"/>
              </a:ext>
            </a:extLst>
          </p:cNvPr>
          <p:cNvCxnSpPr/>
          <p:nvPr/>
        </p:nvCxnSpPr>
        <p:spPr>
          <a:xfrm>
            <a:off x="0" y="1541929"/>
            <a:ext cx="3558988" cy="0"/>
          </a:xfrm>
          <a:prstGeom prst="line">
            <a:avLst/>
          </a:prstGeom>
          <a:ln/>
        </p:spPr>
        <p:style>
          <a:lnRef idx="3">
            <a:schemeClr val="accent3"/>
          </a:lnRef>
          <a:fillRef idx="0">
            <a:schemeClr val="accent3"/>
          </a:fillRef>
          <a:effectRef idx="2">
            <a:schemeClr val="accent3"/>
          </a:effectRef>
          <a:fontRef idx="minor">
            <a:schemeClr val="tx1"/>
          </a:fontRef>
        </p:style>
      </p:cxnSp>
      <p:pic>
        <p:nvPicPr>
          <p:cNvPr id="18457" name="Picture 18456">
            <a:extLst>
              <a:ext uri="{FF2B5EF4-FFF2-40B4-BE49-F238E27FC236}">
                <a16:creationId xmlns:a16="http://schemas.microsoft.com/office/drawing/2014/main" id="{5D0A91DF-D378-E0F6-1A9F-0DF5AA68560B}"/>
              </a:ext>
            </a:extLst>
          </p:cNvPr>
          <p:cNvPicPr>
            <a:picLocks noChangeAspect="1"/>
          </p:cNvPicPr>
          <p:nvPr/>
        </p:nvPicPr>
        <p:blipFill>
          <a:blip r:embed="rId5">
            <a:grayscl/>
          </a:blip>
          <a:stretch>
            <a:fillRect/>
          </a:stretch>
        </p:blipFill>
        <p:spPr>
          <a:xfrm>
            <a:off x="3389361" y="1327058"/>
            <a:ext cx="515373" cy="4297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txBox="1">
            <a:spLocks noGrp="1"/>
          </p:cNvSpPr>
          <p:nvPr>
            <p:ph type="title"/>
          </p:nvPr>
        </p:nvSpPr>
        <p:spPr>
          <a:xfrm>
            <a:off x="90918" y="501043"/>
            <a:ext cx="8669400" cy="6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BASS MODEL</a:t>
            </a:r>
          </a:p>
        </p:txBody>
      </p:sp>
      <p:cxnSp>
        <p:nvCxnSpPr>
          <p:cNvPr id="423" name="Google Shape;423;p41"/>
          <p:cNvCxnSpPr>
            <a:cxnSpLocks/>
          </p:cNvCxnSpPr>
          <p:nvPr/>
        </p:nvCxnSpPr>
        <p:spPr>
          <a:xfrm>
            <a:off x="0" y="1119583"/>
            <a:ext cx="2698376" cy="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C56817A9-2607-60FC-2C70-0060FF8EF618}"/>
              </a:ext>
            </a:extLst>
          </p:cNvPr>
          <p:cNvSpPr txBox="1"/>
          <p:nvPr/>
        </p:nvSpPr>
        <p:spPr>
          <a:xfrm>
            <a:off x="5066322" y="3747841"/>
            <a:ext cx="3931696" cy="86177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200" dirty="0">
                <a:solidFill>
                  <a:schemeClr val="bg1"/>
                </a:solidFill>
                <a:latin typeface="Quattrocento" panose="02020502030000000404" pitchFamily="18" charset="0"/>
              </a:rPr>
              <a:t>Cumulative data is almost an S-shaped curve</a:t>
            </a:r>
          </a:p>
          <a:p>
            <a:pPr marL="285750" indent="-285750">
              <a:buClr>
                <a:schemeClr val="bg1"/>
              </a:buClr>
              <a:buFont typeface="Arial" panose="020B0604020202020204" pitchFamily="34" charset="0"/>
              <a:buChar char="•"/>
            </a:pPr>
            <a:r>
              <a:rPr lang="en-US" sz="1200" dirty="0">
                <a:solidFill>
                  <a:schemeClr val="bg1"/>
                </a:solidFill>
                <a:latin typeface="Quattrocento" panose="02020502030000000404" pitchFamily="18" charset="0"/>
              </a:rPr>
              <a:t>Instantaneous data is a Bell-shaped curve</a:t>
            </a:r>
          </a:p>
          <a:p>
            <a:pPr marL="285750" indent="-285750">
              <a:buClr>
                <a:schemeClr val="bg1"/>
              </a:buClr>
              <a:buFont typeface="Arial" panose="020B0604020202020204" pitchFamily="34" charset="0"/>
              <a:buChar char="•"/>
            </a:pPr>
            <a:r>
              <a:rPr lang="en-US" sz="1200" dirty="0">
                <a:solidFill>
                  <a:schemeClr val="bg1"/>
                </a:solidFill>
                <a:latin typeface="Quattrocento" panose="02020502030000000404" pitchFamily="18" charset="0"/>
              </a:rPr>
              <a:t>The parameters are significant</a:t>
            </a:r>
          </a:p>
          <a:p>
            <a:pPr marL="285750" indent="-285750">
              <a:buClr>
                <a:schemeClr val="bg1"/>
              </a:buClr>
              <a:buFont typeface="Arial" panose="020B0604020202020204" pitchFamily="34" charset="0"/>
              <a:buChar char="•"/>
            </a:pPr>
            <a:endParaRPr lang="en-US" dirty="0">
              <a:solidFill>
                <a:schemeClr val="bg1"/>
              </a:solidFill>
            </a:endParaRPr>
          </a:p>
        </p:txBody>
      </p:sp>
      <p:sp>
        <p:nvSpPr>
          <p:cNvPr id="10" name="Google Shape;344;p38">
            <a:extLst>
              <a:ext uri="{FF2B5EF4-FFF2-40B4-BE49-F238E27FC236}">
                <a16:creationId xmlns:a16="http://schemas.microsoft.com/office/drawing/2014/main" id="{65C9BA1F-4EB5-121E-3EDC-2C81EC3D4920}"/>
              </a:ext>
            </a:extLst>
          </p:cNvPr>
          <p:cNvSpPr/>
          <p:nvPr/>
        </p:nvSpPr>
        <p:spPr>
          <a:xfrm flipH="1">
            <a:off x="-10835" y="1491892"/>
            <a:ext cx="4991996" cy="310552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utoShape 2">
            <a:extLst>
              <a:ext uri="{FF2B5EF4-FFF2-40B4-BE49-F238E27FC236}">
                <a16:creationId xmlns:a16="http://schemas.microsoft.com/office/drawing/2014/main" id="{B482B21D-C01E-490C-F305-EB563DD940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Google Shape;344;p38">
            <a:extLst>
              <a:ext uri="{FF2B5EF4-FFF2-40B4-BE49-F238E27FC236}">
                <a16:creationId xmlns:a16="http://schemas.microsoft.com/office/drawing/2014/main" id="{77EEE73F-7255-AF52-CFBA-919E288EE0D2}"/>
              </a:ext>
            </a:extLst>
          </p:cNvPr>
          <p:cNvSpPr/>
          <p:nvPr/>
        </p:nvSpPr>
        <p:spPr>
          <a:xfrm flipH="1">
            <a:off x="5066322" y="708173"/>
            <a:ext cx="4077677" cy="273884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close-up of a graph&#10;&#10;Description automatically generated">
            <a:extLst>
              <a:ext uri="{FF2B5EF4-FFF2-40B4-BE49-F238E27FC236}">
                <a16:creationId xmlns:a16="http://schemas.microsoft.com/office/drawing/2014/main" id="{6931CED6-8790-03BF-C92A-DDC43F2591AA}"/>
              </a:ext>
            </a:extLst>
          </p:cNvPr>
          <p:cNvPicPr>
            <a:picLocks noChangeAspect="1"/>
          </p:cNvPicPr>
          <p:nvPr/>
        </p:nvPicPr>
        <p:blipFill>
          <a:blip r:embed="rId3"/>
          <a:stretch>
            <a:fillRect/>
          </a:stretch>
        </p:blipFill>
        <p:spPr>
          <a:xfrm>
            <a:off x="90918" y="1593869"/>
            <a:ext cx="4805082" cy="2923138"/>
          </a:xfrm>
          <a:prstGeom prst="rect">
            <a:avLst/>
          </a:prstGeom>
        </p:spPr>
      </p:pic>
      <p:pic>
        <p:nvPicPr>
          <p:cNvPr id="9" name="Picture 8" descr="A screenshot of a computer error&#10;&#10;Description automatically generated">
            <a:extLst>
              <a:ext uri="{FF2B5EF4-FFF2-40B4-BE49-F238E27FC236}">
                <a16:creationId xmlns:a16="http://schemas.microsoft.com/office/drawing/2014/main" id="{AA151040-4F4B-8B75-DC40-546C76828BB7}"/>
              </a:ext>
            </a:extLst>
          </p:cNvPr>
          <p:cNvPicPr>
            <a:picLocks noChangeAspect="1"/>
          </p:cNvPicPr>
          <p:nvPr/>
        </p:nvPicPr>
        <p:blipFill>
          <a:blip r:embed="rId4"/>
          <a:stretch>
            <a:fillRect/>
          </a:stretch>
        </p:blipFill>
        <p:spPr>
          <a:xfrm>
            <a:off x="5137975" y="810883"/>
            <a:ext cx="3931697" cy="2533426"/>
          </a:xfrm>
          <a:prstGeom prst="rect">
            <a:avLst/>
          </a:prstGeom>
        </p:spPr>
      </p:pic>
      <p:grpSp>
        <p:nvGrpSpPr>
          <p:cNvPr id="60" name="Google Shape;348;p38">
            <a:extLst>
              <a:ext uri="{FF2B5EF4-FFF2-40B4-BE49-F238E27FC236}">
                <a16:creationId xmlns:a16="http://schemas.microsoft.com/office/drawing/2014/main" id="{4925C670-770B-FECD-FC69-E909E94AA8B9}"/>
              </a:ext>
            </a:extLst>
          </p:cNvPr>
          <p:cNvGrpSpPr/>
          <p:nvPr/>
        </p:nvGrpSpPr>
        <p:grpSpPr>
          <a:xfrm rot="7199445" flipH="1">
            <a:off x="2630119" y="970526"/>
            <a:ext cx="318349" cy="296974"/>
            <a:chOff x="2477325" y="1038775"/>
            <a:chExt cx="1265950" cy="1180950"/>
          </a:xfrm>
        </p:grpSpPr>
        <p:sp>
          <p:nvSpPr>
            <p:cNvPr id="61" name="Google Shape;349;p38">
              <a:extLst>
                <a:ext uri="{FF2B5EF4-FFF2-40B4-BE49-F238E27FC236}">
                  <a16:creationId xmlns:a16="http://schemas.microsoft.com/office/drawing/2014/main" id="{095ED9E7-A4B5-0375-5420-D818A567B2FE}"/>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0;p38">
              <a:extLst>
                <a:ext uri="{FF2B5EF4-FFF2-40B4-BE49-F238E27FC236}">
                  <a16:creationId xmlns:a16="http://schemas.microsoft.com/office/drawing/2014/main" id="{82277A76-760D-9201-2C25-24835590B842}"/>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1;p38">
              <a:extLst>
                <a:ext uri="{FF2B5EF4-FFF2-40B4-BE49-F238E27FC236}">
                  <a16:creationId xmlns:a16="http://schemas.microsoft.com/office/drawing/2014/main" id="{81AF823E-B02F-B83F-2FF7-477086DD2C95}"/>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52;p38">
              <a:extLst>
                <a:ext uri="{FF2B5EF4-FFF2-40B4-BE49-F238E27FC236}">
                  <a16:creationId xmlns:a16="http://schemas.microsoft.com/office/drawing/2014/main" id="{918A77B2-ACE3-80F8-CD72-ABAA66E1EB4B}"/>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53;p38">
              <a:extLst>
                <a:ext uri="{FF2B5EF4-FFF2-40B4-BE49-F238E27FC236}">
                  <a16:creationId xmlns:a16="http://schemas.microsoft.com/office/drawing/2014/main" id="{A585EAB2-79E0-F9CF-18CD-8642EC67ECDC}"/>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54;p38">
              <a:extLst>
                <a:ext uri="{FF2B5EF4-FFF2-40B4-BE49-F238E27FC236}">
                  <a16:creationId xmlns:a16="http://schemas.microsoft.com/office/drawing/2014/main" id="{BB6F8107-F8BA-753F-29BD-54BE59B18682}"/>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55;p38">
              <a:extLst>
                <a:ext uri="{FF2B5EF4-FFF2-40B4-BE49-F238E27FC236}">
                  <a16:creationId xmlns:a16="http://schemas.microsoft.com/office/drawing/2014/main" id="{D1F0A8A3-F7C1-813B-4534-39D8567973A2}"/>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56;p38">
              <a:extLst>
                <a:ext uri="{FF2B5EF4-FFF2-40B4-BE49-F238E27FC236}">
                  <a16:creationId xmlns:a16="http://schemas.microsoft.com/office/drawing/2014/main" id="{87A24B88-2658-1195-B43C-40BD2ABC472B}"/>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57;p38">
              <a:extLst>
                <a:ext uri="{FF2B5EF4-FFF2-40B4-BE49-F238E27FC236}">
                  <a16:creationId xmlns:a16="http://schemas.microsoft.com/office/drawing/2014/main" id="{BF3F24B7-6127-4701-E0F4-36890F75B25C}"/>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58;p38">
              <a:extLst>
                <a:ext uri="{FF2B5EF4-FFF2-40B4-BE49-F238E27FC236}">
                  <a16:creationId xmlns:a16="http://schemas.microsoft.com/office/drawing/2014/main" id="{D8F9F81C-AC95-4689-982A-7238A2B7CDA7}"/>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59;p38">
              <a:extLst>
                <a:ext uri="{FF2B5EF4-FFF2-40B4-BE49-F238E27FC236}">
                  <a16:creationId xmlns:a16="http://schemas.microsoft.com/office/drawing/2014/main" id="{04849053-762F-B731-76C9-60B96C8B8C0A}"/>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60;p38">
              <a:extLst>
                <a:ext uri="{FF2B5EF4-FFF2-40B4-BE49-F238E27FC236}">
                  <a16:creationId xmlns:a16="http://schemas.microsoft.com/office/drawing/2014/main" id="{F8DC9409-609C-5E11-E341-89DCD852E9E7}"/>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61;p38">
              <a:extLst>
                <a:ext uri="{FF2B5EF4-FFF2-40B4-BE49-F238E27FC236}">
                  <a16:creationId xmlns:a16="http://schemas.microsoft.com/office/drawing/2014/main" id="{09369D84-E3E7-11C6-A7B9-7FE220368A8B}"/>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62;p38">
              <a:extLst>
                <a:ext uri="{FF2B5EF4-FFF2-40B4-BE49-F238E27FC236}">
                  <a16:creationId xmlns:a16="http://schemas.microsoft.com/office/drawing/2014/main" id="{4B334569-BD95-5D5E-257A-88EEED617D19}"/>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63;p38">
              <a:extLst>
                <a:ext uri="{FF2B5EF4-FFF2-40B4-BE49-F238E27FC236}">
                  <a16:creationId xmlns:a16="http://schemas.microsoft.com/office/drawing/2014/main" id="{F942E479-DDC4-D976-1450-992240D8EE44}"/>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64;p38">
              <a:extLst>
                <a:ext uri="{FF2B5EF4-FFF2-40B4-BE49-F238E27FC236}">
                  <a16:creationId xmlns:a16="http://schemas.microsoft.com/office/drawing/2014/main" id="{75B9DB2A-03A0-EECC-EA16-B7674AA02BF6}"/>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65;p38">
              <a:extLst>
                <a:ext uri="{FF2B5EF4-FFF2-40B4-BE49-F238E27FC236}">
                  <a16:creationId xmlns:a16="http://schemas.microsoft.com/office/drawing/2014/main" id="{2334E8BD-EC9A-DF1E-B572-58B5F960293C}"/>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66;p38">
              <a:extLst>
                <a:ext uri="{FF2B5EF4-FFF2-40B4-BE49-F238E27FC236}">
                  <a16:creationId xmlns:a16="http://schemas.microsoft.com/office/drawing/2014/main" id="{33A31D36-25EC-2B4C-9ACC-8692F90DC0A1}"/>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67;p38">
              <a:extLst>
                <a:ext uri="{FF2B5EF4-FFF2-40B4-BE49-F238E27FC236}">
                  <a16:creationId xmlns:a16="http://schemas.microsoft.com/office/drawing/2014/main" id="{88A37F7B-AADC-C05E-FD26-9FBE724E4D0E}"/>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68;p38">
              <a:extLst>
                <a:ext uri="{FF2B5EF4-FFF2-40B4-BE49-F238E27FC236}">
                  <a16:creationId xmlns:a16="http://schemas.microsoft.com/office/drawing/2014/main" id="{B5E3542A-AE33-328F-3428-4718842454DA}"/>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69;p38">
              <a:extLst>
                <a:ext uri="{FF2B5EF4-FFF2-40B4-BE49-F238E27FC236}">
                  <a16:creationId xmlns:a16="http://schemas.microsoft.com/office/drawing/2014/main" id="{7BAADE5D-D09E-F2F3-0E0E-CFA679D96CD3}"/>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70;p38">
              <a:extLst>
                <a:ext uri="{FF2B5EF4-FFF2-40B4-BE49-F238E27FC236}">
                  <a16:creationId xmlns:a16="http://schemas.microsoft.com/office/drawing/2014/main" id="{182AB9A5-1585-B132-4220-68501FAD075B}"/>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71;p38">
              <a:extLst>
                <a:ext uri="{FF2B5EF4-FFF2-40B4-BE49-F238E27FC236}">
                  <a16:creationId xmlns:a16="http://schemas.microsoft.com/office/drawing/2014/main" id="{DF64BAEB-668A-870A-29BC-C4938A461168}"/>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72;p38">
              <a:extLst>
                <a:ext uri="{FF2B5EF4-FFF2-40B4-BE49-F238E27FC236}">
                  <a16:creationId xmlns:a16="http://schemas.microsoft.com/office/drawing/2014/main" id="{6582469B-513E-EA5A-571C-FBB5445AADE2}"/>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73;p38">
              <a:extLst>
                <a:ext uri="{FF2B5EF4-FFF2-40B4-BE49-F238E27FC236}">
                  <a16:creationId xmlns:a16="http://schemas.microsoft.com/office/drawing/2014/main" id="{433F76B2-3C12-CD40-850C-373EF004F50C}"/>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74;p38">
              <a:extLst>
                <a:ext uri="{FF2B5EF4-FFF2-40B4-BE49-F238E27FC236}">
                  <a16:creationId xmlns:a16="http://schemas.microsoft.com/office/drawing/2014/main" id="{76D6AA50-CE58-93FA-BCE2-A7AE252B3B0B}"/>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75;p38">
              <a:extLst>
                <a:ext uri="{FF2B5EF4-FFF2-40B4-BE49-F238E27FC236}">
                  <a16:creationId xmlns:a16="http://schemas.microsoft.com/office/drawing/2014/main" id="{C5DF548D-DCD7-B086-2852-6696FE582FB6}"/>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76;p38">
              <a:extLst>
                <a:ext uri="{FF2B5EF4-FFF2-40B4-BE49-F238E27FC236}">
                  <a16:creationId xmlns:a16="http://schemas.microsoft.com/office/drawing/2014/main" id="{511624CA-7CF5-6EE9-90B3-D9FB5193F1BD}"/>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77;p38">
              <a:extLst>
                <a:ext uri="{FF2B5EF4-FFF2-40B4-BE49-F238E27FC236}">
                  <a16:creationId xmlns:a16="http://schemas.microsoft.com/office/drawing/2014/main" id="{65C44E2A-989B-9B24-519E-26ABFF8CE975}"/>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78;p38">
              <a:extLst>
                <a:ext uri="{FF2B5EF4-FFF2-40B4-BE49-F238E27FC236}">
                  <a16:creationId xmlns:a16="http://schemas.microsoft.com/office/drawing/2014/main" id="{4C16AEB8-E74B-30CF-EEB0-9628AAB822F6}"/>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79;p38">
              <a:extLst>
                <a:ext uri="{FF2B5EF4-FFF2-40B4-BE49-F238E27FC236}">
                  <a16:creationId xmlns:a16="http://schemas.microsoft.com/office/drawing/2014/main" id="{BFA58B48-18FF-1C8B-C362-BB78C52EF7AA}"/>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80;p38">
              <a:extLst>
                <a:ext uri="{FF2B5EF4-FFF2-40B4-BE49-F238E27FC236}">
                  <a16:creationId xmlns:a16="http://schemas.microsoft.com/office/drawing/2014/main" id="{5C93E1F9-AA3F-C84E-D311-EB1B085F6996}"/>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81;p38">
              <a:extLst>
                <a:ext uri="{FF2B5EF4-FFF2-40B4-BE49-F238E27FC236}">
                  <a16:creationId xmlns:a16="http://schemas.microsoft.com/office/drawing/2014/main" id="{82467AC4-4539-D950-028D-8D4F04617087}"/>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82;p38">
              <a:extLst>
                <a:ext uri="{FF2B5EF4-FFF2-40B4-BE49-F238E27FC236}">
                  <a16:creationId xmlns:a16="http://schemas.microsoft.com/office/drawing/2014/main" id="{E166890F-C680-DC98-6C95-FBF6CB8DA549}"/>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83;p38">
              <a:extLst>
                <a:ext uri="{FF2B5EF4-FFF2-40B4-BE49-F238E27FC236}">
                  <a16:creationId xmlns:a16="http://schemas.microsoft.com/office/drawing/2014/main" id="{B74D2CEC-8FDC-E9F1-7653-9CE10957EE87}"/>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84;p38">
              <a:extLst>
                <a:ext uri="{FF2B5EF4-FFF2-40B4-BE49-F238E27FC236}">
                  <a16:creationId xmlns:a16="http://schemas.microsoft.com/office/drawing/2014/main" id="{F7E91BE7-1C33-61AE-5A3C-022505B40520}"/>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85;p38">
              <a:extLst>
                <a:ext uri="{FF2B5EF4-FFF2-40B4-BE49-F238E27FC236}">
                  <a16:creationId xmlns:a16="http://schemas.microsoft.com/office/drawing/2014/main" id="{8C6CE56F-A090-D5A9-BA0A-6B8B6902680D}"/>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86;p38">
              <a:extLst>
                <a:ext uri="{FF2B5EF4-FFF2-40B4-BE49-F238E27FC236}">
                  <a16:creationId xmlns:a16="http://schemas.microsoft.com/office/drawing/2014/main" id="{65F386FB-70EA-30FB-1F98-1CAEAD18BD7D}"/>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87;p38">
              <a:extLst>
                <a:ext uri="{FF2B5EF4-FFF2-40B4-BE49-F238E27FC236}">
                  <a16:creationId xmlns:a16="http://schemas.microsoft.com/office/drawing/2014/main" id="{E7BD4348-9ECC-AC37-5ED7-53A2CE137181}"/>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88;p38">
              <a:extLst>
                <a:ext uri="{FF2B5EF4-FFF2-40B4-BE49-F238E27FC236}">
                  <a16:creationId xmlns:a16="http://schemas.microsoft.com/office/drawing/2014/main" id="{629305FB-F435-F271-75BE-46812DC69A47}"/>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89;p38">
              <a:extLst>
                <a:ext uri="{FF2B5EF4-FFF2-40B4-BE49-F238E27FC236}">
                  <a16:creationId xmlns:a16="http://schemas.microsoft.com/office/drawing/2014/main" id="{3996A406-4F3C-B6DB-E648-D78A1D1E7497}"/>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90;p38">
              <a:extLst>
                <a:ext uri="{FF2B5EF4-FFF2-40B4-BE49-F238E27FC236}">
                  <a16:creationId xmlns:a16="http://schemas.microsoft.com/office/drawing/2014/main" id="{E473F990-B851-D1B2-EDED-79DAD34C8924}"/>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91;p38">
              <a:extLst>
                <a:ext uri="{FF2B5EF4-FFF2-40B4-BE49-F238E27FC236}">
                  <a16:creationId xmlns:a16="http://schemas.microsoft.com/office/drawing/2014/main" id="{9B860F17-9840-71EF-A9EA-811025EC67E0}"/>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92;p38">
              <a:extLst>
                <a:ext uri="{FF2B5EF4-FFF2-40B4-BE49-F238E27FC236}">
                  <a16:creationId xmlns:a16="http://schemas.microsoft.com/office/drawing/2014/main" id="{FE49084C-6E06-E5EA-F38B-E7AF014CDB82}"/>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93;p38">
              <a:extLst>
                <a:ext uri="{FF2B5EF4-FFF2-40B4-BE49-F238E27FC236}">
                  <a16:creationId xmlns:a16="http://schemas.microsoft.com/office/drawing/2014/main" id="{1A56A5C0-C8F7-2DAA-6F4D-672D77C49CD1}"/>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94;p38">
              <a:extLst>
                <a:ext uri="{FF2B5EF4-FFF2-40B4-BE49-F238E27FC236}">
                  <a16:creationId xmlns:a16="http://schemas.microsoft.com/office/drawing/2014/main" id="{C81CA498-A06B-C72E-2FEC-AB8FB84C7FFC}"/>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846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7" name="Google Shape;344;p38">
            <a:extLst>
              <a:ext uri="{FF2B5EF4-FFF2-40B4-BE49-F238E27FC236}">
                <a16:creationId xmlns:a16="http://schemas.microsoft.com/office/drawing/2014/main" id="{724DA3F1-D29E-43C4-9FD8-60276412C12C}"/>
              </a:ext>
            </a:extLst>
          </p:cNvPr>
          <p:cNvSpPr/>
          <p:nvPr/>
        </p:nvSpPr>
        <p:spPr>
          <a:xfrm flipH="1">
            <a:off x="3212490" y="1352704"/>
            <a:ext cx="4075383" cy="27889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p38">
            <a:extLst>
              <a:ext uri="{FF2B5EF4-FFF2-40B4-BE49-F238E27FC236}">
                <a16:creationId xmlns:a16="http://schemas.microsoft.com/office/drawing/2014/main" id="{EBB03CBB-8ABD-7630-A347-55A4559310B3}"/>
              </a:ext>
            </a:extLst>
          </p:cNvPr>
          <p:cNvSpPr/>
          <p:nvPr/>
        </p:nvSpPr>
        <p:spPr>
          <a:xfrm flipH="1">
            <a:off x="369318" y="1352703"/>
            <a:ext cx="2460358" cy="308177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1"/>
          <p:cNvSpPr txBox="1">
            <a:spLocks noGrp="1"/>
          </p:cNvSpPr>
          <p:nvPr>
            <p:ph type="title"/>
          </p:nvPr>
        </p:nvSpPr>
        <p:spPr>
          <a:xfrm>
            <a:off x="241974" y="226055"/>
            <a:ext cx="5271319" cy="8935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GENERALIZED BASS MODEL: </a:t>
            </a:r>
            <a:br>
              <a:rPr lang="en-US" sz="2400" dirty="0"/>
            </a:br>
            <a:r>
              <a:rPr lang="en-US" sz="2400" dirty="0"/>
              <a:t>RECTANGULAR SHOCK</a:t>
            </a:r>
          </a:p>
        </p:txBody>
      </p:sp>
      <p:cxnSp>
        <p:nvCxnSpPr>
          <p:cNvPr id="423" name="Google Shape;423;p41"/>
          <p:cNvCxnSpPr>
            <a:cxnSpLocks/>
          </p:cNvCxnSpPr>
          <p:nvPr/>
        </p:nvCxnSpPr>
        <p:spPr>
          <a:xfrm>
            <a:off x="0" y="1091900"/>
            <a:ext cx="5611906" cy="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C56817A9-2607-60FC-2C70-0060FF8EF618}"/>
              </a:ext>
            </a:extLst>
          </p:cNvPr>
          <p:cNvSpPr txBox="1"/>
          <p:nvPr/>
        </p:nvSpPr>
        <p:spPr>
          <a:xfrm>
            <a:off x="7334118" y="1306605"/>
            <a:ext cx="1739579" cy="1415772"/>
          </a:xfrm>
          <a:prstGeom prst="rect">
            <a:avLst/>
          </a:prstGeom>
          <a:noFill/>
        </p:spPr>
        <p:txBody>
          <a:bodyPr wrap="square" rtlCol="0">
            <a:spAutoFit/>
          </a:bodyPr>
          <a:lstStyle/>
          <a:p>
            <a:pPr marL="171450" indent="-171450">
              <a:buClr>
                <a:schemeClr val="bg1"/>
              </a:buClr>
              <a:buBlip>
                <a:blip r:embed="rId3"/>
              </a:buBlip>
            </a:pPr>
            <a:r>
              <a:rPr lang="en-US" sz="1200" dirty="0">
                <a:solidFill>
                  <a:schemeClr val="bg1"/>
                </a:solidFill>
                <a:latin typeface="Quattrocento" panose="02020502030000000404" pitchFamily="18" charset="0"/>
              </a:rPr>
              <a:t>Rectangular shock (2016-2021) due to mass production, followed by the </a:t>
            </a:r>
            <a:r>
              <a:rPr lang="en-US" sz="1200" b="1" dirty="0">
                <a:solidFill>
                  <a:schemeClr val="bg1"/>
                </a:solidFill>
                <a:latin typeface="Quattrocento" panose="02020502030000000404" pitchFamily="18" charset="0"/>
              </a:rPr>
              <a:t>Russian invasion of Ukraine.</a:t>
            </a:r>
          </a:p>
          <a:p>
            <a:pPr marL="285750" indent="-285750">
              <a:buClr>
                <a:schemeClr val="bg1"/>
              </a:buClr>
              <a:buFont typeface="Arial" panose="020B0604020202020204" pitchFamily="34" charset="0"/>
              <a:buChar char="•"/>
            </a:pPr>
            <a:endParaRPr lang="en-US" dirty="0">
              <a:solidFill>
                <a:schemeClr val="bg1"/>
              </a:solidFill>
            </a:endParaRPr>
          </a:p>
        </p:txBody>
      </p:sp>
      <p:sp>
        <p:nvSpPr>
          <p:cNvPr id="4" name="AutoShape 2">
            <a:extLst>
              <a:ext uri="{FF2B5EF4-FFF2-40B4-BE49-F238E27FC236}">
                <a16:creationId xmlns:a16="http://schemas.microsoft.com/office/drawing/2014/main" id="{DDAD7EC7-AAFB-17EF-CFC6-D099E2E0EF0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aph showing a number of different numbers&#10;&#10;Description automatically generated with medium confidence">
            <a:extLst>
              <a:ext uri="{FF2B5EF4-FFF2-40B4-BE49-F238E27FC236}">
                <a16:creationId xmlns:a16="http://schemas.microsoft.com/office/drawing/2014/main" id="{00EBACDA-8B68-F5C2-F7EC-536DE126953A}"/>
              </a:ext>
            </a:extLst>
          </p:cNvPr>
          <p:cNvPicPr>
            <a:picLocks noChangeAspect="1"/>
          </p:cNvPicPr>
          <p:nvPr/>
        </p:nvPicPr>
        <p:blipFill>
          <a:blip r:embed="rId4"/>
          <a:stretch>
            <a:fillRect/>
          </a:stretch>
        </p:blipFill>
        <p:spPr>
          <a:xfrm>
            <a:off x="3376561" y="1423436"/>
            <a:ext cx="3794810" cy="2601428"/>
          </a:xfrm>
          <a:prstGeom prst="rect">
            <a:avLst/>
          </a:prstGeom>
        </p:spPr>
      </p:pic>
      <p:pic>
        <p:nvPicPr>
          <p:cNvPr id="9" name="Picture 8" descr="A comparison of a graph&#10;&#10;Description automatically generated with medium confidence">
            <a:extLst>
              <a:ext uri="{FF2B5EF4-FFF2-40B4-BE49-F238E27FC236}">
                <a16:creationId xmlns:a16="http://schemas.microsoft.com/office/drawing/2014/main" id="{1935C96B-E4AF-B0FD-E8CF-75E082234B86}"/>
              </a:ext>
            </a:extLst>
          </p:cNvPr>
          <p:cNvPicPr>
            <a:picLocks noChangeAspect="1"/>
          </p:cNvPicPr>
          <p:nvPr/>
        </p:nvPicPr>
        <p:blipFill rotWithShape="1">
          <a:blip r:embed="rId5"/>
          <a:srcRect r="51040"/>
          <a:stretch/>
        </p:blipFill>
        <p:spPr>
          <a:xfrm>
            <a:off x="458719" y="1423146"/>
            <a:ext cx="2254453" cy="2940891"/>
          </a:xfrm>
          <a:prstGeom prst="rect">
            <a:avLst/>
          </a:prstGeom>
        </p:spPr>
      </p:pic>
      <p:sp>
        <p:nvSpPr>
          <p:cNvPr id="8" name="TextBox 7">
            <a:extLst>
              <a:ext uri="{FF2B5EF4-FFF2-40B4-BE49-F238E27FC236}">
                <a16:creationId xmlns:a16="http://schemas.microsoft.com/office/drawing/2014/main" id="{AC5CB721-8814-2957-84B0-55FA6DC1E148}"/>
              </a:ext>
            </a:extLst>
          </p:cNvPr>
          <p:cNvSpPr txBox="1"/>
          <p:nvPr/>
        </p:nvSpPr>
        <p:spPr>
          <a:xfrm>
            <a:off x="7334118" y="3618474"/>
            <a:ext cx="2422783" cy="523220"/>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dirty="0">
                <a:solidFill>
                  <a:srgbClr val="FFC000"/>
                </a:solidFill>
              </a:rPr>
              <a:t>MSE: </a:t>
            </a:r>
            <a:r>
              <a:rPr lang="en-US" dirty="0">
                <a:solidFill>
                  <a:schemeClr val="bg1"/>
                </a:solidFill>
              </a:rPr>
              <a:t>19673.17 </a:t>
            </a:r>
          </a:p>
          <a:p>
            <a:pPr marL="285750" indent="-285750">
              <a:buClr>
                <a:schemeClr val="bg1"/>
              </a:buClr>
              <a:buFont typeface="Arial" panose="020B0604020202020204" pitchFamily="34" charset="0"/>
              <a:buChar char="•"/>
            </a:pPr>
            <a:r>
              <a:rPr lang="en-US" dirty="0">
                <a:solidFill>
                  <a:srgbClr val="FFC000"/>
                </a:solidFill>
              </a:rPr>
              <a:t>RMSE: </a:t>
            </a:r>
            <a:r>
              <a:rPr lang="en-US" dirty="0">
                <a:solidFill>
                  <a:schemeClr val="bg1"/>
                </a:solidFill>
              </a:rPr>
              <a:t>140.2611 </a:t>
            </a:r>
          </a:p>
        </p:txBody>
      </p:sp>
      <p:sp>
        <p:nvSpPr>
          <p:cNvPr id="10" name="TextBox 9">
            <a:extLst>
              <a:ext uri="{FF2B5EF4-FFF2-40B4-BE49-F238E27FC236}">
                <a16:creationId xmlns:a16="http://schemas.microsoft.com/office/drawing/2014/main" id="{19620C3C-836A-B5E6-73C4-2152D2743F53}"/>
              </a:ext>
            </a:extLst>
          </p:cNvPr>
          <p:cNvSpPr txBox="1"/>
          <p:nvPr/>
        </p:nvSpPr>
        <p:spPr>
          <a:xfrm>
            <a:off x="7334118" y="3310697"/>
            <a:ext cx="1739579" cy="307777"/>
          </a:xfrm>
          <a:prstGeom prst="rect">
            <a:avLst/>
          </a:prstGeom>
          <a:noFill/>
        </p:spPr>
        <p:txBody>
          <a:bodyPr wrap="none" rtlCol="0">
            <a:spAutoFit/>
          </a:bodyPr>
          <a:lstStyle/>
          <a:p>
            <a:r>
              <a:rPr lang="en-IT" u="sng" dirty="0">
                <a:solidFill>
                  <a:schemeClr val="bg1"/>
                </a:solidFill>
                <a:latin typeface="Quattrocento" panose="02020502030000000404" pitchFamily="18" charset="0"/>
              </a:rPr>
              <a:t>ERROR MEASURES</a:t>
            </a:r>
          </a:p>
        </p:txBody>
      </p:sp>
      <p:grpSp>
        <p:nvGrpSpPr>
          <p:cNvPr id="11" name="Google Shape;348;p38">
            <a:extLst>
              <a:ext uri="{FF2B5EF4-FFF2-40B4-BE49-F238E27FC236}">
                <a16:creationId xmlns:a16="http://schemas.microsoft.com/office/drawing/2014/main" id="{663F8BD2-1188-E599-088B-470964056275}"/>
              </a:ext>
            </a:extLst>
          </p:cNvPr>
          <p:cNvGrpSpPr/>
          <p:nvPr/>
        </p:nvGrpSpPr>
        <p:grpSpPr>
          <a:xfrm rot="7199445" flipH="1">
            <a:off x="5562290" y="946033"/>
            <a:ext cx="318349" cy="296974"/>
            <a:chOff x="2477325" y="1038775"/>
            <a:chExt cx="1265950" cy="1180950"/>
          </a:xfrm>
        </p:grpSpPr>
        <p:sp>
          <p:nvSpPr>
            <p:cNvPr id="12" name="Google Shape;349;p38">
              <a:extLst>
                <a:ext uri="{FF2B5EF4-FFF2-40B4-BE49-F238E27FC236}">
                  <a16:creationId xmlns:a16="http://schemas.microsoft.com/office/drawing/2014/main" id="{89C4E092-26AF-5DA8-A09C-5D1A9F40912C}"/>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p38">
              <a:extLst>
                <a:ext uri="{FF2B5EF4-FFF2-40B4-BE49-F238E27FC236}">
                  <a16:creationId xmlns:a16="http://schemas.microsoft.com/office/drawing/2014/main" id="{3E062124-CD82-EB91-E621-FB35ED5B60E0}"/>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1;p38">
              <a:extLst>
                <a:ext uri="{FF2B5EF4-FFF2-40B4-BE49-F238E27FC236}">
                  <a16:creationId xmlns:a16="http://schemas.microsoft.com/office/drawing/2014/main" id="{87335D8C-3D3A-D80E-1C45-D4963C243275}"/>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2;p38">
              <a:extLst>
                <a:ext uri="{FF2B5EF4-FFF2-40B4-BE49-F238E27FC236}">
                  <a16:creationId xmlns:a16="http://schemas.microsoft.com/office/drawing/2014/main" id="{92298F8E-0751-6DFA-8AD1-80D1F1BE8CE2}"/>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3;p38">
              <a:extLst>
                <a:ext uri="{FF2B5EF4-FFF2-40B4-BE49-F238E27FC236}">
                  <a16:creationId xmlns:a16="http://schemas.microsoft.com/office/drawing/2014/main" id="{AF49720F-6B94-35B6-2ADE-29DB9AFC298D}"/>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4;p38">
              <a:extLst>
                <a:ext uri="{FF2B5EF4-FFF2-40B4-BE49-F238E27FC236}">
                  <a16:creationId xmlns:a16="http://schemas.microsoft.com/office/drawing/2014/main" id="{E559CD0A-03FF-4CCF-255D-7F0E76B22E9C}"/>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p38">
              <a:extLst>
                <a:ext uri="{FF2B5EF4-FFF2-40B4-BE49-F238E27FC236}">
                  <a16:creationId xmlns:a16="http://schemas.microsoft.com/office/drawing/2014/main" id="{5578EDD6-A078-9887-86B5-CBFE8ED6C0C8}"/>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p38">
              <a:extLst>
                <a:ext uri="{FF2B5EF4-FFF2-40B4-BE49-F238E27FC236}">
                  <a16:creationId xmlns:a16="http://schemas.microsoft.com/office/drawing/2014/main" id="{C29DDF53-1AC3-1174-62B6-074A6C980816}"/>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p38">
              <a:extLst>
                <a:ext uri="{FF2B5EF4-FFF2-40B4-BE49-F238E27FC236}">
                  <a16:creationId xmlns:a16="http://schemas.microsoft.com/office/drawing/2014/main" id="{26EEA95A-934B-5BA7-223D-325A91130025}"/>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p38">
              <a:extLst>
                <a:ext uri="{FF2B5EF4-FFF2-40B4-BE49-F238E27FC236}">
                  <a16:creationId xmlns:a16="http://schemas.microsoft.com/office/drawing/2014/main" id="{9342B639-66FF-A1F8-7164-2B304B0254E0}"/>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9;p38">
              <a:extLst>
                <a:ext uri="{FF2B5EF4-FFF2-40B4-BE49-F238E27FC236}">
                  <a16:creationId xmlns:a16="http://schemas.microsoft.com/office/drawing/2014/main" id="{9B29CD76-4F97-1EAA-81B4-112F0B1DDF0B}"/>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p38">
              <a:extLst>
                <a:ext uri="{FF2B5EF4-FFF2-40B4-BE49-F238E27FC236}">
                  <a16:creationId xmlns:a16="http://schemas.microsoft.com/office/drawing/2014/main" id="{16A0ADA6-59DC-E2A7-EB5B-E4BBC196DF01}"/>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1;p38">
              <a:extLst>
                <a:ext uri="{FF2B5EF4-FFF2-40B4-BE49-F238E27FC236}">
                  <a16:creationId xmlns:a16="http://schemas.microsoft.com/office/drawing/2014/main" id="{62C28C76-CFC0-F221-CAEC-D995E2439DC8}"/>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2;p38">
              <a:extLst>
                <a:ext uri="{FF2B5EF4-FFF2-40B4-BE49-F238E27FC236}">
                  <a16:creationId xmlns:a16="http://schemas.microsoft.com/office/drawing/2014/main" id="{A0A1DDE8-06F1-D436-534F-F2E794F7A0AC}"/>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3;p38">
              <a:extLst>
                <a:ext uri="{FF2B5EF4-FFF2-40B4-BE49-F238E27FC236}">
                  <a16:creationId xmlns:a16="http://schemas.microsoft.com/office/drawing/2014/main" id="{E0E21D96-DA78-778C-B605-78A987839131}"/>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4;p38">
              <a:extLst>
                <a:ext uri="{FF2B5EF4-FFF2-40B4-BE49-F238E27FC236}">
                  <a16:creationId xmlns:a16="http://schemas.microsoft.com/office/drawing/2014/main" id="{D25ED5CA-BA72-DD27-F4B4-EAC791414D9F}"/>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5;p38">
              <a:extLst>
                <a:ext uri="{FF2B5EF4-FFF2-40B4-BE49-F238E27FC236}">
                  <a16:creationId xmlns:a16="http://schemas.microsoft.com/office/drawing/2014/main" id="{E9C4A7EB-FD5F-FB62-B49F-84CD321DBDE8}"/>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6;p38">
              <a:extLst>
                <a:ext uri="{FF2B5EF4-FFF2-40B4-BE49-F238E27FC236}">
                  <a16:creationId xmlns:a16="http://schemas.microsoft.com/office/drawing/2014/main" id="{9D5DBA6E-8F40-AFF3-8D06-3A3A65961A7C}"/>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7;p38">
              <a:extLst>
                <a:ext uri="{FF2B5EF4-FFF2-40B4-BE49-F238E27FC236}">
                  <a16:creationId xmlns:a16="http://schemas.microsoft.com/office/drawing/2014/main" id="{6480310A-DA10-64A1-DC6E-FA63642762E1}"/>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8;p38">
              <a:extLst>
                <a:ext uri="{FF2B5EF4-FFF2-40B4-BE49-F238E27FC236}">
                  <a16:creationId xmlns:a16="http://schemas.microsoft.com/office/drawing/2014/main" id="{01ACAF43-F0A7-072D-4AC0-3AF554973381}"/>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9;p38">
              <a:extLst>
                <a:ext uri="{FF2B5EF4-FFF2-40B4-BE49-F238E27FC236}">
                  <a16:creationId xmlns:a16="http://schemas.microsoft.com/office/drawing/2014/main" id="{25F39527-24DD-FA36-4938-3F6A89BCDD7A}"/>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p38">
              <a:extLst>
                <a:ext uri="{FF2B5EF4-FFF2-40B4-BE49-F238E27FC236}">
                  <a16:creationId xmlns:a16="http://schemas.microsoft.com/office/drawing/2014/main" id="{7C4D274E-9E6D-41D1-3C1A-DCB09F189F29}"/>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1;p38">
              <a:extLst>
                <a:ext uri="{FF2B5EF4-FFF2-40B4-BE49-F238E27FC236}">
                  <a16:creationId xmlns:a16="http://schemas.microsoft.com/office/drawing/2014/main" id="{4FD92B4B-16AC-1940-FC7B-40C1B09466E7}"/>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2;p38">
              <a:extLst>
                <a:ext uri="{FF2B5EF4-FFF2-40B4-BE49-F238E27FC236}">
                  <a16:creationId xmlns:a16="http://schemas.microsoft.com/office/drawing/2014/main" id="{D013DA84-146B-D908-47CB-9459BEA2F6E1}"/>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3;p38">
              <a:extLst>
                <a:ext uri="{FF2B5EF4-FFF2-40B4-BE49-F238E27FC236}">
                  <a16:creationId xmlns:a16="http://schemas.microsoft.com/office/drawing/2014/main" id="{2440A03D-A49A-43D4-5CA8-D6036CC90241}"/>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4;p38">
              <a:extLst>
                <a:ext uri="{FF2B5EF4-FFF2-40B4-BE49-F238E27FC236}">
                  <a16:creationId xmlns:a16="http://schemas.microsoft.com/office/drawing/2014/main" id="{DFE976AA-B5BE-A264-1E3E-0FD37C3154EE}"/>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5;p38">
              <a:extLst>
                <a:ext uri="{FF2B5EF4-FFF2-40B4-BE49-F238E27FC236}">
                  <a16:creationId xmlns:a16="http://schemas.microsoft.com/office/drawing/2014/main" id="{0CA863F9-416B-9594-A735-8D4A4190B4CC}"/>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6;p38">
              <a:extLst>
                <a:ext uri="{FF2B5EF4-FFF2-40B4-BE49-F238E27FC236}">
                  <a16:creationId xmlns:a16="http://schemas.microsoft.com/office/drawing/2014/main" id="{98F13291-BC7E-A37F-7D15-7953823814BB}"/>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7;p38">
              <a:extLst>
                <a:ext uri="{FF2B5EF4-FFF2-40B4-BE49-F238E27FC236}">
                  <a16:creationId xmlns:a16="http://schemas.microsoft.com/office/drawing/2014/main" id="{B0DFF9D5-FCCA-1789-27D9-DE1A41F3CC74}"/>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8;p38">
              <a:extLst>
                <a:ext uri="{FF2B5EF4-FFF2-40B4-BE49-F238E27FC236}">
                  <a16:creationId xmlns:a16="http://schemas.microsoft.com/office/drawing/2014/main" id="{54A9F595-2A0A-FAF7-6F92-74FD0C071BDA}"/>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9;p38">
              <a:extLst>
                <a:ext uri="{FF2B5EF4-FFF2-40B4-BE49-F238E27FC236}">
                  <a16:creationId xmlns:a16="http://schemas.microsoft.com/office/drawing/2014/main" id="{5137C90E-911A-6E0F-C19D-E3CB83D0058C}"/>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0;p38">
              <a:extLst>
                <a:ext uri="{FF2B5EF4-FFF2-40B4-BE49-F238E27FC236}">
                  <a16:creationId xmlns:a16="http://schemas.microsoft.com/office/drawing/2014/main" id="{2E99E25A-9933-4D44-8559-E4EBD6B1CFD6}"/>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1;p38">
              <a:extLst>
                <a:ext uri="{FF2B5EF4-FFF2-40B4-BE49-F238E27FC236}">
                  <a16:creationId xmlns:a16="http://schemas.microsoft.com/office/drawing/2014/main" id="{53DD0385-0216-3A6B-6D66-79D23C07DCCE}"/>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2;p38">
              <a:extLst>
                <a:ext uri="{FF2B5EF4-FFF2-40B4-BE49-F238E27FC236}">
                  <a16:creationId xmlns:a16="http://schemas.microsoft.com/office/drawing/2014/main" id="{34F5B8B9-CE18-4B68-C881-653CEA990A90}"/>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3;p38">
              <a:extLst>
                <a:ext uri="{FF2B5EF4-FFF2-40B4-BE49-F238E27FC236}">
                  <a16:creationId xmlns:a16="http://schemas.microsoft.com/office/drawing/2014/main" id="{8833CD4A-667D-ABB6-3335-D3E1F96066AD}"/>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4;p38">
              <a:extLst>
                <a:ext uri="{FF2B5EF4-FFF2-40B4-BE49-F238E27FC236}">
                  <a16:creationId xmlns:a16="http://schemas.microsoft.com/office/drawing/2014/main" id="{04A01A28-68D6-F173-D3B3-735DF00E7081}"/>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5;p38">
              <a:extLst>
                <a:ext uri="{FF2B5EF4-FFF2-40B4-BE49-F238E27FC236}">
                  <a16:creationId xmlns:a16="http://schemas.microsoft.com/office/drawing/2014/main" id="{7171E94A-396C-88E2-7BCF-D5FE94EE05C4}"/>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p38">
              <a:extLst>
                <a:ext uri="{FF2B5EF4-FFF2-40B4-BE49-F238E27FC236}">
                  <a16:creationId xmlns:a16="http://schemas.microsoft.com/office/drawing/2014/main" id="{F7575BC6-32F8-47A7-6737-24FBD6E97243}"/>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7;p38">
              <a:extLst>
                <a:ext uri="{FF2B5EF4-FFF2-40B4-BE49-F238E27FC236}">
                  <a16:creationId xmlns:a16="http://schemas.microsoft.com/office/drawing/2014/main" id="{41706DB7-4DDF-FAF8-55D9-C78EC3546C76}"/>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8;p38">
              <a:extLst>
                <a:ext uri="{FF2B5EF4-FFF2-40B4-BE49-F238E27FC236}">
                  <a16:creationId xmlns:a16="http://schemas.microsoft.com/office/drawing/2014/main" id="{4E18539F-A3F7-6F97-B01A-4686D1FBDCB2}"/>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9;p38">
              <a:extLst>
                <a:ext uri="{FF2B5EF4-FFF2-40B4-BE49-F238E27FC236}">
                  <a16:creationId xmlns:a16="http://schemas.microsoft.com/office/drawing/2014/main" id="{A0ACD3A8-AE83-7DE3-C4F9-3F2DE1E9F4C0}"/>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0;p38">
              <a:extLst>
                <a:ext uri="{FF2B5EF4-FFF2-40B4-BE49-F238E27FC236}">
                  <a16:creationId xmlns:a16="http://schemas.microsoft.com/office/drawing/2014/main" id="{9F7ED0FD-BCDB-98B2-0E46-85A9F6693679}"/>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1;p38">
              <a:extLst>
                <a:ext uri="{FF2B5EF4-FFF2-40B4-BE49-F238E27FC236}">
                  <a16:creationId xmlns:a16="http://schemas.microsoft.com/office/drawing/2014/main" id="{B7BB1CF8-EEDE-F499-529A-D30B17E423D2}"/>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2;p38">
              <a:extLst>
                <a:ext uri="{FF2B5EF4-FFF2-40B4-BE49-F238E27FC236}">
                  <a16:creationId xmlns:a16="http://schemas.microsoft.com/office/drawing/2014/main" id="{CD633A7F-9701-1F95-FBEF-6E6DE7797015}"/>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3;p38">
              <a:extLst>
                <a:ext uri="{FF2B5EF4-FFF2-40B4-BE49-F238E27FC236}">
                  <a16:creationId xmlns:a16="http://schemas.microsoft.com/office/drawing/2014/main" id="{E866883C-DB48-34F1-820F-68C88F76284A}"/>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4;p38">
              <a:extLst>
                <a:ext uri="{FF2B5EF4-FFF2-40B4-BE49-F238E27FC236}">
                  <a16:creationId xmlns:a16="http://schemas.microsoft.com/office/drawing/2014/main" id="{A71481A4-9F9B-B5FE-6C14-970CC4EE1D57}"/>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49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OUTLINE</a:t>
            </a:r>
            <a:endParaRPr dirty="0"/>
          </a:p>
        </p:txBody>
      </p:sp>
      <p:sp>
        <p:nvSpPr>
          <p:cNvPr id="255" name="Google Shape;255;p32"/>
          <p:cNvSpPr txBox="1">
            <a:spLocks noGrp="1"/>
          </p:cNvSpPr>
          <p:nvPr>
            <p:ph type="subTitle" idx="1"/>
          </p:nvPr>
        </p:nvSpPr>
        <p:spPr>
          <a:xfrm>
            <a:off x="1806240" y="1796948"/>
            <a:ext cx="2822100" cy="2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57" name="Google Shape;257;p32"/>
          <p:cNvSpPr txBox="1"/>
          <p:nvPr/>
        </p:nvSpPr>
        <p:spPr>
          <a:xfrm>
            <a:off x="1148528" y="1637341"/>
            <a:ext cx="513900" cy="5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latin typeface="Work Sans Medium"/>
                <a:ea typeface="Work Sans Medium"/>
                <a:cs typeface="Work Sans Medium"/>
                <a:sym typeface="Work Sans Medium"/>
              </a:rPr>
              <a:t>1</a:t>
            </a:r>
            <a:endParaRPr sz="4000">
              <a:solidFill>
                <a:srgbClr val="FFFFFF"/>
              </a:solidFill>
              <a:latin typeface="Work Sans Medium"/>
              <a:ea typeface="Work Sans Medium"/>
              <a:cs typeface="Work Sans Medium"/>
              <a:sym typeface="Work Sans Medium"/>
            </a:endParaRPr>
          </a:p>
        </p:txBody>
      </p:sp>
      <p:grpSp>
        <p:nvGrpSpPr>
          <p:cNvPr id="258" name="Google Shape;258;p32"/>
          <p:cNvGrpSpPr/>
          <p:nvPr/>
        </p:nvGrpSpPr>
        <p:grpSpPr>
          <a:xfrm>
            <a:off x="853456" y="1621244"/>
            <a:ext cx="864890" cy="758375"/>
            <a:chOff x="6547481" y="398709"/>
            <a:chExt cx="864890" cy="758375"/>
          </a:xfrm>
        </p:grpSpPr>
        <p:sp>
          <p:nvSpPr>
            <p:cNvPr id="259" name="Google Shape;259;p32"/>
            <p:cNvSpPr/>
            <p:nvPr/>
          </p:nvSpPr>
          <p:spPr>
            <a:xfrm>
              <a:off x="6787919" y="398709"/>
              <a:ext cx="624452" cy="624408"/>
            </a:xfrm>
            <a:custGeom>
              <a:avLst/>
              <a:gdLst/>
              <a:ahLst/>
              <a:cxnLst/>
              <a:rect l="l" t="t" r="r" b="b"/>
              <a:pathLst>
                <a:path w="14035" h="14034" extrusionOk="0">
                  <a:moveTo>
                    <a:pt x="1" y="0"/>
                  </a:moveTo>
                  <a:lnTo>
                    <a:pt x="1" y="10243"/>
                  </a:lnTo>
                  <a:lnTo>
                    <a:pt x="323" y="10243"/>
                  </a:lnTo>
                  <a:lnTo>
                    <a:pt x="323" y="323"/>
                  </a:lnTo>
                  <a:lnTo>
                    <a:pt x="13685" y="323"/>
                  </a:lnTo>
                  <a:lnTo>
                    <a:pt x="13685" y="13684"/>
                  </a:lnTo>
                  <a:lnTo>
                    <a:pt x="162" y="13684"/>
                  </a:lnTo>
                  <a:lnTo>
                    <a:pt x="162" y="14034"/>
                  </a:lnTo>
                  <a:lnTo>
                    <a:pt x="14034" y="14034"/>
                  </a:lnTo>
                  <a:lnTo>
                    <a:pt x="14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547481" y="746418"/>
              <a:ext cx="312248" cy="410666"/>
            </a:xfrm>
            <a:custGeom>
              <a:avLst/>
              <a:gdLst/>
              <a:ahLst/>
              <a:cxnLst/>
              <a:rect l="l" t="t" r="r" b="b"/>
              <a:pathLst>
                <a:path w="7018" h="9230" extrusionOk="0">
                  <a:moveTo>
                    <a:pt x="297" y="89"/>
                  </a:moveTo>
                  <a:cubicBezTo>
                    <a:pt x="539" y="170"/>
                    <a:pt x="673" y="224"/>
                    <a:pt x="700" y="251"/>
                  </a:cubicBezTo>
                  <a:cubicBezTo>
                    <a:pt x="700" y="251"/>
                    <a:pt x="727" y="277"/>
                    <a:pt x="754" y="304"/>
                  </a:cubicBezTo>
                  <a:lnTo>
                    <a:pt x="754" y="277"/>
                  </a:lnTo>
                  <a:lnTo>
                    <a:pt x="781" y="277"/>
                  </a:lnTo>
                  <a:cubicBezTo>
                    <a:pt x="808" y="277"/>
                    <a:pt x="834" y="304"/>
                    <a:pt x="861" y="304"/>
                  </a:cubicBezTo>
                  <a:cubicBezTo>
                    <a:pt x="915" y="304"/>
                    <a:pt x="915" y="304"/>
                    <a:pt x="1049" y="573"/>
                  </a:cubicBezTo>
                  <a:cubicBezTo>
                    <a:pt x="1103" y="735"/>
                    <a:pt x="1211" y="976"/>
                    <a:pt x="1211" y="976"/>
                  </a:cubicBezTo>
                  <a:cubicBezTo>
                    <a:pt x="1211" y="976"/>
                    <a:pt x="1130" y="923"/>
                    <a:pt x="1076" y="842"/>
                  </a:cubicBezTo>
                  <a:cubicBezTo>
                    <a:pt x="888" y="654"/>
                    <a:pt x="592" y="358"/>
                    <a:pt x="431" y="197"/>
                  </a:cubicBezTo>
                  <a:cubicBezTo>
                    <a:pt x="350" y="143"/>
                    <a:pt x="270" y="89"/>
                    <a:pt x="270" y="89"/>
                  </a:cubicBezTo>
                  <a:close/>
                  <a:moveTo>
                    <a:pt x="216" y="143"/>
                  </a:moveTo>
                  <a:cubicBezTo>
                    <a:pt x="243" y="143"/>
                    <a:pt x="861" y="708"/>
                    <a:pt x="834" y="708"/>
                  </a:cubicBezTo>
                  <a:cubicBezTo>
                    <a:pt x="834" y="708"/>
                    <a:pt x="754" y="681"/>
                    <a:pt x="673" y="654"/>
                  </a:cubicBezTo>
                  <a:cubicBezTo>
                    <a:pt x="571" y="603"/>
                    <a:pt x="512" y="584"/>
                    <a:pt x="489" y="584"/>
                  </a:cubicBezTo>
                  <a:cubicBezTo>
                    <a:pt x="476" y="584"/>
                    <a:pt x="475" y="590"/>
                    <a:pt x="485" y="600"/>
                  </a:cubicBezTo>
                  <a:cubicBezTo>
                    <a:pt x="485" y="600"/>
                    <a:pt x="592" y="627"/>
                    <a:pt x="700" y="681"/>
                  </a:cubicBezTo>
                  <a:cubicBezTo>
                    <a:pt x="861" y="761"/>
                    <a:pt x="915" y="788"/>
                    <a:pt x="942" y="815"/>
                  </a:cubicBezTo>
                  <a:cubicBezTo>
                    <a:pt x="969" y="842"/>
                    <a:pt x="996" y="869"/>
                    <a:pt x="996" y="869"/>
                  </a:cubicBezTo>
                  <a:cubicBezTo>
                    <a:pt x="969" y="869"/>
                    <a:pt x="673" y="735"/>
                    <a:pt x="539" y="681"/>
                  </a:cubicBezTo>
                  <a:cubicBezTo>
                    <a:pt x="482" y="662"/>
                    <a:pt x="451" y="643"/>
                    <a:pt x="439" y="643"/>
                  </a:cubicBezTo>
                  <a:cubicBezTo>
                    <a:pt x="433" y="643"/>
                    <a:pt x="431" y="646"/>
                    <a:pt x="431" y="654"/>
                  </a:cubicBezTo>
                  <a:cubicBezTo>
                    <a:pt x="431" y="654"/>
                    <a:pt x="619" y="761"/>
                    <a:pt x="861" y="869"/>
                  </a:cubicBezTo>
                  <a:cubicBezTo>
                    <a:pt x="1023" y="923"/>
                    <a:pt x="1049" y="923"/>
                    <a:pt x="1103" y="976"/>
                  </a:cubicBezTo>
                  <a:cubicBezTo>
                    <a:pt x="1130" y="1003"/>
                    <a:pt x="1157" y="1057"/>
                    <a:pt x="1157" y="1057"/>
                  </a:cubicBezTo>
                  <a:cubicBezTo>
                    <a:pt x="1157" y="1057"/>
                    <a:pt x="861" y="923"/>
                    <a:pt x="727" y="869"/>
                  </a:cubicBezTo>
                  <a:cubicBezTo>
                    <a:pt x="673" y="842"/>
                    <a:pt x="566" y="788"/>
                    <a:pt x="512" y="735"/>
                  </a:cubicBezTo>
                  <a:cubicBezTo>
                    <a:pt x="458" y="708"/>
                    <a:pt x="404" y="681"/>
                    <a:pt x="377" y="681"/>
                  </a:cubicBezTo>
                  <a:cubicBezTo>
                    <a:pt x="350" y="654"/>
                    <a:pt x="324" y="519"/>
                    <a:pt x="297" y="385"/>
                  </a:cubicBezTo>
                  <a:cubicBezTo>
                    <a:pt x="216" y="143"/>
                    <a:pt x="216" y="143"/>
                    <a:pt x="216" y="143"/>
                  </a:cubicBezTo>
                  <a:close/>
                  <a:moveTo>
                    <a:pt x="905" y="204"/>
                  </a:moveTo>
                  <a:cubicBezTo>
                    <a:pt x="915" y="204"/>
                    <a:pt x="928" y="210"/>
                    <a:pt x="942" y="224"/>
                  </a:cubicBezTo>
                  <a:cubicBezTo>
                    <a:pt x="942" y="224"/>
                    <a:pt x="1023" y="251"/>
                    <a:pt x="1076" y="277"/>
                  </a:cubicBezTo>
                  <a:cubicBezTo>
                    <a:pt x="1211" y="331"/>
                    <a:pt x="1211" y="331"/>
                    <a:pt x="1265" y="412"/>
                  </a:cubicBezTo>
                  <a:cubicBezTo>
                    <a:pt x="1318" y="493"/>
                    <a:pt x="1372" y="573"/>
                    <a:pt x="1533" y="1003"/>
                  </a:cubicBezTo>
                  <a:cubicBezTo>
                    <a:pt x="1587" y="1218"/>
                    <a:pt x="1668" y="1407"/>
                    <a:pt x="1695" y="1460"/>
                  </a:cubicBezTo>
                  <a:cubicBezTo>
                    <a:pt x="1722" y="1514"/>
                    <a:pt x="1748" y="1568"/>
                    <a:pt x="1748" y="1568"/>
                  </a:cubicBezTo>
                  <a:cubicBezTo>
                    <a:pt x="1748" y="1573"/>
                    <a:pt x="1748" y="1576"/>
                    <a:pt x="1747" y="1576"/>
                  </a:cubicBezTo>
                  <a:cubicBezTo>
                    <a:pt x="1739" y="1576"/>
                    <a:pt x="1702" y="1521"/>
                    <a:pt x="1506" y="1326"/>
                  </a:cubicBezTo>
                  <a:cubicBezTo>
                    <a:pt x="1399" y="1218"/>
                    <a:pt x="1291" y="1111"/>
                    <a:pt x="1291" y="1084"/>
                  </a:cubicBezTo>
                  <a:cubicBezTo>
                    <a:pt x="1265" y="1057"/>
                    <a:pt x="1238" y="1003"/>
                    <a:pt x="1211" y="923"/>
                  </a:cubicBezTo>
                  <a:cubicBezTo>
                    <a:pt x="1184" y="869"/>
                    <a:pt x="1157" y="761"/>
                    <a:pt x="1130" y="708"/>
                  </a:cubicBezTo>
                  <a:cubicBezTo>
                    <a:pt x="1103" y="627"/>
                    <a:pt x="1049" y="519"/>
                    <a:pt x="996" y="439"/>
                  </a:cubicBezTo>
                  <a:cubicBezTo>
                    <a:pt x="969" y="358"/>
                    <a:pt x="942" y="304"/>
                    <a:pt x="915" y="277"/>
                  </a:cubicBezTo>
                  <a:cubicBezTo>
                    <a:pt x="915" y="277"/>
                    <a:pt x="888" y="251"/>
                    <a:pt x="888" y="224"/>
                  </a:cubicBezTo>
                  <a:cubicBezTo>
                    <a:pt x="888" y="210"/>
                    <a:pt x="895" y="204"/>
                    <a:pt x="905" y="204"/>
                  </a:cubicBezTo>
                  <a:close/>
                  <a:moveTo>
                    <a:pt x="1863" y="2013"/>
                  </a:moveTo>
                  <a:cubicBezTo>
                    <a:pt x="1871" y="2013"/>
                    <a:pt x="1883" y="2025"/>
                    <a:pt x="1883" y="2025"/>
                  </a:cubicBezTo>
                  <a:lnTo>
                    <a:pt x="1856" y="2025"/>
                  </a:lnTo>
                  <a:cubicBezTo>
                    <a:pt x="1856" y="2016"/>
                    <a:pt x="1859" y="2013"/>
                    <a:pt x="1863" y="2013"/>
                  </a:cubicBezTo>
                  <a:close/>
                  <a:moveTo>
                    <a:pt x="377" y="681"/>
                  </a:moveTo>
                  <a:cubicBezTo>
                    <a:pt x="377" y="681"/>
                    <a:pt x="404" y="708"/>
                    <a:pt x="539" y="788"/>
                  </a:cubicBezTo>
                  <a:cubicBezTo>
                    <a:pt x="700" y="896"/>
                    <a:pt x="861" y="950"/>
                    <a:pt x="1049" y="1030"/>
                  </a:cubicBezTo>
                  <a:cubicBezTo>
                    <a:pt x="1184" y="1084"/>
                    <a:pt x="1211" y="1111"/>
                    <a:pt x="1318" y="1245"/>
                  </a:cubicBezTo>
                  <a:lnTo>
                    <a:pt x="1399" y="1326"/>
                  </a:lnTo>
                  <a:lnTo>
                    <a:pt x="1345" y="1326"/>
                  </a:lnTo>
                  <a:cubicBezTo>
                    <a:pt x="1238" y="1299"/>
                    <a:pt x="1103" y="1272"/>
                    <a:pt x="1103" y="1272"/>
                  </a:cubicBezTo>
                  <a:lnTo>
                    <a:pt x="1103" y="1272"/>
                  </a:lnTo>
                  <a:cubicBezTo>
                    <a:pt x="1103" y="1299"/>
                    <a:pt x="1157" y="1299"/>
                    <a:pt x="1318" y="1353"/>
                  </a:cubicBezTo>
                  <a:cubicBezTo>
                    <a:pt x="1426" y="1353"/>
                    <a:pt x="1426" y="1353"/>
                    <a:pt x="1480" y="1407"/>
                  </a:cubicBezTo>
                  <a:cubicBezTo>
                    <a:pt x="1509" y="1451"/>
                    <a:pt x="1523" y="1471"/>
                    <a:pt x="1502" y="1471"/>
                  </a:cubicBezTo>
                  <a:cubicBezTo>
                    <a:pt x="1484" y="1471"/>
                    <a:pt x="1445" y="1458"/>
                    <a:pt x="1372" y="1434"/>
                  </a:cubicBezTo>
                  <a:cubicBezTo>
                    <a:pt x="1278" y="1402"/>
                    <a:pt x="1238" y="1389"/>
                    <a:pt x="1222" y="1389"/>
                  </a:cubicBezTo>
                  <a:cubicBezTo>
                    <a:pt x="1211" y="1389"/>
                    <a:pt x="1211" y="1395"/>
                    <a:pt x="1211" y="1407"/>
                  </a:cubicBezTo>
                  <a:cubicBezTo>
                    <a:pt x="1211" y="1407"/>
                    <a:pt x="1291" y="1434"/>
                    <a:pt x="1372" y="1460"/>
                  </a:cubicBezTo>
                  <a:cubicBezTo>
                    <a:pt x="1453" y="1487"/>
                    <a:pt x="1533" y="1487"/>
                    <a:pt x="1533" y="1514"/>
                  </a:cubicBezTo>
                  <a:cubicBezTo>
                    <a:pt x="1560" y="1514"/>
                    <a:pt x="1587" y="1541"/>
                    <a:pt x="1614" y="1568"/>
                  </a:cubicBezTo>
                  <a:lnTo>
                    <a:pt x="1641" y="1595"/>
                  </a:lnTo>
                  <a:lnTo>
                    <a:pt x="1587" y="1595"/>
                  </a:lnTo>
                  <a:cubicBezTo>
                    <a:pt x="1587" y="1595"/>
                    <a:pt x="1480" y="1568"/>
                    <a:pt x="1399" y="1541"/>
                  </a:cubicBezTo>
                  <a:cubicBezTo>
                    <a:pt x="1304" y="1510"/>
                    <a:pt x="1256" y="1496"/>
                    <a:pt x="1232" y="1496"/>
                  </a:cubicBezTo>
                  <a:cubicBezTo>
                    <a:pt x="1215" y="1496"/>
                    <a:pt x="1211" y="1503"/>
                    <a:pt x="1211" y="1514"/>
                  </a:cubicBezTo>
                  <a:cubicBezTo>
                    <a:pt x="1211" y="1514"/>
                    <a:pt x="1426" y="1568"/>
                    <a:pt x="1614" y="1622"/>
                  </a:cubicBezTo>
                  <a:cubicBezTo>
                    <a:pt x="1668" y="1649"/>
                    <a:pt x="1695" y="1649"/>
                    <a:pt x="1775" y="1756"/>
                  </a:cubicBezTo>
                  <a:cubicBezTo>
                    <a:pt x="1856" y="1810"/>
                    <a:pt x="1883" y="1891"/>
                    <a:pt x="1883" y="1891"/>
                  </a:cubicBezTo>
                  <a:cubicBezTo>
                    <a:pt x="1883" y="1891"/>
                    <a:pt x="1856" y="1864"/>
                    <a:pt x="1802" y="1864"/>
                  </a:cubicBezTo>
                  <a:cubicBezTo>
                    <a:pt x="1748" y="1864"/>
                    <a:pt x="1722" y="1837"/>
                    <a:pt x="1722" y="1837"/>
                  </a:cubicBezTo>
                  <a:cubicBezTo>
                    <a:pt x="1722" y="1810"/>
                    <a:pt x="1695" y="1810"/>
                    <a:pt x="1668" y="1810"/>
                  </a:cubicBezTo>
                  <a:cubicBezTo>
                    <a:pt x="1480" y="1756"/>
                    <a:pt x="1076" y="1622"/>
                    <a:pt x="888" y="1541"/>
                  </a:cubicBezTo>
                  <a:cubicBezTo>
                    <a:pt x="809" y="1510"/>
                    <a:pt x="777" y="1496"/>
                    <a:pt x="763" y="1496"/>
                  </a:cubicBezTo>
                  <a:cubicBezTo>
                    <a:pt x="754" y="1496"/>
                    <a:pt x="754" y="1503"/>
                    <a:pt x="754" y="1514"/>
                  </a:cubicBezTo>
                  <a:cubicBezTo>
                    <a:pt x="727" y="1541"/>
                    <a:pt x="1291" y="1756"/>
                    <a:pt x="1533" y="1810"/>
                  </a:cubicBezTo>
                  <a:cubicBezTo>
                    <a:pt x="1587" y="1810"/>
                    <a:pt x="1614" y="1837"/>
                    <a:pt x="1614" y="1837"/>
                  </a:cubicBezTo>
                  <a:cubicBezTo>
                    <a:pt x="1614" y="1837"/>
                    <a:pt x="1695" y="1864"/>
                    <a:pt x="1775" y="1891"/>
                  </a:cubicBezTo>
                  <a:cubicBezTo>
                    <a:pt x="1937" y="1917"/>
                    <a:pt x="1937" y="1917"/>
                    <a:pt x="1990" y="1971"/>
                  </a:cubicBezTo>
                  <a:cubicBezTo>
                    <a:pt x="2017" y="1998"/>
                    <a:pt x="2017" y="2025"/>
                    <a:pt x="2017" y="2025"/>
                  </a:cubicBezTo>
                  <a:cubicBezTo>
                    <a:pt x="2017" y="2025"/>
                    <a:pt x="1964" y="2025"/>
                    <a:pt x="1883" y="1998"/>
                  </a:cubicBezTo>
                  <a:cubicBezTo>
                    <a:pt x="1695" y="1944"/>
                    <a:pt x="1668" y="1944"/>
                    <a:pt x="1668" y="1944"/>
                  </a:cubicBezTo>
                  <a:lnTo>
                    <a:pt x="1668" y="1944"/>
                  </a:lnTo>
                  <a:cubicBezTo>
                    <a:pt x="1679" y="1955"/>
                    <a:pt x="1685" y="1962"/>
                    <a:pt x="1676" y="1962"/>
                  </a:cubicBezTo>
                  <a:cubicBezTo>
                    <a:pt x="1662" y="1962"/>
                    <a:pt x="1617" y="1949"/>
                    <a:pt x="1506" y="1917"/>
                  </a:cubicBezTo>
                  <a:cubicBezTo>
                    <a:pt x="1291" y="1864"/>
                    <a:pt x="1130" y="1810"/>
                    <a:pt x="915" y="1702"/>
                  </a:cubicBezTo>
                  <a:cubicBezTo>
                    <a:pt x="834" y="1675"/>
                    <a:pt x="754" y="1622"/>
                    <a:pt x="754" y="1622"/>
                  </a:cubicBezTo>
                  <a:cubicBezTo>
                    <a:pt x="749" y="1626"/>
                    <a:pt x="744" y="1629"/>
                    <a:pt x="739" y="1629"/>
                  </a:cubicBezTo>
                  <a:cubicBezTo>
                    <a:pt x="717" y="1629"/>
                    <a:pt x="695" y="1581"/>
                    <a:pt x="673" y="1514"/>
                  </a:cubicBezTo>
                  <a:cubicBezTo>
                    <a:pt x="646" y="1460"/>
                    <a:pt x="619" y="1407"/>
                    <a:pt x="619" y="1407"/>
                  </a:cubicBezTo>
                  <a:cubicBezTo>
                    <a:pt x="619" y="1401"/>
                    <a:pt x="622" y="1399"/>
                    <a:pt x="628" y="1399"/>
                  </a:cubicBezTo>
                  <a:cubicBezTo>
                    <a:pt x="650" y="1399"/>
                    <a:pt x="715" y="1439"/>
                    <a:pt x="781" y="1460"/>
                  </a:cubicBezTo>
                  <a:cubicBezTo>
                    <a:pt x="969" y="1541"/>
                    <a:pt x="1372" y="1675"/>
                    <a:pt x="1372" y="1675"/>
                  </a:cubicBezTo>
                  <a:cubicBezTo>
                    <a:pt x="1372" y="1675"/>
                    <a:pt x="1372" y="1649"/>
                    <a:pt x="1184" y="1595"/>
                  </a:cubicBezTo>
                  <a:cubicBezTo>
                    <a:pt x="996" y="1514"/>
                    <a:pt x="673" y="1380"/>
                    <a:pt x="619" y="1353"/>
                  </a:cubicBezTo>
                  <a:cubicBezTo>
                    <a:pt x="592" y="1353"/>
                    <a:pt x="592" y="1299"/>
                    <a:pt x="539" y="1218"/>
                  </a:cubicBezTo>
                  <a:cubicBezTo>
                    <a:pt x="512" y="1138"/>
                    <a:pt x="404" y="842"/>
                    <a:pt x="404" y="815"/>
                  </a:cubicBezTo>
                  <a:lnTo>
                    <a:pt x="404" y="815"/>
                  </a:lnTo>
                  <a:cubicBezTo>
                    <a:pt x="404" y="815"/>
                    <a:pt x="458" y="869"/>
                    <a:pt x="539" y="896"/>
                  </a:cubicBezTo>
                  <a:cubicBezTo>
                    <a:pt x="673" y="976"/>
                    <a:pt x="1103" y="1192"/>
                    <a:pt x="1211" y="1245"/>
                  </a:cubicBezTo>
                  <a:lnTo>
                    <a:pt x="1291" y="1245"/>
                  </a:lnTo>
                  <a:cubicBezTo>
                    <a:pt x="1291" y="1218"/>
                    <a:pt x="1291" y="1218"/>
                    <a:pt x="1211" y="1192"/>
                  </a:cubicBezTo>
                  <a:cubicBezTo>
                    <a:pt x="996" y="1084"/>
                    <a:pt x="673" y="950"/>
                    <a:pt x="485" y="815"/>
                  </a:cubicBezTo>
                  <a:cubicBezTo>
                    <a:pt x="404" y="761"/>
                    <a:pt x="377" y="761"/>
                    <a:pt x="377" y="681"/>
                  </a:cubicBezTo>
                  <a:close/>
                  <a:moveTo>
                    <a:pt x="1937" y="2025"/>
                  </a:moveTo>
                  <a:cubicBezTo>
                    <a:pt x="1937" y="2025"/>
                    <a:pt x="1964" y="2025"/>
                    <a:pt x="1964" y="2052"/>
                  </a:cubicBezTo>
                  <a:lnTo>
                    <a:pt x="1937" y="2052"/>
                  </a:lnTo>
                  <a:cubicBezTo>
                    <a:pt x="1937" y="2052"/>
                    <a:pt x="1910" y="2025"/>
                    <a:pt x="1937" y="2025"/>
                  </a:cubicBezTo>
                  <a:close/>
                  <a:moveTo>
                    <a:pt x="2044" y="2052"/>
                  </a:moveTo>
                  <a:cubicBezTo>
                    <a:pt x="2044" y="2052"/>
                    <a:pt x="2044" y="2064"/>
                    <a:pt x="2036" y="2064"/>
                  </a:cubicBezTo>
                  <a:cubicBezTo>
                    <a:pt x="2032" y="2064"/>
                    <a:pt x="2026" y="2061"/>
                    <a:pt x="2017" y="2052"/>
                  </a:cubicBezTo>
                  <a:close/>
                  <a:moveTo>
                    <a:pt x="1372" y="304"/>
                  </a:moveTo>
                  <a:cubicBezTo>
                    <a:pt x="1372" y="304"/>
                    <a:pt x="1426" y="331"/>
                    <a:pt x="1480" y="358"/>
                  </a:cubicBezTo>
                  <a:cubicBezTo>
                    <a:pt x="1533" y="358"/>
                    <a:pt x="1614" y="412"/>
                    <a:pt x="1641" y="439"/>
                  </a:cubicBezTo>
                  <a:cubicBezTo>
                    <a:pt x="1722" y="466"/>
                    <a:pt x="1722" y="493"/>
                    <a:pt x="1748" y="546"/>
                  </a:cubicBezTo>
                  <a:cubicBezTo>
                    <a:pt x="1829" y="681"/>
                    <a:pt x="1910" y="923"/>
                    <a:pt x="1990" y="1218"/>
                  </a:cubicBezTo>
                  <a:cubicBezTo>
                    <a:pt x="2071" y="1514"/>
                    <a:pt x="2179" y="1971"/>
                    <a:pt x="2205" y="1971"/>
                  </a:cubicBezTo>
                  <a:cubicBezTo>
                    <a:pt x="2212" y="1984"/>
                    <a:pt x="2216" y="1990"/>
                    <a:pt x="2219" y="1990"/>
                  </a:cubicBezTo>
                  <a:cubicBezTo>
                    <a:pt x="2228" y="1990"/>
                    <a:pt x="2214" y="1916"/>
                    <a:pt x="2152" y="1729"/>
                  </a:cubicBezTo>
                  <a:cubicBezTo>
                    <a:pt x="2125" y="1595"/>
                    <a:pt x="2071" y="1380"/>
                    <a:pt x="2017" y="1218"/>
                  </a:cubicBezTo>
                  <a:cubicBezTo>
                    <a:pt x="1964" y="950"/>
                    <a:pt x="1883" y="681"/>
                    <a:pt x="1802" y="573"/>
                  </a:cubicBezTo>
                  <a:cubicBezTo>
                    <a:pt x="1802" y="519"/>
                    <a:pt x="1775" y="493"/>
                    <a:pt x="1775" y="466"/>
                  </a:cubicBezTo>
                  <a:lnTo>
                    <a:pt x="1802" y="412"/>
                  </a:lnTo>
                  <a:lnTo>
                    <a:pt x="1802" y="466"/>
                  </a:lnTo>
                  <a:cubicBezTo>
                    <a:pt x="1856" y="519"/>
                    <a:pt x="1883" y="654"/>
                    <a:pt x="2017" y="1030"/>
                  </a:cubicBezTo>
                  <a:cubicBezTo>
                    <a:pt x="2125" y="1407"/>
                    <a:pt x="2152" y="1541"/>
                    <a:pt x="2205" y="1702"/>
                  </a:cubicBezTo>
                  <a:cubicBezTo>
                    <a:pt x="2205" y="1756"/>
                    <a:pt x="2232" y="1891"/>
                    <a:pt x="2286" y="1971"/>
                  </a:cubicBezTo>
                  <a:cubicBezTo>
                    <a:pt x="2313" y="2079"/>
                    <a:pt x="2340" y="2159"/>
                    <a:pt x="2340" y="2159"/>
                  </a:cubicBezTo>
                  <a:cubicBezTo>
                    <a:pt x="2340" y="2162"/>
                    <a:pt x="2339" y="2163"/>
                    <a:pt x="2337" y="2163"/>
                  </a:cubicBezTo>
                  <a:cubicBezTo>
                    <a:pt x="2316" y="2163"/>
                    <a:pt x="2187" y="2034"/>
                    <a:pt x="1990" y="1837"/>
                  </a:cubicBezTo>
                  <a:cubicBezTo>
                    <a:pt x="1829" y="1675"/>
                    <a:pt x="1829" y="1675"/>
                    <a:pt x="1775" y="1487"/>
                  </a:cubicBezTo>
                  <a:cubicBezTo>
                    <a:pt x="1722" y="1407"/>
                    <a:pt x="1641" y="1192"/>
                    <a:pt x="1587" y="1057"/>
                  </a:cubicBezTo>
                  <a:cubicBezTo>
                    <a:pt x="1453" y="654"/>
                    <a:pt x="1399" y="546"/>
                    <a:pt x="1345" y="466"/>
                  </a:cubicBezTo>
                  <a:cubicBezTo>
                    <a:pt x="1310" y="414"/>
                    <a:pt x="1298" y="384"/>
                    <a:pt x="1308" y="384"/>
                  </a:cubicBezTo>
                  <a:cubicBezTo>
                    <a:pt x="1314" y="384"/>
                    <a:pt x="1326" y="393"/>
                    <a:pt x="1345" y="412"/>
                  </a:cubicBezTo>
                  <a:cubicBezTo>
                    <a:pt x="1359" y="425"/>
                    <a:pt x="1372" y="432"/>
                    <a:pt x="1382" y="432"/>
                  </a:cubicBezTo>
                  <a:cubicBezTo>
                    <a:pt x="1392" y="432"/>
                    <a:pt x="1399" y="425"/>
                    <a:pt x="1399" y="412"/>
                  </a:cubicBezTo>
                  <a:cubicBezTo>
                    <a:pt x="1399" y="412"/>
                    <a:pt x="1399" y="385"/>
                    <a:pt x="1399" y="358"/>
                  </a:cubicBezTo>
                  <a:cubicBezTo>
                    <a:pt x="1345" y="304"/>
                    <a:pt x="1345" y="304"/>
                    <a:pt x="1372" y="304"/>
                  </a:cubicBezTo>
                  <a:close/>
                  <a:moveTo>
                    <a:pt x="754" y="1675"/>
                  </a:moveTo>
                  <a:cubicBezTo>
                    <a:pt x="754" y="1675"/>
                    <a:pt x="834" y="1702"/>
                    <a:pt x="915" y="1756"/>
                  </a:cubicBezTo>
                  <a:cubicBezTo>
                    <a:pt x="1130" y="1864"/>
                    <a:pt x="1265" y="1917"/>
                    <a:pt x="1533" y="1971"/>
                  </a:cubicBezTo>
                  <a:cubicBezTo>
                    <a:pt x="1668" y="2025"/>
                    <a:pt x="1856" y="2079"/>
                    <a:pt x="1964" y="2106"/>
                  </a:cubicBezTo>
                  <a:lnTo>
                    <a:pt x="2152" y="2159"/>
                  </a:lnTo>
                  <a:lnTo>
                    <a:pt x="2205" y="2213"/>
                  </a:lnTo>
                  <a:cubicBezTo>
                    <a:pt x="2259" y="2267"/>
                    <a:pt x="2286" y="2294"/>
                    <a:pt x="2286" y="2294"/>
                  </a:cubicBezTo>
                  <a:cubicBezTo>
                    <a:pt x="2286" y="2294"/>
                    <a:pt x="2017" y="2213"/>
                    <a:pt x="1856" y="2159"/>
                  </a:cubicBezTo>
                  <a:cubicBezTo>
                    <a:pt x="1816" y="2146"/>
                    <a:pt x="1782" y="2139"/>
                    <a:pt x="1762" y="2139"/>
                  </a:cubicBezTo>
                  <a:cubicBezTo>
                    <a:pt x="1742" y="2139"/>
                    <a:pt x="1735" y="2146"/>
                    <a:pt x="1748" y="2159"/>
                  </a:cubicBezTo>
                  <a:cubicBezTo>
                    <a:pt x="1748" y="2159"/>
                    <a:pt x="1964" y="2240"/>
                    <a:pt x="2152" y="2294"/>
                  </a:cubicBezTo>
                  <a:lnTo>
                    <a:pt x="2340" y="2348"/>
                  </a:lnTo>
                  <a:lnTo>
                    <a:pt x="2447" y="2455"/>
                  </a:lnTo>
                  <a:cubicBezTo>
                    <a:pt x="2528" y="2536"/>
                    <a:pt x="2528" y="2536"/>
                    <a:pt x="2528" y="2536"/>
                  </a:cubicBezTo>
                  <a:cubicBezTo>
                    <a:pt x="2474" y="2536"/>
                    <a:pt x="2259" y="2509"/>
                    <a:pt x="2044" y="2428"/>
                  </a:cubicBezTo>
                  <a:cubicBezTo>
                    <a:pt x="1891" y="2377"/>
                    <a:pt x="1845" y="2358"/>
                    <a:pt x="1833" y="2358"/>
                  </a:cubicBezTo>
                  <a:cubicBezTo>
                    <a:pt x="1826" y="2358"/>
                    <a:pt x="1829" y="2365"/>
                    <a:pt x="1829" y="2374"/>
                  </a:cubicBezTo>
                  <a:cubicBezTo>
                    <a:pt x="1829" y="2401"/>
                    <a:pt x="2232" y="2536"/>
                    <a:pt x="2474" y="2590"/>
                  </a:cubicBezTo>
                  <a:cubicBezTo>
                    <a:pt x="2609" y="2616"/>
                    <a:pt x="2609" y="2616"/>
                    <a:pt x="2663" y="2643"/>
                  </a:cubicBezTo>
                  <a:cubicBezTo>
                    <a:pt x="2689" y="2670"/>
                    <a:pt x="2716" y="2697"/>
                    <a:pt x="2716" y="2697"/>
                  </a:cubicBezTo>
                  <a:cubicBezTo>
                    <a:pt x="2689" y="2697"/>
                    <a:pt x="2259" y="2616"/>
                    <a:pt x="2152" y="2590"/>
                  </a:cubicBezTo>
                  <a:cubicBezTo>
                    <a:pt x="1856" y="2482"/>
                    <a:pt x="1533" y="2374"/>
                    <a:pt x="1291" y="2267"/>
                  </a:cubicBezTo>
                  <a:cubicBezTo>
                    <a:pt x="1170" y="2206"/>
                    <a:pt x="1125" y="2176"/>
                    <a:pt x="1110" y="2176"/>
                  </a:cubicBezTo>
                  <a:cubicBezTo>
                    <a:pt x="1105" y="2176"/>
                    <a:pt x="1103" y="2180"/>
                    <a:pt x="1103" y="2186"/>
                  </a:cubicBezTo>
                  <a:cubicBezTo>
                    <a:pt x="1103" y="2186"/>
                    <a:pt x="1399" y="2348"/>
                    <a:pt x="1587" y="2428"/>
                  </a:cubicBezTo>
                  <a:cubicBezTo>
                    <a:pt x="1695" y="2455"/>
                    <a:pt x="1910" y="2536"/>
                    <a:pt x="2125" y="2590"/>
                  </a:cubicBezTo>
                  <a:cubicBezTo>
                    <a:pt x="2179" y="2616"/>
                    <a:pt x="2340" y="2643"/>
                    <a:pt x="2474" y="2670"/>
                  </a:cubicBezTo>
                  <a:cubicBezTo>
                    <a:pt x="2609" y="2724"/>
                    <a:pt x="2743" y="2724"/>
                    <a:pt x="2743" y="2751"/>
                  </a:cubicBezTo>
                  <a:cubicBezTo>
                    <a:pt x="2752" y="2754"/>
                    <a:pt x="2753" y="2755"/>
                    <a:pt x="2749" y="2755"/>
                  </a:cubicBezTo>
                  <a:cubicBezTo>
                    <a:pt x="2711" y="2755"/>
                    <a:pt x="2260" y="2664"/>
                    <a:pt x="2044" y="2616"/>
                  </a:cubicBezTo>
                  <a:cubicBezTo>
                    <a:pt x="1829" y="2563"/>
                    <a:pt x="1587" y="2482"/>
                    <a:pt x="1480" y="2428"/>
                  </a:cubicBezTo>
                  <a:cubicBezTo>
                    <a:pt x="1345" y="2374"/>
                    <a:pt x="1184" y="2294"/>
                    <a:pt x="1049" y="2213"/>
                  </a:cubicBezTo>
                  <a:cubicBezTo>
                    <a:pt x="969" y="2132"/>
                    <a:pt x="942" y="2106"/>
                    <a:pt x="834" y="1944"/>
                  </a:cubicBezTo>
                  <a:cubicBezTo>
                    <a:pt x="700" y="1783"/>
                    <a:pt x="700" y="1783"/>
                    <a:pt x="727" y="1756"/>
                  </a:cubicBezTo>
                  <a:cubicBezTo>
                    <a:pt x="754" y="1756"/>
                    <a:pt x="754" y="1729"/>
                    <a:pt x="754" y="1702"/>
                  </a:cubicBezTo>
                  <a:cubicBezTo>
                    <a:pt x="754" y="1675"/>
                    <a:pt x="754" y="1675"/>
                    <a:pt x="754" y="1675"/>
                  </a:cubicBezTo>
                  <a:close/>
                  <a:moveTo>
                    <a:pt x="2044" y="2805"/>
                  </a:moveTo>
                  <a:cubicBezTo>
                    <a:pt x="2034" y="2805"/>
                    <a:pt x="2028" y="2805"/>
                    <a:pt x="2048" y="2809"/>
                  </a:cubicBezTo>
                  <a:lnTo>
                    <a:pt x="2048" y="2809"/>
                  </a:lnTo>
                  <a:cubicBezTo>
                    <a:pt x="2046" y="2807"/>
                    <a:pt x="2044" y="2806"/>
                    <a:pt x="2044" y="2805"/>
                  </a:cubicBezTo>
                  <a:close/>
                  <a:moveTo>
                    <a:pt x="1883" y="493"/>
                  </a:moveTo>
                  <a:cubicBezTo>
                    <a:pt x="1883" y="493"/>
                    <a:pt x="1937" y="519"/>
                    <a:pt x="1990" y="546"/>
                  </a:cubicBezTo>
                  <a:cubicBezTo>
                    <a:pt x="2071" y="600"/>
                    <a:pt x="2179" y="654"/>
                    <a:pt x="2259" y="708"/>
                  </a:cubicBezTo>
                  <a:cubicBezTo>
                    <a:pt x="2313" y="761"/>
                    <a:pt x="2394" y="815"/>
                    <a:pt x="2394" y="815"/>
                  </a:cubicBezTo>
                  <a:cubicBezTo>
                    <a:pt x="2421" y="815"/>
                    <a:pt x="2421" y="869"/>
                    <a:pt x="2474" y="1057"/>
                  </a:cubicBezTo>
                  <a:cubicBezTo>
                    <a:pt x="2528" y="1192"/>
                    <a:pt x="2582" y="1407"/>
                    <a:pt x="2609" y="1568"/>
                  </a:cubicBezTo>
                  <a:cubicBezTo>
                    <a:pt x="2743" y="2106"/>
                    <a:pt x="2878" y="2536"/>
                    <a:pt x="2985" y="2724"/>
                  </a:cubicBezTo>
                  <a:cubicBezTo>
                    <a:pt x="3012" y="2778"/>
                    <a:pt x="3039" y="2831"/>
                    <a:pt x="3012" y="2831"/>
                  </a:cubicBezTo>
                  <a:cubicBezTo>
                    <a:pt x="2985" y="2805"/>
                    <a:pt x="2824" y="2643"/>
                    <a:pt x="2609" y="2455"/>
                  </a:cubicBezTo>
                  <a:cubicBezTo>
                    <a:pt x="2394" y="2240"/>
                    <a:pt x="2394" y="2240"/>
                    <a:pt x="2367" y="2159"/>
                  </a:cubicBezTo>
                  <a:cubicBezTo>
                    <a:pt x="2313" y="2025"/>
                    <a:pt x="2232" y="1729"/>
                    <a:pt x="2205" y="1568"/>
                  </a:cubicBezTo>
                  <a:cubicBezTo>
                    <a:pt x="2179" y="1434"/>
                    <a:pt x="1937" y="681"/>
                    <a:pt x="1910" y="573"/>
                  </a:cubicBezTo>
                  <a:cubicBezTo>
                    <a:pt x="1883" y="519"/>
                    <a:pt x="1883" y="493"/>
                    <a:pt x="1883" y="493"/>
                  </a:cubicBezTo>
                  <a:close/>
                  <a:moveTo>
                    <a:pt x="2865" y="3160"/>
                  </a:moveTo>
                  <a:cubicBezTo>
                    <a:pt x="2891" y="3164"/>
                    <a:pt x="2932" y="3170"/>
                    <a:pt x="2985" y="3181"/>
                  </a:cubicBezTo>
                  <a:cubicBezTo>
                    <a:pt x="3093" y="3181"/>
                    <a:pt x="3227" y="3208"/>
                    <a:pt x="3254" y="3208"/>
                  </a:cubicBezTo>
                  <a:cubicBezTo>
                    <a:pt x="3281" y="3221"/>
                    <a:pt x="3288" y="3228"/>
                    <a:pt x="3271" y="3228"/>
                  </a:cubicBezTo>
                  <a:cubicBezTo>
                    <a:pt x="3254" y="3228"/>
                    <a:pt x="3214" y="3221"/>
                    <a:pt x="3146" y="3208"/>
                  </a:cubicBezTo>
                  <a:cubicBezTo>
                    <a:pt x="3047" y="3183"/>
                    <a:pt x="2926" y="3181"/>
                    <a:pt x="2865" y="3160"/>
                  </a:cubicBezTo>
                  <a:close/>
                  <a:moveTo>
                    <a:pt x="2453" y="724"/>
                  </a:moveTo>
                  <a:cubicBezTo>
                    <a:pt x="2464" y="724"/>
                    <a:pt x="2489" y="749"/>
                    <a:pt x="2528" y="788"/>
                  </a:cubicBezTo>
                  <a:cubicBezTo>
                    <a:pt x="2582" y="815"/>
                    <a:pt x="2636" y="869"/>
                    <a:pt x="2663" y="869"/>
                  </a:cubicBezTo>
                  <a:lnTo>
                    <a:pt x="2716" y="923"/>
                  </a:lnTo>
                  <a:lnTo>
                    <a:pt x="2824" y="1218"/>
                  </a:lnTo>
                  <a:cubicBezTo>
                    <a:pt x="2878" y="1380"/>
                    <a:pt x="2958" y="1622"/>
                    <a:pt x="2985" y="1756"/>
                  </a:cubicBezTo>
                  <a:cubicBezTo>
                    <a:pt x="3012" y="1891"/>
                    <a:pt x="3039" y="1998"/>
                    <a:pt x="3039" y="1998"/>
                  </a:cubicBezTo>
                  <a:cubicBezTo>
                    <a:pt x="3043" y="2002"/>
                    <a:pt x="3046" y="2004"/>
                    <a:pt x="3048" y="2004"/>
                  </a:cubicBezTo>
                  <a:cubicBezTo>
                    <a:pt x="3081" y="2004"/>
                    <a:pt x="3006" y="1684"/>
                    <a:pt x="2931" y="1434"/>
                  </a:cubicBezTo>
                  <a:cubicBezTo>
                    <a:pt x="2904" y="1353"/>
                    <a:pt x="2851" y="1218"/>
                    <a:pt x="2824" y="1138"/>
                  </a:cubicBezTo>
                  <a:cubicBezTo>
                    <a:pt x="2797" y="1030"/>
                    <a:pt x="2770" y="950"/>
                    <a:pt x="2770" y="950"/>
                  </a:cubicBezTo>
                  <a:lnTo>
                    <a:pt x="2770" y="950"/>
                  </a:lnTo>
                  <a:cubicBezTo>
                    <a:pt x="2770" y="950"/>
                    <a:pt x="2824" y="976"/>
                    <a:pt x="2851" y="1003"/>
                  </a:cubicBezTo>
                  <a:cubicBezTo>
                    <a:pt x="2904" y="1111"/>
                    <a:pt x="3093" y="1756"/>
                    <a:pt x="3120" y="1917"/>
                  </a:cubicBezTo>
                  <a:cubicBezTo>
                    <a:pt x="3160" y="2099"/>
                    <a:pt x="3170" y="2144"/>
                    <a:pt x="3172" y="2144"/>
                  </a:cubicBezTo>
                  <a:cubicBezTo>
                    <a:pt x="3173" y="2144"/>
                    <a:pt x="3173" y="2139"/>
                    <a:pt x="3173" y="2132"/>
                  </a:cubicBezTo>
                  <a:cubicBezTo>
                    <a:pt x="3200" y="2132"/>
                    <a:pt x="3173" y="1971"/>
                    <a:pt x="3120" y="1810"/>
                  </a:cubicBezTo>
                  <a:cubicBezTo>
                    <a:pt x="3120" y="1756"/>
                    <a:pt x="3039" y="1541"/>
                    <a:pt x="2985" y="1326"/>
                  </a:cubicBezTo>
                  <a:cubicBezTo>
                    <a:pt x="2904" y="1057"/>
                    <a:pt x="2878" y="950"/>
                    <a:pt x="2878" y="950"/>
                  </a:cubicBezTo>
                  <a:cubicBezTo>
                    <a:pt x="2891" y="936"/>
                    <a:pt x="2898" y="929"/>
                    <a:pt x="2908" y="929"/>
                  </a:cubicBezTo>
                  <a:cubicBezTo>
                    <a:pt x="2918" y="929"/>
                    <a:pt x="2931" y="936"/>
                    <a:pt x="2958" y="950"/>
                  </a:cubicBezTo>
                  <a:cubicBezTo>
                    <a:pt x="3025" y="1016"/>
                    <a:pt x="3073" y="1064"/>
                    <a:pt x="3103" y="1064"/>
                  </a:cubicBezTo>
                  <a:cubicBezTo>
                    <a:pt x="3109" y="1064"/>
                    <a:pt x="3115" y="1062"/>
                    <a:pt x="3120" y="1057"/>
                  </a:cubicBezTo>
                  <a:cubicBezTo>
                    <a:pt x="3146" y="1057"/>
                    <a:pt x="3146" y="1057"/>
                    <a:pt x="3173" y="1084"/>
                  </a:cubicBezTo>
                  <a:cubicBezTo>
                    <a:pt x="3200" y="1111"/>
                    <a:pt x="3200" y="1165"/>
                    <a:pt x="3227" y="1192"/>
                  </a:cubicBezTo>
                  <a:cubicBezTo>
                    <a:pt x="3227" y="1272"/>
                    <a:pt x="3308" y="1595"/>
                    <a:pt x="3388" y="2025"/>
                  </a:cubicBezTo>
                  <a:cubicBezTo>
                    <a:pt x="3496" y="2697"/>
                    <a:pt x="3550" y="2831"/>
                    <a:pt x="3765" y="3288"/>
                  </a:cubicBezTo>
                  <a:cubicBezTo>
                    <a:pt x="3792" y="3369"/>
                    <a:pt x="3845" y="3450"/>
                    <a:pt x="3845" y="3450"/>
                  </a:cubicBezTo>
                  <a:cubicBezTo>
                    <a:pt x="3845" y="3454"/>
                    <a:pt x="3843" y="3455"/>
                    <a:pt x="3839" y="3455"/>
                  </a:cubicBezTo>
                  <a:cubicBezTo>
                    <a:pt x="3783" y="3455"/>
                    <a:pt x="3377" y="3143"/>
                    <a:pt x="3227" y="2993"/>
                  </a:cubicBezTo>
                  <a:cubicBezTo>
                    <a:pt x="3039" y="2858"/>
                    <a:pt x="2904" y="2455"/>
                    <a:pt x="2689" y="1595"/>
                  </a:cubicBezTo>
                  <a:cubicBezTo>
                    <a:pt x="2636" y="1326"/>
                    <a:pt x="2528" y="950"/>
                    <a:pt x="2474" y="815"/>
                  </a:cubicBezTo>
                  <a:cubicBezTo>
                    <a:pt x="2447" y="761"/>
                    <a:pt x="2447" y="735"/>
                    <a:pt x="2447" y="735"/>
                  </a:cubicBezTo>
                  <a:cubicBezTo>
                    <a:pt x="2447" y="727"/>
                    <a:pt x="2449" y="724"/>
                    <a:pt x="2453" y="724"/>
                  </a:cubicBezTo>
                  <a:close/>
                  <a:moveTo>
                    <a:pt x="1049" y="2240"/>
                  </a:moveTo>
                  <a:cubicBezTo>
                    <a:pt x="1049" y="2240"/>
                    <a:pt x="1076" y="2267"/>
                    <a:pt x="1130" y="2294"/>
                  </a:cubicBezTo>
                  <a:cubicBezTo>
                    <a:pt x="1238" y="2348"/>
                    <a:pt x="1399" y="2455"/>
                    <a:pt x="1506" y="2482"/>
                  </a:cubicBezTo>
                  <a:cubicBezTo>
                    <a:pt x="1722" y="2563"/>
                    <a:pt x="2125" y="2670"/>
                    <a:pt x="2555" y="2751"/>
                  </a:cubicBezTo>
                  <a:cubicBezTo>
                    <a:pt x="2851" y="2831"/>
                    <a:pt x="2851" y="2831"/>
                    <a:pt x="2878" y="2858"/>
                  </a:cubicBezTo>
                  <a:lnTo>
                    <a:pt x="2931" y="2885"/>
                  </a:lnTo>
                  <a:lnTo>
                    <a:pt x="2851" y="2885"/>
                  </a:lnTo>
                  <a:cubicBezTo>
                    <a:pt x="2824" y="2885"/>
                    <a:pt x="2636" y="2831"/>
                    <a:pt x="2447" y="2805"/>
                  </a:cubicBezTo>
                  <a:cubicBezTo>
                    <a:pt x="2214" y="2733"/>
                    <a:pt x="2113" y="2709"/>
                    <a:pt x="2079" y="2709"/>
                  </a:cubicBezTo>
                  <a:cubicBezTo>
                    <a:pt x="2062" y="2709"/>
                    <a:pt x="2062" y="2715"/>
                    <a:pt x="2071" y="2724"/>
                  </a:cubicBezTo>
                  <a:cubicBezTo>
                    <a:pt x="2071" y="2724"/>
                    <a:pt x="2582" y="2858"/>
                    <a:pt x="2878" y="2912"/>
                  </a:cubicBezTo>
                  <a:cubicBezTo>
                    <a:pt x="2958" y="2939"/>
                    <a:pt x="2985" y="2939"/>
                    <a:pt x="3012" y="2966"/>
                  </a:cubicBezTo>
                  <a:lnTo>
                    <a:pt x="3039" y="2993"/>
                  </a:lnTo>
                  <a:lnTo>
                    <a:pt x="2958" y="2993"/>
                  </a:lnTo>
                  <a:cubicBezTo>
                    <a:pt x="2904" y="2966"/>
                    <a:pt x="2689" y="2939"/>
                    <a:pt x="2474" y="2885"/>
                  </a:cubicBezTo>
                  <a:cubicBezTo>
                    <a:pt x="2189" y="2835"/>
                    <a:pt x="2082" y="2816"/>
                    <a:pt x="2048" y="2809"/>
                  </a:cubicBezTo>
                  <a:lnTo>
                    <a:pt x="2048" y="2809"/>
                  </a:lnTo>
                  <a:cubicBezTo>
                    <a:pt x="2104" y="2844"/>
                    <a:pt x="2727" y="2968"/>
                    <a:pt x="2958" y="3020"/>
                  </a:cubicBezTo>
                  <a:cubicBezTo>
                    <a:pt x="3039" y="3020"/>
                    <a:pt x="3066" y="3047"/>
                    <a:pt x="3093" y="3047"/>
                  </a:cubicBezTo>
                  <a:cubicBezTo>
                    <a:pt x="3120" y="3073"/>
                    <a:pt x="3146" y="3100"/>
                    <a:pt x="3120" y="3100"/>
                  </a:cubicBezTo>
                  <a:cubicBezTo>
                    <a:pt x="3120" y="3100"/>
                    <a:pt x="2985" y="3047"/>
                    <a:pt x="2824" y="3020"/>
                  </a:cubicBezTo>
                  <a:cubicBezTo>
                    <a:pt x="2627" y="2980"/>
                    <a:pt x="2545" y="2955"/>
                    <a:pt x="2526" y="2955"/>
                  </a:cubicBezTo>
                  <a:cubicBezTo>
                    <a:pt x="2519" y="2955"/>
                    <a:pt x="2521" y="2959"/>
                    <a:pt x="2528" y="2966"/>
                  </a:cubicBezTo>
                  <a:cubicBezTo>
                    <a:pt x="2528" y="2966"/>
                    <a:pt x="2689" y="3020"/>
                    <a:pt x="2851" y="3047"/>
                  </a:cubicBezTo>
                  <a:cubicBezTo>
                    <a:pt x="3039" y="3100"/>
                    <a:pt x="3200" y="3127"/>
                    <a:pt x="3200" y="3127"/>
                  </a:cubicBezTo>
                  <a:cubicBezTo>
                    <a:pt x="3200" y="3136"/>
                    <a:pt x="3194" y="3139"/>
                    <a:pt x="3182" y="3139"/>
                  </a:cubicBezTo>
                  <a:cubicBezTo>
                    <a:pt x="3158" y="3139"/>
                    <a:pt x="3111" y="3127"/>
                    <a:pt x="3039" y="3127"/>
                  </a:cubicBezTo>
                  <a:cubicBezTo>
                    <a:pt x="2958" y="3100"/>
                    <a:pt x="2770" y="3073"/>
                    <a:pt x="2582" y="3047"/>
                  </a:cubicBezTo>
                  <a:cubicBezTo>
                    <a:pt x="2313" y="3020"/>
                    <a:pt x="2259" y="3020"/>
                    <a:pt x="2232" y="3020"/>
                  </a:cubicBezTo>
                  <a:cubicBezTo>
                    <a:pt x="2232" y="3020"/>
                    <a:pt x="2232" y="3047"/>
                    <a:pt x="2232" y="3047"/>
                  </a:cubicBezTo>
                  <a:cubicBezTo>
                    <a:pt x="2232" y="3073"/>
                    <a:pt x="2259" y="3073"/>
                    <a:pt x="2474" y="3100"/>
                  </a:cubicBezTo>
                  <a:cubicBezTo>
                    <a:pt x="2663" y="3127"/>
                    <a:pt x="2716" y="3127"/>
                    <a:pt x="2716" y="3154"/>
                  </a:cubicBezTo>
                  <a:cubicBezTo>
                    <a:pt x="2743" y="3181"/>
                    <a:pt x="3012" y="3208"/>
                    <a:pt x="3254" y="3262"/>
                  </a:cubicBezTo>
                  <a:cubicBezTo>
                    <a:pt x="3361" y="3262"/>
                    <a:pt x="3361" y="3262"/>
                    <a:pt x="3415" y="3315"/>
                  </a:cubicBezTo>
                  <a:cubicBezTo>
                    <a:pt x="3469" y="3342"/>
                    <a:pt x="3469" y="3369"/>
                    <a:pt x="3469" y="3369"/>
                  </a:cubicBezTo>
                  <a:cubicBezTo>
                    <a:pt x="3442" y="3369"/>
                    <a:pt x="3308" y="3342"/>
                    <a:pt x="3120" y="3315"/>
                  </a:cubicBezTo>
                  <a:cubicBezTo>
                    <a:pt x="2931" y="3289"/>
                    <a:pt x="2824" y="3288"/>
                    <a:pt x="2824" y="3288"/>
                  </a:cubicBezTo>
                  <a:lnTo>
                    <a:pt x="2824" y="3288"/>
                  </a:lnTo>
                  <a:cubicBezTo>
                    <a:pt x="2824" y="3312"/>
                    <a:pt x="3335" y="3400"/>
                    <a:pt x="3466" y="3400"/>
                  </a:cubicBezTo>
                  <a:cubicBezTo>
                    <a:pt x="3483" y="3400"/>
                    <a:pt x="3493" y="3399"/>
                    <a:pt x="3496" y="3396"/>
                  </a:cubicBezTo>
                  <a:cubicBezTo>
                    <a:pt x="3496" y="3396"/>
                    <a:pt x="3523" y="3396"/>
                    <a:pt x="3550" y="3423"/>
                  </a:cubicBezTo>
                  <a:cubicBezTo>
                    <a:pt x="3577" y="3450"/>
                    <a:pt x="3603" y="3450"/>
                    <a:pt x="3603" y="3477"/>
                  </a:cubicBezTo>
                  <a:cubicBezTo>
                    <a:pt x="3603" y="3477"/>
                    <a:pt x="3442" y="3450"/>
                    <a:pt x="3281" y="3423"/>
                  </a:cubicBezTo>
                  <a:cubicBezTo>
                    <a:pt x="3093" y="3423"/>
                    <a:pt x="2958" y="3396"/>
                    <a:pt x="2958" y="3396"/>
                  </a:cubicBezTo>
                  <a:lnTo>
                    <a:pt x="2958" y="3396"/>
                  </a:lnTo>
                  <a:cubicBezTo>
                    <a:pt x="2931" y="3423"/>
                    <a:pt x="3093" y="3450"/>
                    <a:pt x="3361" y="3477"/>
                  </a:cubicBezTo>
                  <a:cubicBezTo>
                    <a:pt x="3603" y="3504"/>
                    <a:pt x="3684" y="3504"/>
                    <a:pt x="3684" y="3530"/>
                  </a:cubicBezTo>
                  <a:lnTo>
                    <a:pt x="3630" y="3530"/>
                  </a:lnTo>
                  <a:cubicBezTo>
                    <a:pt x="3577" y="3530"/>
                    <a:pt x="3415" y="3530"/>
                    <a:pt x="3254" y="3504"/>
                  </a:cubicBezTo>
                  <a:cubicBezTo>
                    <a:pt x="3064" y="3485"/>
                    <a:pt x="2954" y="3466"/>
                    <a:pt x="2916" y="3466"/>
                  </a:cubicBezTo>
                  <a:cubicBezTo>
                    <a:pt x="2900" y="3466"/>
                    <a:pt x="2897" y="3469"/>
                    <a:pt x="2904" y="3477"/>
                  </a:cubicBezTo>
                  <a:cubicBezTo>
                    <a:pt x="2904" y="3477"/>
                    <a:pt x="3120" y="3504"/>
                    <a:pt x="3335" y="3530"/>
                  </a:cubicBezTo>
                  <a:cubicBezTo>
                    <a:pt x="3738" y="3584"/>
                    <a:pt x="3792" y="3584"/>
                    <a:pt x="3819" y="3611"/>
                  </a:cubicBezTo>
                  <a:cubicBezTo>
                    <a:pt x="3832" y="3625"/>
                    <a:pt x="3839" y="3631"/>
                    <a:pt x="3808" y="3631"/>
                  </a:cubicBezTo>
                  <a:cubicBezTo>
                    <a:pt x="3778" y="3631"/>
                    <a:pt x="3711" y="3625"/>
                    <a:pt x="3577" y="3611"/>
                  </a:cubicBezTo>
                  <a:cubicBezTo>
                    <a:pt x="3415" y="3584"/>
                    <a:pt x="3173" y="3584"/>
                    <a:pt x="3012" y="3557"/>
                  </a:cubicBezTo>
                  <a:cubicBezTo>
                    <a:pt x="2824" y="3557"/>
                    <a:pt x="2663" y="3557"/>
                    <a:pt x="2474" y="3504"/>
                  </a:cubicBezTo>
                  <a:cubicBezTo>
                    <a:pt x="2179" y="3477"/>
                    <a:pt x="2125" y="3450"/>
                    <a:pt x="2152" y="3423"/>
                  </a:cubicBezTo>
                  <a:cubicBezTo>
                    <a:pt x="2152" y="3396"/>
                    <a:pt x="2125" y="3396"/>
                    <a:pt x="1990" y="3288"/>
                  </a:cubicBezTo>
                  <a:cubicBezTo>
                    <a:pt x="1883" y="3208"/>
                    <a:pt x="1560" y="2939"/>
                    <a:pt x="1533" y="2912"/>
                  </a:cubicBezTo>
                  <a:cubicBezTo>
                    <a:pt x="1526" y="2904"/>
                    <a:pt x="1525" y="2901"/>
                    <a:pt x="1528" y="2901"/>
                  </a:cubicBezTo>
                  <a:cubicBezTo>
                    <a:pt x="1536" y="2901"/>
                    <a:pt x="1568" y="2920"/>
                    <a:pt x="1587" y="2939"/>
                  </a:cubicBezTo>
                  <a:cubicBezTo>
                    <a:pt x="1775" y="3020"/>
                    <a:pt x="1910" y="3073"/>
                    <a:pt x="2044" y="3100"/>
                  </a:cubicBezTo>
                  <a:cubicBezTo>
                    <a:pt x="2098" y="3114"/>
                    <a:pt x="2132" y="3120"/>
                    <a:pt x="2152" y="3120"/>
                  </a:cubicBezTo>
                  <a:cubicBezTo>
                    <a:pt x="2172" y="3120"/>
                    <a:pt x="2179" y="3114"/>
                    <a:pt x="2179" y="3100"/>
                  </a:cubicBezTo>
                  <a:cubicBezTo>
                    <a:pt x="2179" y="3073"/>
                    <a:pt x="2125" y="3047"/>
                    <a:pt x="2044" y="3047"/>
                  </a:cubicBezTo>
                  <a:cubicBezTo>
                    <a:pt x="1829" y="3020"/>
                    <a:pt x="1399" y="2805"/>
                    <a:pt x="1265" y="2670"/>
                  </a:cubicBezTo>
                  <a:cubicBezTo>
                    <a:pt x="1238" y="2616"/>
                    <a:pt x="1238" y="2616"/>
                    <a:pt x="1265" y="2616"/>
                  </a:cubicBezTo>
                  <a:lnTo>
                    <a:pt x="1318" y="2616"/>
                  </a:lnTo>
                  <a:cubicBezTo>
                    <a:pt x="1345" y="2590"/>
                    <a:pt x="1318" y="2563"/>
                    <a:pt x="1238" y="2455"/>
                  </a:cubicBezTo>
                  <a:cubicBezTo>
                    <a:pt x="1130" y="2348"/>
                    <a:pt x="1049" y="2267"/>
                    <a:pt x="1049" y="2240"/>
                  </a:cubicBezTo>
                  <a:close/>
                  <a:moveTo>
                    <a:pt x="3267" y="1151"/>
                  </a:moveTo>
                  <a:cubicBezTo>
                    <a:pt x="3274" y="1151"/>
                    <a:pt x="3294" y="1165"/>
                    <a:pt x="3335" y="1192"/>
                  </a:cubicBezTo>
                  <a:cubicBezTo>
                    <a:pt x="3361" y="1218"/>
                    <a:pt x="3442" y="1272"/>
                    <a:pt x="3523" y="1326"/>
                  </a:cubicBezTo>
                  <a:cubicBezTo>
                    <a:pt x="3594" y="1398"/>
                    <a:pt x="3642" y="1434"/>
                    <a:pt x="3674" y="1434"/>
                  </a:cubicBezTo>
                  <a:cubicBezTo>
                    <a:pt x="3690" y="1434"/>
                    <a:pt x="3702" y="1425"/>
                    <a:pt x="3711" y="1407"/>
                  </a:cubicBezTo>
                  <a:cubicBezTo>
                    <a:pt x="3711" y="1407"/>
                    <a:pt x="3738" y="1407"/>
                    <a:pt x="3819" y="1487"/>
                  </a:cubicBezTo>
                  <a:cubicBezTo>
                    <a:pt x="3845" y="1568"/>
                    <a:pt x="3899" y="1622"/>
                    <a:pt x="3926" y="1649"/>
                  </a:cubicBezTo>
                  <a:cubicBezTo>
                    <a:pt x="3953" y="1702"/>
                    <a:pt x="4034" y="2079"/>
                    <a:pt x="4060" y="2374"/>
                  </a:cubicBezTo>
                  <a:cubicBezTo>
                    <a:pt x="4114" y="2697"/>
                    <a:pt x="4249" y="3315"/>
                    <a:pt x="4329" y="3504"/>
                  </a:cubicBezTo>
                  <a:cubicBezTo>
                    <a:pt x="4356" y="3611"/>
                    <a:pt x="4437" y="3772"/>
                    <a:pt x="4491" y="3853"/>
                  </a:cubicBezTo>
                  <a:cubicBezTo>
                    <a:pt x="4544" y="3907"/>
                    <a:pt x="4544" y="3961"/>
                    <a:pt x="4544" y="3961"/>
                  </a:cubicBezTo>
                  <a:cubicBezTo>
                    <a:pt x="4544" y="3961"/>
                    <a:pt x="4518" y="3934"/>
                    <a:pt x="4464" y="3907"/>
                  </a:cubicBezTo>
                  <a:cubicBezTo>
                    <a:pt x="4383" y="3853"/>
                    <a:pt x="4383" y="3826"/>
                    <a:pt x="4302" y="3692"/>
                  </a:cubicBezTo>
                  <a:cubicBezTo>
                    <a:pt x="4141" y="3423"/>
                    <a:pt x="4114" y="3369"/>
                    <a:pt x="3926" y="2159"/>
                  </a:cubicBezTo>
                  <a:cubicBezTo>
                    <a:pt x="3903" y="1954"/>
                    <a:pt x="3880" y="1884"/>
                    <a:pt x="3874" y="1884"/>
                  </a:cubicBezTo>
                  <a:cubicBezTo>
                    <a:pt x="3873" y="1884"/>
                    <a:pt x="3872" y="1886"/>
                    <a:pt x="3872" y="1891"/>
                  </a:cubicBezTo>
                  <a:cubicBezTo>
                    <a:pt x="3872" y="1891"/>
                    <a:pt x="3872" y="1971"/>
                    <a:pt x="3899" y="2106"/>
                  </a:cubicBezTo>
                  <a:cubicBezTo>
                    <a:pt x="3899" y="2213"/>
                    <a:pt x="3953" y="2482"/>
                    <a:pt x="3980" y="2697"/>
                  </a:cubicBezTo>
                  <a:cubicBezTo>
                    <a:pt x="4087" y="3315"/>
                    <a:pt x="4141" y="3477"/>
                    <a:pt x="4276" y="3692"/>
                  </a:cubicBezTo>
                  <a:cubicBezTo>
                    <a:pt x="4302" y="3746"/>
                    <a:pt x="4329" y="3799"/>
                    <a:pt x="4329" y="3799"/>
                  </a:cubicBezTo>
                  <a:cubicBezTo>
                    <a:pt x="4329" y="3799"/>
                    <a:pt x="4302" y="3772"/>
                    <a:pt x="4276" y="3772"/>
                  </a:cubicBezTo>
                  <a:cubicBezTo>
                    <a:pt x="4141" y="3665"/>
                    <a:pt x="4034" y="3342"/>
                    <a:pt x="3953" y="2885"/>
                  </a:cubicBezTo>
                  <a:cubicBezTo>
                    <a:pt x="3933" y="2743"/>
                    <a:pt x="3912" y="2677"/>
                    <a:pt x="3904" y="2677"/>
                  </a:cubicBezTo>
                  <a:cubicBezTo>
                    <a:pt x="3901" y="2677"/>
                    <a:pt x="3899" y="2684"/>
                    <a:pt x="3899" y="2697"/>
                  </a:cubicBezTo>
                  <a:cubicBezTo>
                    <a:pt x="3899" y="2724"/>
                    <a:pt x="3953" y="3100"/>
                    <a:pt x="3980" y="3208"/>
                  </a:cubicBezTo>
                  <a:cubicBezTo>
                    <a:pt x="4034" y="3369"/>
                    <a:pt x="4087" y="3530"/>
                    <a:pt x="4141" y="3611"/>
                  </a:cubicBezTo>
                  <a:cubicBezTo>
                    <a:pt x="4141" y="3638"/>
                    <a:pt x="4168" y="3692"/>
                    <a:pt x="4168" y="3692"/>
                  </a:cubicBezTo>
                  <a:cubicBezTo>
                    <a:pt x="4168" y="3692"/>
                    <a:pt x="4114" y="3665"/>
                    <a:pt x="4087" y="3638"/>
                  </a:cubicBezTo>
                  <a:cubicBezTo>
                    <a:pt x="4034" y="3584"/>
                    <a:pt x="4034" y="3584"/>
                    <a:pt x="3953" y="3369"/>
                  </a:cubicBezTo>
                  <a:cubicBezTo>
                    <a:pt x="3899" y="3262"/>
                    <a:pt x="3845" y="3154"/>
                    <a:pt x="3845" y="3154"/>
                  </a:cubicBezTo>
                  <a:cubicBezTo>
                    <a:pt x="3845" y="3154"/>
                    <a:pt x="3845" y="3154"/>
                    <a:pt x="3845" y="3181"/>
                  </a:cubicBezTo>
                  <a:cubicBezTo>
                    <a:pt x="3845" y="3208"/>
                    <a:pt x="3953" y="3504"/>
                    <a:pt x="3980" y="3530"/>
                  </a:cubicBezTo>
                  <a:cubicBezTo>
                    <a:pt x="3993" y="3557"/>
                    <a:pt x="4000" y="3571"/>
                    <a:pt x="3997" y="3571"/>
                  </a:cubicBezTo>
                  <a:cubicBezTo>
                    <a:pt x="3993" y="3571"/>
                    <a:pt x="3980" y="3557"/>
                    <a:pt x="3953" y="3530"/>
                  </a:cubicBezTo>
                  <a:cubicBezTo>
                    <a:pt x="3899" y="3504"/>
                    <a:pt x="3738" y="3127"/>
                    <a:pt x="3630" y="2858"/>
                  </a:cubicBezTo>
                  <a:cubicBezTo>
                    <a:pt x="3550" y="2670"/>
                    <a:pt x="3523" y="2536"/>
                    <a:pt x="3442" y="2079"/>
                  </a:cubicBezTo>
                  <a:cubicBezTo>
                    <a:pt x="3361" y="1622"/>
                    <a:pt x="3308" y="1245"/>
                    <a:pt x="3281" y="1192"/>
                  </a:cubicBezTo>
                  <a:cubicBezTo>
                    <a:pt x="3267" y="1165"/>
                    <a:pt x="3261" y="1151"/>
                    <a:pt x="3267" y="1151"/>
                  </a:cubicBezTo>
                  <a:close/>
                  <a:moveTo>
                    <a:pt x="2260" y="3558"/>
                  </a:moveTo>
                  <a:lnTo>
                    <a:pt x="2260" y="3558"/>
                  </a:lnTo>
                  <a:cubicBezTo>
                    <a:pt x="2281" y="3559"/>
                    <a:pt x="2369" y="3563"/>
                    <a:pt x="2474" y="3584"/>
                  </a:cubicBezTo>
                  <a:cubicBezTo>
                    <a:pt x="2663" y="3611"/>
                    <a:pt x="2797" y="3611"/>
                    <a:pt x="3066" y="3638"/>
                  </a:cubicBezTo>
                  <a:cubicBezTo>
                    <a:pt x="3254" y="3638"/>
                    <a:pt x="3523" y="3665"/>
                    <a:pt x="3684" y="3665"/>
                  </a:cubicBezTo>
                  <a:lnTo>
                    <a:pt x="3953" y="3692"/>
                  </a:lnTo>
                  <a:lnTo>
                    <a:pt x="4007" y="3746"/>
                  </a:lnTo>
                  <a:lnTo>
                    <a:pt x="4087" y="3772"/>
                  </a:lnTo>
                  <a:lnTo>
                    <a:pt x="3711" y="3772"/>
                  </a:lnTo>
                  <a:cubicBezTo>
                    <a:pt x="3657" y="3759"/>
                    <a:pt x="3603" y="3752"/>
                    <a:pt x="3563" y="3752"/>
                  </a:cubicBezTo>
                  <a:cubicBezTo>
                    <a:pt x="3523" y="3752"/>
                    <a:pt x="3496" y="3759"/>
                    <a:pt x="3496" y="3772"/>
                  </a:cubicBezTo>
                  <a:cubicBezTo>
                    <a:pt x="3496" y="3772"/>
                    <a:pt x="3792" y="3799"/>
                    <a:pt x="4007" y="3799"/>
                  </a:cubicBezTo>
                  <a:cubicBezTo>
                    <a:pt x="4087" y="3799"/>
                    <a:pt x="4114" y="3826"/>
                    <a:pt x="4141" y="3826"/>
                  </a:cubicBezTo>
                  <a:cubicBezTo>
                    <a:pt x="4168" y="3853"/>
                    <a:pt x="4168" y="3853"/>
                    <a:pt x="4168" y="3853"/>
                  </a:cubicBezTo>
                  <a:cubicBezTo>
                    <a:pt x="4141" y="3840"/>
                    <a:pt x="4121" y="3833"/>
                    <a:pt x="4108" y="3833"/>
                  </a:cubicBezTo>
                  <a:cubicBezTo>
                    <a:pt x="4094" y="3833"/>
                    <a:pt x="4087" y="3840"/>
                    <a:pt x="4087" y="3853"/>
                  </a:cubicBezTo>
                  <a:cubicBezTo>
                    <a:pt x="4060" y="3853"/>
                    <a:pt x="4087" y="3880"/>
                    <a:pt x="4087" y="3880"/>
                  </a:cubicBezTo>
                  <a:cubicBezTo>
                    <a:pt x="4087" y="3880"/>
                    <a:pt x="3845" y="3880"/>
                    <a:pt x="3711" y="3853"/>
                  </a:cubicBezTo>
                  <a:lnTo>
                    <a:pt x="3630" y="3853"/>
                  </a:lnTo>
                  <a:cubicBezTo>
                    <a:pt x="3630" y="3853"/>
                    <a:pt x="3765" y="3880"/>
                    <a:pt x="3980" y="3907"/>
                  </a:cubicBezTo>
                  <a:lnTo>
                    <a:pt x="4064" y="3921"/>
                  </a:lnTo>
                  <a:lnTo>
                    <a:pt x="4064" y="3921"/>
                  </a:lnTo>
                  <a:cubicBezTo>
                    <a:pt x="4062" y="3924"/>
                    <a:pt x="4060" y="3928"/>
                    <a:pt x="4060" y="3934"/>
                  </a:cubicBezTo>
                  <a:cubicBezTo>
                    <a:pt x="4060" y="3961"/>
                    <a:pt x="4114" y="3987"/>
                    <a:pt x="4168" y="3987"/>
                  </a:cubicBezTo>
                  <a:cubicBezTo>
                    <a:pt x="4222" y="3987"/>
                    <a:pt x="4222" y="3987"/>
                    <a:pt x="4168" y="4014"/>
                  </a:cubicBezTo>
                  <a:cubicBezTo>
                    <a:pt x="4114" y="4014"/>
                    <a:pt x="4060" y="4014"/>
                    <a:pt x="4034" y="3987"/>
                  </a:cubicBezTo>
                  <a:cubicBezTo>
                    <a:pt x="3980" y="3987"/>
                    <a:pt x="3980" y="3987"/>
                    <a:pt x="3980" y="4014"/>
                  </a:cubicBezTo>
                  <a:lnTo>
                    <a:pt x="3684" y="4014"/>
                  </a:lnTo>
                  <a:cubicBezTo>
                    <a:pt x="3550" y="4014"/>
                    <a:pt x="3335" y="3987"/>
                    <a:pt x="3200" y="3987"/>
                  </a:cubicBezTo>
                  <a:lnTo>
                    <a:pt x="2985" y="3961"/>
                  </a:lnTo>
                  <a:lnTo>
                    <a:pt x="2851" y="3907"/>
                  </a:lnTo>
                  <a:cubicBezTo>
                    <a:pt x="2770" y="3880"/>
                    <a:pt x="2609" y="3772"/>
                    <a:pt x="2474" y="3692"/>
                  </a:cubicBezTo>
                  <a:cubicBezTo>
                    <a:pt x="2371" y="3614"/>
                    <a:pt x="2268" y="3562"/>
                    <a:pt x="2260" y="3558"/>
                  </a:cubicBezTo>
                  <a:close/>
                  <a:moveTo>
                    <a:pt x="4160" y="3937"/>
                  </a:moveTo>
                  <a:lnTo>
                    <a:pt x="4302" y="3961"/>
                  </a:lnTo>
                  <a:lnTo>
                    <a:pt x="4383" y="3987"/>
                  </a:lnTo>
                  <a:lnTo>
                    <a:pt x="4437" y="4041"/>
                  </a:lnTo>
                  <a:lnTo>
                    <a:pt x="4410" y="4041"/>
                  </a:lnTo>
                  <a:cubicBezTo>
                    <a:pt x="4356" y="4041"/>
                    <a:pt x="4356" y="4014"/>
                    <a:pt x="4356" y="4014"/>
                  </a:cubicBezTo>
                  <a:cubicBezTo>
                    <a:pt x="4356" y="3987"/>
                    <a:pt x="4329" y="3987"/>
                    <a:pt x="4222" y="3961"/>
                  </a:cubicBezTo>
                  <a:cubicBezTo>
                    <a:pt x="4198" y="3951"/>
                    <a:pt x="4177" y="3943"/>
                    <a:pt x="4160" y="3937"/>
                  </a:cubicBezTo>
                  <a:close/>
                  <a:moveTo>
                    <a:pt x="4011" y="1837"/>
                  </a:moveTo>
                  <a:lnTo>
                    <a:pt x="4011" y="1837"/>
                  </a:lnTo>
                  <a:cubicBezTo>
                    <a:pt x="4034" y="1840"/>
                    <a:pt x="4035" y="1867"/>
                    <a:pt x="4060" y="1917"/>
                  </a:cubicBezTo>
                  <a:cubicBezTo>
                    <a:pt x="4101" y="1978"/>
                    <a:pt x="4126" y="2008"/>
                    <a:pt x="4147" y="2008"/>
                  </a:cubicBezTo>
                  <a:cubicBezTo>
                    <a:pt x="4155" y="2008"/>
                    <a:pt x="4161" y="2005"/>
                    <a:pt x="4168" y="1998"/>
                  </a:cubicBezTo>
                  <a:cubicBezTo>
                    <a:pt x="4168" y="1985"/>
                    <a:pt x="4175" y="1978"/>
                    <a:pt x="4181" y="1978"/>
                  </a:cubicBezTo>
                  <a:cubicBezTo>
                    <a:pt x="4188" y="1978"/>
                    <a:pt x="4195" y="1985"/>
                    <a:pt x="4195" y="1998"/>
                  </a:cubicBezTo>
                  <a:cubicBezTo>
                    <a:pt x="4195" y="1998"/>
                    <a:pt x="4222" y="2132"/>
                    <a:pt x="4249" y="2294"/>
                  </a:cubicBezTo>
                  <a:cubicBezTo>
                    <a:pt x="4249" y="2455"/>
                    <a:pt x="4276" y="2616"/>
                    <a:pt x="4276" y="2616"/>
                  </a:cubicBezTo>
                  <a:cubicBezTo>
                    <a:pt x="4289" y="2630"/>
                    <a:pt x="4296" y="2637"/>
                    <a:pt x="4299" y="2637"/>
                  </a:cubicBezTo>
                  <a:cubicBezTo>
                    <a:pt x="4302" y="2637"/>
                    <a:pt x="4302" y="2630"/>
                    <a:pt x="4302" y="2616"/>
                  </a:cubicBezTo>
                  <a:cubicBezTo>
                    <a:pt x="4302" y="2590"/>
                    <a:pt x="4276" y="2455"/>
                    <a:pt x="4276" y="2321"/>
                  </a:cubicBezTo>
                  <a:cubicBezTo>
                    <a:pt x="4249" y="2186"/>
                    <a:pt x="4249" y="2079"/>
                    <a:pt x="4249" y="2052"/>
                  </a:cubicBezTo>
                  <a:lnTo>
                    <a:pt x="4249" y="2052"/>
                  </a:lnTo>
                  <a:cubicBezTo>
                    <a:pt x="4249" y="2052"/>
                    <a:pt x="4329" y="2159"/>
                    <a:pt x="4410" y="2321"/>
                  </a:cubicBezTo>
                  <a:lnTo>
                    <a:pt x="4464" y="2428"/>
                  </a:lnTo>
                  <a:lnTo>
                    <a:pt x="4464" y="2616"/>
                  </a:lnTo>
                  <a:cubicBezTo>
                    <a:pt x="4491" y="3127"/>
                    <a:pt x="4571" y="3557"/>
                    <a:pt x="4706" y="3934"/>
                  </a:cubicBezTo>
                  <a:cubicBezTo>
                    <a:pt x="4733" y="4014"/>
                    <a:pt x="4759" y="4095"/>
                    <a:pt x="4759" y="4095"/>
                  </a:cubicBezTo>
                  <a:cubicBezTo>
                    <a:pt x="4733" y="4068"/>
                    <a:pt x="4706" y="4041"/>
                    <a:pt x="4679" y="3961"/>
                  </a:cubicBezTo>
                  <a:cubicBezTo>
                    <a:pt x="4518" y="3450"/>
                    <a:pt x="4410" y="2966"/>
                    <a:pt x="4383" y="2509"/>
                  </a:cubicBezTo>
                  <a:cubicBezTo>
                    <a:pt x="4383" y="2455"/>
                    <a:pt x="4383" y="2401"/>
                    <a:pt x="4383" y="2401"/>
                  </a:cubicBezTo>
                  <a:cubicBezTo>
                    <a:pt x="4356" y="2401"/>
                    <a:pt x="4356" y="2428"/>
                    <a:pt x="4383" y="2643"/>
                  </a:cubicBezTo>
                  <a:cubicBezTo>
                    <a:pt x="4410" y="3020"/>
                    <a:pt x="4491" y="3369"/>
                    <a:pt x="4598" y="3799"/>
                  </a:cubicBezTo>
                  <a:lnTo>
                    <a:pt x="4679" y="3987"/>
                  </a:lnTo>
                  <a:lnTo>
                    <a:pt x="4598" y="3907"/>
                  </a:lnTo>
                  <a:cubicBezTo>
                    <a:pt x="4491" y="3772"/>
                    <a:pt x="4383" y="3584"/>
                    <a:pt x="4356" y="3423"/>
                  </a:cubicBezTo>
                  <a:cubicBezTo>
                    <a:pt x="4276" y="3208"/>
                    <a:pt x="4168" y="2670"/>
                    <a:pt x="4114" y="2321"/>
                  </a:cubicBezTo>
                  <a:cubicBezTo>
                    <a:pt x="4087" y="2213"/>
                    <a:pt x="4060" y="2052"/>
                    <a:pt x="4034" y="1971"/>
                  </a:cubicBezTo>
                  <a:cubicBezTo>
                    <a:pt x="4021" y="1896"/>
                    <a:pt x="4014" y="1856"/>
                    <a:pt x="4011" y="1837"/>
                  </a:cubicBezTo>
                  <a:close/>
                  <a:moveTo>
                    <a:pt x="4491" y="2509"/>
                  </a:moveTo>
                  <a:lnTo>
                    <a:pt x="4518" y="2536"/>
                  </a:lnTo>
                  <a:cubicBezTo>
                    <a:pt x="4518" y="2563"/>
                    <a:pt x="4518" y="2616"/>
                    <a:pt x="4544" y="2697"/>
                  </a:cubicBezTo>
                  <a:cubicBezTo>
                    <a:pt x="4571" y="3073"/>
                    <a:pt x="4625" y="3477"/>
                    <a:pt x="4759" y="3853"/>
                  </a:cubicBezTo>
                  <a:cubicBezTo>
                    <a:pt x="4786" y="3987"/>
                    <a:pt x="4813" y="4095"/>
                    <a:pt x="4813" y="4095"/>
                  </a:cubicBezTo>
                  <a:cubicBezTo>
                    <a:pt x="4759" y="4041"/>
                    <a:pt x="4625" y="3611"/>
                    <a:pt x="4571" y="3369"/>
                  </a:cubicBezTo>
                  <a:cubicBezTo>
                    <a:pt x="4544" y="3127"/>
                    <a:pt x="4464" y="2616"/>
                    <a:pt x="4491" y="2536"/>
                  </a:cubicBezTo>
                  <a:lnTo>
                    <a:pt x="4491" y="2509"/>
                  </a:lnTo>
                  <a:close/>
                  <a:moveTo>
                    <a:pt x="4544" y="2670"/>
                  </a:moveTo>
                  <a:cubicBezTo>
                    <a:pt x="4571" y="2670"/>
                    <a:pt x="4571" y="2670"/>
                    <a:pt x="4571" y="2697"/>
                  </a:cubicBezTo>
                  <a:cubicBezTo>
                    <a:pt x="4598" y="2724"/>
                    <a:pt x="4598" y="2724"/>
                    <a:pt x="4625" y="2993"/>
                  </a:cubicBezTo>
                  <a:cubicBezTo>
                    <a:pt x="4652" y="3369"/>
                    <a:pt x="4759" y="3746"/>
                    <a:pt x="4867" y="4014"/>
                  </a:cubicBezTo>
                  <a:cubicBezTo>
                    <a:pt x="4885" y="4106"/>
                    <a:pt x="4904" y="4148"/>
                    <a:pt x="4896" y="4148"/>
                  </a:cubicBezTo>
                  <a:cubicBezTo>
                    <a:pt x="4893" y="4148"/>
                    <a:pt x="4884" y="4139"/>
                    <a:pt x="4867" y="4122"/>
                  </a:cubicBezTo>
                  <a:cubicBezTo>
                    <a:pt x="4813" y="4095"/>
                    <a:pt x="4679" y="3530"/>
                    <a:pt x="4625" y="3235"/>
                  </a:cubicBezTo>
                  <a:cubicBezTo>
                    <a:pt x="4598" y="3047"/>
                    <a:pt x="4544" y="2724"/>
                    <a:pt x="4544" y="2670"/>
                  </a:cubicBezTo>
                  <a:close/>
                  <a:moveTo>
                    <a:pt x="4759" y="2966"/>
                  </a:moveTo>
                  <a:cubicBezTo>
                    <a:pt x="4786" y="2966"/>
                    <a:pt x="4786" y="2966"/>
                    <a:pt x="4786" y="3047"/>
                  </a:cubicBezTo>
                  <a:cubicBezTo>
                    <a:pt x="4786" y="3208"/>
                    <a:pt x="4894" y="3692"/>
                    <a:pt x="5001" y="4014"/>
                  </a:cubicBezTo>
                  <a:cubicBezTo>
                    <a:pt x="5028" y="4095"/>
                    <a:pt x="5055" y="4176"/>
                    <a:pt x="5055" y="4176"/>
                  </a:cubicBezTo>
                  <a:cubicBezTo>
                    <a:pt x="5028" y="4149"/>
                    <a:pt x="4948" y="3961"/>
                    <a:pt x="4921" y="3853"/>
                  </a:cubicBezTo>
                  <a:cubicBezTo>
                    <a:pt x="4894" y="3746"/>
                    <a:pt x="4733" y="3020"/>
                    <a:pt x="4733" y="2993"/>
                  </a:cubicBezTo>
                  <a:cubicBezTo>
                    <a:pt x="4733" y="2966"/>
                    <a:pt x="4733" y="2966"/>
                    <a:pt x="4759" y="2966"/>
                  </a:cubicBezTo>
                  <a:close/>
                  <a:moveTo>
                    <a:pt x="4639" y="2850"/>
                  </a:moveTo>
                  <a:cubicBezTo>
                    <a:pt x="4642" y="2850"/>
                    <a:pt x="4646" y="2853"/>
                    <a:pt x="4652" y="2858"/>
                  </a:cubicBezTo>
                  <a:cubicBezTo>
                    <a:pt x="4652" y="2885"/>
                    <a:pt x="4679" y="3047"/>
                    <a:pt x="4733" y="3262"/>
                  </a:cubicBezTo>
                  <a:cubicBezTo>
                    <a:pt x="4813" y="3746"/>
                    <a:pt x="4867" y="3934"/>
                    <a:pt x="4948" y="4068"/>
                  </a:cubicBezTo>
                  <a:cubicBezTo>
                    <a:pt x="4989" y="4150"/>
                    <a:pt x="4998" y="4185"/>
                    <a:pt x="4977" y="4185"/>
                  </a:cubicBezTo>
                  <a:cubicBezTo>
                    <a:pt x="4970" y="4185"/>
                    <a:pt x="4960" y="4182"/>
                    <a:pt x="4948" y="4176"/>
                  </a:cubicBezTo>
                  <a:cubicBezTo>
                    <a:pt x="4921" y="4149"/>
                    <a:pt x="4813" y="3799"/>
                    <a:pt x="4759" y="3638"/>
                  </a:cubicBezTo>
                  <a:cubicBezTo>
                    <a:pt x="4733" y="3477"/>
                    <a:pt x="4679" y="3262"/>
                    <a:pt x="4652" y="3047"/>
                  </a:cubicBezTo>
                  <a:cubicBezTo>
                    <a:pt x="4631" y="2897"/>
                    <a:pt x="4626" y="2850"/>
                    <a:pt x="4639" y="2850"/>
                  </a:cubicBezTo>
                  <a:close/>
                  <a:moveTo>
                    <a:pt x="5190" y="4176"/>
                  </a:moveTo>
                  <a:cubicBezTo>
                    <a:pt x="5207" y="4176"/>
                    <a:pt x="5213" y="4186"/>
                    <a:pt x="5215" y="4201"/>
                  </a:cubicBezTo>
                  <a:lnTo>
                    <a:pt x="5215" y="4201"/>
                  </a:lnTo>
                  <a:cubicBezTo>
                    <a:pt x="5205" y="4191"/>
                    <a:pt x="5196" y="4182"/>
                    <a:pt x="5190" y="4176"/>
                  </a:cubicBezTo>
                  <a:close/>
                  <a:moveTo>
                    <a:pt x="3200" y="4014"/>
                  </a:moveTo>
                  <a:cubicBezTo>
                    <a:pt x="3254" y="4041"/>
                    <a:pt x="3388" y="4041"/>
                    <a:pt x="3496" y="4041"/>
                  </a:cubicBezTo>
                  <a:cubicBezTo>
                    <a:pt x="3630" y="4041"/>
                    <a:pt x="3845" y="4041"/>
                    <a:pt x="3980" y="4068"/>
                  </a:cubicBezTo>
                  <a:cubicBezTo>
                    <a:pt x="4168" y="4068"/>
                    <a:pt x="4276" y="4068"/>
                    <a:pt x="4383" y="4095"/>
                  </a:cubicBezTo>
                  <a:cubicBezTo>
                    <a:pt x="4423" y="4108"/>
                    <a:pt x="4457" y="4115"/>
                    <a:pt x="4481" y="4115"/>
                  </a:cubicBezTo>
                  <a:cubicBezTo>
                    <a:pt x="4504" y="4115"/>
                    <a:pt x="4518" y="4108"/>
                    <a:pt x="4518" y="4095"/>
                  </a:cubicBezTo>
                  <a:cubicBezTo>
                    <a:pt x="4518" y="4095"/>
                    <a:pt x="4544" y="4095"/>
                    <a:pt x="4598" y="4122"/>
                  </a:cubicBezTo>
                  <a:cubicBezTo>
                    <a:pt x="4625" y="4149"/>
                    <a:pt x="4625" y="4149"/>
                    <a:pt x="4598" y="4149"/>
                  </a:cubicBezTo>
                  <a:lnTo>
                    <a:pt x="4437" y="4149"/>
                  </a:lnTo>
                  <a:cubicBezTo>
                    <a:pt x="4383" y="4135"/>
                    <a:pt x="4343" y="4129"/>
                    <a:pt x="4316" y="4129"/>
                  </a:cubicBezTo>
                  <a:cubicBezTo>
                    <a:pt x="4289" y="4129"/>
                    <a:pt x="4276" y="4135"/>
                    <a:pt x="4276" y="4149"/>
                  </a:cubicBezTo>
                  <a:lnTo>
                    <a:pt x="3872" y="4149"/>
                  </a:lnTo>
                  <a:cubicBezTo>
                    <a:pt x="3845" y="4176"/>
                    <a:pt x="4060" y="4176"/>
                    <a:pt x="4652" y="4203"/>
                  </a:cubicBezTo>
                  <a:lnTo>
                    <a:pt x="4733" y="4203"/>
                  </a:lnTo>
                  <a:cubicBezTo>
                    <a:pt x="4759" y="4229"/>
                    <a:pt x="4733" y="4229"/>
                    <a:pt x="4625" y="4229"/>
                  </a:cubicBezTo>
                  <a:cubicBezTo>
                    <a:pt x="4571" y="4216"/>
                    <a:pt x="4524" y="4209"/>
                    <a:pt x="4491" y="4209"/>
                  </a:cubicBezTo>
                  <a:cubicBezTo>
                    <a:pt x="4457" y="4209"/>
                    <a:pt x="4437" y="4216"/>
                    <a:pt x="4437" y="4229"/>
                  </a:cubicBezTo>
                  <a:lnTo>
                    <a:pt x="4544" y="4229"/>
                  </a:lnTo>
                  <a:cubicBezTo>
                    <a:pt x="4625" y="4229"/>
                    <a:pt x="4625" y="4229"/>
                    <a:pt x="4571" y="4256"/>
                  </a:cubicBezTo>
                  <a:cubicBezTo>
                    <a:pt x="4491" y="4256"/>
                    <a:pt x="4141" y="4229"/>
                    <a:pt x="4007" y="4203"/>
                  </a:cubicBezTo>
                  <a:lnTo>
                    <a:pt x="3550" y="4203"/>
                  </a:lnTo>
                  <a:cubicBezTo>
                    <a:pt x="3442" y="4176"/>
                    <a:pt x="3308" y="4176"/>
                    <a:pt x="3281" y="4176"/>
                  </a:cubicBezTo>
                  <a:cubicBezTo>
                    <a:pt x="3308" y="4149"/>
                    <a:pt x="3335" y="4149"/>
                    <a:pt x="3335" y="4149"/>
                  </a:cubicBezTo>
                  <a:cubicBezTo>
                    <a:pt x="3335" y="4122"/>
                    <a:pt x="3308" y="4095"/>
                    <a:pt x="3227" y="4068"/>
                  </a:cubicBezTo>
                  <a:cubicBezTo>
                    <a:pt x="3120" y="4014"/>
                    <a:pt x="3120" y="4014"/>
                    <a:pt x="3200" y="4014"/>
                  </a:cubicBezTo>
                  <a:close/>
                  <a:moveTo>
                    <a:pt x="4848" y="3301"/>
                  </a:moveTo>
                  <a:cubicBezTo>
                    <a:pt x="4850" y="3301"/>
                    <a:pt x="4856" y="3331"/>
                    <a:pt x="4867" y="3396"/>
                  </a:cubicBezTo>
                  <a:cubicBezTo>
                    <a:pt x="4948" y="3719"/>
                    <a:pt x="5028" y="3934"/>
                    <a:pt x="5136" y="4122"/>
                  </a:cubicBezTo>
                  <a:lnTo>
                    <a:pt x="5190" y="4256"/>
                  </a:lnTo>
                  <a:lnTo>
                    <a:pt x="5163" y="4256"/>
                  </a:lnTo>
                  <a:cubicBezTo>
                    <a:pt x="5136" y="4256"/>
                    <a:pt x="5109" y="4229"/>
                    <a:pt x="5109" y="4229"/>
                  </a:cubicBezTo>
                  <a:cubicBezTo>
                    <a:pt x="5082" y="4176"/>
                    <a:pt x="4921" y="3719"/>
                    <a:pt x="4867" y="3477"/>
                  </a:cubicBezTo>
                  <a:cubicBezTo>
                    <a:pt x="4851" y="3365"/>
                    <a:pt x="4845" y="3301"/>
                    <a:pt x="4848" y="3301"/>
                  </a:cubicBezTo>
                  <a:close/>
                  <a:moveTo>
                    <a:pt x="4329" y="4256"/>
                  </a:moveTo>
                  <a:cubicBezTo>
                    <a:pt x="4329" y="4256"/>
                    <a:pt x="4329" y="4268"/>
                    <a:pt x="4321" y="4268"/>
                  </a:cubicBezTo>
                  <a:cubicBezTo>
                    <a:pt x="4317" y="4268"/>
                    <a:pt x="4311" y="4265"/>
                    <a:pt x="4302" y="4256"/>
                  </a:cubicBezTo>
                  <a:close/>
                  <a:moveTo>
                    <a:pt x="4867" y="4256"/>
                  </a:moveTo>
                  <a:cubicBezTo>
                    <a:pt x="4894" y="4283"/>
                    <a:pt x="4894" y="4283"/>
                    <a:pt x="4867" y="4283"/>
                  </a:cubicBezTo>
                  <a:lnTo>
                    <a:pt x="4759" y="4283"/>
                  </a:lnTo>
                  <a:lnTo>
                    <a:pt x="4706" y="4256"/>
                  </a:lnTo>
                  <a:close/>
                  <a:moveTo>
                    <a:pt x="4437" y="4283"/>
                  </a:moveTo>
                  <a:cubicBezTo>
                    <a:pt x="4459" y="4284"/>
                    <a:pt x="4612" y="4287"/>
                    <a:pt x="4706" y="4310"/>
                  </a:cubicBezTo>
                  <a:cubicBezTo>
                    <a:pt x="4682" y="4318"/>
                    <a:pt x="4649" y="4321"/>
                    <a:pt x="4615" y="4321"/>
                  </a:cubicBezTo>
                  <a:cubicBezTo>
                    <a:pt x="4531" y="4321"/>
                    <a:pt x="4437" y="4302"/>
                    <a:pt x="4437" y="4283"/>
                  </a:cubicBezTo>
                  <a:close/>
                  <a:moveTo>
                    <a:pt x="4921" y="4310"/>
                  </a:moveTo>
                  <a:cubicBezTo>
                    <a:pt x="4921" y="4310"/>
                    <a:pt x="4921" y="4337"/>
                    <a:pt x="4894" y="4337"/>
                  </a:cubicBezTo>
                  <a:lnTo>
                    <a:pt x="4840" y="4337"/>
                  </a:lnTo>
                  <a:cubicBezTo>
                    <a:pt x="4894" y="4337"/>
                    <a:pt x="4921" y="4310"/>
                    <a:pt x="4921" y="4310"/>
                  </a:cubicBezTo>
                  <a:close/>
                  <a:moveTo>
                    <a:pt x="3442" y="4229"/>
                  </a:moveTo>
                  <a:cubicBezTo>
                    <a:pt x="3469" y="4229"/>
                    <a:pt x="3684" y="4229"/>
                    <a:pt x="3926" y="4256"/>
                  </a:cubicBezTo>
                  <a:cubicBezTo>
                    <a:pt x="4195" y="4310"/>
                    <a:pt x="4329" y="4310"/>
                    <a:pt x="4302" y="4310"/>
                  </a:cubicBezTo>
                  <a:cubicBezTo>
                    <a:pt x="4293" y="4319"/>
                    <a:pt x="4279" y="4322"/>
                    <a:pt x="4259" y="4322"/>
                  </a:cubicBezTo>
                  <a:cubicBezTo>
                    <a:pt x="4219" y="4322"/>
                    <a:pt x="4159" y="4310"/>
                    <a:pt x="4087" y="4310"/>
                  </a:cubicBezTo>
                  <a:cubicBezTo>
                    <a:pt x="4020" y="4297"/>
                    <a:pt x="3973" y="4290"/>
                    <a:pt x="3943" y="4290"/>
                  </a:cubicBezTo>
                  <a:cubicBezTo>
                    <a:pt x="3913" y="4290"/>
                    <a:pt x="3899" y="4297"/>
                    <a:pt x="3899" y="4310"/>
                  </a:cubicBezTo>
                  <a:cubicBezTo>
                    <a:pt x="3899" y="4310"/>
                    <a:pt x="4007" y="4337"/>
                    <a:pt x="4544" y="4364"/>
                  </a:cubicBezTo>
                  <a:cubicBezTo>
                    <a:pt x="4733" y="4391"/>
                    <a:pt x="4733" y="4391"/>
                    <a:pt x="4518" y="4418"/>
                  </a:cubicBezTo>
                  <a:cubicBezTo>
                    <a:pt x="4222" y="4418"/>
                    <a:pt x="3738" y="4337"/>
                    <a:pt x="3442" y="4256"/>
                  </a:cubicBezTo>
                  <a:lnTo>
                    <a:pt x="3361" y="4229"/>
                  </a:lnTo>
                  <a:close/>
                  <a:moveTo>
                    <a:pt x="5351" y="4445"/>
                  </a:moveTo>
                  <a:cubicBezTo>
                    <a:pt x="5378" y="4471"/>
                    <a:pt x="5351" y="4471"/>
                    <a:pt x="5351" y="4471"/>
                  </a:cubicBezTo>
                  <a:cubicBezTo>
                    <a:pt x="5324" y="4445"/>
                    <a:pt x="5297" y="4445"/>
                    <a:pt x="5324" y="4445"/>
                  </a:cubicBezTo>
                  <a:close/>
                  <a:moveTo>
                    <a:pt x="5136" y="4525"/>
                  </a:moveTo>
                  <a:cubicBezTo>
                    <a:pt x="5136" y="4539"/>
                    <a:pt x="5136" y="4545"/>
                    <a:pt x="5132" y="4545"/>
                  </a:cubicBezTo>
                  <a:cubicBezTo>
                    <a:pt x="5129" y="4545"/>
                    <a:pt x="5122" y="4539"/>
                    <a:pt x="5109" y="4525"/>
                  </a:cubicBezTo>
                  <a:close/>
                  <a:moveTo>
                    <a:pt x="5216" y="4525"/>
                  </a:moveTo>
                  <a:cubicBezTo>
                    <a:pt x="5243" y="4552"/>
                    <a:pt x="5216" y="4552"/>
                    <a:pt x="5216" y="4552"/>
                  </a:cubicBezTo>
                  <a:cubicBezTo>
                    <a:pt x="5190" y="4525"/>
                    <a:pt x="5190" y="4525"/>
                    <a:pt x="5190" y="4525"/>
                  </a:cubicBezTo>
                  <a:close/>
                  <a:moveTo>
                    <a:pt x="5270" y="4445"/>
                  </a:moveTo>
                  <a:cubicBezTo>
                    <a:pt x="5270" y="4471"/>
                    <a:pt x="5270" y="4471"/>
                    <a:pt x="5270" y="4471"/>
                  </a:cubicBezTo>
                  <a:cubicBezTo>
                    <a:pt x="5324" y="4471"/>
                    <a:pt x="5324" y="4498"/>
                    <a:pt x="5297" y="4498"/>
                  </a:cubicBezTo>
                  <a:lnTo>
                    <a:pt x="4921" y="4498"/>
                  </a:lnTo>
                  <a:cubicBezTo>
                    <a:pt x="4894" y="4489"/>
                    <a:pt x="4870" y="4486"/>
                    <a:pt x="4850" y="4486"/>
                  </a:cubicBezTo>
                  <a:cubicBezTo>
                    <a:pt x="4810" y="4486"/>
                    <a:pt x="4786" y="4498"/>
                    <a:pt x="4786" y="4498"/>
                  </a:cubicBezTo>
                  <a:cubicBezTo>
                    <a:pt x="4786" y="4498"/>
                    <a:pt x="4813" y="4525"/>
                    <a:pt x="4894" y="4525"/>
                  </a:cubicBezTo>
                  <a:lnTo>
                    <a:pt x="4598" y="4525"/>
                  </a:lnTo>
                  <a:cubicBezTo>
                    <a:pt x="4598" y="4552"/>
                    <a:pt x="4679" y="4552"/>
                    <a:pt x="4894" y="4552"/>
                  </a:cubicBezTo>
                  <a:lnTo>
                    <a:pt x="5109" y="4552"/>
                  </a:lnTo>
                  <a:cubicBezTo>
                    <a:pt x="5128" y="4571"/>
                    <a:pt x="4811" y="4590"/>
                    <a:pt x="4605" y="4590"/>
                  </a:cubicBezTo>
                  <a:cubicBezTo>
                    <a:pt x="4519" y="4590"/>
                    <a:pt x="4453" y="4587"/>
                    <a:pt x="4437" y="4579"/>
                  </a:cubicBezTo>
                  <a:cubicBezTo>
                    <a:pt x="4437" y="4579"/>
                    <a:pt x="4518" y="4552"/>
                    <a:pt x="4598" y="4498"/>
                  </a:cubicBezTo>
                  <a:lnTo>
                    <a:pt x="4733" y="4445"/>
                  </a:lnTo>
                  <a:lnTo>
                    <a:pt x="4975" y="4471"/>
                  </a:lnTo>
                  <a:lnTo>
                    <a:pt x="5270" y="4471"/>
                  </a:lnTo>
                  <a:cubicBezTo>
                    <a:pt x="5243" y="4471"/>
                    <a:pt x="5243" y="4471"/>
                    <a:pt x="5243" y="4445"/>
                  </a:cubicBezTo>
                  <a:close/>
                  <a:moveTo>
                    <a:pt x="5082" y="4606"/>
                  </a:moveTo>
                  <a:cubicBezTo>
                    <a:pt x="5109" y="4606"/>
                    <a:pt x="5109" y="4633"/>
                    <a:pt x="5055" y="4660"/>
                  </a:cubicBezTo>
                  <a:cubicBezTo>
                    <a:pt x="5028" y="4673"/>
                    <a:pt x="5028" y="4680"/>
                    <a:pt x="4968" y="4680"/>
                  </a:cubicBezTo>
                  <a:cubicBezTo>
                    <a:pt x="4907" y="4680"/>
                    <a:pt x="4786" y="4673"/>
                    <a:pt x="4518" y="4660"/>
                  </a:cubicBezTo>
                  <a:lnTo>
                    <a:pt x="4437" y="4660"/>
                  </a:lnTo>
                  <a:cubicBezTo>
                    <a:pt x="4437" y="4633"/>
                    <a:pt x="4437" y="4633"/>
                    <a:pt x="4464" y="4633"/>
                  </a:cubicBezTo>
                  <a:cubicBezTo>
                    <a:pt x="4518" y="4633"/>
                    <a:pt x="5055" y="4606"/>
                    <a:pt x="5082" y="4606"/>
                  </a:cubicBezTo>
                  <a:close/>
                  <a:moveTo>
                    <a:pt x="4195" y="4660"/>
                  </a:moveTo>
                  <a:cubicBezTo>
                    <a:pt x="4249" y="4660"/>
                    <a:pt x="4249" y="4660"/>
                    <a:pt x="4276" y="4686"/>
                  </a:cubicBezTo>
                  <a:cubicBezTo>
                    <a:pt x="4289" y="4700"/>
                    <a:pt x="4309" y="4707"/>
                    <a:pt x="4329" y="4707"/>
                  </a:cubicBezTo>
                  <a:cubicBezTo>
                    <a:pt x="4349" y="4707"/>
                    <a:pt x="4370" y="4700"/>
                    <a:pt x="4383" y="4686"/>
                  </a:cubicBezTo>
                  <a:lnTo>
                    <a:pt x="4518" y="4686"/>
                  </a:lnTo>
                  <a:cubicBezTo>
                    <a:pt x="4598" y="4686"/>
                    <a:pt x="4733" y="4713"/>
                    <a:pt x="4813" y="4713"/>
                  </a:cubicBezTo>
                  <a:lnTo>
                    <a:pt x="4975" y="4713"/>
                  </a:lnTo>
                  <a:cubicBezTo>
                    <a:pt x="4975" y="4713"/>
                    <a:pt x="4975" y="4713"/>
                    <a:pt x="4733" y="4740"/>
                  </a:cubicBezTo>
                  <a:cubicBezTo>
                    <a:pt x="4598" y="4740"/>
                    <a:pt x="4249" y="4767"/>
                    <a:pt x="4141" y="4794"/>
                  </a:cubicBezTo>
                  <a:cubicBezTo>
                    <a:pt x="4141" y="4794"/>
                    <a:pt x="4141" y="4794"/>
                    <a:pt x="4141" y="4740"/>
                  </a:cubicBezTo>
                  <a:cubicBezTo>
                    <a:pt x="4141" y="4686"/>
                    <a:pt x="4141" y="4686"/>
                    <a:pt x="4195" y="4660"/>
                  </a:cubicBezTo>
                  <a:close/>
                  <a:moveTo>
                    <a:pt x="4861" y="4755"/>
                  </a:moveTo>
                  <a:cubicBezTo>
                    <a:pt x="4882" y="4755"/>
                    <a:pt x="4894" y="4758"/>
                    <a:pt x="4894" y="4767"/>
                  </a:cubicBezTo>
                  <a:cubicBezTo>
                    <a:pt x="4921" y="4767"/>
                    <a:pt x="4840" y="4794"/>
                    <a:pt x="4625" y="4794"/>
                  </a:cubicBezTo>
                  <a:cubicBezTo>
                    <a:pt x="4504" y="4807"/>
                    <a:pt x="4417" y="4814"/>
                    <a:pt x="4370" y="4814"/>
                  </a:cubicBezTo>
                  <a:cubicBezTo>
                    <a:pt x="4323" y="4814"/>
                    <a:pt x="4316" y="4807"/>
                    <a:pt x="4356" y="4794"/>
                  </a:cubicBezTo>
                  <a:cubicBezTo>
                    <a:pt x="4383" y="4794"/>
                    <a:pt x="4518" y="4767"/>
                    <a:pt x="4652" y="4767"/>
                  </a:cubicBezTo>
                  <a:cubicBezTo>
                    <a:pt x="4742" y="4767"/>
                    <a:pt x="4819" y="4755"/>
                    <a:pt x="4861" y="4755"/>
                  </a:cubicBezTo>
                  <a:close/>
                  <a:moveTo>
                    <a:pt x="4302" y="4794"/>
                  </a:moveTo>
                  <a:cubicBezTo>
                    <a:pt x="4329" y="4821"/>
                    <a:pt x="4329" y="4821"/>
                    <a:pt x="4302" y="4821"/>
                  </a:cubicBezTo>
                  <a:cubicBezTo>
                    <a:pt x="4302" y="4821"/>
                    <a:pt x="4276" y="4821"/>
                    <a:pt x="4302" y="4794"/>
                  </a:cubicBezTo>
                  <a:close/>
                  <a:moveTo>
                    <a:pt x="4813" y="4821"/>
                  </a:moveTo>
                  <a:cubicBezTo>
                    <a:pt x="4813" y="4821"/>
                    <a:pt x="4786" y="4848"/>
                    <a:pt x="4759" y="4848"/>
                  </a:cubicBezTo>
                  <a:cubicBezTo>
                    <a:pt x="4746" y="4861"/>
                    <a:pt x="4739" y="4868"/>
                    <a:pt x="4736" y="4868"/>
                  </a:cubicBezTo>
                  <a:cubicBezTo>
                    <a:pt x="4733" y="4868"/>
                    <a:pt x="4733" y="4861"/>
                    <a:pt x="4733" y="4848"/>
                  </a:cubicBezTo>
                  <a:lnTo>
                    <a:pt x="4706" y="4848"/>
                  </a:lnTo>
                  <a:cubicBezTo>
                    <a:pt x="4706" y="4875"/>
                    <a:pt x="4706" y="4875"/>
                    <a:pt x="4679" y="4875"/>
                  </a:cubicBezTo>
                  <a:cubicBezTo>
                    <a:pt x="4679" y="4875"/>
                    <a:pt x="4440" y="4887"/>
                    <a:pt x="4273" y="4887"/>
                  </a:cubicBezTo>
                  <a:cubicBezTo>
                    <a:pt x="4189" y="4887"/>
                    <a:pt x="4123" y="4884"/>
                    <a:pt x="4114" y="4875"/>
                  </a:cubicBezTo>
                  <a:lnTo>
                    <a:pt x="4087" y="4875"/>
                  </a:lnTo>
                  <a:cubicBezTo>
                    <a:pt x="4087" y="4848"/>
                    <a:pt x="4141" y="4848"/>
                    <a:pt x="4410" y="4821"/>
                  </a:cubicBezTo>
                  <a:close/>
                  <a:moveTo>
                    <a:pt x="5098" y="4783"/>
                  </a:moveTo>
                  <a:cubicBezTo>
                    <a:pt x="5104" y="4783"/>
                    <a:pt x="5097" y="4803"/>
                    <a:pt x="5082" y="4848"/>
                  </a:cubicBezTo>
                  <a:cubicBezTo>
                    <a:pt x="5051" y="4879"/>
                    <a:pt x="5038" y="4892"/>
                    <a:pt x="5032" y="4892"/>
                  </a:cubicBezTo>
                  <a:cubicBezTo>
                    <a:pt x="5028" y="4892"/>
                    <a:pt x="5028" y="4886"/>
                    <a:pt x="5028" y="4875"/>
                  </a:cubicBezTo>
                  <a:cubicBezTo>
                    <a:pt x="5028" y="4875"/>
                    <a:pt x="5028" y="4848"/>
                    <a:pt x="5055" y="4821"/>
                  </a:cubicBezTo>
                  <a:cubicBezTo>
                    <a:pt x="5079" y="4797"/>
                    <a:pt x="5093" y="4783"/>
                    <a:pt x="5098" y="4783"/>
                  </a:cubicBezTo>
                  <a:close/>
                  <a:moveTo>
                    <a:pt x="5001" y="4848"/>
                  </a:moveTo>
                  <a:lnTo>
                    <a:pt x="4948" y="4928"/>
                  </a:lnTo>
                  <a:cubicBezTo>
                    <a:pt x="4894" y="5009"/>
                    <a:pt x="4867" y="5090"/>
                    <a:pt x="4867" y="5117"/>
                  </a:cubicBezTo>
                  <a:cubicBezTo>
                    <a:pt x="4867" y="5143"/>
                    <a:pt x="4867" y="5143"/>
                    <a:pt x="4867" y="5170"/>
                  </a:cubicBezTo>
                  <a:cubicBezTo>
                    <a:pt x="4840" y="5170"/>
                    <a:pt x="4840" y="5143"/>
                    <a:pt x="4840" y="5063"/>
                  </a:cubicBezTo>
                  <a:cubicBezTo>
                    <a:pt x="4867" y="5009"/>
                    <a:pt x="4867" y="4955"/>
                    <a:pt x="4867" y="4928"/>
                  </a:cubicBezTo>
                  <a:cubicBezTo>
                    <a:pt x="4894" y="4928"/>
                    <a:pt x="4921" y="4902"/>
                    <a:pt x="4948" y="4875"/>
                  </a:cubicBezTo>
                  <a:lnTo>
                    <a:pt x="5001" y="4848"/>
                  </a:lnTo>
                  <a:close/>
                  <a:moveTo>
                    <a:pt x="4813" y="4982"/>
                  </a:moveTo>
                  <a:cubicBezTo>
                    <a:pt x="4840" y="4982"/>
                    <a:pt x="4813" y="5036"/>
                    <a:pt x="4813" y="5143"/>
                  </a:cubicBezTo>
                  <a:cubicBezTo>
                    <a:pt x="4786" y="5224"/>
                    <a:pt x="4759" y="5305"/>
                    <a:pt x="4759" y="5332"/>
                  </a:cubicBezTo>
                  <a:cubicBezTo>
                    <a:pt x="4752" y="5339"/>
                    <a:pt x="4746" y="5345"/>
                    <a:pt x="4743" y="5345"/>
                  </a:cubicBezTo>
                  <a:cubicBezTo>
                    <a:pt x="4735" y="5345"/>
                    <a:pt x="4740" y="5312"/>
                    <a:pt x="4759" y="5197"/>
                  </a:cubicBezTo>
                  <a:cubicBezTo>
                    <a:pt x="4759" y="5036"/>
                    <a:pt x="4786" y="5009"/>
                    <a:pt x="4786" y="4982"/>
                  </a:cubicBezTo>
                  <a:close/>
                  <a:moveTo>
                    <a:pt x="4948" y="5143"/>
                  </a:moveTo>
                  <a:cubicBezTo>
                    <a:pt x="4948" y="5144"/>
                    <a:pt x="4840" y="5385"/>
                    <a:pt x="4813" y="5385"/>
                  </a:cubicBezTo>
                  <a:cubicBezTo>
                    <a:pt x="4813" y="5385"/>
                    <a:pt x="4813" y="5385"/>
                    <a:pt x="4813" y="5359"/>
                  </a:cubicBezTo>
                  <a:cubicBezTo>
                    <a:pt x="4813" y="5359"/>
                    <a:pt x="4840" y="5278"/>
                    <a:pt x="4867" y="5224"/>
                  </a:cubicBezTo>
                  <a:cubicBezTo>
                    <a:pt x="4921" y="5170"/>
                    <a:pt x="4948" y="5144"/>
                    <a:pt x="4948" y="5143"/>
                  </a:cubicBezTo>
                  <a:close/>
                  <a:moveTo>
                    <a:pt x="4733" y="5090"/>
                  </a:moveTo>
                  <a:lnTo>
                    <a:pt x="4706" y="5251"/>
                  </a:lnTo>
                  <a:cubicBezTo>
                    <a:pt x="4706" y="5385"/>
                    <a:pt x="4706" y="5439"/>
                    <a:pt x="4679" y="5493"/>
                  </a:cubicBezTo>
                  <a:cubicBezTo>
                    <a:pt x="4652" y="5520"/>
                    <a:pt x="4625" y="5547"/>
                    <a:pt x="4625" y="5573"/>
                  </a:cubicBezTo>
                  <a:lnTo>
                    <a:pt x="4625" y="5573"/>
                  </a:lnTo>
                  <a:cubicBezTo>
                    <a:pt x="4625" y="5569"/>
                    <a:pt x="4626" y="5463"/>
                    <a:pt x="4652" y="5332"/>
                  </a:cubicBezTo>
                  <a:cubicBezTo>
                    <a:pt x="4679" y="5090"/>
                    <a:pt x="4679" y="5090"/>
                    <a:pt x="4706" y="5090"/>
                  </a:cubicBezTo>
                  <a:close/>
                  <a:moveTo>
                    <a:pt x="4107" y="5610"/>
                  </a:moveTo>
                  <a:cubicBezTo>
                    <a:pt x="4110" y="5610"/>
                    <a:pt x="4103" y="5623"/>
                    <a:pt x="4087" y="5654"/>
                  </a:cubicBezTo>
                  <a:cubicBezTo>
                    <a:pt x="4072" y="5686"/>
                    <a:pt x="4065" y="5699"/>
                    <a:pt x="4062" y="5699"/>
                  </a:cubicBezTo>
                  <a:cubicBezTo>
                    <a:pt x="4060" y="5699"/>
                    <a:pt x="4060" y="5692"/>
                    <a:pt x="4060" y="5681"/>
                  </a:cubicBezTo>
                  <a:cubicBezTo>
                    <a:pt x="4060" y="5654"/>
                    <a:pt x="4087" y="5654"/>
                    <a:pt x="4087" y="5627"/>
                  </a:cubicBezTo>
                  <a:cubicBezTo>
                    <a:pt x="4098" y="5616"/>
                    <a:pt x="4105" y="5610"/>
                    <a:pt x="4107" y="5610"/>
                  </a:cubicBezTo>
                  <a:close/>
                  <a:moveTo>
                    <a:pt x="4679" y="4902"/>
                  </a:moveTo>
                  <a:cubicBezTo>
                    <a:pt x="4679" y="4902"/>
                    <a:pt x="4679" y="4928"/>
                    <a:pt x="4652" y="4928"/>
                  </a:cubicBezTo>
                  <a:cubicBezTo>
                    <a:pt x="4625" y="4955"/>
                    <a:pt x="4598" y="4955"/>
                    <a:pt x="4356" y="4982"/>
                  </a:cubicBezTo>
                  <a:cubicBezTo>
                    <a:pt x="4195" y="4982"/>
                    <a:pt x="4060" y="5009"/>
                    <a:pt x="4060" y="5009"/>
                  </a:cubicBezTo>
                  <a:cubicBezTo>
                    <a:pt x="4034" y="5023"/>
                    <a:pt x="4040" y="5029"/>
                    <a:pt x="4081" y="5029"/>
                  </a:cubicBezTo>
                  <a:cubicBezTo>
                    <a:pt x="4121" y="5029"/>
                    <a:pt x="4195" y="5023"/>
                    <a:pt x="4302" y="5009"/>
                  </a:cubicBezTo>
                  <a:lnTo>
                    <a:pt x="4571" y="5009"/>
                  </a:lnTo>
                  <a:cubicBezTo>
                    <a:pt x="4571" y="5009"/>
                    <a:pt x="4571" y="5009"/>
                    <a:pt x="4544" y="5036"/>
                  </a:cubicBezTo>
                  <a:cubicBezTo>
                    <a:pt x="4491" y="5063"/>
                    <a:pt x="4491" y="5063"/>
                    <a:pt x="4302" y="5090"/>
                  </a:cubicBezTo>
                  <a:lnTo>
                    <a:pt x="4114" y="5090"/>
                  </a:lnTo>
                  <a:cubicBezTo>
                    <a:pt x="4087" y="5090"/>
                    <a:pt x="4087" y="5090"/>
                    <a:pt x="4114" y="5117"/>
                  </a:cubicBezTo>
                  <a:cubicBezTo>
                    <a:pt x="4141" y="5117"/>
                    <a:pt x="4410" y="5117"/>
                    <a:pt x="4437" y="5090"/>
                  </a:cubicBezTo>
                  <a:cubicBezTo>
                    <a:pt x="4464" y="5090"/>
                    <a:pt x="4464" y="5090"/>
                    <a:pt x="4437" y="5117"/>
                  </a:cubicBezTo>
                  <a:cubicBezTo>
                    <a:pt x="4437" y="5117"/>
                    <a:pt x="4329" y="5143"/>
                    <a:pt x="4195" y="5143"/>
                  </a:cubicBezTo>
                  <a:cubicBezTo>
                    <a:pt x="3980" y="5170"/>
                    <a:pt x="3953" y="5170"/>
                    <a:pt x="3953" y="5170"/>
                  </a:cubicBezTo>
                  <a:lnTo>
                    <a:pt x="4383" y="5170"/>
                  </a:lnTo>
                  <a:cubicBezTo>
                    <a:pt x="4383" y="5170"/>
                    <a:pt x="4249" y="5197"/>
                    <a:pt x="4114" y="5197"/>
                  </a:cubicBezTo>
                  <a:cubicBezTo>
                    <a:pt x="3980" y="5197"/>
                    <a:pt x="3845" y="5224"/>
                    <a:pt x="3845" y="5224"/>
                  </a:cubicBezTo>
                  <a:lnTo>
                    <a:pt x="4276" y="5224"/>
                  </a:lnTo>
                  <a:cubicBezTo>
                    <a:pt x="4276" y="5224"/>
                    <a:pt x="4222" y="5224"/>
                    <a:pt x="4141" y="5278"/>
                  </a:cubicBezTo>
                  <a:cubicBezTo>
                    <a:pt x="4034" y="5305"/>
                    <a:pt x="3926" y="5332"/>
                    <a:pt x="3899" y="5359"/>
                  </a:cubicBezTo>
                  <a:cubicBezTo>
                    <a:pt x="3845" y="5359"/>
                    <a:pt x="3792" y="5385"/>
                    <a:pt x="3603" y="5385"/>
                  </a:cubicBezTo>
                  <a:cubicBezTo>
                    <a:pt x="3361" y="5385"/>
                    <a:pt x="3361" y="5385"/>
                    <a:pt x="3361" y="5412"/>
                  </a:cubicBezTo>
                  <a:lnTo>
                    <a:pt x="3738" y="5412"/>
                  </a:lnTo>
                  <a:cubicBezTo>
                    <a:pt x="3738" y="5412"/>
                    <a:pt x="3281" y="5601"/>
                    <a:pt x="3146" y="5627"/>
                  </a:cubicBezTo>
                  <a:cubicBezTo>
                    <a:pt x="3093" y="5654"/>
                    <a:pt x="2985" y="5681"/>
                    <a:pt x="2931" y="5681"/>
                  </a:cubicBezTo>
                  <a:cubicBezTo>
                    <a:pt x="2869" y="5694"/>
                    <a:pt x="2836" y="5700"/>
                    <a:pt x="2821" y="5706"/>
                  </a:cubicBezTo>
                  <a:lnTo>
                    <a:pt x="2821" y="5706"/>
                  </a:lnTo>
                  <a:cubicBezTo>
                    <a:pt x="2876" y="5673"/>
                    <a:pt x="2944" y="5634"/>
                    <a:pt x="3012" y="5601"/>
                  </a:cubicBezTo>
                  <a:cubicBezTo>
                    <a:pt x="3120" y="5547"/>
                    <a:pt x="3227" y="5493"/>
                    <a:pt x="3227" y="5466"/>
                  </a:cubicBezTo>
                  <a:cubicBezTo>
                    <a:pt x="3281" y="5439"/>
                    <a:pt x="3281" y="5385"/>
                    <a:pt x="3254" y="5359"/>
                  </a:cubicBezTo>
                  <a:lnTo>
                    <a:pt x="3227" y="5332"/>
                  </a:lnTo>
                  <a:lnTo>
                    <a:pt x="3335" y="5278"/>
                  </a:lnTo>
                  <a:cubicBezTo>
                    <a:pt x="3442" y="5197"/>
                    <a:pt x="3523" y="5143"/>
                    <a:pt x="3792" y="5036"/>
                  </a:cubicBezTo>
                  <a:cubicBezTo>
                    <a:pt x="3926" y="4982"/>
                    <a:pt x="4034" y="4955"/>
                    <a:pt x="4060" y="4928"/>
                  </a:cubicBezTo>
                  <a:cubicBezTo>
                    <a:pt x="4087" y="4928"/>
                    <a:pt x="4168" y="4928"/>
                    <a:pt x="4383" y="4902"/>
                  </a:cubicBezTo>
                  <a:close/>
                  <a:moveTo>
                    <a:pt x="3630" y="5735"/>
                  </a:moveTo>
                  <a:cubicBezTo>
                    <a:pt x="3630" y="5735"/>
                    <a:pt x="3630" y="5735"/>
                    <a:pt x="3629" y="5735"/>
                  </a:cubicBezTo>
                  <a:lnTo>
                    <a:pt x="3629" y="5735"/>
                  </a:lnTo>
                  <a:cubicBezTo>
                    <a:pt x="3630" y="5735"/>
                    <a:pt x="3630" y="5735"/>
                    <a:pt x="3630" y="5735"/>
                  </a:cubicBezTo>
                  <a:close/>
                  <a:moveTo>
                    <a:pt x="4786" y="5385"/>
                  </a:moveTo>
                  <a:lnTo>
                    <a:pt x="4759" y="5654"/>
                  </a:lnTo>
                  <a:cubicBezTo>
                    <a:pt x="4733" y="5789"/>
                    <a:pt x="4706" y="5923"/>
                    <a:pt x="4706" y="5950"/>
                  </a:cubicBezTo>
                  <a:lnTo>
                    <a:pt x="4679" y="5977"/>
                  </a:lnTo>
                  <a:lnTo>
                    <a:pt x="4652" y="5950"/>
                  </a:lnTo>
                  <a:cubicBezTo>
                    <a:pt x="4625" y="5923"/>
                    <a:pt x="4571" y="5923"/>
                    <a:pt x="4571" y="5923"/>
                  </a:cubicBezTo>
                  <a:cubicBezTo>
                    <a:pt x="4544" y="5923"/>
                    <a:pt x="4544" y="5923"/>
                    <a:pt x="4544" y="5896"/>
                  </a:cubicBezTo>
                  <a:cubicBezTo>
                    <a:pt x="4544" y="5896"/>
                    <a:pt x="4571" y="5869"/>
                    <a:pt x="4571" y="5842"/>
                  </a:cubicBezTo>
                  <a:cubicBezTo>
                    <a:pt x="4571" y="5823"/>
                    <a:pt x="4571" y="5804"/>
                    <a:pt x="4581" y="5804"/>
                  </a:cubicBezTo>
                  <a:cubicBezTo>
                    <a:pt x="4585" y="5804"/>
                    <a:pt x="4590" y="5808"/>
                    <a:pt x="4598" y="5816"/>
                  </a:cubicBezTo>
                  <a:cubicBezTo>
                    <a:pt x="4598" y="5816"/>
                    <a:pt x="4625" y="5789"/>
                    <a:pt x="4625" y="5762"/>
                  </a:cubicBezTo>
                  <a:cubicBezTo>
                    <a:pt x="4625" y="5708"/>
                    <a:pt x="4652" y="5654"/>
                    <a:pt x="4652" y="5627"/>
                  </a:cubicBezTo>
                  <a:lnTo>
                    <a:pt x="4679" y="5574"/>
                  </a:lnTo>
                  <a:lnTo>
                    <a:pt x="4679" y="5654"/>
                  </a:lnTo>
                  <a:cubicBezTo>
                    <a:pt x="4679" y="5735"/>
                    <a:pt x="4679" y="5816"/>
                    <a:pt x="4679" y="5816"/>
                  </a:cubicBezTo>
                  <a:cubicBezTo>
                    <a:pt x="4679" y="5816"/>
                    <a:pt x="4706" y="5762"/>
                    <a:pt x="4706" y="5654"/>
                  </a:cubicBezTo>
                  <a:cubicBezTo>
                    <a:pt x="4706" y="5520"/>
                    <a:pt x="4733" y="5493"/>
                    <a:pt x="4759" y="5439"/>
                  </a:cubicBezTo>
                  <a:lnTo>
                    <a:pt x="4786" y="5385"/>
                  </a:lnTo>
                  <a:close/>
                  <a:moveTo>
                    <a:pt x="4227" y="5287"/>
                  </a:moveTo>
                  <a:cubicBezTo>
                    <a:pt x="4244" y="5287"/>
                    <a:pt x="4249" y="5294"/>
                    <a:pt x="4249" y="5305"/>
                  </a:cubicBezTo>
                  <a:cubicBezTo>
                    <a:pt x="4114" y="5412"/>
                    <a:pt x="3926" y="5574"/>
                    <a:pt x="3926" y="5574"/>
                  </a:cubicBezTo>
                  <a:cubicBezTo>
                    <a:pt x="3899" y="5574"/>
                    <a:pt x="3630" y="5627"/>
                    <a:pt x="3630" y="5654"/>
                  </a:cubicBezTo>
                  <a:cubicBezTo>
                    <a:pt x="3630" y="5654"/>
                    <a:pt x="3792" y="5627"/>
                    <a:pt x="3899" y="5601"/>
                  </a:cubicBezTo>
                  <a:lnTo>
                    <a:pt x="3899" y="5601"/>
                  </a:lnTo>
                  <a:cubicBezTo>
                    <a:pt x="3899" y="5601"/>
                    <a:pt x="3872" y="5654"/>
                    <a:pt x="3792" y="5708"/>
                  </a:cubicBezTo>
                  <a:cubicBezTo>
                    <a:pt x="3684" y="5816"/>
                    <a:pt x="3684" y="5816"/>
                    <a:pt x="3630" y="5816"/>
                  </a:cubicBezTo>
                  <a:cubicBezTo>
                    <a:pt x="3469" y="5816"/>
                    <a:pt x="2663" y="5950"/>
                    <a:pt x="2663" y="5950"/>
                  </a:cubicBezTo>
                  <a:cubicBezTo>
                    <a:pt x="2663" y="5963"/>
                    <a:pt x="2669" y="5970"/>
                    <a:pt x="2706" y="5970"/>
                  </a:cubicBezTo>
                  <a:cubicBezTo>
                    <a:pt x="2743" y="5970"/>
                    <a:pt x="2810" y="5963"/>
                    <a:pt x="2931" y="5950"/>
                  </a:cubicBezTo>
                  <a:cubicBezTo>
                    <a:pt x="3146" y="5896"/>
                    <a:pt x="3657" y="5842"/>
                    <a:pt x="3657" y="5842"/>
                  </a:cubicBezTo>
                  <a:lnTo>
                    <a:pt x="3657" y="5842"/>
                  </a:lnTo>
                  <a:lnTo>
                    <a:pt x="3630" y="5869"/>
                  </a:lnTo>
                  <a:cubicBezTo>
                    <a:pt x="3603" y="5896"/>
                    <a:pt x="3550" y="5896"/>
                    <a:pt x="3388" y="5923"/>
                  </a:cubicBezTo>
                  <a:cubicBezTo>
                    <a:pt x="3173" y="5950"/>
                    <a:pt x="2636" y="6058"/>
                    <a:pt x="2582" y="6084"/>
                  </a:cubicBezTo>
                  <a:cubicBezTo>
                    <a:pt x="2582" y="6084"/>
                    <a:pt x="2689" y="6084"/>
                    <a:pt x="2797" y="6058"/>
                  </a:cubicBezTo>
                  <a:cubicBezTo>
                    <a:pt x="2958" y="6004"/>
                    <a:pt x="3415" y="5950"/>
                    <a:pt x="3523" y="5923"/>
                  </a:cubicBezTo>
                  <a:lnTo>
                    <a:pt x="3577" y="5923"/>
                  </a:lnTo>
                  <a:lnTo>
                    <a:pt x="3550" y="5950"/>
                  </a:lnTo>
                  <a:cubicBezTo>
                    <a:pt x="3550" y="5977"/>
                    <a:pt x="3496" y="6004"/>
                    <a:pt x="3335" y="6031"/>
                  </a:cubicBezTo>
                  <a:cubicBezTo>
                    <a:pt x="3227" y="6031"/>
                    <a:pt x="3066" y="6084"/>
                    <a:pt x="2958" y="6111"/>
                  </a:cubicBezTo>
                  <a:cubicBezTo>
                    <a:pt x="2851" y="6138"/>
                    <a:pt x="2689" y="6192"/>
                    <a:pt x="2609" y="6192"/>
                  </a:cubicBezTo>
                  <a:cubicBezTo>
                    <a:pt x="2512" y="6224"/>
                    <a:pt x="2454" y="6247"/>
                    <a:pt x="2429" y="6260"/>
                  </a:cubicBezTo>
                  <a:lnTo>
                    <a:pt x="2429" y="6260"/>
                  </a:lnTo>
                  <a:cubicBezTo>
                    <a:pt x="2440" y="6231"/>
                    <a:pt x="2417" y="6192"/>
                    <a:pt x="2394" y="6192"/>
                  </a:cubicBezTo>
                  <a:cubicBezTo>
                    <a:pt x="2367" y="6165"/>
                    <a:pt x="2340" y="6165"/>
                    <a:pt x="2340" y="6165"/>
                  </a:cubicBezTo>
                  <a:cubicBezTo>
                    <a:pt x="2340" y="6138"/>
                    <a:pt x="2474" y="5977"/>
                    <a:pt x="2582" y="5896"/>
                  </a:cubicBezTo>
                  <a:cubicBezTo>
                    <a:pt x="2602" y="5857"/>
                    <a:pt x="2636" y="5832"/>
                    <a:pt x="2652" y="5832"/>
                  </a:cubicBezTo>
                  <a:cubicBezTo>
                    <a:pt x="2659" y="5832"/>
                    <a:pt x="2663" y="5835"/>
                    <a:pt x="2663" y="5842"/>
                  </a:cubicBezTo>
                  <a:cubicBezTo>
                    <a:pt x="2689" y="5842"/>
                    <a:pt x="2797" y="5816"/>
                    <a:pt x="2931" y="5816"/>
                  </a:cubicBezTo>
                  <a:cubicBezTo>
                    <a:pt x="3039" y="5789"/>
                    <a:pt x="3254" y="5789"/>
                    <a:pt x="3388" y="5762"/>
                  </a:cubicBezTo>
                  <a:cubicBezTo>
                    <a:pt x="3495" y="5762"/>
                    <a:pt x="3601" y="5736"/>
                    <a:pt x="3629" y="5735"/>
                  </a:cubicBezTo>
                  <a:lnTo>
                    <a:pt x="3629" y="5735"/>
                  </a:lnTo>
                  <a:cubicBezTo>
                    <a:pt x="3621" y="5735"/>
                    <a:pt x="3556" y="5737"/>
                    <a:pt x="3308" y="5762"/>
                  </a:cubicBezTo>
                  <a:cubicBezTo>
                    <a:pt x="3120" y="5762"/>
                    <a:pt x="2931" y="5789"/>
                    <a:pt x="2851" y="5789"/>
                  </a:cubicBezTo>
                  <a:cubicBezTo>
                    <a:pt x="2797" y="5789"/>
                    <a:pt x="2743" y="5801"/>
                    <a:pt x="2713" y="5801"/>
                  </a:cubicBezTo>
                  <a:cubicBezTo>
                    <a:pt x="2698" y="5801"/>
                    <a:pt x="2689" y="5798"/>
                    <a:pt x="2689" y="5789"/>
                  </a:cubicBezTo>
                  <a:cubicBezTo>
                    <a:pt x="2689" y="5789"/>
                    <a:pt x="2739" y="5755"/>
                    <a:pt x="2812" y="5712"/>
                  </a:cubicBezTo>
                  <a:lnTo>
                    <a:pt x="2812" y="5712"/>
                  </a:lnTo>
                  <a:cubicBezTo>
                    <a:pt x="2806" y="5718"/>
                    <a:pt x="2813" y="5724"/>
                    <a:pt x="2824" y="5735"/>
                  </a:cubicBezTo>
                  <a:cubicBezTo>
                    <a:pt x="2829" y="5740"/>
                    <a:pt x="2839" y="5742"/>
                    <a:pt x="2855" y="5742"/>
                  </a:cubicBezTo>
                  <a:cubicBezTo>
                    <a:pt x="2927" y="5742"/>
                    <a:pt x="3104" y="5694"/>
                    <a:pt x="3281" y="5627"/>
                  </a:cubicBezTo>
                  <a:cubicBezTo>
                    <a:pt x="3361" y="5601"/>
                    <a:pt x="3550" y="5547"/>
                    <a:pt x="3684" y="5466"/>
                  </a:cubicBezTo>
                  <a:cubicBezTo>
                    <a:pt x="3845" y="5412"/>
                    <a:pt x="4007" y="5359"/>
                    <a:pt x="4060" y="5332"/>
                  </a:cubicBezTo>
                  <a:cubicBezTo>
                    <a:pt x="4155" y="5300"/>
                    <a:pt x="4203" y="5287"/>
                    <a:pt x="4227" y="5287"/>
                  </a:cubicBezTo>
                  <a:close/>
                  <a:moveTo>
                    <a:pt x="3577" y="6111"/>
                  </a:moveTo>
                  <a:lnTo>
                    <a:pt x="3577" y="6165"/>
                  </a:lnTo>
                  <a:cubicBezTo>
                    <a:pt x="3577" y="6192"/>
                    <a:pt x="3577" y="6219"/>
                    <a:pt x="3550" y="6246"/>
                  </a:cubicBezTo>
                  <a:cubicBezTo>
                    <a:pt x="3550" y="6273"/>
                    <a:pt x="3523" y="6326"/>
                    <a:pt x="3523" y="6353"/>
                  </a:cubicBezTo>
                  <a:cubicBezTo>
                    <a:pt x="3502" y="6385"/>
                    <a:pt x="3489" y="6400"/>
                    <a:pt x="3481" y="6400"/>
                  </a:cubicBezTo>
                  <a:cubicBezTo>
                    <a:pt x="3469" y="6400"/>
                    <a:pt x="3469" y="6365"/>
                    <a:pt x="3469" y="6299"/>
                  </a:cubicBezTo>
                  <a:cubicBezTo>
                    <a:pt x="3496" y="6219"/>
                    <a:pt x="3496" y="6219"/>
                    <a:pt x="3550" y="6165"/>
                  </a:cubicBezTo>
                  <a:lnTo>
                    <a:pt x="3577" y="6111"/>
                  </a:lnTo>
                  <a:close/>
                  <a:moveTo>
                    <a:pt x="3469" y="6058"/>
                  </a:moveTo>
                  <a:cubicBezTo>
                    <a:pt x="3469" y="6058"/>
                    <a:pt x="3442" y="6084"/>
                    <a:pt x="3415" y="6111"/>
                  </a:cubicBezTo>
                  <a:cubicBezTo>
                    <a:pt x="3335" y="6165"/>
                    <a:pt x="3281" y="6219"/>
                    <a:pt x="2851" y="6380"/>
                  </a:cubicBezTo>
                  <a:cubicBezTo>
                    <a:pt x="2703" y="6447"/>
                    <a:pt x="2622" y="6481"/>
                    <a:pt x="2612" y="6481"/>
                  </a:cubicBezTo>
                  <a:cubicBezTo>
                    <a:pt x="2602" y="6481"/>
                    <a:pt x="2663" y="6447"/>
                    <a:pt x="2797" y="6380"/>
                  </a:cubicBezTo>
                  <a:cubicBezTo>
                    <a:pt x="2985" y="6273"/>
                    <a:pt x="3120" y="6192"/>
                    <a:pt x="3281" y="6111"/>
                  </a:cubicBezTo>
                  <a:cubicBezTo>
                    <a:pt x="3361" y="6084"/>
                    <a:pt x="3469" y="6058"/>
                    <a:pt x="3469" y="6058"/>
                  </a:cubicBezTo>
                  <a:close/>
                  <a:moveTo>
                    <a:pt x="4518" y="5977"/>
                  </a:moveTo>
                  <a:lnTo>
                    <a:pt x="4518" y="6138"/>
                  </a:lnTo>
                  <a:cubicBezTo>
                    <a:pt x="4518" y="6299"/>
                    <a:pt x="4491" y="6568"/>
                    <a:pt x="4464" y="6595"/>
                  </a:cubicBezTo>
                  <a:cubicBezTo>
                    <a:pt x="4464" y="6595"/>
                    <a:pt x="4437" y="6568"/>
                    <a:pt x="4437" y="6568"/>
                  </a:cubicBezTo>
                  <a:cubicBezTo>
                    <a:pt x="4383" y="6541"/>
                    <a:pt x="4383" y="6541"/>
                    <a:pt x="4410" y="6434"/>
                  </a:cubicBezTo>
                  <a:cubicBezTo>
                    <a:pt x="4410" y="6380"/>
                    <a:pt x="4437" y="6273"/>
                    <a:pt x="4491" y="6165"/>
                  </a:cubicBezTo>
                  <a:lnTo>
                    <a:pt x="4518" y="5977"/>
                  </a:lnTo>
                  <a:close/>
                  <a:moveTo>
                    <a:pt x="3308" y="6219"/>
                  </a:moveTo>
                  <a:cubicBezTo>
                    <a:pt x="3308" y="6219"/>
                    <a:pt x="3281" y="6273"/>
                    <a:pt x="3254" y="6299"/>
                  </a:cubicBezTo>
                  <a:lnTo>
                    <a:pt x="3173" y="6380"/>
                  </a:lnTo>
                  <a:lnTo>
                    <a:pt x="3012" y="6434"/>
                  </a:lnTo>
                  <a:cubicBezTo>
                    <a:pt x="2931" y="6461"/>
                    <a:pt x="2716" y="6541"/>
                    <a:pt x="2555" y="6595"/>
                  </a:cubicBezTo>
                  <a:cubicBezTo>
                    <a:pt x="2423" y="6639"/>
                    <a:pt x="2309" y="6683"/>
                    <a:pt x="2272" y="6683"/>
                  </a:cubicBezTo>
                  <a:cubicBezTo>
                    <a:pt x="2264" y="6683"/>
                    <a:pt x="2259" y="6681"/>
                    <a:pt x="2259" y="6676"/>
                  </a:cubicBezTo>
                  <a:cubicBezTo>
                    <a:pt x="2286" y="6676"/>
                    <a:pt x="2340" y="6649"/>
                    <a:pt x="2421" y="6595"/>
                  </a:cubicBezTo>
                  <a:cubicBezTo>
                    <a:pt x="2501" y="6541"/>
                    <a:pt x="2555" y="6515"/>
                    <a:pt x="2582" y="6515"/>
                  </a:cubicBezTo>
                  <a:cubicBezTo>
                    <a:pt x="2582" y="6515"/>
                    <a:pt x="2824" y="6434"/>
                    <a:pt x="3120" y="6299"/>
                  </a:cubicBezTo>
                  <a:cubicBezTo>
                    <a:pt x="3227" y="6273"/>
                    <a:pt x="3308" y="6219"/>
                    <a:pt x="3308" y="6219"/>
                  </a:cubicBezTo>
                  <a:close/>
                  <a:moveTo>
                    <a:pt x="3227" y="6058"/>
                  </a:moveTo>
                  <a:cubicBezTo>
                    <a:pt x="3227" y="6058"/>
                    <a:pt x="3200" y="6084"/>
                    <a:pt x="3146" y="6111"/>
                  </a:cubicBezTo>
                  <a:cubicBezTo>
                    <a:pt x="3012" y="6165"/>
                    <a:pt x="2824" y="6273"/>
                    <a:pt x="2501" y="6461"/>
                  </a:cubicBezTo>
                  <a:cubicBezTo>
                    <a:pt x="2125" y="6703"/>
                    <a:pt x="1964" y="6783"/>
                    <a:pt x="1829" y="6810"/>
                  </a:cubicBezTo>
                  <a:cubicBezTo>
                    <a:pt x="1775" y="6837"/>
                    <a:pt x="1722" y="6837"/>
                    <a:pt x="1722" y="6837"/>
                  </a:cubicBezTo>
                  <a:cubicBezTo>
                    <a:pt x="1722" y="6864"/>
                    <a:pt x="1722" y="6864"/>
                    <a:pt x="1748" y="6864"/>
                  </a:cubicBezTo>
                  <a:cubicBezTo>
                    <a:pt x="1802" y="6864"/>
                    <a:pt x="1802" y="6864"/>
                    <a:pt x="1695" y="6891"/>
                  </a:cubicBezTo>
                  <a:cubicBezTo>
                    <a:pt x="1675" y="6901"/>
                    <a:pt x="1663" y="6907"/>
                    <a:pt x="1659" y="6907"/>
                  </a:cubicBezTo>
                  <a:cubicBezTo>
                    <a:pt x="1652" y="6907"/>
                    <a:pt x="1670" y="6888"/>
                    <a:pt x="1722" y="6837"/>
                  </a:cubicBezTo>
                  <a:cubicBezTo>
                    <a:pt x="1748" y="6810"/>
                    <a:pt x="1829" y="6730"/>
                    <a:pt x="1910" y="6676"/>
                  </a:cubicBezTo>
                  <a:cubicBezTo>
                    <a:pt x="2071" y="6541"/>
                    <a:pt x="2071" y="6541"/>
                    <a:pt x="2205" y="6488"/>
                  </a:cubicBezTo>
                  <a:cubicBezTo>
                    <a:pt x="2286" y="6461"/>
                    <a:pt x="2340" y="6434"/>
                    <a:pt x="2340" y="6434"/>
                  </a:cubicBezTo>
                  <a:lnTo>
                    <a:pt x="2340" y="6434"/>
                  </a:lnTo>
                  <a:cubicBezTo>
                    <a:pt x="2340" y="6434"/>
                    <a:pt x="2286" y="6434"/>
                    <a:pt x="2259" y="6461"/>
                  </a:cubicBezTo>
                  <a:cubicBezTo>
                    <a:pt x="2205" y="6461"/>
                    <a:pt x="2152" y="6488"/>
                    <a:pt x="2152" y="6488"/>
                  </a:cubicBezTo>
                  <a:cubicBezTo>
                    <a:pt x="2152" y="6461"/>
                    <a:pt x="2205" y="6434"/>
                    <a:pt x="2286" y="6380"/>
                  </a:cubicBezTo>
                  <a:cubicBezTo>
                    <a:pt x="2340" y="6326"/>
                    <a:pt x="2421" y="6273"/>
                    <a:pt x="2421" y="6273"/>
                  </a:cubicBezTo>
                  <a:cubicBezTo>
                    <a:pt x="2447" y="6273"/>
                    <a:pt x="2797" y="6192"/>
                    <a:pt x="2985" y="6138"/>
                  </a:cubicBezTo>
                  <a:cubicBezTo>
                    <a:pt x="3146" y="6084"/>
                    <a:pt x="3227" y="6058"/>
                    <a:pt x="3227" y="6058"/>
                  </a:cubicBezTo>
                  <a:close/>
                  <a:moveTo>
                    <a:pt x="3062" y="6736"/>
                  </a:moveTo>
                  <a:cubicBezTo>
                    <a:pt x="3066" y="6736"/>
                    <a:pt x="3066" y="6743"/>
                    <a:pt x="3066" y="6757"/>
                  </a:cubicBezTo>
                  <a:cubicBezTo>
                    <a:pt x="3039" y="6837"/>
                    <a:pt x="3012" y="6918"/>
                    <a:pt x="2985" y="6918"/>
                  </a:cubicBezTo>
                  <a:cubicBezTo>
                    <a:pt x="2985" y="6891"/>
                    <a:pt x="3012" y="6810"/>
                    <a:pt x="3039" y="6757"/>
                  </a:cubicBezTo>
                  <a:cubicBezTo>
                    <a:pt x="3052" y="6743"/>
                    <a:pt x="3059" y="6736"/>
                    <a:pt x="3062" y="6736"/>
                  </a:cubicBezTo>
                  <a:close/>
                  <a:moveTo>
                    <a:pt x="3140" y="6432"/>
                  </a:moveTo>
                  <a:cubicBezTo>
                    <a:pt x="3143" y="6432"/>
                    <a:pt x="3145" y="6433"/>
                    <a:pt x="3146" y="6434"/>
                  </a:cubicBezTo>
                  <a:cubicBezTo>
                    <a:pt x="3146" y="6434"/>
                    <a:pt x="3120" y="6461"/>
                    <a:pt x="3093" y="6488"/>
                  </a:cubicBezTo>
                  <a:cubicBezTo>
                    <a:pt x="3066" y="6541"/>
                    <a:pt x="3039" y="6541"/>
                    <a:pt x="2904" y="6595"/>
                  </a:cubicBezTo>
                  <a:cubicBezTo>
                    <a:pt x="2609" y="6730"/>
                    <a:pt x="2367" y="6810"/>
                    <a:pt x="2044" y="6891"/>
                  </a:cubicBezTo>
                  <a:cubicBezTo>
                    <a:pt x="1883" y="6918"/>
                    <a:pt x="1856" y="6918"/>
                    <a:pt x="1856" y="6945"/>
                  </a:cubicBezTo>
                  <a:cubicBezTo>
                    <a:pt x="1883" y="6945"/>
                    <a:pt x="2179" y="6864"/>
                    <a:pt x="2394" y="6810"/>
                  </a:cubicBezTo>
                  <a:cubicBezTo>
                    <a:pt x="2582" y="6757"/>
                    <a:pt x="2689" y="6730"/>
                    <a:pt x="2851" y="6649"/>
                  </a:cubicBezTo>
                  <a:cubicBezTo>
                    <a:pt x="2931" y="6622"/>
                    <a:pt x="3012" y="6595"/>
                    <a:pt x="3012" y="6595"/>
                  </a:cubicBezTo>
                  <a:lnTo>
                    <a:pt x="3012" y="6595"/>
                  </a:lnTo>
                  <a:cubicBezTo>
                    <a:pt x="3012" y="6595"/>
                    <a:pt x="2985" y="6622"/>
                    <a:pt x="2958" y="6649"/>
                  </a:cubicBezTo>
                  <a:cubicBezTo>
                    <a:pt x="2931" y="6703"/>
                    <a:pt x="2904" y="6730"/>
                    <a:pt x="2797" y="6757"/>
                  </a:cubicBezTo>
                  <a:cubicBezTo>
                    <a:pt x="2689" y="6810"/>
                    <a:pt x="2447" y="6918"/>
                    <a:pt x="2421" y="6945"/>
                  </a:cubicBezTo>
                  <a:cubicBezTo>
                    <a:pt x="2413" y="6952"/>
                    <a:pt x="2412" y="6955"/>
                    <a:pt x="2416" y="6955"/>
                  </a:cubicBezTo>
                  <a:cubicBezTo>
                    <a:pt x="2428" y="6955"/>
                    <a:pt x="2483" y="6930"/>
                    <a:pt x="2582" y="6891"/>
                  </a:cubicBezTo>
                  <a:cubicBezTo>
                    <a:pt x="2663" y="6864"/>
                    <a:pt x="2743" y="6810"/>
                    <a:pt x="2797" y="6783"/>
                  </a:cubicBezTo>
                  <a:cubicBezTo>
                    <a:pt x="2837" y="6770"/>
                    <a:pt x="2857" y="6763"/>
                    <a:pt x="2864" y="6763"/>
                  </a:cubicBezTo>
                  <a:cubicBezTo>
                    <a:pt x="2871" y="6763"/>
                    <a:pt x="2864" y="6770"/>
                    <a:pt x="2851" y="6783"/>
                  </a:cubicBezTo>
                  <a:cubicBezTo>
                    <a:pt x="2824" y="6810"/>
                    <a:pt x="2824" y="6837"/>
                    <a:pt x="2797" y="6837"/>
                  </a:cubicBezTo>
                  <a:cubicBezTo>
                    <a:pt x="2797" y="6864"/>
                    <a:pt x="2716" y="6891"/>
                    <a:pt x="2582" y="6945"/>
                  </a:cubicBezTo>
                  <a:cubicBezTo>
                    <a:pt x="2474" y="6972"/>
                    <a:pt x="2340" y="7052"/>
                    <a:pt x="2259" y="7079"/>
                  </a:cubicBezTo>
                  <a:cubicBezTo>
                    <a:pt x="2125" y="7160"/>
                    <a:pt x="1990" y="7214"/>
                    <a:pt x="1856" y="7267"/>
                  </a:cubicBezTo>
                  <a:cubicBezTo>
                    <a:pt x="1748" y="7294"/>
                    <a:pt x="1748" y="7294"/>
                    <a:pt x="1775" y="7321"/>
                  </a:cubicBezTo>
                  <a:cubicBezTo>
                    <a:pt x="1775" y="7321"/>
                    <a:pt x="2098" y="7214"/>
                    <a:pt x="2259" y="7106"/>
                  </a:cubicBezTo>
                  <a:cubicBezTo>
                    <a:pt x="2367" y="7052"/>
                    <a:pt x="2689" y="6918"/>
                    <a:pt x="2716" y="6918"/>
                  </a:cubicBezTo>
                  <a:cubicBezTo>
                    <a:pt x="2743" y="6918"/>
                    <a:pt x="2689" y="6998"/>
                    <a:pt x="2636" y="7025"/>
                  </a:cubicBezTo>
                  <a:cubicBezTo>
                    <a:pt x="2636" y="7025"/>
                    <a:pt x="2555" y="7079"/>
                    <a:pt x="2474" y="7106"/>
                  </a:cubicBezTo>
                  <a:cubicBezTo>
                    <a:pt x="2259" y="7214"/>
                    <a:pt x="2152" y="7294"/>
                    <a:pt x="1910" y="7482"/>
                  </a:cubicBezTo>
                  <a:cubicBezTo>
                    <a:pt x="1587" y="7724"/>
                    <a:pt x="1372" y="7832"/>
                    <a:pt x="1157" y="7832"/>
                  </a:cubicBezTo>
                  <a:lnTo>
                    <a:pt x="1130" y="7859"/>
                  </a:lnTo>
                  <a:lnTo>
                    <a:pt x="1184" y="7778"/>
                  </a:lnTo>
                  <a:cubicBezTo>
                    <a:pt x="1238" y="7751"/>
                    <a:pt x="1291" y="7697"/>
                    <a:pt x="1291" y="7671"/>
                  </a:cubicBezTo>
                  <a:cubicBezTo>
                    <a:pt x="1291" y="7671"/>
                    <a:pt x="1291" y="7644"/>
                    <a:pt x="1291" y="7617"/>
                  </a:cubicBezTo>
                  <a:cubicBezTo>
                    <a:pt x="1291" y="7590"/>
                    <a:pt x="1291" y="7590"/>
                    <a:pt x="1291" y="7563"/>
                  </a:cubicBezTo>
                  <a:cubicBezTo>
                    <a:pt x="1318" y="7509"/>
                    <a:pt x="1533" y="7267"/>
                    <a:pt x="1614" y="7187"/>
                  </a:cubicBezTo>
                  <a:cubicBezTo>
                    <a:pt x="1748" y="7079"/>
                    <a:pt x="1748" y="7052"/>
                    <a:pt x="1668" y="6998"/>
                  </a:cubicBezTo>
                  <a:cubicBezTo>
                    <a:pt x="1641" y="6998"/>
                    <a:pt x="1614" y="6972"/>
                    <a:pt x="1614" y="6972"/>
                  </a:cubicBezTo>
                  <a:cubicBezTo>
                    <a:pt x="1614" y="6958"/>
                    <a:pt x="1614" y="6951"/>
                    <a:pt x="1617" y="6951"/>
                  </a:cubicBezTo>
                  <a:cubicBezTo>
                    <a:pt x="1621" y="6951"/>
                    <a:pt x="1627" y="6958"/>
                    <a:pt x="1641" y="6972"/>
                  </a:cubicBezTo>
                  <a:cubicBezTo>
                    <a:pt x="1641" y="6972"/>
                    <a:pt x="1695" y="6972"/>
                    <a:pt x="1856" y="6891"/>
                  </a:cubicBezTo>
                  <a:cubicBezTo>
                    <a:pt x="2115" y="6761"/>
                    <a:pt x="3047" y="6432"/>
                    <a:pt x="3140" y="6432"/>
                  </a:cubicBezTo>
                  <a:close/>
                  <a:moveTo>
                    <a:pt x="4652" y="5170"/>
                  </a:moveTo>
                  <a:lnTo>
                    <a:pt x="4625" y="5412"/>
                  </a:lnTo>
                  <a:cubicBezTo>
                    <a:pt x="4598" y="5627"/>
                    <a:pt x="4598" y="5654"/>
                    <a:pt x="4544" y="5762"/>
                  </a:cubicBezTo>
                  <a:cubicBezTo>
                    <a:pt x="4518" y="5869"/>
                    <a:pt x="4491" y="5950"/>
                    <a:pt x="4464" y="6058"/>
                  </a:cubicBezTo>
                  <a:cubicBezTo>
                    <a:pt x="4437" y="6111"/>
                    <a:pt x="4437" y="6219"/>
                    <a:pt x="4410" y="6273"/>
                  </a:cubicBezTo>
                  <a:cubicBezTo>
                    <a:pt x="4383" y="6353"/>
                    <a:pt x="4383" y="6434"/>
                    <a:pt x="4356" y="6488"/>
                  </a:cubicBezTo>
                  <a:cubicBezTo>
                    <a:pt x="4356" y="6515"/>
                    <a:pt x="4356" y="6568"/>
                    <a:pt x="4329" y="6568"/>
                  </a:cubicBezTo>
                  <a:cubicBezTo>
                    <a:pt x="4329" y="6595"/>
                    <a:pt x="4276" y="6730"/>
                    <a:pt x="4249" y="6864"/>
                  </a:cubicBezTo>
                  <a:cubicBezTo>
                    <a:pt x="4222" y="7025"/>
                    <a:pt x="4195" y="7160"/>
                    <a:pt x="4168" y="7214"/>
                  </a:cubicBezTo>
                  <a:cubicBezTo>
                    <a:pt x="4141" y="7294"/>
                    <a:pt x="4087" y="7402"/>
                    <a:pt x="4060" y="7455"/>
                  </a:cubicBezTo>
                  <a:lnTo>
                    <a:pt x="4034" y="7482"/>
                  </a:lnTo>
                  <a:lnTo>
                    <a:pt x="3980" y="7402"/>
                  </a:lnTo>
                  <a:cubicBezTo>
                    <a:pt x="3953" y="7267"/>
                    <a:pt x="3899" y="7214"/>
                    <a:pt x="3872" y="7214"/>
                  </a:cubicBezTo>
                  <a:lnTo>
                    <a:pt x="3819" y="7214"/>
                  </a:lnTo>
                  <a:cubicBezTo>
                    <a:pt x="3819" y="7240"/>
                    <a:pt x="3792" y="7348"/>
                    <a:pt x="3765" y="7482"/>
                  </a:cubicBezTo>
                  <a:cubicBezTo>
                    <a:pt x="3684" y="7805"/>
                    <a:pt x="3657" y="7966"/>
                    <a:pt x="3630" y="7993"/>
                  </a:cubicBezTo>
                  <a:cubicBezTo>
                    <a:pt x="3630" y="8020"/>
                    <a:pt x="3603" y="8020"/>
                    <a:pt x="3577" y="8020"/>
                  </a:cubicBezTo>
                  <a:lnTo>
                    <a:pt x="3523" y="7993"/>
                  </a:lnTo>
                  <a:lnTo>
                    <a:pt x="3577" y="7805"/>
                  </a:lnTo>
                  <a:cubicBezTo>
                    <a:pt x="3603" y="7671"/>
                    <a:pt x="3630" y="7536"/>
                    <a:pt x="3657" y="7455"/>
                  </a:cubicBezTo>
                  <a:cubicBezTo>
                    <a:pt x="3657" y="7402"/>
                    <a:pt x="3684" y="7294"/>
                    <a:pt x="3711" y="7214"/>
                  </a:cubicBezTo>
                  <a:cubicBezTo>
                    <a:pt x="3711" y="7160"/>
                    <a:pt x="3738" y="7052"/>
                    <a:pt x="3765" y="7025"/>
                  </a:cubicBezTo>
                  <a:cubicBezTo>
                    <a:pt x="3872" y="6461"/>
                    <a:pt x="3926" y="6219"/>
                    <a:pt x="3953" y="6138"/>
                  </a:cubicBezTo>
                  <a:cubicBezTo>
                    <a:pt x="4007" y="5977"/>
                    <a:pt x="4222" y="5520"/>
                    <a:pt x="4222" y="5520"/>
                  </a:cubicBezTo>
                  <a:lnTo>
                    <a:pt x="4222" y="5520"/>
                  </a:lnTo>
                  <a:cubicBezTo>
                    <a:pt x="4222" y="5520"/>
                    <a:pt x="4222" y="5601"/>
                    <a:pt x="4195" y="5654"/>
                  </a:cubicBezTo>
                  <a:cubicBezTo>
                    <a:pt x="4141" y="5789"/>
                    <a:pt x="4141" y="5816"/>
                    <a:pt x="4168" y="5816"/>
                  </a:cubicBezTo>
                  <a:cubicBezTo>
                    <a:pt x="4168" y="5816"/>
                    <a:pt x="4195" y="5708"/>
                    <a:pt x="4222" y="5627"/>
                  </a:cubicBezTo>
                  <a:cubicBezTo>
                    <a:pt x="4276" y="5412"/>
                    <a:pt x="4276" y="5439"/>
                    <a:pt x="4356" y="5385"/>
                  </a:cubicBezTo>
                  <a:lnTo>
                    <a:pt x="4410" y="5332"/>
                  </a:lnTo>
                  <a:lnTo>
                    <a:pt x="4356" y="5439"/>
                  </a:lnTo>
                  <a:cubicBezTo>
                    <a:pt x="4302" y="5574"/>
                    <a:pt x="4302" y="5601"/>
                    <a:pt x="4302" y="5601"/>
                  </a:cubicBezTo>
                  <a:cubicBezTo>
                    <a:pt x="4302" y="5601"/>
                    <a:pt x="4329" y="5574"/>
                    <a:pt x="4329" y="5574"/>
                  </a:cubicBezTo>
                  <a:cubicBezTo>
                    <a:pt x="4329" y="5574"/>
                    <a:pt x="4356" y="5493"/>
                    <a:pt x="4383" y="5439"/>
                  </a:cubicBezTo>
                  <a:cubicBezTo>
                    <a:pt x="4446" y="5293"/>
                    <a:pt x="4460" y="5277"/>
                    <a:pt x="4463" y="5277"/>
                  </a:cubicBezTo>
                  <a:cubicBezTo>
                    <a:pt x="4464" y="5277"/>
                    <a:pt x="4464" y="5278"/>
                    <a:pt x="4464" y="5278"/>
                  </a:cubicBezTo>
                  <a:cubicBezTo>
                    <a:pt x="4464" y="5278"/>
                    <a:pt x="4437" y="5385"/>
                    <a:pt x="4383" y="5493"/>
                  </a:cubicBezTo>
                  <a:cubicBezTo>
                    <a:pt x="4329" y="5601"/>
                    <a:pt x="4276" y="5681"/>
                    <a:pt x="4302" y="5681"/>
                  </a:cubicBezTo>
                  <a:cubicBezTo>
                    <a:pt x="4302" y="5685"/>
                    <a:pt x="4303" y="5688"/>
                    <a:pt x="4305" y="5688"/>
                  </a:cubicBezTo>
                  <a:cubicBezTo>
                    <a:pt x="4312" y="5688"/>
                    <a:pt x="4342" y="5624"/>
                    <a:pt x="4410" y="5466"/>
                  </a:cubicBezTo>
                  <a:cubicBezTo>
                    <a:pt x="4464" y="5332"/>
                    <a:pt x="4518" y="5224"/>
                    <a:pt x="4544" y="5224"/>
                  </a:cubicBezTo>
                  <a:cubicBezTo>
                    <a:pt x="4560" y="5193"/>
                    <a:pt x="4585" y="5180"/>
                    <a:pt x="4598" y="5180"/>
                  </a:cubicBezTo>
                  <a:cubicBezTo>
                    <a:pt x="4607" y="5180"/>
                    <a:pt x="4609" y="5186"/>
                    <a:pt x="4598" y="5197"/>
                  </a:cubicBezTo>
                  <a:cubicBezTo>
                    <a:pt x="4598" y="5224"/>
                    <a:pt x="4571" y="5251"/>
                    <a:pt x="4571" y="5251"/>
                  </a:cubicBezTo>
                  <a:cubicBezTo>
                    <a:pt x="4571" y="5278"/>
                    <a:pt x="4544" y="5305"/>
                    <a:pt x="4544" y="5305"/>
                  </a:cubicBezTo>
                  <a:cubicBezTo>
                    <a:pt x="4491" y="5332"/>
                    <a:pt x="4410" y="5493"/>
                    <a:pt x="4383" y="5627"/>
                  </a:cubicBezTo>
                  <a:cubicBezTo>
                    <a:pt x="4329" y="5708"/>
                    <a:pt x="4276" y="6192"/>
                    <a:pt x="4276" y="6192"/>
                  </a:cubicBezTo>
                  <a:cubicBezTo>
                    <a:pt x="4302" y="6192"/>
                    <a:pt x="4302" y="6084"/>
                    <a:pt x="4329" y="5950"/>
                  </a:cubicBezTo>
                  <a:cubicBezTo>
                    <a:pt x="4383" y="5708"/>
                    <a:pt x="4410" y="5601"/>
                    <a:pt x="4464" y="5466"/>
                  </a:cubicBezTo>
                  <a:cubicBezTo>
                    <a:pt x="4505" y="5404"/>
                    <a:pt x="4547" y="5341"/>
                    <a:pt x="4551" y="5341"/>
                  </a:cubicBezTo>
                  <a:lnTo>
                    <a:pt x="4551" y="5341"/>
                  </a:lnTo>
                  <a:cubicBezTo>
                    <a:pt x="4552" y="5341"/>
                    <a:pt x="4550" y="5346"/>
                    <a:pt x="4544" y="5359"/>
                  </a:cubicBezTo>
                  <a:cubicBezTo>
                    <a:pt x="4518" y="5412"/>
                    <a:pt x="4464" y="5654"/>
                    <a:pt x="4437" y="5762"/>
                  </a:cubicBezTo>
                  <a:cubicBezTo>
                    <a:pt x="4410" y="5869"/>
                    <a:pt x="4410" y="6031"/>
                    <a:pt x="4410" y="6031"/>
                  </a:cubicBezTo>
                  <a:cubicBezTo>
                    <a:pt x="4437" y="6031"/>
                    <a:pt x="4437" y="5950"/>
                    <a:pt x="4437" y="5869"/>
                  </a:cubicBezTo>
                  <a:cubicBezTo>
                    <a:pt x="4464" y="5681"/>
                    <a:pt x="4518" y="5547"/>
                    <a:pt x="4598" y="5305"/>
                  </a:cubicBezTo>
                  <a:lnTo>
                    <a:pt x="4652" y="5170"/>
                  </a:lnTo>
                  <a:close/>
                  <a:moveTo>
                    <a:pt x="1942" y="8172"/>
                  </a:moveTo>
                  <a:cubicBezTo>
                    <a:pt x="1940" y="8175"/>
                    <a:pt x="1938" y="8178"/>
                    <a:pt x="1937" y="8181"/>
                  </a:cubicBezTo>
                  <a:cubicBezTo>
                    <a:pt x="1927" y="8186"/>
                    <a:pt x="1919" y="8191"/>
                    <a:pt x="1911" y="8197"/>
                  </a:cubicBezTo>
                  <a:lnTo>
                    <a:pt x="1911" y="8197"/>
                  </a:lnTo>
                  <a:cubicBezTo>
                    <a:pt x="1921" y="8189"/>
                    <a:pt x="1931" y="8181"/>
                    <a:pt x="1942" y="8172"/>
                  </a:cubicBezTo>
                  <a:close/>
                  <a:moveTo>
                    <a:pt x="3496" y="8074"/>
                  </a:moveTo>
                  <a:lnTo>
                    <a:pt x="3523" y="8101"/>
                  </a:lnTo>
                  <a:cubicBezTo>
                    <a:pt x="3523" y="8120"/>
                    <a:pt x="3536" y="8139"/>
                    <a:pt x="3544" y="8139"/>
                  </a:cubicBezTo>
                  <a:cubicBezTo>
                    <a:pt x="3547" y="8139"/>
                    <a:pt x="3550" y="8135"/>
                    <a:pt x="3550" y="8128"/>
                  </a:cubicBezTo>
                  <a:cubicBezTo>
                    <a:pt x="3550" y="8128"/>
                    <a:pt x="3550" y="8128"/>
                    <a:pt x="3577" y="8101"/>
                  </a:cubicBezTo>
                  <a:cubicBezTo>
                    <a:pt x="3603" y="8074"/>
                    <a:pt x="3603" y="8074"/>
                    <a:pt x="3603" y="8074"/>
                  </a:cubicBezTo>
                  <a:lnTo>
                    <a:pt x="3603" y="8074"/>
                  </a:lnTo>
                  <a:cubicBezTo>
                    <a:pt x="3603" y="8101"/>
                    <a:pt x="3550" y="8208"/>
                    <a:pt x="3550" y="8262"/>
                  </a:cubicBezTo>
                  <a:lnTo>
                    <a:pt x="3523" y="8316"/>
                  </a:lnTo>
                  <a:lnTo>
                    <a:pt x="3496" y="8262"/>
                  </a:lnTo>
                  <a:cubicBezTo>
                    <a:pt x="3469" y="8262"/>
                    <a:pt x="3442" y="8235"/>
                    <a:pt x="3442" y="8235"/>
                  </a:cubicBezTo>
                  <a:cubicBezTo>
                    <a:pt x="3442" y="8235"/>
                    <a:pt x="3442" y="8208"/>
                    <a:pt x="3469" y="8128"/>
                  </a:cubicBezTo>
                  <a:lnTo>
                    <a:pt x="3496" y="8074"/>
                  </a:lnTo>
                  <a:close/>
                  <a:moveTo>
                    <a:pt x="2555" y="7133"/>
                  </a:moveTo>
                  <a:lnTo>
                    <a:pt x="2555" y="7133"/>
                  </a:lnTo>
                  <a:cubicBezTo>
                    <a:pt x="2555" y="7133"/>
                    <a:pt x="2528" y="7187"/>
                    <a:pt x="2447" y="7267"/>
                  </a:cubicBezTo>
                  <a:cubicBezTo>
                    <a:pt x="2367" y="7348"/>
                    <a:pt x="2286" y="7455"/>
                    <a:pt x="2259" y="7509"/>
                  </a:cubicBezTo>
                  <a:cubicBezTo>
                    <a:pt x="2205" y="7590"/>
                    <a:pt x="2205" y="7590"/>
                    <a:pt x="2044" y="7644"/>
                  </a:cubicBezTo>
                  <a:cubicBezTo>
                    <a:pt x="1964" y="7697"/>
                    <a:pt x="1883" y="7724"/>
                    <a:pt x="1910" y="7724"/>
                  </a:cubicBezTo>
                  <a:cubicBezTo>
                    <a:pt x="1910" y="7724"/>
                    <a:pt x="1964" y="7724"/>
                    <a:pt x="2044" y="7671"/>
                  </a:cubicBezTo>
                  <a:cubicBezTo>
                    <a:pt x="2098" y="7644"/>
                    <a:pt x="2152" y="7644"/>
                    <a:pt x="2152" y="7644"/>
                  </a:cubicBezTo>
                  <a:lnTo>
                    <a:pt x="2152" y="7644"/>
                  </a:lnTo>
                  <a:cubicBezTo>
                    <a:pt x="2152" y="7644"/>
                    <a:pt x="2152" y="7671"/>
                    <a:pt x="2125" y="7697"/>
                  </a:cubicBezTo>
                  <a:cubicBezTo>
                    <a:pt x="2098" y="7724"/>
                    <a:pt x="2044" y="7751"/>
                    <a:pt x="1910" y="7778"/>
                  </a:cubicBezTo>
                  <a:cubicBezTo>
                    <a:pt x="1722" y="7859"/>
                    <a:pt x="1560" y="7886"/>
                    <a:pt x="1399" y="7939"/>
                  </a:cubicBezTo>
                  <a:cubicBezTo>
                    <a:pt x="1318" y="7939"/>
                    <a:pt x="1265" y="7966"/>
                    <a:pt x="1265" y="7966"/>
                  </a:cubicBezTo>
                  <a:cubicBezTo>
                    <a:pt x="1265" y="7974"/>
                    <a:pt x="1267" y="7977"/>
                    <a:pt x="1274" y="7977"/>
                  </a:cubicBezTo>
                  <a:cubicBezTo>
                    <a:pt x="1292" y="7977"/>
                    <a:pt x="1339" y="7958"/>
                    <a:pt x="1453" y="7939"/>
                  </a:cubicBezTo>
                  <a:cubicBezTo>
                    <a:pt x="1668" y="7886"/>
                    <a:pt x="1856" y="7832"/>
                    <a:pt x="1990" y="7805"/>
                  </a:cubicBezTo>
                  <a:cubicBezTo>
                    <a:pt x="2005" y="7790"/>
                    <a:pt x="2029" y="7783"/>
                    <a:pt x="2042" y="7780"/>
                  </a:cubicBezTo>
                  <a:lnTo>
                    <a:pt x="2042" y="7780"/>
                  </a:lnTo>
                  <a:cubicBezTo>
                    <a:pt x="2026" y="7797"/>
                    <a:pt x="1927" y="7895"/>
                    <a:pt x="1829" y="7993"/>
                  </a:cubicBezTo>
                  <a:lnTo>
                    <a:pt x="1641" y="8181"/>
                  </a:lnTo>
                  <a:lnTo>
                    <a:pt x="1560" y="8208"/>
                  </a:lnTo>
                  <a:cubicBezTo>
                    <a:pt x="1291" y="8289"/>
                    <a:pt x="1049" y="8396"/>
                    <a:pt x="754" y="8558"/>
                  </a:cubicBezTo>
                  <a:cubicBezTo>
                    <a:pt x="646" y="8612"/>
                    <a:pt x="566" y="8665"/>
                    <a:pt x="566" y="8665"/>
                  </a:cubicBezTo>
                  <a:cubicBezTo>
                    <a:pt x="566" y="8665"/>
                    <a:pt x="566" y="8638"/>
                    <a:pt x="592" y="8585"/>
                  </a:cubicBezTo>
                  <a:cubicBezTo>
                    <a:pt x="619" y="8558"/>
                    <a:pt x="673" y="8450"/>
                    <a:pt x="727" y="8370"/>
                  </a:cubicBezTo>
                  <a:cubicBezTo>
                    <a:pt x="861" y="8154"/>
                    <a:pt x="1076" y="7886"/>
                    <a:pt x="1103" y="7886"/>
                  </a:cubicBezTo>
                  <a:cubicBezTo>
                    <a:pt x="1114" y="7891"/>
                    <a:pt x="1130" y="7893"/>
                    <a:pt x="1150" y="7893"/>
                  </a:cubicBezTo>
                  <a:cubicBezTo>
                    <a:pt x="1234" y="7893"/>
                    <a:pt x="1387" y="7854"/>
                    <a:pt x="1453" y="7832"/>
                  </a:cubicBezTo>
                  <a:cubicBezTo>
                    <a:pt x="1641" y="7751"/>
                    <a:pt x="1748" y="7671"/>
                    <a:pt x="1937" y="7536"/>
                  </a:cubicBezTo>
                  <a:cubicBezTo>
                    <a:pt x="2044" y="7455"/>
                    <a:pt x="2152" y="7375"/>
                    <a:pt x="2205" y="7348"/>
                  </a:cubicBezTo>
                  <a:cubicBezTo>
                    <a:pt x="2313" y="7267"/>
                    <a:pt x="2555" y="7133"/>
                    <a:pt x="2555" y="7133"/>
                  </a:cubicBezTo>
                  <a:close/>
                  <a:moveTo>
                    <a:pt x="1554" y="8255"/>
                  </a:moveTo>
                  <a:cubicBezTo>
                    <a:pt x="1567" y="8255"/>
                    <a:pt x="1547" y="8275"/>
                    <a:pt x="1506" y="8316"/>
                  </a:cubicBezTo>
                  <a:cubicBezTo>
                    <a:pt x="1399" y="8450"/>
                    <a:pt x="1265" y="8558"/>
                    <a:pt x="1049" y="8692"/>
                  </a:cubicBezTo>
                  <a:cubicBezTo>
                    <a:pt x="781" y="8853"/>
                    <a:pt x="619" y="8961"/>
                    <a:pt x="512" y="8988"/>
                  </a:cubicBezTo>
                  <a:cubicBezTo>
                    <a:pt x="431" y="9042"/>
                    <a:pt x="270" y="9069"/>
                    <a:pt x="243" y="9069"/>
                  </a:cubicBezTo>
                  <a:cubicBezTo>
                    <a:pt x="216" y="9069"/>
                    <a:pt x="243" y="9042"/>
                    <a:pt x="324" y="8934"/>
                  </a:cubicBezTo>
                  <a:cubicBezTo>
                    <a:pt x="377" y="8880"/>
                    <a:pt x="431" y="8800"/>
                    <a:pt x="485" y="8746"/>
                  </a:cubicBezTo>
                  <a:cubicBezTo>
                    <a:pt x="505" y="8707"/>
                    <a:pt x="524" y="8682"/>
                    <a:pt x="533" y="8682"/>
                  </a:cubicBezTo>
                  <a:cubicBezTo>
                    <a:pt x="537" y="8682"/>
                    <a:pt x="539" y="8685"/>
                    <a:pt x="539" y="8692"/>
                  </a:cubicBezTo>
                  <a:cubicBezTo>
                    <a:pt x="539" y="8699"/>
                    <a:pt x="540" y="8702"/>
                    <a:pt x="545" y="8702"/>
                  </a:cubicBezTo>
                  <a:cubicBezTo>
                    <a:pt x="562" y="8702"/>
                    <a:pt x="616" y="8667"/>
                    <a:pt x="781" y="8585"/>
                  </a:cubicBezTo>
                  <a:cubicBezTo>
                    <a:pt x="1023" y="8450"/>
                    <a:pt x="1211" y="8370"/>
                    <a:pt x="1399" y="8316"/>
                  </a:cubicBezTo>
                  <a:cubicBezTo>
                    <a:pt x="1493" y="8275"/>
                    <a:pt x="1540" y="8255"/>
                    <a:pt x="1554" y="8255"/>
                  </a:cubicBezTo>
                  <a:close/>
                  <a:moveTo>
                    <a:pt x="4060" y="5681"/>
                  </a:moveTo>
                  <a:lnTo>
                    <a:pt x="4034" y="5735"/>
                  </a:lnTo>
                  <a:cubicBezTo>
                    <a:pt x="4034" y="5789"/>
                    <a:pt x="4007" y="5869"/>
                    <a:pt x="3980" y="5923"/>
                  </a:cubicBezTo>
                  <a:cubicBezTo>
                    <a:pt x="3953" y="5977"/>
                    <a:pt x="3899" y="6084"/>
                    <a:pt x="3899" y="6165"/>
                  </a:cubicBezTo>
                  <a:lnTo>
                    <a:pt x="3845" y="6273"/>
                  </a:lnTo>
                  <a:lnTo>
                    <a:pt x="3872" y="6165"/>
                  </a:lnTo>
                  <a:cubicBezTo>
                    <a:pt x="3899" y="6058"/>
                    <a:pt x="3926" y="5896"/>
                    <a:pt x="3953" y="5869"/>
                  </a:cubicBezTo>
                  <a:cubicBezTo>
                    <a:pt x="3953" y="5842"/>
                    <a:pt x="3953" y="5842"/>
                    <a:pt x="3953" y="5842"/>
                  </a:cubicBezTo>
                  <a:cubicBezTo>
                    <a:pt x="3953" y="5838"/>
                    <a:pt x="3952" y="5836"/>
                    <a:pt x="3951" y="5836"/>
                  </a:cubicBezTo>
                  <a:cubicBezTo>
                    <a:pt x="3944" y="5836"/>
                    <a:pt x="3917" y="5896"/>
                    <a:pt x="3872" y="6031"/>
                  </a:cubicBezTo>
                  <a:cubicBezTo>
                    <a:pt x="3819" y="6273"/>
                    <a:pt x="3792" y="6434"/>
                    <a:pt x="3819" y="6434"/>
                  </a:cubicBezTo>
                  <a:cubicBezTo>
                    <a:pt x="3819" y="6434"/>
                    <a:pt x="3819" y="6407"/>
                    <a:pt x="3819" y="6380"/>
                  </a:cubicBezTo>
                  <a:cubicBezTo>
                    <a:pt x="3819" y="6353"/>
                    <a:pt x="3845" y="6326"/>
                    <a:pt x="3845" y="6326"/>
                  </a:cubicBezTo>
                  <a:lnTo>
                    <a:pt x="3845" y="6326"/>
                  </a:lnTo>
                  <a:cubicBezTo>
                    <a:pt x="3845" y="6326"/>
                    <a:pt x="3819" y="6407"/>
                    <a:pt x="3819" y="6515"/>
                  </a:cubicBezTo>
                  <a:cubicBezTo>
                    <a:pt x="3792" y="6595"/>
                    <a:pt x="3765" y="6783"/>
                    <a:pt x="3738" y="6918"/>
                  </a:cubicBezTo>
                  <a:cubicBezTo>
                    <a:pt x="3711" y="7025"/>
                    <a:pt x="3684" y="7187"/>
                    <a:pt x="3657" y="7240"/>
                  </a:cubicBezTo>
                  <a:cubicBezTo>
                    <a:pt x="3657" y="7294"/>
                    <a:pt x="3630" y="7375"/>
                    <a:pt x="3603" y="7455"/>
                  </a:cubicBezTo>
                  <a:cubicBezTo>
                    <a:pt x="3577" y="7590"/>
                    <a:pt x="3496" y="7966"/>
                    <a:pt x="3469" y="7993"/>
                  </a:cubicBezTo>
                  <a:cubicBezTo>
                    <a:pt x="3469" y="7993"/>
                    <a:pt x="3469" y="8020"/>
                    <a:pt x="3469" y="8020"/>
                  </a:cubicBezTo>
                  <a:cubicBezTo>
                    <a:pt x="3469" y="8101"/>
                    <a:pt x="3308" y="8423"/>
                    <a:pt x="3173" y="8612"/>
                  </a:cubicBezTo>
                  <a:cubicBezTo>
                    <a:pt x="3120" y="8692"/>
                    <a:pt x="3012" y="8827"/>
                    <a:pt x="2958" y="8853"/>
                  </a:cubicBezTo>
                  <a:lnTo>
                    <a:pt x="2904" y="8853"/>
                  </a:lnTo>
                  <a:cubicBezTo>
                    <a:pt x="2904" y="8853"/>
                    <a:pt x="2878" y="8827"/>
                    <a:pt x="2851" y="8827"/>
                  </a:cubicBezTo>
                  <a:cubicBezTo>
                    <a:pt x="2851" y="8827"/>
                    <a:pt x="2743" y="8880"/>
                    <a:pt x="2636" y="8934"/>
                  </a:cubicBezTo>
                  <a:cubicBezTo>
                    <a:pt x="2421" y="9042"/>
                    <a:pt x="2259" y="9095"/>
                    <a:pt x="2259" y="9095"/>
                  </a:cubicBezTo>
                  <a:cubicBezTo>
                    <a:pt x="2259" y="9095"/>
                    <a:pt x="2286" y="9069"/>
                    <a:pt x="2340" y="9015"/>
                  </a:cubicBezTo>
                  <a:cubicBezTo>
                    <a:pt x="2367" y="8961"/>
                    <a:pt x="2474" y="8827"/>
                    <a:pt x="2528" y="8746"/>
                  </a:cubicBezTo>
                  <a:cubicBezTo>
                    <a:pt x="2716" y="8450"/>
                    <a:pt x="2824" y="8181"/>
                    <a:pt x="2878" y="7724"/>
                  </a:cubicBezTo>
                  <a:cubicBezTo>
                    <a:pt x="2904" y="7482"/>
                    <a:pt x="2985" y="7106"/>
                    <a:pt x="3120" y="6757"/>
                  </a:cubicBezTo>
                  <a:cubicBezTo>
                    <a:pt x="3173" y="6595"/>
                    <a:pt x="3200" y="6568"/>
                    <a:pt x="3254" y="6488"/>
                  </a:cubicBezTo>
                  <a:cubicBezTo>
                    <a:pt x="3308" y="6434"/>
                    <a:pt x="3335" y="6380"/>
                    <a:pt x="3335" y="6380"/>
                  </a:cubicBezTo>
                  <a:cubicBezTo>
                    <a:pt x="3335" y="6380"/>
                    <a:pt x="3335" y="6434"/>
                    <a:pt x="3335" y="6461"/>
                  </a:cubicBezTo>
                  <a:cubicBezTo>
                    <a:pt x="3308" y="6515"/>
                    <a:pt x="3308" y="6541"/>
                    <a:pt x="3335" y="6541"/>
                  </a:cubicBezTo>
                  <a:cubicBezTo>
                    <a:pt x="3335" y="6541"/>
                    <a:pt x="3335" y="6488"/>
                    <a:pt x="3361" y="6434"/>
                  </a:cubicBezTo>
                  <a:cubicBezTo>
                    <a:pt x="3388" y="6326"/>
                    <a:pt x="3415" y="6299"/>
                    <a:pt x="3442" y="6273"/>
                  </a:cubicBezTo>
                  <a:cubicBezTo>
                    <a:pt x="3469" y="6273"/>
                    <a:pt x="3469" y="6273"/>
                    <a:pt x="3442" y="6353"/>
                  </a:cubicBezTo>
                  <a:cubicBezTo>
                    <a:pt x="3442" y="6407"/>
                    <a:pt x="3415" y="6461"/>
                    <a:pt x="3415" y="6515"/>
                  </a:cubicBezTo>
                  <a:cubicBezTo>
                    <a:pt x="3361" y="6622"/>
                    <a:pt x="3335" y="6783"/>
                    <a:pt x="3281" y="7133"/>
                  </a:cubicBezTo>
                  <a:cubicBezTo>
                    <a:pt x="3254" y="7348"/>
                    <a:pt x="3227" y="7429"/>
                    <a:pt x="3254" y="7429"/>
                  </a:cubicBezTo>
                  <a:cubicBezTo>
                    <a:pt x="3254" y="7429"/>
                    <a:pt x="3254" y="7402"/>
                    <a:pt x="3254" y="7375"/>
                  </a:cubicBezTo>
                  <a:cubicBezTo>
                    <a:pt x="3281" y="7348"/>
                    <a:pt x="3308" y="7187"/>
                    <a:pt x="3335" y="6998"/>
                  </a:cubicBezTo>
                  <a:cubicBezTo>
                    <a:pt x="3361" y="6730"/>
                    <a:pt x="3388" y="6649"/>
                    <a:pt x="3415" y="6568"/>
                  </a:cubicBezTo>
                  <a:cubicBezTo>
                    <a:pt x="3444" y="6492"/>
                    <a:pt x="3463" y="6442"/>
                    <a:pt x="3471" y="6442"/>
                  </a:cubicBezTo>
                  <a:cubicBezTo>
                    <a:pt x="3486" y="6442"/>
                    <a:pt x="3467" y="6603"/>
                    <a:pt x="3415" y="7052"/>
                  </a:cubicBezTo>
                  <a:cubicBezTo>
                    <a:pt x="3361" y="7455"/>
                    <a:pt x="3335" y="7697"/>
                    <a:pt x="3335" y="7697"/>
                  </a:cubicBezTo>
                  <a:cubicBezTo>
                    <a:pt x="3335" y="7697"/>
                    <a:pt x="3388" y="7455"/>
                    <a:pt x="3442" y="7052"/>
                  </a:cubicBezTo>
                  <a:lnTo>
                    <a:pt x="3523" y="6407"/>
                  </a:lnTo>
                  <a:lnTo>
                    <a:pt x="3577" y="6299"/>
                  </a:lnTo>
                  <a:cubicBezTo>
                    <a:pt x="3603" y="6246"/>
                    <a:pt x="3603" y="6192"/>
                    <a:pt x="3630" y="6138"/>
                  </a:cubicBezTo>
                  <a:cubicBezTo>
                    <a:pt x="3630" y="6084"/>
                    <a:pt x="3630" y="6058"/>
                    <a:pt x="3657" y="6031"/>
                  </a:cubicBezTo>
                  <a:cubicBezTo>
                    <a:pt x="3684" y="6017"/>
                    <a:pt x="3698" y="6010"/>
                    <a:pt x="3704" y="6010"/>
                  </a:cubicBezTo>
                  <a:cubicBezTo>
                    <a:pt x="3711" y="6010"/>
                    <a:pt x="3711" y="6017"/>
                    <a:pt x="3711" y="6031"/>
                  </a:cubicBezTo>
                  <a:cubicBezTo>
                    <a:pt x="3711" y="6040"/>
                    <a:pt x="3711" y="6050"/>
                    <a:pt x="3711" y="6058"/>
                  </a:cubicBezTo>
                  <a:cubicBezTo>
                    <a:pt x="3738" y="6031"/>
                    <a:pt x="3738" y="6004"/>
                    <a:pt x="3738" y="6004"/>
                  </a:cubicBezTo>
                  <a:cubicBezTo>
                    <a:pt x="3765" y="6004"/>
                    <a:pt x="3765" y="5977"/>
                    <a:pt x="3765" y="5950"/>
                  </a:cubicBezTo>
                  <a:cubicBezTo>
                    <a:pt x="3765" y="5923"/>
                    <a:pt x="3845" y="5842"/>
                    <a:pt x="3872" y="5842"/>
                  </a:cubicBezTo>
                  <a:cubicBezTo>
                    <a:pt x="3872" y="5851"/>
                    <a:pt x="3872" y="5854"/>
                    <a:pt x="3873" y="5854"/>
                  </a:cubicBezTo>
                  <a:cubicBezTo>
                    <a:pt x="3875" y="5854"/>
                    <a:pt x="3881" y="5842"/>
                    <a:pt x="3899" y="5842"/>
                  </a:cubicBezTo>
                  <a:cubicBezTo>
                    <a:pt x="3899" y="5816"/>
                    <a:pt x="3926" y="5762"/>
                    <a:pt x="3980" y="5735"/>
                  </a:cubicBezTo>
                  <a:lnTo>
                    <a:pt x="4060" y="5681"/>
                  </a:lnTo>
                  <a:close/>
                  <a:moveTo>
                    <a:pt x="2152" y="7859"/>
                  </a:moveTo>
                  <a:cubicBezTo>
                    <a:pt x="2152" y="7886"/>
                    <a:pt x="2071" y="7966"/>
                    <a:pt x="1990" y="8047"/>
                  </a:cubicBezTo>
                  <a:cubicBezTo>
                    <a:pt x="1964" y="8101"/>
                    <a:pt x="1883" y="8181"/>
                    <a:pt x="1802" y="8235"/>
                  </a:cubicBezTo>
                  <a:cubicBezTo>
                    <a:pt x="1748" y="8289"/>
                    <a:pt x="1695" y="8343"/>
                    <a:pt x="1695" y="8343"/>
                  </a:cubicBezTo>
                  <a:cubicBezTo>
                    <a:pt x="1698" y="8346"/>
                    <a:pt x="1701" y="8347"/>
                    <a:pt x="1706" y="8347"/>
                  </a:cubicBezTo>
                  <a:cubicBezTo>
                    <a:pt x="1737" y="8347"/>
                    <a:pt x="1808" y="8283"/>
                    <a:pt x="1898" y="8208"/>
                  </a:cubicBezTo>
                  <a:lnTo>
                    <a:pt x="1898" y="8208"/>
                  </a:lnTo>
                  <a:cubicBezTo>
                    <a:pt x="1870" y="8234"/>
                    <a:pt x="1856" y="8262"/>
                    <a:pt x="1856" y="8262"/>
                  </a:cubicBezTo>
                  <a:lnTo>
                    <a:pt x="1883" y="8262"/>
                  </a:lnTo>
                  <a:cubicBezTo>
                    <a:pt x="1883" y="8262"/>
                    <a:pt x="1829" y="8316"/>
                    <a:pt x="1775" y="8370"/>
                  </a:cubicBezTo>
                  <a:cubicBezTo>
                    <a:pt x="1695" y="8450"/>
                    <a:pt x="1641" y="8504"/>
                    <a:pt x="1641" y="8504"/>
                  </a:cubicBezTo>
                  <a:cubicBezTo>
                    <a:pt x="1641" y="8504"/>
                    <a:pt x="1668" y="8504"/>
                    <a:pt x="1829" y="8370"/>
                  </a:cubicBezTo>
                  <a:cubicBezTo>
                    <a:pt x="1863" y="8336"/>
                    <a:pt x="1882" y="8317"/>
                    <a:pt x="1886" y="8317"/>
                  </a:cubicBezTo>
                  <a:lnTo>
                    <a:pt x="1886" y="8317"/>
                  </a:lnTo>
                  <a:cubicBezTo>
                    <a:pt x="1891" y="8317"/>
                    <a:pt x="1865" y="8356"/>
                    <a:pt x="1802" y="8450"/>
                  </a:cubicBezTo>
                  <a:cubicBezTo>
                    <a:pt x="1668" y="8692"/>
                    <a:pt x="1453" y="8934"/>
                    <a:pt x="1291" y="9095"/>
                  </a:cubicBezTo>
                  <a:cubicBezTo>
                    <a:pt x="1232" y="9135"/>
                    <a:pt x="1202" y="9160"/>
                    <a:pt x="1180" y="9160"/>
                  </a:cubicBezTo>
                  <a:cubicBezTo>
                    <a:pt x="1171" y="9160"/>
                    <a:pt x="1164" y="9156"/>
                    <a:pt x="1157" y="9149"/>
                  </a:cubicBezTo>
                  <a:lnTo>
                    <a:pt x="996" y="9149"/>
                  </a:lnTo>
                  <a:cubicBezTo>
                    <a:pt x="834" y="9176"/>
                    <a:pt x="619" y="9176"/>
                    <a:pt x="431" y="9176"/>
                  </a:cubicBezTo>
                  <a:lnTo>
                    <a:pt x="324" y="9149"/>
                  </a:lnTo>
                  <a:lnTo>
                    <a:pt x="431" y="9122"/>
                  </a:lnTo>
                  <a:cubicBezTo>
                    <a:pt x="485" y="9122"/>
                    <a:pt x="592" y="9069"/>
                    <a:pt x="646" y="9042"/>
                  </a:cubicBezTo>
                  <a:cubicBezTo>
                    <a:pt x="834" y="8934"/>
                    <a:pt x="1238" y="8692"/>
                    <a:pt x="1372" y="8585"/>
                  </a:cubicBezTo>
                  <a:cubicBezTo>
                    <a:pt x="1453" y="8531"/>
                    <a:pt x="1614" y="8370"/>
                    <a:pt x="1829" y="8181"/>
                  </a:cubicBezTo>
                  <a:cubicBezTo>
                    <a:pt x="1990" y="7993"/>
                    <a:pt x="2152" y="7859"/>
                    <a:pt x="2152" y="7859"/>
                  </a:cubicBezTo>
                  <a:close/>
                  <a:moveTo>
                    <a:pt x="2954" y="6908"/>
                  </a:moveTo>
                  <a:cubicBezTo>
                    <a:pt x="2957" y="6908"/>
                    <a:pt x="2958" y="6911"/>
                    <a:pt x="2958" y="6918"/>
                  </a:cubicBezTo>
                  <a:cubicBezTo>
                    <a:pt x="2958" y="6945"/>
                    <a:pt x="2958" y="7052"/>
                    <a:pt x="2931" y="7133"/>
                  </a:cubicBezTo>
                  <a:cubicBezTo>
                    <a:pt x="2904" y="7187"/>
                    <a:pt x="2878" y="7214"/>
                    <a:pt x="2824" y="7267"/>
                  </a:cubicBezTo>
                  <a:cubicBezTo>
                    <a:pt x="2716" y="7375"/>
                    <a:pt x="2636" y="7536"/>
                    <a:pt x="2636" y="7644"/>
                  </a:cubicBezTo>
                  <a:cubicBezTo>
                    <a:pt x="2625" y="7675"/>
                    <a:pt x="2623" y="7691"/>
                    <a:pt x="2626" y="7691"/>
                  </a:cubicBezTo>
                  <a:cubicBezTo>
                    <a:pt x="2630" y="7691"/>
                    <a:pt x="2646" y="7655"/>
                    <a:pt x="2663" y="7590"/>
                  </a:cubicBezTo>
                  <a:cubicBezTo>
                    <a:pt x="2716" y="7509"/>
                    <a:pt x="2770" y="7402"/>
                    <a:pt x="2824" y="7321"/>
                  </a:cubicBezTo>
                  <a:lnTo>
                    <a:pt x="2878" y="7267"/>
                  </a:lnTo>
                  <a:lnTo>
                    <a:pt x="2878" y="7294"/>
                  </a:lnTo>
                  <a:cubicBezTo>
                    <a:pt x="2878" y="7321"/>
                    <a:pt x="2824" y="7509"/>
                    <a:pt x="2797" y="7697"/>
                  </a:cubicBezTo>
                  <a:cubicBezTo>
                    <a:pt x="2743" y="8101"/>
                    <a:pt x="2716" y="8208"/>
                    <a:pt x="2663" y="8370"/>
                  </a:cubicBezTo>
                  <a:cubicBezTo>
                    <a:pt x="2555" y="8665"/>
                    <a:pt x="2340" y="8988"/>
                    <a:pt x="2152" y="9122"/>
                  </a:cubicBezTo>
                  <a:cubicBezTo>
                    <a:pt x="2108" y="9144"/>
                    <a:pt x="2030" y="9183"/>
                    <a:pt x="2001" y="9183"/>
                  </a:cubicBezTo>
                  <a:cubicBezTo>
                    <a:pt x="1994" y="9183"/>
                    <a:pt x="1990" y="9181"/>
                    <a:pt x="1990" y="9176"/>
                  </a:cubicBezTo>
                  <a:cubicBezTo>
                    <a:pt x="1990" y="9149"/>
                    <a:pt x="2098" y="9069"/>
                    <a:pt x="2152" y="9042"/>
                  </a:cubicBezTo>
                  <a:cubicBezTo>
                    <a:pt x="2232" y="9015"/>
                    <a:pt x="2259" y="8988"/>
                    <a:pt x="2259" y="8961"/>
                  </a:cubicBezTo>
                  <a:lnTo>
                    <a:pt x="2232" y="8961"/>
                  </a:lnTo>
                  <a:cubicBezTo>
                    <a:pt x="2232" y="8961"/>
                    <a:pt x="2071" y="8988"/>
                    <a:pt x="1856" y="9042"/>
                  </a:cubicBezTo>
                  <a:cubicBezTo>
                    <a:pt x="1524" y="9108"/>
                    <a:pt x="1356" y="9156"/>
                    <a:pt x="1292" y="9156"/>
                  </a:cubicBezTo>
                  <a:cubicBezTo>
                    <a:pt x="1278" y="9156"/>
                    <a:pt x="1269" y="9154"/>
                    <a:pt x="1265" y="9149"/>
                  </a:cubicBezTo>
                  <a:cubicBezTo>
                    <a:pt x="1265" y="9149"/>
                    <a:pt x="1291" y="9122"/>
                    <a:pt x="1318" y="9095"/>
                  </a:cubicBezTo>
                  <a:cubicBezTo>
                    <a:pt x="1372" y="9069"/>
                    <a:pt x="1426" y="9015"/>
                    <a:pt x="1453" y="8988"/>
                  </a:cubicBezTo>
                  <a:cubicBezTo>
                    <a:pt x="1668" y="8746"/>
                    <a:pt x="1937" y="8343"/>
                    <a:pt x="2179" y="7913"/>
                  </a:cubicBezTo>
                  <a:cubicBezTo>
                    <a:pt x="2232" y="7805"/>
                    <a:pt x="2286" y="7697"/>
                    <a:pt x="2313" y="7644"/>
                  </a:cubicBezTo>
                  <a:cubicBezTo>
                    <a:pt x="2340" y="7590"/>
                    <a:pt x="2582" y="7294"/>
                    <a:pt x="2609" y="7240"/>
                  </a:cubicBezTo>
                  <a:cubicBezTo>
                    <a:pt x="2619" y="7231"/>
                    <a:pt x="2625" y="7224"/>
                    <a:pt x="2629" y="7224"/>
                  </a:cubicBezTo>
                  <a:cubicBezTo>
                    <a:pt x="2636" y="7224"/>
                    <a:pt x="2636" y="7243"/>
                    <a:pt x="2636" y="7294"/>
                  </a:cubicBezTo>
                  <a:cubicBezTo>
                    <a:pt x="2582" y="7429"/>
                    <a:pt x="2582" y="7482"/>
                    <a:pt x="2582" y="7509"/>
                  </a:cubicBezTo>
                  <a:cubicBezTo>
                    <a:pt x="2582" y="7509"/>
                    <a:pt x="2609" y="7482"/>
                    <a:pt x="2609" y="7455"/>
                  </a:cubicBezTo>
                  <a:cubicBezTo>
                    <a:pt x="2636" y="7402"/>
                    <a:pt x="2663" y="7294"/>
                    <a:pt x="2663" y="7240"/>
                  </a:cubicBezTo>
                  <a:cubicBezTo>
                    <a:pt x="2663" y="7187"/>
                    <a:pt x="2743" y="7106"/>
                    <a:pt x="2770" y="7106"/>
                  </a:cubicBezTo>
                  <a:cubicBezTo>
                    <a:pt x="2770" y="7106"/>
                    <a:pt x="2743" y="7133"/>
                    <a:pt x="2743" y="7214"/>
                  </a:cubicBezTo>
                  <a:cubicBezTo>
                    <a:pt x="2716" y="7267"/>
                    <a:pt x="2716" y="7294"/>
                    <a:pt x="2743" y="7294"/>
                  </a:cubicBezTo>
                  <a:cubicBezTo>
                    <a:pt x="2743" y="7267"/>
                    <a:pt x="2770" y="7214"/>
                    <a:pt x="2770" y="7160"/>
                  </a:cubicBezTo>
                  <a:cubicBezTo>
                    <a:pt x="2797" y="7052"/>
                    <a:pt x="2797" y="7025"/>
                    <a:pt x="2851" y="6972"/>
                  </a:cubicBezTo>
                  <a:cubicBezTo>
                    <a:pt x="2875" y="6947"/>
                    <a:pt x="2894" y="6934"/>
                    <a:pt x="2904" y="6927"/>
                  </a:cubicBezTo>
                  <a:lnTo>
                    <a:pt x="2904" y="6927"/>
                  </a:lnTo>
                  <a:cubicBezTo>
                    <a:pt x="2904" y="6955"/>
                    <a:pt x="2902" y="7001"/>
                    <a:pt x="2878" y="7025"/>
                  </a:cubicBezTo>
                  <a:cubicBezTo>
                    <a:pt x="2851" y="7079"/>
                    <a:pt x="2851" y="7133"/>
                    <a:pt x="2824" y="7160"/>
                  </a:cubicBezTo>
                  <a:cubicBezTo>
                    <a:pt x="2797" y="7187"/>
                    <a:pt x="2797" y="7187"/>
                    <a:pt x="2824" y="7187"/>
                  </a:cubicBezTo>
                  <a:cubicBezTo>
                    <a:pt x="2827" y="7190"/>
                    <a:pt x="2831" y="7192"/>
                    <a:pt x="2834" y="7192"/>
                  </a:cubicBezTo>
                  <a:cubicBezTo>
                    <a:pt x="2858" y="7192"/>
                    <a:pt x="2881" y="7116"/>
                    <a:pt x="2904" y="6998"/>
                  </a:cubicBezTo>
                  <a:cubicBezTo>
                    <a:pt x="2925" y="6938"/>
                    <a:pt x="2945" y="6908"/>
                    <a:pt x="2954" y="6908"/>
                  </a:cubicBezTo>
                  <a:close/>
                  <a:moveTo>
                    <a:pt x="196" y="0"/>
                  </a:moveTo>
                  <a:cubicBezTo>
                    <a:pt x="162" y="0"/>
                    <a:pt x="147" y="13"/>
                    <a:pt x="135" y="36"/>
                  </a:cubicBezTo>
                  <a:cubicBezTo>
                    <a:pt x="162" y="89"/>
                    <a:pt x="162" y="143"/>
                    <a:pt x="162" y="170"/>
                  </a:cubicBezTo>
                  <a:cubicBezTo>
                    <a:pt x="189" y="224"/>
                    <a:pt x="243" y="412"/>
                    <a:pt x="270" y="546"/>
                  </a:cubicBezTo>
                  <a:cubicBezTo>
                    <a:pt x="377" y="923"/>
                    <a:pt x="458" y="1218"/>
                    <a:pt x="592" y="1460"/>
                  </a:cubicBezTo>
                  <a:cubicBezTo>
                    <a:pt x="700" y="1702"/>
                    <a:pt x="700" y="1729"/>
                    <a:pt x="673" y="1729"/>
                  </a:cubicBezTo>
                  <a:cubicBezTo>
                    <a:pt x="673" y="1729"/>
                    <a:pt x="646" y="1756"/>
                    <a:pt x="646" y="1756"/>
                  </a:cubicBezTo>
                  <a:cubicBezTo>
                    <a:pt x="646" y="1810"/>
                    <a:pt x="969" y="2240"/>
                    <a:pt x="1157" y="2428"/>
                  </a:cubicBezTo>
                  <a:lnTo>
                    <a:pt x="1265" y="2563"/>
                  </a:lnTo>
                  <a:lnTo>
                    <a:pt x="1238" y="2563"/>
                  </a:lnTo>
                  <a:cubicBezTo>
                    <a:pt x="1211" y="2590"/>
                    <a:pt x="1184" y="2590"/>
                    <a:pt x="1211" y="2616"/>
                  </a:cubicBezTo>
                  <a:cubicBezTo>
                    <a:pt x="1238" y="2697"/>
                    <a:pt x="1641" y="3073"/>
                    <a:pt x="1964" y="3315"/>
                  </a:cubicBezTo>
                  <a:cubicBezTo>
                    <a:pt x="2044" y="3369"/>
                    <a:pt x="2071" y="3396"/>
                    <a:pt x="2071" y="3396"/>
                  </a:cubicBezTo>
                  <a:cubicBezTo>
                    <a:pt x="1990" y="3396"/>
                    <a:pt x="1990" y="3450"/>
                    <a:pt x="2017" y="3477"/>
                  </a:cubicBezTo>
                  <a:cubicBezTo>
                    <a:pt x="2044" y="3477"/>
                    <a:pt x="2205" y="3584"/>
                    <a:pt x="2367" y="3692"/>
                  </a:cubicBezTo>
                  <a:cubicBezTo>
                    <a:pt x="2663" y="3880"/>
                    <a:pt x="2770" y="3934"/>
                    <a:pt x="3039" y="4041"/>
                  </a:cubicBezTo>
                  <a:lnTo>
                    <a:pt x="3227" y="4122"/>
                  </a:lnTo>
                  <a:lnTo>
                    <a:pt x="3173" y="4122"/>
                  </a:lnTo>
                  <a:lnTo>
                    <a:pt x="3146" y="4149"/>
                  </a:lnTo>
                  <a:lnTo>
                    <a:pt x="3173" y="4176"/>
                  </a:lnTo>
                  <a:cubicBezTo>
                    <a:pt x="3227" y="4229"/>
                    <a:pt x="3523" y="4337"/>
                    <a:pt x="3872" y="4391"/>
                  </a:cubicBezTo>
                  <a:cubicBezTo>
                    <a:pt x="4034" y="4418"/>
                    <a:pt x="4329" y="4445"/>
                    <a:pt x="4464" y="4445"/>
                  </a:cubicBezTo>
                  <a:lnTo>
                    <a:pt x="4518" y="4445"/>
                  </a:lnTo>
                  <a:lnTo>
                    <a:pt x="4410" y="4498"/>
                  </a:lnTo>
                  <a:cubicBezTo>
                    <a:pt x="4087" y="4633"/>
                    <a:pt x="4007" y="4660"/>
                    <a:pt x="3980" y="4686"/>
                  </a:cubicBezTo>
                  <a:cubicBezTo>
                    <a:pt x="3926" y="4740"/>
                    <a:pt x="3926" y="4767"/>
                    <a:pt x="3980" y="4821"/>
                  </a:cubicBezTo>
                  <a:lnTo>
                    <a:pt x="4007" y="4848"/>
                  </a:lnTo>
                  <a:lnTo>
                    <a:pt x="3872" y="4902"/>
                  </a:lnTo>
                  <a:cubicBezTo>
                    <a:pt x="3469" y="5063"/>
                    <a:pt x="3361" y="5117"/>
                    <a:pt x="3227" y="5224"/>
                  </a:cubicBezTo>
                  <a:cubicBezTo>
                    <a:pt x="3146" y="5278"/>
                    <a:pt x="3146" y="5305"/>
                    <a:pt x="3173" y="5359"/>
                  </a:cubicBezTo>
                  <a:cubicBezTo>
                    <a:pt x="3200" y="5385"/>
                    <a:pt x="3200" y="5385"/>
                    <a:pt x="2985" y="5493"/>
                  </a:cubicBezTo>
                  <a:cubicBezTo>
                    <a:pt x="2743" y="5627"/>
                    <a:pt x="2528" y="5816"/>
                    <a:pt x="2340" y="6031"/>
                  </a:cubicBezTo>
                  <a:cubicBezTo>
                    <a:pt x="2286" y="6084"/>
                    <a:pt x="2259" y="6111"/>
                    <a:pt x="2259" y="6138"/>
                  </a:cubicBezTo>
                  <a:cubicBezTo>
                    <a:pt x="2259" y="6192"/>
                    <a:pt x="2259" y="6192"/>
                    <a:pt x="2286" y="6192"/>
                  </a:cubicBezTo>
                  <a:cubicBezTo>
                    <a:pt x="2313" y="6219"/>
                    <a:pt x="2340" y="6219"/>
                    <a:pt x="2340" y="6219"/>
                  </a:cubicBezTo>
                  <a:cubicBezTo>
                    <a:pt x="2340" y="6219"/>
                    <a:pt x="2286" y="6273"/>
                    <a:pt x="2232" y="6299"/>
                  </a:cubicBezTo>
                  <a:cubicBezTo>
                    <a:pt x="2125" y="6380"/>
                    <a:pt x="1695" y="6757"/>
                    <a:pt x="1614" y="6837"/>
                  </a:cubicBezTo>
                  <a:cubicBezTo>
                    <a:pt x="1506" y="6945"/>
                    <a:pt x="1506" y="6998"/>
                    <a:pt x="1614" y="7052"/>
                  </a:cubicBezTo>
                  <a:cubicBezTo>
                    <a:pt x="1641" y="7052"/>
                    <a:pt x="1641" y="7052"/>
                    <a:pt x="1506" y="7187"/>
                  </a:cubicBezTo>
                  <a:cubicBezTo>
                    <a:pt x="1399" y="7294"/>
                    <a:pt x="1184" y="7536"/>
                    <a:pt x="1184" y="7590"/>
                  </a:cubicBezTo>
                  <a:cubicBezTo>
                    <a:pt x="1184" y="7590"/>
                    <a:pt x="1184" y="7617"/>
                    <a:pt x="1211" y="7617"/>
                  </a:cubicBezTo>
                  <a:cubicBezTo>
                    <a:pt x="1211" y="7644"/>
                    <a:pt x="1211" y="7671"/>
                    <a:pt x="1130" y="7724"/>
                  </a:cubicBezTo>
                  <a:cubicBezTo>
                    <a:pt x="915" y="7939"/>
                    <a:pt x="781" y="8128"/>
                    <a:pt x="646" y="8343"/>
                  </a:cubicBezTo>
                  <a:cubicBezTo>
                    <a:pt x="619" y="8396"/>
                    <a:pt x="566" y="8504"/>
                    <a:pt x="485" y="8612"/>
                  </a:cubicBezTo>
                  <a:cubicBezTo>
                    <a:pt x="377" y="8773"/>
                    <a:pt x="135" y="9069"/>
                    <a:pt x="109" y="9069"/>
                  </a:cubicBezTo>
                  <a:cubicBezTo>
                    <a:pt x="109" y="9069"/>
                    <a:pt x="82" y="9095"/>
                    <a:pt x="55" y="9095"/>
                  </a:cubicBezTo>
                  <a:cubicBezTo>
                    <a:pt x="1" y="9095"/>
                    <a:pt x="1" y="9122"/>
                    <a:pt x="1" y="9149"/>
                  </a:cubicBezTo>
                  <a:cubicBezTo>
                    <a:pt x="1" y="9149"/>
                    <a:pt x="1" y="9176"/>
                    <a:pt x="1" y="9176"/>
                  </a:cubicBezTo>
                  <a:cubicBezTo>
                    <a:pt x="39" y="9195"/>
                    <a:pt x="386" y="9214"/>
                    <a:pt x="662" y="9214"/>
                  </a:cubicBezTo>
                  <a:cubicBezTo>
                    <a:pt x="777" y="9214"/>
                    <a:pt x="879" y="9211"/>
                    <a:pt x="942" y="9203"/>
                  </a:cubicBezTo>
                  <a:lnTo>
                    <a:pt x="1130" y="9203"/>
                  </a:lnTo>
                  <a:cubicBezTo>
                    <a:pt x="1137" y="9210"/>
                    <a:pt x="1154" y="9213"/>
                    <a:pt x="1180" y="9213"/>
                  </a:cubicBezTo>
                  <a:cubicBezTo>
                    <a:pt x="1251" y="9213"/>
                    <a:pt x="1390" y="9189"/>
                    <a:pt x="1587" y="9149"/>
                  </a:cubicBezTo>
                  <a:cubicBezTo>
                    <a:pt x="1695" y="9122"/>
                    <a:pt x="1829" y="9095"/>
                    <a:pt x="1910" y="9069"/>
                  </a:cubicBezTo>
                  <a:lnTo>
                    <a:pt x="2017" y="9042"/>
                  </a:lnTo>
                  <a:lnTo>
                    <a:pt x="1964" y="9095"/>
                  </a:lnTo>
                  <a:cubicBezTo>
                    <a:pt x="1937" y="9122"/>
                    <a:pt x="1937" y="9149"/>
                    <a:pt x="1937" y="9176"/>
                  </a:cubicBezTo>
                  <a:cubicBezTo>
                    <a:pt x="1937" y="9203"/>
                    <a:pt x="1937" y="9203"/>
                    <a:pt x="1990" y="9230"/>
                  </a:cubicBezTo>
                  <a:cubicBezTo>
                    <a:pt x="2071" y="9230"/>
                    <a:pt x="2340" y="9122"/>
                    <a:pt x="2689" y="8961"/>
                  </a:cubicBezTo>
                  <a:cubicBezTo>
                    <a:pt x="2788" y="8922"/>
                    <a:pt x="2814" y="8897"/>
                    <a:pt x="2842" y="8897"/>
                  </a:cubicBezTo>
                  <a:cubicBezTo>
                    <a:pt x="2853" y="8897"/>
                    <a:pt x="2863" y="8900"/>
                    <a:pt x="2878" y="8907"/>
                  </a:cubicBezTo>
                  <a:cubicBezTo>
                    <a:pt x="2889" y="8913"/>
                    <a:pt x="2901" y="8916"/>
                    <a:pt x="2913" y="8916"/>
                  </a:cubicBezTo>
                  <a:cubicBezTo>
                    <a:pt x="2958" y="8916"/>
                    <a:pt x="3014" y="8873"/>
                    <a:pt x="3120" y="8746"/>
                  </a:cubicBezTo>
                  <a:cubicBezTo>
                    <a:pt x="3227" y="8638"/>
                    <a:pt x="3281" y="8558"/>
                    <a:pt x="3361" y="8396"/>
                  </a:cubicBezTo>
                  <a:lnTo>
                    <a:pt x="3415" y="8289"/>
                  </a:lnTo>
                  <a:lnTo>
                    <a:pt x="3469" y="8343"/>
                  </a:lnTo>
                  <a:cubicBezTo>
                    <a:pt x="3469" y="8343"/>
                    <a:pt x="3496" y="8370"/>
                    <a:pt x="3523" y="8370"/>
                  </a:cubicBezTo>
                  <a:cubicBezTo>
                    <a:pt x="3577" y="8370"/>
                    <a:pt x="3603" y="8289"/>
                    <a:pt x="3657" y="8074"/>
                  </a:cubicBezTo>
                  <a:cubicBezTo>
                    <a:pt x="3711" y="7913"/>
                    <a:pt x="3845" y="7402"/>
                    <a:pt x="3845" y="7294"/>
                  </a:cubicBezTo>
                  <a:cubicBezTo>
                    <a:pt x="3852" y="7288"/>
                    <a:pt x="3857" y="7284"/>
                    <a:pt x="3861" y="7284"/>
                  </a:cubicBezTo>
                  <a:cubicBezTo>
                    <a:pt x="3875" y="7284"/>
                    <a:pt x="3885" y="7320"/>
                    <a:pt x="3926" y="7402"/>
                  </a:cubicBezTo>
                  <a:cubicBezTo>
                    <a:pt x="3953" y="7469"/>
                    <a:pt x="3980" y="7503"/>
                    <a:pt x="4013" y="7503"/>
                  </a:cubicBezTo>
                  <a:cubicBezTo>
                    <a:pt x="4047" y="7503"/>
                    <a:pt x="4087" y="7469"/>
                    <a:pt x="4141" y="7402"/>
                  </a:cubicBezTo>
                  <a:cubicBezTo>
                    <a:pt x="4195" y="7294"/>
                    <a:pt x="4222" y="7214"/>
                    <a:pt x="4276" y="7025"/>
                  </a:cubicBezTo>
                  <a:cubicBezTo>
                    <a:pt x="4361" y="6705"/>
                    <a:pt x="4379" y="6639"/>
                    <a:pt x="4396" y="6639"/>
                  </a:cubicBezTo>
                  <a:cubicBezTo>
                    <a:pt x="4400" y="6639"/>
                    <a:pt x="4404" y="6643"/>
                    <a:pt x="4410" y="6649"/>
                  </a:cubicBezTo>
                  <a:cubicBezTo>
                    <a:pt x="4421" y="6660"/>
                    <a:pt x="4432" y="6667"/>
                    <a:pt x="4443" y="6667"/>
                  </a:cubicBezTo>
                  <a:cubicBezTo>
                    <a:pt x="4459" y="6667"/>
                    <a:pt x="4475" y="6654"/>
                    <a:pt x="4491" y="6622"/>
                  </a:cubicBezTo>
                  <a:cubicBezTo>
                    <a:pt x="4518" y="6595"/>
                    <a:pt x="4544" y="6568"/>
                    <a:pt x="4571" y="6299"/>
                  </a:cubicBezTo>
                  <a:lnTo>
                    <a:pt x="4598" y="6004"/>
                  </a:lnTo>
                  <a:lnTo>
                    <a:pt x="4625" y="6004"/>
                  </a:lnTo>
                  <a:cubicBezTo>
                    <a:pt x="4652" y="6031"/>
                    <a:pt x="4679" y="6031"/>
                    <a:pt x="4679" y="6058"/>
                  </a:cubicBezTo>
                  <a:cubicBezTo>
                    <a:pt x="4733" y="6058"/>
                    <a:pt x="4733" y="6031"/>
                    <a:pt x="4786" y="5816"/>
                  </a:cubicBezTo>
                  <a:cubicBezTo>
                    <a:pt x="4840" y="5520"/>
                    <a:pt x="4894" y="5359"/>
                    <a:pt x="5055" y="5063"/>
                  </a:cubicBezTo>
                  <a:cubicBezTo>
                    <a:pt x="5190" y="4848"/>
                    <a:pt x="5270" y="4767"/>
                    <a:pt x="5432" y="4633"/>
                  </a:cubicBezTo>
                  <a:lnTo>
                    <a:pt x="5539" y="4552"/>
                  </a:lnTo>
                  <a:lnTo>
                    <a:pt x="5566" y="4579"/>
                  </a:lnTo>
                  <a:cubicBezTo>
                    <a:pt x="5606" y="4639"/>
                    <a:pt x="5662" y="4670"/>
                    <a:pt x="5721" y="4670"/>
                  </a:cubicBezTo>
                  <a:cubicBezTo>
                    <a:pt x="5741" y="4670"/>
                    <a:pt x="5761" y="4666"/>
                    <a:pt x="5781" y="4660"/>
                  </a:cubicBezTo>
                  <a:cubicBezTo>
                    <a:pt x="5781" y="4660"/>
                    <a:pt x="5835" y="4633"/>
                    <a:pt x="5889" y="4579"/>
                  </a:cubicBezTo>
                  <a:cubicBezTo>
                    <a:pt x="5915" y="4552"/>
                    <a:pt x="5969" y="4498"/>
                    <a:pt x="5996" y="4498"/>
                  </a:cubicBezTo>
                  <a:cubicBezTo>
                    <a:pt x="6023" y="4498"/>
                    <a:pt x="6050" y="4471"/>
                    <a:pt x="6050" y="4471"/>
                  </a:cubicBezTo>
                  <a:cubicBezTo>
                    <a:pt x="6050" y="4471"/>
                    <a:pt x="6157" y="4445"/>
                    <a:pt x="6292" y="4418"/>
                  </a:cubicBezTo>
                  <a:cubicBezTo>
                    <a:pt x="6668" y="4391"/>
                    <a:pt x="6910" y="4337"/>
                    <a:pt x="6910" y="4337"/>
                  </a:cubicBezTo>
                  <a:cubicBezTo>
                    <a:pt x="6937" y="4310"/>
                    <a:pt x="6937" y="4310"/>
                    <a:pt x="6964" y="4310"/>
                  </a:cubicBezTo>
                  <a:lnTo>
                    <a:pt x="6991" y="4310"/>
                  </a:lnTo>
                  <a:cubicBezTo>
                    <a:pt x="7018" y="4310"/>
                    <a:pt x="6964" y="4203"/>
                    <a:pt x="6937" y="4176"/>
                  </a:cubicBezTo>
                  <a:cubicBezTo>
                    <a:pt x="6937" y="4176"/>
                    <a:pt x="6910" y="4149"/>
                    <a:pt x="6910" y="4149"/>
                  </a:cubicBezTo>
                  <a:cubicBezTo>
                    <a:pt x="6897" y="4135"/>
                    <a:pt x="6883" y="4129"/>
                    <a:pt x="6863" y="4129"/>
                  </a:cubicBezTo>
                  <a:cubicBezTo>
                    <a:pt x="6843" y="4129"/>
                    <a:pt x="6816" y="4135"/>
                    <a:pt x="6776" y="4149"/>
                  </a:cubicBezTo>
                  <a:cubicBezTo>
                    <a:pt x="6507" y="4203"/>
                    <a:pt x="6265" y="4203"/>
                    <a:pt x="5942" y="4203"/>
                  </a:cubicBezTo>
                  <a:cubicBezTo>
                    <a:pt x="5862" y="4189"/>
                    <a:pt x="5781" y="4182"/>
                    <a:pt x="5687" y="4182"/>
                  </a:cubicBezTo>
                  <a:cubicBezTo>
                    <a:pt x="5593" y="4182"/>
                    <a:pt x="5485" y="4189"/>
                    <a:pt x="5351" y="4203"/>
                  </a:cubicBezTo>
                  <a:cubicBezTo>
                    <a:pt x="5324" y="4203"/>
                    <a:pt x="5297" y="4203"/>
                    <a:pt x="5243" y="4122"/>
                  </a:cubicBezTo>
                  <a:cubicBezTo>
                    <a:pt x="5163" y="3987"/>
                    <a:pt x="5109" y="3826"/>
                    <a:pt x="5028" y="3665"/>
                  </a:cubicBezTo>
                  <a:cubicBezTo>
                    <a:pt x="4975" y="3477"/>
                    <a:pt x="4948" y="3396"/>
                    <a:pt x="4894" y="3100"/>
                  </a:cubicBezTo>
                  <a:cubicBezTo>
                    <a:pt x="4850" y="2882"/>
                    <a:pt x="4824" y="2823"/>
                    <a:pt x="4787" y="2823"/>
                  </a:cubicBezTo>
                  <a:cubicBezTo>
                    <a:pt x="4779" y="2823"/>
                    <a:pt x="4770" y="2826"/>
                    <a:pt x="4759" y="2831"/>
                  </a:cubicBezTo>
                  <a:cubicBezTo>
                    <a:pt x="4748" y="2843"/>
                    <a:pt x="4742" y="2849"/>
                    <a:pt x="4738" y="2849"/>
                  </a:cubicBezTo>
                  <a:cubicBezTo>
                    <a:pt x="4733" y="2849"/>
                    <a:pt x="4733" y="2836"/>
                    <a:pt x="4733" y="2805"/>
                  </a:cubicBezTo>
                  <a:cubicBezTo>
                    <a:pt x="4706" y="2778"/>
                    <a:pt x="4679" y="2724"/>
                    <a:pt x="4652" y="2670"/>
                  </a:cubicBezTo>
                  <a:cubicBezTo>
                    <a:pt x="4652" y="2616"/>
                    <a:pt x="4598" y="2536"/>
                    <a:pt x="4571" y="2482"/>
                  </a:cubicBezTo>
                  <a:cubicBezTo>
                    <a:pt x="4571" y="2455"/>
                    <a:pt x="4544" y="2401"/>
                    <a:pt x="4544" y="2374"/>
                  </a:cubicBezTo>
                  <a:cubicBezTo>
                    <a:pt x="4544" y="2348"/>
                    <a:pt x="4518" y="2348"/>
                    <a:pt x="4518" y="2348"/>
                  </a:cubicBezTo>
                  <a:cubicBezTo>
                    <a:pt x="4518" y="2348"/>
                    <a:pt x="4491" y="2294"/>
                    <a:pt x="4464" y="2240"/>
                  </a:cubicBezTo>
                  <a:cubicBezTo>
                    <a:pt x="4437" y="2186"/>
                    <a:pt x="4383" y="2079"/>
                    <a:pt x="4302" y="1998"/>
                  </a:cubicBezTo>
                  <a:cubicBezTo>
                    <a:pt x="4249" y="1891"/>
                    <a:pt x="4222" y="1837"/>
                    <a:pt x="4222" y="1810"/>
                  </a:cubicBezTo>
                  <a:cubicBezTo>
                    <a:pt x="4222" y="1810"/>
                    <a:pt x="4222" y="1783"/>
                    <a:pt x="4222" y="1783"/>
                  </a:cubicBezTo>
                  <a:cubicBezTo>
                    <a:pt x="4195" y="1783"/>
                    <a:pt x="4195" y="1783"/>
                    <a:pt x="4195" y="1810"/>
                  </a:cubicBezTo>
                  <a:cubicBezTo>
                    <a:pt x="4195" y="1837"/>
                    <a:pt x="4195" y="1837"/>
                    <a:pt x="4168" y="1837"/>
                  </a:cubicBezTo>
                  <a:cubicBezTo>
                    <a:pt x="4168" y="1828"/>
                    <a:pt x="4168" y="1825"/>
                    <a:pt x="4167" y="1825"/>
                  </a:cubicBezTo>
                  <a:cubicBezTo>
                    <a:pt x="4165" y="1825"/>
                    <a:pt x="4159" y="1837"/>
                    <a:pt x="4141" y="1837"/>
                  </a:cubicBezTo>
                  <a:cubicBezTo>
                    <a:pt x="4141" y="1837"/>
                    <a:pt x="4114" y="1837"/>
                    <a:pt x="4114" y="1810"/>
                  </a:cubicBezTo>
                  <a:cubicBezTo>
                    <a:pt x="4034" y="1649"/>
                    <a:pt x="3792" y="1326"/>
                    <a:pt x="3711" y="1272"/>
                  </a:cubicBezTo>
                  <a:cubicBezTo>
                    <a:pt x="3684" y="1272"/>
                    <a:pt x="3657" y="1272"/>
                    <a:pt x="3657" y="1299"/>
                  </a:cubicBezTo>
                  <a:cubicBezTo>
                    <a:pt x="3657" y="1313"/>
                    <a:pt x="3657" y="1319"/>
                    <a:pt x="3650" y="1319"/>
                  </a:cubicBezTo>
                  <a:cubicBezTo>
                    <a:pt x="3644" y="1319"/>
                    <a:pt x="3630" y="1313"/>
                    <a:pt x="3603" y="1299"/>
                  </a:cubicBezTo>
                  <a:cubicBezTo>
                    <a:pt x="3577" y="1272"/>
                    <a:pt x="3469" y="1192"/>
                    <a:pt x="3361" y="1111"/>
                  </a:cubicBezTo>
                  <a:cubicBezTo>
                    <a:pt x="3120" y="929"/>
                    <a:pt x="3059" y="884"/>
                    <a:pt x="3033" y="884"/>
                  </a:cubicBezTo>
                  <a:cubicBezTo>
                    <a:pt x="3024" y="884"/>
                    <a:pt x="3019" y="889"/>
                    <a:pt x="3012" y="896"/>
                  </a:cubicBezTo>
                  <a:cubicBezTo>
                    <a:pt x="3004" y="904"/>
                    <a:pt x="2999" y="907"/>
                    <a:pt x="2993" y="907"/>
                  </a:cubicBezTo>
                  <a:cubicBezTo>
                    <a:pt x="2981" y="907"/>
                    <a:pt x="2969" y="888"/>
                    <a:pt x="2931" y="869"/>
                  </a:cubicBezTo>
                  <a:cubicBezTo>
                    <a:pt x="2904" y="856"/>
                    <a:pt x="2884" y="849"/>
                    <a:pt x="2871" y="849"/>
                  </a:cubicBezTo>
                  <a:cubicBezTo>
                    <a:pt x="2857" y="849"/>
                    <a:pt x="2851" y="856"/>
                    <a:pt x="2851" y="869"/>
                  </a:cubicBezTo>
                  <a:cubicBezTo>
                    <a:pt x="2851" y="884"/>
                    <a:pt x="2842" y="891"/>
                    <a:pt x="2830" y="891"/>
                  </a:cubicBezTo>
                  <a:cubicBezTo>
                    <a:pt x="2797" y="891"/>
                    <a:pt x="2736" y="846"/>
                    <a:pt x="2716" y="788"/>
                  </a:cubicBezTo>
                  <a:cubicBezTo>
                    <a:pt x="2716" y="761"/>
                    <a:pt x="2716" y="761"/>
                    <a:pt x="2689" y="761"/>
                  </a:cubicBezTo>
                  <a:cubicBezTo>
                    <a:pt x="2689" y="786"/>
                    <a:pt x="2689" y="788"/>
                    <a:pt x="2689" y="808"/>
                  </a:cubicBezTo>
                  <a:lnTo>
                    <a:pt x="2689" y="808"/>
                  </a:lnTo>
                  <a:cubicBezTo>
                    <a:pt x="2669" y="790"/>
                    <a:pt x="2575" y="739"/>
                    <a:pt x="2447" y="654"/>
                  </a:cubicBezTo>
                  <a:cubicBezTo>
                    <a:pt x="2407" y="614"/>
                    <a:pt x="2374" y="593"/>
                    <a:pt x="2353" y="593"/>
                  </a:cubicBezTo>
                  <a:cubicBezTo>
                    <a:pt x="2333" y="593"/>
                    <a:pt x="2326" y="614"/>
                    <a:pt x="2340" y="654"/>
                  </a:cubicBezTo>
                  <a:cubicBezTo>
                    <a:pt x="2340" y="681"/>
                    <a:pt x="2367" y="708"/>
                    <a:pt x="2367" y="708"/>
                  </a:cubicBezTo>
                  <a:cubicBezTo>
                    <a:pt x="2367" y="708"/>
                    <a:pt x="2313" y="681"/>
                    <a:pt x="2259" y="654"/>
                  </a:cubicBezTo>
                  <a:cubicBezTo>
                    <a:pt x="2152" y="573"/>
                    <a:pt x="1802" y="358"/>
                    <a:pt x="1748" y="331"/>
                  </a:cubicBezTo>
                  <a:cubicBezTo>
                    <a:pt x="1722" y="331"/>
                    <a:pt x="1722" y="331"/>
                    <a:pt x="1695" y="358"/>
                  </a:cubicBezTo>
                  <a:lnTo>
                    <a:pt x="1695" y="385"/>
                  </a:lnTo>
                  <a:lnTo>
                    <a:pt x="1641" y="331"/>
                  </a:lnTo>
                  <a:cubicBezTo>
                    <a:pt x="1614" y="331"/>
                    <a:pt x="1506" y="277"/>
                    <a:pt x="1453" y="277"/>
                  </a:cubicBezTo>
                  <a:cubicBezTo>
                    <a:pt x="1390" y="246"/>
                    <a:pt x="1354" y="233"/>
                    <a:pt x="1336" y="233"/>
                  </a:cubicBezTo>
                  <a:cubicBezTo>
                    <a:pt x="1323" y="233"/>
                    <a:pt x="1318" y="239"/>
                    <a:pt x="1318" y="251"/>
                  </a:cubicBezTo>
                  <a:cubicBezTo>
                    <a:pt x="1291" y="251"/>
                    <a:pt x="1291" y="251"/>
                    <a:pt x="1291" y="277"/>
                  </a:cubicBezTo>
                  <a:cubicBezTo>
                    <a:pt x="1318" y="304"/>
                    <a:pt x="1318" y="304"/>
                    <a:pt x="1291" y="304"/>
                  </a:cubicBezTo>
                  <a:cubicBezTo>
                    <a:pt x="1291" y="304"/>
                    <a:pt x="1238" y="277"/>
                    <a:pt x="1157" y="251"/>
                  </a:cubicBezTo>
                  <a:cubicBezTo>
                    <a:pt x="1049" y="197"/>
                    <a:pt x="969" y="170"/>
                    <a:pt x="942" y="143"/>
                  </a:cubicBezTo>
                  <a:lnTo>
                    <a:pt x="861" y="143"/>
                  </a:lnTo>
                  <a:lnTo>
                    <a:pt x="861" y="197"/>
                  </a:lnTo>
                  <a:lnTo>
                    <a:pt x="861" y="224"/>
                  </a:lnTo>
                  <a:lnTo>
                    <a:pt x="754" y="197"/>
                  </a:lnTo>
                  <a:cubicBezTo>
                    <a:pt x="700" y="170"/>
                    <a:pt x="592" y="116"/>
                    <a:pt x="485" y="89"/>
                  </a:cubicBezTo>
                  <a:cubicBezTo>
                    <a:pt x="327" y="26"/>
                    <a:pt x="244" y="0"/>
                    <a:pt x="1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2"/>
          <p:cNvSpPr txBox="1">
            <a:spLocks noGrp="1"/>
          </p:cNvSpPr>
          <p:nvPr>
            <p:ph type="subTitle" idx="3"/>
          </p:nvPr>
        </p:nvSpPr>
        <p:spPr>
          <a:xfrm>
            <a:off x="1806240" y="3348867"/>
            <a:ext cx="2822100" cy="2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MODELLING</a:t>
            </a:r>
            <a:endParaRPr dirty="0"/>
          </a:p>
        </p:txBody>
      </p:sp>
      <p:sp>
        <p:nvSpPr>
          <p:cNvPr id="263" name="Google Shape;263;p32"/>
          <p:cNvSpPr txBox="1"/>
          <p:nvPr/>
        </p:nvSpPr>
        <p:spPr>
          <a:xfrm>
            <a:off x="1148528" y="3185569"/>
            <a:ext cx="513900" cy="5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latin typeface="Work Sans Medium"/>
                <a:ea typeface="Work Sans Medium"/>
                <a:cs typeface="Work Sans Medium"/>
                <a:sym typeface="Work Sans Medium"/>
              </a:rPr>
              <a:t>3</a:t>
            </a:r>
            <a:endParaRPr sz="4000">
              <a:solidFill>
                <a:srgbClr val="FFFFFF"/>
              </a:solidFill>
              <a:latin typeface="Work Sans Medium"/>
              <a:ea typeface="Work Sans Medium"/>
              <a:cs typeface="Work Sans Medium"/>
              <a:sym typeface="Work Sans Medium"/>
            </a:endParaRPr>
          </a:p>
        </p:txBody>
      </p:sp>
      <p:grpSp>
        <p:nvGrpSpPr>
          <p:cNvPr id="264" name="Google Shape;264;p32"/>
          <p:cNvGrpSpPr/>
          <p:nvPr/>
        </p:nvGrpSpPr>
        <p:grpSpPr>
          <a:xfrm>
            <a:off x="797262" y="3168810"/>
            <a:ext cx="921084" cy="624452"/>
            <a:chOff x="6491287" y="1334075"/>
            <a:chExt cx="921084" cy="624452"/>
          </a:xfrm>
        </p:grpSpPr>
        <p:sp>
          <p:nvSpPr>
            <p:cNvPr id="265" name="Google Shape;265;p32"/>
            <p:cNvSpPr/>
            <p:nvPr/>
          </p:nvSpPr>
          <p:spPr>
            <a:xfrm>
              <a:off x="6787919" y="1334075"/>
              <a:ext cx="624452" cy="624452"/>
            </a:xfrm>
            <a:custGeom>
              <a:avLst/>
              <a:gdLst/>
              <a:ahLst/>
              <a:cxnLst/>
              <a:rect l="l" t="t" r="r" b="b"/>
              <a:pathLst>
                <a:path w="14035" h="14035" extrusionOk="0">
                  <a:moveTo>
                    <a:pt x="1" y="1"/>
                  </a:moveTo>
                  <a:lnTo>
                    <a:pt x="1" y="10270"/>
                  </a:lnTo>
                  <a:lnTo>
                    <a:pt x="323" y="10270"/>
                  </a:lnTo>
                  <a:lnTo>
                    <a:pt x="323" y="350"/>
                  </a:lnTo>
                  <a:lnTo>
                    <a:pt x="13685" y="350"/>
                  </a:lnTo>
                  <a:lnTo>
                    <a:pt x="13685" y="13711"/>
                  </a:lnTo>
                  <a:lnTo>
                    <a:pt x="162" y="13711"/>
                  </a:lnTo>
                  <a:lnTo>
                    <a:pt x="162" y="14034"/>
                  </a:lnTo>
                  <a:lnTo>
                    <a:pt x="14034" y="14034"/>
                  </a:lnTo>
                  <a:lnTo>
                    <a:pt x="140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491287" y="1817264"/>
              <a:ext cx="374449" cy="130052"/>
            </a:xfrm>
            <a:custGeom>
              <a:avLst/>
              <a:gdLst/>
              <a:ahLst/>
              <a:cxnLst/>
              <a:rect l="l" t="t" r="r" b="b"/>
              <a:pathLst>
                <a:path w="8416" h="2923" extrusionOk="0">
                  <a:moveTo>
                    <a:pt x="774" y="793"/>
                  </a:moveTo>
                  <a:cubicBezTo>
                    <a:pt x="882" y="793"/>
                    <a:pt x="977" y="817"/>
                    <a:pt x="1156" y="889"/>
                  </a:cubicBezTo>
                  <a:cubicBezTo>
                    <a:pt x="1345" y="943"/>
                    <a:pt x="1748" y="1131"/>
                    <a:pt x="1748" y="1131"/>
                  </a:cubicBezTo>
                  <a:cubicBezTo>
                    <a:pt x="1748" y="1131"/>
                    <a:pt x="1237" y="1023"/>
                    <a:pt x="1022" y="943"/>
                  </a:cubicBezTo>
                  <a:cubicBezTo>
                    <a:pt x="1022" y="943"/>
                    <a:pt x="995" y="943"/>
                    <a:pt x="1022" y="970"/>
                  </a:cubicBezTo>
                  <a:cubicBezTo>
                    <a:pt x="1022" y="970"/>
                    <a:pt x="1103" y="996"/>
                    <a:pt x="1183" y="1023"/>
                  </a:cubicBezTo>
                  <a:cubicBezTo>
                    <a:pt x="1264" y="1050"/>
                    <a:pt x="1345" y="1077"/>
                    <a:pt x="1318" y="1077"/>
                  </a:cubicBezTo>
                  <a:cubicBezTo>
                    <a:pt x="1264" y="1077"/>
                    <a:pt x="861" y="996"/>
                    <a:pt x="619" y="916"/>
                  </a:cubicBezTo>
                  <a:cubicBezTo>
                    <a:pt x="296" y="835"/>
                    <a:pt x="296" y="835"/>
                    <a:pt x="592" y="808"/>
                  </a:cubicBezTo>
                  <a:cubicBezTo>
                    <a:pt x="664" y="799"/>
                    <a:pt x="720" y="793"/>
                    <a:pt x="774" y="793"/>
                  </a:cubicBezTo>
                  <a:close/>
                  <a:moveTo>
                    <a:pt x="189" y="943"/>
                  </a:moveTo>
                  <a:cubicBezTo>
                    <a:pt x="189" y="943"/>
                    <a:pt x="323" y="996"/>
                    <a:pt x="457" y="1050"/>
                  </a:cubicBezTo>
                  <a:cubicBezTo>
                    <a:pt x="592" y="1104"/>
                    <a:pt x="726" y="1158"/>
                    <a:pt x="726" y="1158"/>
                  </a:cubicBezTo>
                  <a:lnTo>
                    <a:pt x="565" y="1158"/>
                  </a:lnTo>
                  <a:cubicBezTo>
                    <a:pt x="350" y="1131"/>
                    <a:pt x="350" y="1131"/>
                    <a:pt x="323" y="1077"/>
                  </a:cubicBezTo>
                  <a:cubicBezTo>
                    <a:pt x="323" y="1050"/>
                    <a:pt x="323" y="1023"/>
                    <a:pt x="296" y="1023"/>
                  </a:cubicBezTo>
                  <a:cubicBezTo>
                    <a:pt x="269" y="1023"/>
                    <a:pt x="189" y="943"/>
                    <a:pt x="189" y="943"/>
                  </a:cubicBezTo>
                  <a:close/>
                  <a:moveTo>
                    <a:pt x="968" y="1158"/>
                  </a:moveTo>
                  <a:cubicBezTo>
                    <a:pt x="968" y="1158"/>
                    <a:pt x="968" y="1158"/>
                    <a:pt x="941" y="1185"/>
                  </a:cubicBezTo>
                  <a:cubicBezTo>
                    <a:pt x="941" y="1185"/>
                    <a:pt x="915" y="1158"/>
                    <a:pt x="915" y="1158"/>
                  </a:cubicBezTo>
                  <a:close/>
                  <a:moveTo>
                    <a:pt x="4933" y="72"/>
                  </a:moveTo>
                  <a:cubicBezTo>
                    <a:pt x="4983" y="72"/>
                    <a:pt x="5053" y="85"/>
                    <a:pt x="5162" y="109"/>
                  </a:cubicBezTo>
                  <a:cubicBezTo>
                    <a:pt x="5404" y="163"/>
                    <a:pt x="5861" y="297"/>
                    <a:pt x="5888" y="351"/>
                  </a:cubicBezTo>
                  <a:cubicBezTo>
                    <a:pt x="5915" y="378"/>
                    <a:pt x="6479" y="674"/>
                    <a:pt x="6506" y="674"/>
                  </a:cubicBezTo>
                  <a:cubicBezTo>
                    <a:pt x="6533" y="674"/>
                    <a:pt x="6453" y="620"/>
                    <a:pt x="6238" y="513"/>
                  </a:cubicBezTo>
                  <a:cubicBezTo>
                    <a:pt x="6076" y="405"/>
                    <a:pt x="5969" y="351"/>
                    <a:pt x="5969" y="351"/>
                  </a:cubicBezTo>
                  <a:cubicBezTo>
                    <a:pt x="5996" y="324"/>
                    <a:pt x="5996" y="297"/>
                    <a:pt x="5996" y="271"/>
                  </a:cubicBezTo>
                  <a:cubicBezTo>
                    <a:pt x="5969" y="217"/>
                    <a:pt x="5969" y="190"/>
                    <a:pt x="5996" y="190"/>
                  </a:cubicBezTo>
                  <a:cubicBezTo>
                    <a:pt x="6022" y="190"/>
                    <a:pt x="6479" y="378"/>
                    <a:pt x="6695" y="459"/>
                  </a:cubicBezTo>
                  <a:cubicBezTo>
                    <a:pt x="6802" y="513"/>
                    <a:pt x="6990" y="620"/>
                    <a:pt x="7125" y="701"/>
                  </a:cubicBezTo>
                  <a:cubicBezTo>
                    <a:pt x="7797" y="1131"/>
                    <a:pt x="7770" y="1131"/>
                    <a:pt x="7743" y="1131"/>
                  </a:cubicBezTo>
                  <a:cubicBezTo>
                    <a:pt x="7738" y="1136"/>
                    <a:pt x="7731" y="1138"/>
                    <a:pt x="7723" y="1138"/>
                  </a:cubicBezTo>
                  <a:cubicBezTo>
                    <a:pt x="7687" y="1138"/>
                    <a:pt x="7621" y="1094"/>
                    <a:pt x="7555" y="1050"/>
                  </a:cubicBezTo>
                  <a:cubicBezTo>
                    <a:pt x="7474" y="996"/>
                    <a:pt x="7259" y="862"/>
                    <a:pt x="7098" y="781"/>
                  </a:cubicBezTo>
                  <a:cubicBezTo>
                    <a:pt x="6265" y="351"/>
                    <a:pt x="6049" y="244"/>
                    <a:pt x="6049" y="244"/>
                  </a:cubicBezTo>
                  <a:lnTo>
                    <a:pt x="6049" y="244"/>
                  </a:lnTo>
                  <a:cubicBezTo>
                    <a:pt x="6022" y="271"/>
                    <a:pt x="6130" y="324"/>
                    <a:pt x="6668" y="620"/>
                  </a:cubicBezTo>
                  <a:cubicBezTo>
                    <a:pt x="7103" y="849"/>
                    <a:pt x="7245" y="922"/>
                    <a:pt x="7228" y="922"/>
                  </a:cubicBezTo>
                  <a:cubicBezTo>
                    <a:pt x="7225" y="922"/>
                    <a:pt x="7217" y="920"/>
                    <a:pt x="7205" y="916"/>
                  </a:cubicBezTo>
                  <a:cubicBezTo>
                    <a:pt x="7196" y="907"/>
                    <a:pt x="7190" y="904"/>
                    <a:pt x="7186" y="904"/>
                  </a:cubicBezTo>
                  <a:cubicBezTo>
                    <a:pt x="7178" y="904"/>
                    <a:pt x="7178" y="916"/>
                    <a:pt x="7178" y="916"/>
                  </a:cubicBezTo>
                  <a:cubicBezTo>
                    <a:pt x="7178" y="916"/>
                    <a:pt x="7259" y="996"/>
                    <a:pt x="7367" y="1050"/>
                  </a:cubicBezTo>
                  <a:cubicBezTo>
                    <a:pt x="7555" y="1158"/>
                    <a:pt x="7582" y="1158"/>
                    <a:pt x="7501" y="1158"/>
                  </a:cubicBezTo>
                  <a:cubicBezTo>
                    <a:pt x="7495" y="1164"/>
                    <a:pt x="7487" y="1167"/>
                    <a:pt x="7475" y="1167"/>
                  </a:cubicBezTo>
                  <a:cubicBezTo>
                    <a:pt x="7432" y="1167"/>
                    <a:pt x="7341" y="1123"/>
                    <a:pt x="7152" y="996"/>
                  </a:cubicBezTo>
                  <a:cubicBezTo>
                    <a:pt x="6990" y="889"/>
                    <a:pt x="6829" y="808"/>
                    <a:pt x="6802" y="808"/>
                  </a:cubicBezTo>
                  <a:cubicBezTo>
                    <a:pt x="6748" y="808"/>
                    <a:pt x="6775" y="835"/>
                    <a:pt x="7098" y="996"/>
                  </a:cubicBezTo>
                  <a:cubicBezTo>
                    <a:pt x="7313" y="1158"/>
                    <a:pt x="7367" y="1185"/>
                    <a:pt x="7313" y="1185"/>
                  </a:cubicBezTo>
                  <a:cubicBezTo>
                    <a:pt x="7286" y="1185"/>
                    <a:pt x="7178" y="1131"/>
                    <a:pt x="6990" y="1023"/>
                  </a:cubicBezTo>
                  <a:cubicBezTo>
                    <a:pt x="6721" y="862"/>
                    <a:pt x="6614" y="808"/>
                    <a:pt x="6587" y="808"/>
                  </a:cubicBezTo>
                  <a:cubicBezTo>
                    <a:pt x="6560" y="808"/>
                    <a:pt x="6587" y="862"/>
                    <a:pt x="6695" y="916"/>
                  </a:cubicBezTo>
                  <a:cubicBezTo>
                    <a:pt x="6748" y="943"/>
                    <a:pt x="6910" y="1023"/>
                    <a:pt x="7017" y="1077"/>
                  </a:cubicBezTo>
                  <a:cubicBezTo>
                    <a:pt x="7178" y="1185"/>
                    <a:pt x="7205" y="1212"/>
                    <a:pt x="7152" y="1212"/>
                  </a:cubicBezTo>
                  <a:cubicBezTo>
                    <a:pt x="7125" y="1212"/>
                    <a:pt x="7071" y="1185"/>
                    <a:pt x="6963" y="1131"/>
                  </a:cubicBezTo>
                  <a:cubicBezTo>
                    <a:pt x="6785" y="1029"/>
                    <a:pt x="6293" y="806"/>
                    <a:pt x="6219" y="806"/>
                  </a:cubicBezTo>
                  <a:cubicBezTo>
                    <a:pt x="6215" y="806"/>
                    <a:pt x="6212" y="807"/>
                    <a:pt x="6211" y="808"/>
                  </a:cubicBezTo>
                  <a:cubicBezTo>
                    <a:pt x="6184" y="808"/>
                    <a:pt x="6318" y="862"/>
                    <a:pt x="6479" y="943"/>
                  </a:cubicBezTo>
                  <a:cubicBezTo>
                    <a:pt x="6856" y="1104"/>
                    <a:pt x="7017" y="1212"/>
                    <a:pt x="6963" y="1212"/>
                  </a:cubicBezTo>
                  <a:cubicBezTo>
                    <a:pt x="6937" y="1212"/>
                    <a:pt x="6775" y="1158"/>
                    <a:pt x="6506" y="1023"/>
                  </a:cubicBezTo>
                  <a:cubicBezTo>
                    <a:pt x="6184" y="862"/>
                    <a:pt x="6103" y="808"/>
                    <a:pt x="6103" y="781"/>
                  </a:cubicBezTo>
                  <a:cubicBezTo>
                    <a:pt x="6103" y="742"/>
                    <a:pt x="6074" y="717"/>
                    <a:pt x="6048" y="717"/>
                  </a:cubicBezTo>
                  <a:cubicBezTo>
                    <a:pt x="6039" y="717"/>
                    <a:pt x="6030" y="720"/>
                    <a:pt x="6022" y="728"/>
                  </a:cubicBezTo>
                  <a:cubicBezTo>
                    <a:pt x="6013" y="747"/>
                    <a:pt x="6003" y="756"/>
                    <a:pt x="5988" y="756"/>
                  </a:cubicBezTo>
                  <a:cubicBezTo>
                    <a:pt x="5960" y="756"/>
                    <a:pt x="5912" y="726"/>
                    <a:pt x="5807" y="674"/>
                  </a:cubicBezTo>
                  <a:cubicBezTo>
                    <a:pt x="5539" y="566"/>
                    <a:pt x="4866" y="324"/>
                    <a:pt x="4651" y="271"/>
                  </a:cubicBezTo>
                  <a:cubicBezTo>
                    <a:pt x="4544" y="244"/>
                    <a:pt x="4463" y="217"/>
                    <a:pt x="4463" y="217"/>
                  </a:cubicBezTo>
                  <a:lnTo>
                    <a:pt x="4732" y="217"/>
                  </a:lnTo>
                  <a:lnTo>
                    <a:pt x="4813" y="136"/>
                  </a:lnTo>
                  <a:cubicBezTo>
                    <a:pt x="4842" y="92"/>
                    <a:pt x="4872" y="72"/>
                    <a:pt x="4933" y="72"/>
                  </a:cubicBezTo>
                  <a:close/>
                  <a:moveTo>
                    <a:pt x="4060" y="163"/>
                  </a:moveTo>
                  <a:cubicBezTo>
                    <a:pt x="4060" y="163"/>
                    <a:pt x="4168" y="190"/>
                    <a:pt x="4302" y="217"/>
                  </a:cubicBezTo>
                  <a:cubicBezTo>
                    <a:pt x="5055" y="405"/>
                    <a:pt x="5565" y="620"/>
                    <a:pt x="6560" y="1104"/>
                  </a:cubicBezTo>
                  <a:cubicBezTo>
                    <a:pt x="6748" y="1185"/>
                    <a:pt x="6802" y="1212"/>
                    <a:pt x="6775" y="1238"/>
                  </a:cubicBezTo>
                  <a:cubicBezTo>
                    <a:pt x="6757" y="1244"/>
                    <a:pt x="6740" y="1248"/>
                    <a:pt x="6722" y="1248"/>
                  </a:cubicBezTo>
                  <a:cubicBezTo>
                    <a:pt x="6661" y="1248"/>
                    <a:pt x="6586" y="1208"/>
                    <a:pt x="6399" y="1104"/>
                  </a:cubicBezTo>
                  <a:cubicBezTo>
                    <a:pt x="5915" y="862"/>
                    <a:pt x="5323" y="620"/>
                    <a:pt x="4517" y="324"/>
                  </a:cubicBezTo>
                  <a:cubicBezTo>
                    <a:pt x="4275" y="244"/>
                    <a:pt x="4060" y="163"/>
                    <a:pt x="4060" y="163"/>
                  </a:cubicBezTo>
                  <a:close/>
                  <a:moveTo>
                    <a:pt x="1156" y="513"/>
                  </a:moveTo>
                  <a:cubicBezTo>
                    <a:pt x="1183" y="513"/>
                    <a:pt x="1721" y="647"/>
                    <a:pt x="1936" y="701"/>
                  </a:cubicBezTo>
                  <a:cubicBezTo>
                    <a:pt x="2205" y="781"/>
                    <a:pt x="2635" y="970"/>
                    <a:pt x="2904" y="1077"/>
                  </a:cubicBezTo>
                  <a:cubicBezTo>
                    <a:pt x="3011" y="1131"/>
                    <a:pt x="3173" y="1185"/>
                    <a:pt x="3253" y="1212"/>
                  </a:cubicBezTo>
                  <a:cubicBezTo>
                    <a:pt x="3388" y="1265"/>
                    <a:pt x="3415" y="1265"/>
                    <a:pt x="3307" y="1265"/>
                  </a:cubicBezTo>
                  <a:cubicBezTo>
                    <a:pt x="3227" y="1265"/>
                    <a:pt x="2931" y="1158"/>
                    <a:pt x="2581" y="1023"/>
                  </a:cubicBezTo>
                  <a:cubicBezTo>
                    <a:pt x="2501" y="996"/>
                    <a:pt x="2420" y="970"/>
                    <a:pt x="2393" y="970"/>
                  </a:cubicBezTo>
                  <a:cubicBezTo>
                    <a:pt x="2339" y="970"/>
                    <a:pt x="2474" y="1023"/>
                    <a:pt x="2716" y="1104"/>
                  </a:cubicBezTo>
                  <a:cubicBezTo>
                    <a:pt x="2983" y="1219"/>
                    <a:pt x="3047" y="1252"/>
                    <a:pt x="3023" y="1252"/>
                  </a:cubicBezTo>
                  <a:cubicBezTo>
                    <a:pt x="3013" y="1252"/>
                    <a:pt x="2989" y="1246"/>
                    <a:pt x="2958" y="1238"/>
                  </a:cubicBezTo>
                  <a:cubicBezTo>
                    <a:pt x="2796" y="1238"/>
                    <a:pt x="2581" y="1158"/>
                    <a:pt x="2366" y="1050"/>
                  </a:cubicBezTo>
                  <a:cubicBezTo>
                    <a:pt x="2241" y="979"/>
                    <a:pt x="2187" y="955"/>
                    <a:pt x="2165" y="955"/>
                  </a:cubicBezTo>
                  <a:cubicBezTo>
                    <a:pt x="2154" y="955"/>
                    <a:pt x="2151" y="961"/>
                    <a:pt x="2151" y="970"/>
                  </a:cubicBezTo>
                  <a:cubicBezTo>
                    <a:pt x="2151" y="996"/>
                    <a:pt x="2312" y="1077"/>
                    <a:pt x="2501" y="1158"/>
                  </a:cubicBezTo>
                  <a:cubicBezTo>
                    <a:pt x="2662" y="1238"/>
                    <a:pt x="2662" y="1238"/>
                    <a:pt x="2581" y="1238"/>
                  </a:cubicBezTo>
                  <a:cubicBezTo>
                    <a:pt x="2339" y="1212"/>
                    <a:pt x="2286" y="1185"/>
                    <a:pt x="1990" y="1050"/>
                  </a:cubicBezTo>
                  <a:cubicBezTo>
                    <a:pt x="1857" y="984"/>
                    <a:pt x="1743" y="936"/>
                    <a:pt x="1691" y="936"/>
                  </a:cubicBezTo>
                  <a:cubicBezTo>
                    <a:pt x="1680" y="936"/>
                    <a:pt x="1672" y="938"/>
                    <a:pt x="1667" y="943"/>
                  </a:cubicBezTo>
                  <a:cubicBezTo>
                    <a:pt x="1667" y="943"/>
                    <a:pt x="1775" y="996"/>
                    <a:pt x="1909" y="1077"/>
                  </a:cubicBezTo>
                  <a:cubicBezTo>
                    <a:pt x="2124" y="1185"/>
                    <a:pt x="2151" y="1185"/>
                    <a:pt x="2071" y="1185"/>
                  </a:cubicBezTo>
                  <a:cubicBezTo>
                    <a:pt x="2017" y="1185"/>
                    <a:pt x="1802" y="1104"/>
                    <a:pt x="1613" y="1023"/>
                  </a:cubicBezTo>
                  <a:cubicBezTo>
                    <a:pt x="1398" y="943"/>
                    <a:pt x="1183" y="835"/>
                    <a:pt x="1103" y="808"/>
                  </a:cubicBezTo>
                  <a:lnTo>
                    <a:pt x="941" y="781"/>
                  </a:lnTo>
                  <a:lnTo>
                    <a:pt x="1076" y="754"/>
                  </a:lnTo>
                  <a:cubicBezTo>
                    <a:pt x="1156" y="754"/>
                    <a:pt x="1210" y="728"/>
                    <a:pt x="1237" y="701"/>
                  </a:cubicBezTo>
                  <a:cubicBezTo>
                    <a:pt x="1237" y="701"/>
                    <a:pt x="1237" y="674"/>
                    <a:pt x="1210" y="620"/>
                  </a:cubicBezTo>
                  <a:cubicBezTo>
                    <a:pt x="1183" y="566"/>
                    <a:pt x="1156" y="539"/>
                    <a:pt x="1156" y="513"/>
                  </a:cubicBezTo>
                  <a:close/>
                  <a:moveTo>
                    <a:pt x="1318" y="459"/>
                  </a:moveTo>
                  <a:cubicBezTo>
                    <a:pt x="1425" y="459"/>
                    <a:pt x="1506" y="459"/>
                    <a:pt x="1748" y="513"/>
                  </a:cubicBezTo>
                  <a:cubicBezTo>
                    <a:pt x="1936" y="566"/>
                    <a:pt x="2124" y="620"/>
                    <a:pt x="2205" y="647"/>
                  </a:cubicBezTo>
                  <a:cubicBezTo>
                    <a:pt x="2420" y="701"/>
                    <a:pt x="2985" y="970"/>
                    <a:pt x="3200" y="1077"/>
                  </a:cubicBezTo>
                  <a:cubicBezTo>
                    <a:pt x="3307" y="1131"/>
                    <a:pt x="3468" y="1185"/>
                    <a:pt x="3549" y="1238"/>
                  </a:cubicBezTo>
                  <a:cubicBezTo>
                    <a:pt x="3657" y="1265"/>
                    <a:pt x="3710" y="1292"/>
                    <a:pt x="3684" y="1292"/>
                  </a:cubicBezTo>
                  <a:cubicBezTo>
                    <a:pt x="3522" y="1265"/>
                    <a:pt x="3280" y="1185"/>
                    <a:pt x="2931" y="1050"/>
                  </a:cubicBezTo>
                  <a:cubicBezTo>
                    <a:pt x="2312" y="754"/>
                    <a:pt x="1882" y="620"/>
                    <a:pt x="1425" y="513"/>
                  </a:cubicBezTo>
                  <a:cubicBezTo>
                    <a:pt x="1210" y="486"/>
                    <a:pt x="1183" y="459"/>
                    <a:pt x="1318" y="459"/>
                  </a:cubicBezTo>
                  <a:close/>
                  <a:moveTo>
                    <a:pt x="3716" y="71"/>
                  </a:moveTo>
                  <a:cubicBezTo>
                    <a:pt x="3724" y="71"/>
                    <a:pt x="3737" y="90"/>
                    <a:pt x="3737" y="109"/>
                  </a:cubicBezTo>
                  <a:cubicBezTo>
                    <a:pt x="3737" y="136"/>
                    <a:pt x="3899" y="190"/>
                    <a:pt x="4329" y="324"/>
                  </a:cubicBezTo>
                  <a:cubicBezTo>
                    <a:pt x="5243" y="647"/>
                    <a:pt x="5834" y="889"/>
                    <a:pt x="6264" y="1104"/>
                  </a:cubicBezTo>
                  <a:lnTo>
                    <a:pt x="6533" y="1238"/>
                  </a:lnTo>
                  <a:lnTo>
                    <a:pt x="6426" y="1265"/>
                  </a:lnTo>
                  <a:cubicBezTo>
                    <a:pt x="6291" y="1265"/>
                    <a:pt x="6291" y="1265"/>
                    <a:pt x="5781" y="1023"/>
                  </a:cubicBezTo>
                  <a:cubicBezTo>
                    <a:pt x="5485" y="889"/>
                    <a:pt x="5270" y="781"/>
                    <a:pt x="5243" y="781"/>
                  </a:cubicBezTo>
                  <a:cubicBezTo>
                    <a:pt x="5189" y="808"/>
                    <a:pt x="5297" y="862"/>
                    <a:pt x="5727" y="1050"/>
                  </a:cubicBezTo>
                  <a:cubicBezTo>
                    <a:pt x="6130" y="1212"/>
                    <a:pt x="6184" y="1265"/>
                    <a:pt x="6130" y="1265"/>
                  </a:cubicBezTo>
                  <a:cubicBezTo>
                    <a:pt x="6103" y="1265"/>
                    <a:pt x="6049" y="1265"/>
                    <a:pt x="5996" y="1238"/>
                  </a:cubicBezTo>
                  <a:cubicBezTo>
                    <a:pt x="5888" y="1158"/>
                    <a:pt x="4974" y="808"/>
                    <a:pt x="4947" y="808"/>
                  </a:cubicBezTo>
                  <a:cubicBezTo>
                    <a:pt x="4893" y="808"/>
                    <a:pt x="5001" y="862"/>
                    <a:pt x="5243" y="943"/>
                  </a:cubicBezTo>
                  <a:cubicBezTo>
                    <a:pt x="5377" y="996"/>
                    <a:pt x="5619" y="1104"/>
                    <a:pt x="5754" y="1158"/>
                  </a:cubicBezTo>
                  <a:cubicBezTo>
                    <a:pt x="5996" y="1265"/>
                    <a:pt x="6022" y="1265"/>
                    <a:pt x="5969" y="1292"/>
                  </a:cubicBezTo>
                  <a:cubicBezTo>
                    <a:pt x="5915" y="1292"/>
                    <a:pt x="5834" y="1265"/>
                    <a:pt x="5646" y="1185"/>
                  </a:cubicBezTo>
                  <a:cubicBezTo>
                    <a:pt x="5258" y="1003"/>
                    <a:pt x="4445" y="672"/>
                    <a:pt x="4386" y="672"/>
                  </a:cubicBezTo>
                  <a:cubicBezTo>
                    <a:pt x="4384" y="672"/>
                    <a:pt x="4383" y="673"/>
                    <a:pt x="4383" y="674"/>
                  </a:cubicBezTo>
                  <a:cubicBezTo>
                    <a:pt x="4356" y="701"/>
                    <a:pt x="4383" y="701"/>
                    <a:pt x="5055" y="970"/>
                  </a:cubicBezTo>
                  <a:cubicBezTo>
                    <a:pt x="5404" y="1104"/>
                    <a:pt x="5727" y="1265"/>
                    <a:pt x="5700" y="1265"/>
                  </a:cubicBezTo>
                  <a:cubicBezTo>
                    <a:pt x="5646" y="1265"/>
                    <a:pt x="3657" y="513"/>
                    <a:pt x="3630" y="486"/>
                  </a:cubicBezTo>
                  <a:cubicBezTo>
                    <a:pt x="3603" y="486"/>
                    <a:pt x="3442" y="405"/>
                    <a:pt x="3253" y="324"/>
                  </a:cubicBezTo>
                  <a:cubicBezTo>
                    <a:pt x="2952" y="224"/>
                    <a:pt x="2859" y="196"/>
                    <a:pt x="2832" y="196"/>
                  </a:cubicBezTo>
                  <a:cubicBezTo>
                    <a:pt x="2816" y="196"/>
                    <a:pt x="2823" y="207"/>
                    <a:pt x="2823" y="217"/>
                  </a:cubicBezTo>
                  <a:cubicBezTo>
                    <a:pt x="2850" y="244"/>
                    <a:pt x="2823" y="244"/>
                    <a:pt x="2823" y="244"/>
                  </a:cubicBezTo>
                  <a:cubicBezTo>
                    <a:pt x="2796" y="244"/>
                    <a:pt x="2743" y="217"/>
                    <a:pt x="2689" y="190"/>
                  </a:cubicBezTo>
                  <a:cubicBezTo>
                    <a:pt x="2635" y="190"/>
                    <a:pt x="2581" y="163"/>
                    <a:pt x="2581" y="163"/>
                  </a:cubicBezTo>
                  <a:lnTo>
                    <a:pt x="2743" y="163"/>
                  </a:lnTo>
                  <a:cubicBezTo>
                    <a:pt x="2823" y="163"/>
                    <a:pt x="3065" y="190"/>
                    <a:pt x="3307" y="217"/>
                  </a:cubicBezTo>
                  <a:cubicBezTo>
                    <a:pt x="3528" y="248"/>
                    <a:pt x="3628" y="261"/>
                    <a:pt x="3679" y="261"/>
                  </a:cubicBezTo>
                  <a:cubicBezTo>
                    <a:pt x="3715" y="261"/>
                    <a:pt x="3726" y="255"/>
                    <a:pt x="3737" y="244"/>
                  </a:cubicBezTo>
                  <a:cubicBezTo>
                    <a:pt x="3764" y="217"/>
                    <a:pt x="3764" y="217"/>
                    <a:pt x="3737" y="136"/>
                  </a:cubicBezTo>
                  <a:cubicBezTo>
                    <a:pt x="3710" y="109"/>
                    <a:pt x="3710" y="82"/>
                    <a:pt x="3710" y="82"/>
                  </a:cubicBezTo>
                  <a:cubicBezTo>
                    <a:pt x="3710" y="75"/>
                    <a:pt x="3713" y="71"/>
                    <a:pt x="3716" y="71"/>
                  </a:cubicBezTo>
                  <a:close/>
                  <a:moveTo>
                    <a:pt x="1264" y="1238"/>
                  </a:moveTo>
                  <a:cubicBezTo>
                    <a:pt x="1291" y="1238"/>
                    <a:pt x="1425" y="1238"/>
                    <a:pt x="1533" y="1265"/>
                  </a:cubicBezTo>
                  <a:lnTo>
                    <a:pt x="1775" y="1319"/>
                  </a:lnTo>
                  <a:lnTo>
                    <a:pt x="1640" y="1319"/>
                  </a:lnTo>
                  <a:cubicBezTo>
                    <a:pt x="1560" y="1319"/>
                    <a:pt x="1479" y="1292"/>
                    <a:pt x="1452" y="1292"/>
                  </a:cubicBezTo>
                  <a:cubicBezTo>
                    <a:pt x="1425" y="1265"/>
                    <a:pt x="1372" y="1265"/>
                    <a:pt x="1318" y="1265"/>
                  </a:cubicBezTo>
                  <a:cubicBezTo>
                    <a:pt x="1264" y="1238"/>
                    <a:pt x="1237" y="1238"/>
                    <a:pt x="1264" y="1238"/>
                  </a:cubicBezTo>
                  <a:close/>
                  <a:moveTo>
                    <a:pt x="2151" y="217"/>
                  </a:moveTo>
                  <a:lnTo>
                    <a:pt x="2312" y="271"/>
                  </a:lnTo>
                  <a:cubicBezTo>
                    <a:pt x="2662" y="351"/>
                    <a:pt x="3038" y="486"/>
                    <a:pt x="3442" y="620"/>
                  </a:cubicBezTo>
                  <a:cubicBezTo>
                    <a:pt x="3657" y="728"/>
                    <a:pt x="3952" y="835"/>
                    <a:pt x="4141" y="916"/>
                  </a:cubicBezTo>
                  <a:cubicBezTo>
                    <a:pt x="4302" y="970"/>
                    <a:pt x="4544" y="1077"/>
                    <a:pt x="4678" y="1104"/>
                  </a:cubicBezTo>
                  <a:cubicBezTo>
                    <a:pt x="4813" y="1158"/>
                    <a:pt x="5001" y="1238"/>
                    <a:pt x="5082" y="1265"/>
                  </a:cubicBezTo>
                  <a:lnTo>
                    <a:pt x="5243" y="1292"/>
                  </a:lnTo>
                  <a:lnTo>
                    <a:pt x="5082" y="1319"/>
                  </a:lnTo>
                  <a:cubicBezTo>
                    <a:pt x="4947" y="1319"/>
                    <a:pt x="4893" y="1319"/>
                    <a:pt x="4759" y="1265"/>
                  </a:cubicBezTo>
                  <a:cubicBezTo>
                    <a:pt x="4651" y="1238"/>
                    <a:pt x="4409" y="1131"/>
                    <a:pt x="4248" y="1050"/>
                  </a:cubicBezTo>
                  <a:cubicBezTo>
                    <a:pt x="4060" y="970"/>
                    <a:pt x="3899" y="889"/>
                    <a:pt x="3899" y="889"/>
                  </a:cubicBezTo>
                  <a:cubicBezTo>
                    <a:pt x="3899" y="889"/>
                    <a:pt x="3872" y="889"/>
                    <a:pt x="3872" y="916"/>
                  </a:cubicBezTo>
                  <a:cubicBezTo>
                    <a:pt x="3872" y="943"/>
                    <a:pt x="4167" y="1077"/>
                    <a:pt x="4759" y="1319"/>
                  </a:cubicBezTo>
                  <a:lnTo>
                    <a:pt x="4705" y="1319"/>
                  </a:lnTo>
                  <a:cubicBezTo>
                    <a:pt x="4571" y="1319"/>
                    <a:pt x="4329" y="1238"/>
                    <a:pt x="3899" y="1050"/>
                  </a:cubicBezTo>
                  <a:cubicBezTo>
                    <a:pt x="3593" y="936"/>
                    <a:pt x="3505" y="902"/>
                    <a:pt x="3479" y="902"/>
                  </a:cubicBezTo>
                  <a:cubicBezTo>
                    <a:pt x="3468" y="902"/>
                    <a:pt x="3468" y="908"/>
                    <a:pt x="3468" y="916"/>
                  </a:cubicBezTo>
                  <a:cubicBezTo>
                    <a:pt x="3468" y="943"/>
                    <a:pt x="4060" y="1185"/>
                    <a:pt x="4302" y="1265"/>
                  </a:cubicBezTo>
                  <a:cubicBezTo>
                    <a:pt x="4383" y="1292"/>
                    <a:pt x="4436" y="1319"/>
                    <a:pt x="4436" y="1319"/>
                  </a:cubicBezTo>
                  <a:cubicBezTo>
                    <a:pt x="4409" y="1319"/>
                    <a:pt x="3818" y="1292"/>
                    <a:pt x="3818" y="1292"/>
                  </a:cubicBezTo>
                  <a:cubicBezTo>
                    <a:pt x="3818" y="1265"/>
                    <a:pt x="3764" y="1265"/>
                    <a:pt x="3710" y="1238"/>
                  </a:cubicBezTo>
                  <a:cubicBezTo>
                    <a:pt x="3657" y="1212"/>
                    <a:pt x="3495" y="1158"/>
                    <a:pt x="3388" y="1104"/>
                  </a:cubicBezTo>
                  <a:cubicBezTo>
                    <a:pt x="2743" y="808"/>
                    <a:pt x="2581" y="754"/>
                    <a:pt x="2366" y="674"/>
                  </a:cubicBezTo>
                  <a:cubicBezTo>
                    <a:pt x="2232" y="620"/>
                    <a:pt x="1990" y="539"/>
                    <a:pt x="1855" y="513"/>
                  </a:cubicBezTo>
                  <a:cubicBezTo>
                    <a:pt x="1694" y="459"/>
                    <a:pt x="1587" y="432"/>
                    <a:pt x="1587" y="432"/>
                  </a:cubicBezTo>
                  <a:cubicBezTo>
                    <a:pt x="1560" y="432"/>
                    <a:pt x="1721" y="405"/>
                    <a:pt x="1882" y="405"/>
                  </a:cubicBezTo>
                  <a:cubicBezTo>
                    <a:pt x="2044" y="405"/>
                    <a:pt x="2205" y="405"/>
                    <a:pt x="2232" y="378"/>
                  </a:cubicBezTo>
                  <a:cubicBezTo>
                    <a:pt x="2232" y="378"/>
                    <a:pt x="2366" y="432"/>
                    <a:pt x="2528" y="513"/>
                  </a:cubicBezTo>
                  <a:cubicBezTo>
                    <a:pt x="2865" y="639"/>
                    <a:pt x="2987" y="683"/>
                    <a:pt x="3024" y="683"/>
                  </a:cubicBezTo>
                  <a:cubicBezTo>
                    <a:pt x="3035" y="683"/>
                    <a:pt x="3038" y="680"/>
                    <a:pt x="3038" y="674"/>
                  </a:cubicBezTo>
                  <a:cubicBezTo>
                    <a:pt x="3038" y="647"/>
                    <a:pt x="3011" y="620"/>
                    <a:pt x="2958" y="620"/>
                  </a:cubicBezTo>
                  <a:cubicBezTo>
                    <a:pt x="2904" y="593"/>
                    <a:pt x="2743" y="539"/>
                    <a:pt x="2554" y="459"/>
                  </a:cubicBezTo>
                  <a:cubicBezTo>
                    <a:pt x="2312" y="378"/>
                    <a:pt x="2232" y="324"/>
                    <a:pt x="2205" y="271"/>
                  </a:cubicBezTo>
                  <a:lnTo>
                    <a:pt x="2151" y="217"/>
                  </a:lnTo>
                  <a:close/>
                  <a:moveTo>
                    <a:pt x="2420" y="163"/>
                  </a:moveTo>
                  <a:cubicBezTo>
                    <a:pt x="2501" y="163"/>
                    <a:pt x="2528" y="163"/>
                    <a:pt x="2554" y="190"/>
                  </a:cubicBezTo>
                  <a:cubicBezTo>
                    <a:pt x="2554" y="217"/>
                    <a:pt x="2608" y="244"/>
                    <a:pt x="2662" y="244"/>
                  </a:cubicBezTo>
                  <a:cubicBezTo>
                    <a:pt x="2877" y="297"/>
                    <a:pt x="3495" y="513"/>
                    <a:pt x="4463" y="862"/>
                  </a:cubicBezTo>
                  <a:cubicBezTo>
                    <a:pt x="5055" y="1077"/>
                    <a:pt x="5539" y="1265"/>
                    <a:pt x="5565" y="1292"/>
                  </a:cubicBezTo>
                  <a:cubicBezTo>
                    <a:pt x="5646" y="1319"/>
                    <a:pt x="5619" y="1319"/>
                    <a:pt x="5512" y="1319"/>
                  </a:cubicBezTo>
                  <a:cubicBezTo>
                    <a:pt x="5323" y="1292"/>
                    <a:pt x="5055" y="1212"/>
                    <a:pt x="4651" y="1050"/>
                  </a:cubicBezTo>
                  <a:cubicBezTo>
                    <a:pt x="3092" y="459"/>
                    <a:pt x="2769" y="324"/>
                    <a:pt x="2393" y="244"/>
                  </a:cubicBezTo>
                  <a:cubicBezTo>
                    <a:pt x="2259" y="217"/>
                    <a:pt x="2259" y="190"/>
                    <a:pt x="2286" y="190"/>
                  </a:cubicBezTo>
                  <a:cubicBezTo>
                    <a:pt x="2312" y="163"/>
                    <a:pt x="2366" y="163"/>
                    <a:pt x="2420" y="163"/>
                  </a:cubicBezTo>
                  <a:close/>
                  <a:moveTo>
                    <a:pt x="565" y="1185"/>
                  </a:moveTo>
                  <a:cubicBezTo>
                    <a:pt x="619" y="1185"/>
                    <a:pt x="753" y="1212"/>
                    <a:pt x="834" y="1212"/>
                  </a:cubicBezTo>
                  <a:cubicBezTo>
                    <a:pt x="1022" y="1238"/>
                    <a:pt x="1156" y="1265"/>
                    <a:pt x="1049" y="1265"/>
                  </a:cubicBezTo>
                  <a:cubicBezTo>
                    <a:pt x="1022" y="1265"/>
                    <a:pt x="915" y="1265"/>
                    <a:pt x="807" y="1238"/>
                  </a:cubicBezTo>
                  <a:cubicBezTo>
                    <a:pt x="686" y="1225"/>
                    <a:pt x="605" y="1218"/>
                    <a:pt x="558" y="1218"/>
                  </a:cubicBezTo>
                  <a:cubicBezTo>
                    <a:pt x="511" y="1218"/>
                    <a:pt x="498" y="1225"/>
                    <a:pt x="511" y="1238"/>
                  </a:cubicBezTo>
                  <a:cubicBezTo>
                    <a:pt x="511" y="1265"/>
                    <a:pt x="726" y="1292"/>
                    <a:pt x="1130" y="1319"/>
                  </a:cubicBezTo>
                  <a:cubicBezTo>
                    <a:pt x="1291" y="1319"/>
                    <a:pt x="1398" y="1319"/>
                    <a:pt x="1425" y="1346"/>
                  </a:cubicBezTo>
                  <a:lnTo>
                    <a:pt x="1345" y="1346"/>
                  </a:lnTo>
                  <a:cubicBezTo>
                    <a:pt x="1291" y="1346"/>
                    <a:pt x="1076" y="1319"/>
                    <a:pt x="888" y="1319"/>
                  </a:cubicBezTo>
                  <a:cubicBezTo>
                    <a:pt x="565" y="1292"/>
                    <a:pt x="538" y="1292"/>
                    <a:pt x="484" y="1238"/>
                  </a:cubicBezTo>
                  <a:cubicBezTo>
                    <a:pt x="457" y="1212"/>
                    <a:pt x="431" y="1185"/>
                    <a:pt x="431" y="1185"/>
                  </a:cubicBezTo>
                  <a:close/>
                  <a:moveTo>
                    <a:pt x="8066" y="1319"/>
                  </a:moveTo>
                  <a:cubicBezTo>
                    <a:pt x="8093" y="1319"/>
                    <a:pt x="8066" y="1319"/>
                    <a:pt x="8012" y="1346"/>
                  </a:cubicBezTo>
                  <a:cubicBezTo>
                    <a:pt x="7958" y="1346"/>
                    <a:pt x="7931" y="1346"/>
                    <a:pt x="7958" y="1319"/>
                  </a:cubicBezTo>
                  <a:close/>
                  <a:moveTo>
                    <a:pt x="2124" y="1346"/>
                  </a:moveTo>
                  <a:cubicBezTo>
                    <a:pt x="2151" y="1373"/>
                    <a:pt x="2124" y="1373"/>
                    <a:pt x="2097" y="1373"/>
                  </a:cubicBezTo>
                  <a:lnTo>
                    <a:pt x="2044" y="1373"/>
                  </a:lnTo>
                  <a:cubicBezTo>
                    <a:pt x="2071" y="1346"/>
                    <a:pt x="2097" y="1346"/>
                    <a:pt x="2124" y="1346"/>
                  </a:cubicBezTo>
                  <a:close/>
                  <a:moveTo>
                    <a:pt x="2420" y="1373"/>
                  </a:moveTo>
                  <a:cubicBezTo>
                    <a:pt x="2447" y="1373"/>
                    <a:pt x="2420" y="1400"/>
                    <a:pt x="2366" y="1400"/>
                  </a:cubicBezTo>
                  <a:cubicBezTo>
                    <a:pt x="2312" y="1400"/>
                    <a:pt x="2286" y="1400"/>
                    <a:pt x="2312" y="1373"/>
                  </a:cubicBezTo>
                  <a:close/>
                  <a:moveTo>
                    <a:pt x="888" y="1346"/>
                  </a:moveTo>
                  <a:cubicBezTo>
                    <a:pt x="1022" y="1373"/>
                    <a:pt x="1264" y="1373"/>
                    <a:pt x="1372" y="1373"/>
                  </a:cubicBezTo>
                  <a:lnTo>
                    <a:pt x="1613" y="1373"/>
                  </a:lnTo>
                  <a:lnTo>
                    <a:pt x="1425" y="1400"/>
                  </a:lnTo>
                  <a:cubicBezTo>
                    <a:pt x="1318" y="1427"/>
                    <a:pt x="1130" y="1427"/>
                    <a:pt x="968" y="1427"/>
                  </a:cubicBezTo>
                  <a:cubicBezTo>
                    <a:pt x="726" y="1427"/>
                    <a:pt x="673" y="1400"/>
                    <a:pt x="646" y="1373"/>
                  </a:cubicBezTo>
                  <a:cubicBezTo>
                    <a:pt x="619" y="1373"/>
                    <a:pt x="619" y="1346"/>
                    <a:pt x="619" y="1346"/>
                  </a:cubicBezTo>
                  <a:close/>
                  <a:moveTo>
                    <a:pt x="6883" y="1427"/>
                  </a:moveTo>
                  <a:cubicBezTo>
                    <a:pt x="6883" y="1427"/>
                    <a:pt x="6883" y="1427"/>
                    <a:pt x="6829" y="1453"/>
                  </a:cubicBezTo>
                  <a:cubicBezTo>
                    <a:pt x="6775" y="1453"/>
                    <a:pt x="6748" y="1453"/>
                    <a:pt x="6775" y="1427"/>
                  </a:cubicBezTo>
                  <a:close/>
                  <a:moveTo>
                    <a:pt x="3818" y="1480"/>
                  </a:moveTo>
                  <a:cubicBezTo>
                    <a:pt x="3845" y="1480"/>
                    <a:pt x="3818" y="1507"/>
                    <a:pt x="3791" y="1507"/>
                  </a:cubicBezTo>
                  <a:cubicBezTo>
                    <a:pt x="3764" y="1507"/>
                    <a:pt x="3737" y="1507"/>
                    <a:pt x="3764" y="1480"/>
                  </a:cubicBezTo>
                  <a:close/>
                  <a:moveTo>
                    <a:pt x="4141" y="1507"/>
                  </a:moveTo>
                  <a:cubicBezTo>
                    <a:pt x="4167" y="1534"/>
                    <a:pt x="4167" y="1534"/>
                    <a:pt x="4141" y="1534"/>
                  </a:cubicBezTo>
                  <a:lnTo>
                    <a:pt x="4114" y="1534"/>
                  </a:lnTo>
                  <a:cubicBezTo>
                    <a:pt x="4114" y="1507"/>
                    <a:pt x="4141" y="1507"/>
                    <a:pt x="4141" y="1507"/>
                  </a:cubicBezTo>
                  <a:close/>
                  <a:moveTo>
                    <a:pt x="4517" y="1507"/>
                  </a:moveTo>
                  <a:cubicBezTo>
                    <a:pt x="4517" y="1534"/>
                    <a:pt x="4517" y="1534"/>
                    <a:pt x="4490" y="1534"/>
                  </a:cubicBezTo>
                  <a:cubicBezTo>
                    <a:pt x="4463" y="1534"/>
                    <a:pt x="4463" y="1534"/>
                    <a:pt x="4463" y="1507"/>
                  </a:cubicBezTo>
                  <a:close/>
                  <a:moveTo>
                    <a:pt x="5807" y="1507"/>
                  </a:moveTo>
                  <a:cubicBezTo>
                    <a:pt x="5781" y="1534"/>
                    <a:pt x="5727" y="1534"/>
                    <a:pt x="5673" y="1534"/>
                  </a:cubicBezTo>
                  <a:lnTo>
                    <a:pt x="5619" y="1534"/>
                  </a:lnTo>
                  <a:cubicBezTo>
                    <a:pt x="5646" y="1507"/>
                    <a:pt x="5700" y="1507"/>
                    <a:pt x="5727" y="1507"/>
                  </a:cubicBezTo>
                  <a:close/>
                  <a:moveTo>
                    <a:pt x="6022" y="1480"/>
                  </a:moveTo>
                  <a:cubicBezTo>
                    <a:pt x="6103" y="1480"/>
                    <a:pt x="6130" y="1480"/>
                    <a:pt x="6103" y="1507"/>
                  </a:cubicBezTo>
                  <a:cubicBezTo>
                    <a:pt x="6103" y="1507"/>
                    <a:pt x="6022" y="1534"/>
                    <a:pt x="5969" y="1534"/>
                  </a:cubicBezTo>
                  <a:cubicBezTo>
                    <a:pt x="5807" y="1534"/>
                    <a:pt x="5888" y="1480"/>
                    <a:pt x="6022" y="1480"/>
                  </a:cubicBezTo>
                  <a:close/>
                  <a:moveTo>
                    <a:pt x="4811" y="1522"/>
                  </a:moveTo>
                  <a:cubicBezTo>
                    <a:pt x="4843" y="1522"/>
                    <a:pt x="4866" y="1534"/>
                    <a:pt x="4866" y="1534"/>
                  </a:cubicBezTo>
                  <a:cubicBezTo>
                    <a:pt x="4866" y="1548"/>
                    <a:pt x="4846" y="1554"/>
                    <a:pt x="4816" y="1554"/>
                  </a:cubicBezTo>
                  <a:cubicBezTo>
                    <a:pt x="4786" y="1554"/>
                    <a:pt x="4745" y="1548"/>
                    <a:pt x="4705" y="1534"/>
                  </a:cubicBezTo>
                  <a:lnTo>
                    <a:pt x="4759" y="1534"/>
                  </a:lnTo>
                  <a:cubicBezTo>
                    <a:pt x="4777" y="1525"/>
                    <a:pt x="4795" y="1522"/>
                    <a:pt x="4811" y="1522"/>
                  </a:cubicBezTo>
                  <a:close/>
                  <a:moveTo>
                    <a:pt x="5189" y="1507"/>
                  </a:moveTo>
                  <a:cubicBezTo>
                    <a:pt x="5270" y="1507"/>
                    <a:pt x="5323" y="1507"/>
                    <a:pt x="5297" y="1534"/>
                  </a:cubicBezTo>
                  <a:cubicBezTo>
                    <a:pt x="5270" y="1548"/>
                    <a:pt x="5209" y="1554"/>
                    <a:pt x="5155" y="1554"/>
                  </a:cubicBezTo>
                  <a:cubicBezTo>
                    <a:pt x="5102" y="1554"/>
                    <a:pt x="5055" y="1548"/>
                    <a:pt x="5055" y="1534"/>
                  </a:cubicBezTo>
                  <a:cubicBezTo>
                    <a:pt x="5055" y="1534"/>
                    <a:pt x="5108" y="1534"/>
                    <a:pt x="5189" y="1507"/>
                  </a:cubicBezTo>
                  <a:close/>
                  <a:moveTo>
                    <a:pt x="5485" y="1507"/>
                  </a:moveTo>
                  <a:cubicBezTo>
                    <a:pt x="5539" y="1507"/>
                    <a:pt x="5539" y="1507"/>
                    <a:pt x="5512" y="1534"/>
                  </a:cubicBezTo>
                  <a:cubicBezTo>
                    <a:pt x="5512" y="1534"/>
                    <a:pt x="5458" y="1534"/>
                    <a:pt x="5431" y="1561"/>
                  </a:cubicBezTo>
                  <a:cubicBezTo>
                    <a:pt x="5377" y="1561"/>
                    <a:pt x="5377" y="1561"/>
                    <a:pt x="5404" y="1534"/>
                  </a:cubicBezTo>
                  <a:cubicBezTo>
                    <a:pt x="5431" y="1507"/>
                    <a:pt x="5458" y="1507"/>
                    <a:pt x="5485" y="1507"/>
                  </a:cubicBezTo>
                  <a:close/>
                  <a:moveTo>
                    <a:pt x="3361" y="1507"/>
                  </a:moveTo>
                  <a:cubicBezTo>
                    <a:pt x="3388" y="1507"/>
                    <a:pt x="3334" y="1534"/>
                    <a:pt x="3280" y="1561"/>
                  </a:cubicBezTo>
                  <a:cubicBezTo>
                    <a:pt x="3227" y="1561"/>
                    <a:pt x="3173" y="1588"/>
                    <a:pt x="3146" y="1588"/>
                  </a:cubicBezTo>
                  <a:cubicBezTo>
                    <a:pt x="3119" y="1588"/>
                    <a:pt x="3334" y="1507"/>
                    <a:pt x="3361" y="1507"/>
                  </a:cubicBezTo>
                  <a:close/>
                  <a:moveTo>
                    <a:pt x="2151" y="1427"/>
                  </a:moveTo>
                  <a:cubicBezTo>
                    <a:pt x="2178" y="1427"/>
                    <a:pt x="2205" y="1427"/>
                    <a:pt x="2178" y="1453"/>
                  </a:cubicBezTo>
                  <a:lnTo>
                    <a:pt x="2151" y="1453"/>
                  </a:lnTo>
                  <a:cubicBezTo>
                    <a:pt x="2151" y="1480"/>
                    <a:pt x="2178" y="1480"/>
                    <a:pt x="2259" y="1480"/>
                  </a:cubicBezTo>
                  <a:cubicBezTo>
                    <a:pt x="2326" y="1467"/>
                    <a:pt x="2467" y="1460"/>
                    <a:pt x="2588" y="1460"/>
                  </a:cubicBezTo>
                  <a:cubicBezTo>
                    <a:pt x="2709" y="1460"/>
                    <a:pt x="2810" y="1467"/>
                    <a:pt x="2796" y="1480"/>
                  </a:cubicBezTo>
                  <a:cubicBezTo>
                    <a:pt x="2796" y="1480"/>
                    <a:pt x="2501" y="1534"/>
                    <a:pt x="2124" y="1615"/>
                  </a:cubicBezTo>
                  <a:cubicBezTo>
                    <a:pt x="1748" y="1695"/>
                    <a:pt x="1452" y="1749"/>
                    <a:pt x="1425" y="1749"/>
                  </a:cubicBezTo>
                  <a:cubicBezTo>
                    <a:pt x="1417" y="1765"/>
                    <a:pt x="1419" y="1774"/>
                    <a:pt x="1448" y="1774"/>
                  </a:cubicBezTo>
                  <a:cubicBezTo>
                    <a:pt x="1514" y="1774"/>
                    <a:pt x="1723" y="1727"/>
                    <a:pt x="2286" y="1615"/>
                  </a:cubicBezTo>
                  <a:cubicBezTo>
                    <a:pt x="2904" y="1507"/>
                    <a:pt x="3092" y="1480"/>
                    <a:pt x="3146" y="1480"/>
                  </a:cubicBezTo>
                  <a:lnTo>
                    <a:pt x="3253" y="1507"/>
                  </a:lnTo>
                  <a:lnTo>
                    <a:pt x="3119" y="1534"/>
                  </a:lnTo>
                  <a:cubicBezTo>
                    <a:pt x="3038" y="1561"/>
                    <a:pt x="2931" y="1615"/>
                    <a:pt x="2823" y="1642"/>
                  </a:cubicBezTo>
                  <a:cubicBezTo>
                    <a:pt x="2693" y="1663"/>
                    <a:pt x="2633" y="1703"/>
                    <a:pt x="2700" y="1703"/>
                  </a:cubicBezTo>
                  <a:cubicBezTo>
                    <a:pt x="2716" y="1703"/>
                    <a:pt x="2739" y="1701"/>
                    <a:pt x="2769" y="1695"/>
                  </a:cubicBezTo>
                  <a:cubicBezTo>
                    <a:pt x="2793" y="1688"/>
                    <a:pt x="2808" y="1684"/>
                    <a:pt x="2813" y="1684"/>
                  </a:cubicBezTo>
                  <a:cubicBezTo>
                    <a:pt x="2827" y="1684"/>
                    <a:pt x="2792" y="1703"/>
                    <a:pt x="2716" y="1722"/>
                  </a:cubicBezTo>
                  <a:cubicBezTo>
                    <a:pt x="2608" y="1749"/>
                    <a:pt x="2554" y="1776"/>
                    <a:pt x="2528" y="1803"/>
                  </a:cubicBezTo>
                  <a:cubicBezTo>
                    <a:pt x="2521" y="1809"/>
                    <a:pt x="2522" y="1812"/>
                    <a:pt x="2532" y="1812"/>
                  </a:cubicBezTo>
                  <a:cubicBezTo>
                    <a:pt x="2565" y="1812"/>
                    <a:pt x="2705" y="1773"/>
                    <a:pt x="3038" y="1669"/>
                  </a:cubicBezTo>
                  <a:cubicBezTo>
                    <a:pt x="3382" y="1554"/>
                    <a:pt x="3482" y="1521"/>
                    <a:pt x="3559" y="1521"/>
                  </a:cubicBezTo>
                  <a:cubicBezTo>
                    <a:pt x="3590" y="1521"/>
                    <a:pt x="3618" y="1526"/>
                    <a:pt x="3657" y="1534"/>
                  </a:cubicBezTo>
                  <a:lnTo>
                    <a:pt x="3818" y="1534"/>
                  </a:lnTo>
                  <a:cubicBezTo>
                    <a:pt x="3845" y="1561"/>
                    <a:pt x="3495" y="1669"/>
                    <a:pt x="3307" y="1722"/>
                  </a:cubicBezTo>
                  <a:cubicBezTo>
                    <a:pt x="3011" y="1776"/>
                    <a:pt x="2071" y="1964"/>
                    <a:pt x="1802" y="2018"/>
                  </a:cubicBezTo>
                  <a:cubicBezTo>
                    <a:pt x="1694" y="2031"/>
                    <a:pt x="1634" y="2038"/>
                    <a:pt x="1597" y="2038"/>
                  </a:cubicBezTo>
                  <a:cubicBezTo>
                    <a:pt x="1560" y="2038"/>
                    <a:pt x="1546" y="2031"/>
                    <a:pt x="1533" y="2018"/>
                  </a:cubicBezTo>
                  <a:cubicBezTo>
                    <a:pt x="1506" y="1991"/>
                    <a:pt x="1479" y="1964"/>
                    <a:pt x="1452" y="1964"/>
                  </a:cubicBezTo>
                  <a:cubicBezTo>
                    <a:pt x="1425" y="1937"/>
                    <a:pt x="1479" y="1937"/>
                    <a:pt x="1667" y="1911"/>
                  </a:cubicBezTo>
                  <a:cubicBezTo>
                    <a:pt x="1829" y="1911"/>
                    <a:pt x="1936" y="1911"/>
                    <a:pt x="1936" y="1884"/>
                  </a:cubicBezTo>
                  <a:lnTo>
                    <a:pt x="1398" y="1884"/>
                  </a:lnTo>
                  <a:cubicBezTo>
                    <a:pt x="1372" y="1884"/>
                    <a:pt x="1479" y="1857"/>
                    <a:pt x="1613" y="1857"/>
                  </a:cubicBezTo>
                  <a:cubicBezTo>
                    <a:pt x="1802" y="1830"/>
                    <a:pt x="1882" y="1830"/>
                    <a:pt x="1855" y="1803"/>
                  </a:cubicBezTo>
                  <a:lnTo>
                    <a:pt x="1587" y="1803"/>
                  </a:lnTo>
                  <a:cubicBezTo>
                    <a:pt x="1398" y="1830"/>
                    <a:pt x="1345" y="1830"/>
                    <a:pt x="1345" y="1857"/>
                  </a:cubicBezTo>
                  <a:cubicBezTo>
                    <a:pt x="1345" y="1884"/>
                    <a:pt x="1345" y="1884"/>
                    <a:pt x="1318" y="1884"/>
                  </a:cubicBezTo>
                  <a:cubicBezTo>
                    <a:pt x="1291" y="1884"/>
                    <a:pt x="1022" y="1722"/>
                    <a:pt x="968" y="1669"/>
                  </a:cubicBezTo>
                  <a:cubicBezTo>
                    <a:pt x="955" y="1642"/>
                    <a:pt x="935" y="1635"/>
                    <a:pt x="972" y="1635"/>
                  </a:cubicBezTo>
                  <a:cubicBezTo>
                    <a:pt x="1009" y="1635"/>
                    <a:pt x="1103" y="1642"/>
                    <a:pt x="1318" y="1642"/>
                  </a:cubicBezTo>
                  <a:cubicBezTo>
                    <a:pt x="1452" y="1642"/>
                    <a:pt x="1506" y="1615"/>
                    <a:pt x="1345" y="1615"/>
                  </a:cubicBezTo>
                  <a:cubicBezTo>
                    <a:pt x="1210" y="1601"/>
                    <a:pt x="1103" y="1595"/>
                    <a:pt x="1029" y="1595"/>
                  </a:cubicBezTo>
                  <a:cubicBezTo>
                    <a:pt x="955" y="1595"/>
                    <a:pt x="915" y="1601"/>
                    <a:pt x="915" y="1615"/>
                  </a:cubicBezTo>
                  <a:cubicBezTo>
                    <a:pt x="915" y="1622"/>
                    <a:pt x="913" y="1625"/>
                    <a:pt x="909" y="1625"/>
                  </a:cubicBezTo>
                  <a:cubicBezTo>
                    <a:pt x="898" y="1625"/>
                    <a:pt x="873" y="1600"/>
                    <a:pt x="834" y="1561"/>
                  </a:cubicBezTo>
                  <a:cubicBezTo>
                    <a:pt x="780" y="1534"/>
                    <a:pt x="753" y="1480"/>
                    <a:pt x="753" y="1480"/>
                  </a:cubicBezTo>
                  <a:cubicBezTo>
                    <a:pt x="753" y="1480"/>
                    <a:pt x="941" y="1480"/>
                    <a:pt x="1210" y="1453"/>
                  </a:cubicBezTo>
                  <a:lnTo>
                    <a:pt x="1667" y="1453"/>
                  </a:lnTo>
                  <a:cubicBezTo>
                    <a:pt x="1694" y="1453"/>
                    <a:pt x="1775" y="1453"/>
                    <a:pt x="1882" y="1427"/>
                  </a:cubicBezTo>
                  <a:close/>
                  <a:moveTo>
                    <a:pt x="3979" y="1561"/>
                  </a:moveTo>
                  <a:cubicBezTo>
                    <a:pt x="4114" y="1561"/>
                    <a:pt x="4060" y="1561"/>
                    <a:pt x="3710" y="1695"/>
                  </a:cubicBezTo>
                  <a:cubicBezTo>
                    <a:pt x="3334" y="1803"/>
                    <a:pt x="3280" y="1830"/>
                    <a:pt x="2528" y="1964"/>
                  </a:cubicBezTo>
                  <a:cubicBezTo>
                    <a:pt x="2097" y="2072"/>
                    <a:pt x="1909" y="2099"/>
                    <a:pt x="1694" y="2099"/>
                  </a:cubicBezTo>
                  <a:cubicBezTo>
                    <a:pt x="1608" y="2106"/>
                    <a:pt x="1548" y="2109"/>
                    <a:pt x="1515" y="2109"/>
                  </a:cubicBezTo>
                  <a:cubicBezTo>
                    <a:pt x="1424" y="2109"/>
                    <a:pt x="1526" y="2084"/>
                    <a:pt x="1802" y="2045"/>
                  </a:cubicBezTo>
                  <a:cubicBezTo>
                    <a:pt x="2097" y="2018"/>
                    <a:pt x="2958" y="1830"/>
                    <a:pt x="3253" y="1776"/>
                  </a:cubicBezTo>
                  <a:cubicBezTo>
                    <a:pt x="3361" y="1722"/>
                    <a:pt x="3576" y="1669"/>
                    <a:pt x="3684" y="1642"/>
                  </a:cubicBezTo>
                  <a:cubicBezTo>
                    <a:pt x="3818" y="1588"/>
                    <a:pt x="3952" y="1561"/>
                    <a:pt x="3979" y="1561"/>
                  </a:cubicBezTo>
                  <a:close/>
                  <a:moveTo>
                    <a:pt x="4204" y="1554"/>
                  </a:moveTo>
                  <a:cubicBezTo>
                    <a:pt x="4221" y="1554"/>
                    <a:pt x="4194" y="1574"/>
                    <a:pt x="4114" y="1615"/>
                  </a:cubicBezTo>
                  <a:cubicBezTo>
                    <a:pt x="3979" y="1695"/>
                    <a:pt x="3926" y="1722"/>
                    <a:pt x="3979" y="1722"/>
                  </a:cubicBezTo>
                  <a:cubicBezTo>
                    <a:pt x="3979" y="1722"/>
                    <a:pt x="4060" y="1695"/>
                    <a:pt x="4141" y="1642"/>
                  </a:cubicBezTo>
                  <a:cubicBezTo>
                    <a:pt x="4248" y="1615"/>
                    <a:pt x="4329" y="1588"/>
                    <a:pt x="4356" y="1588"/>
                  </a:cubicBezTo>
                  <a:cubicBezTo>
                    <a:pt x="4409" y="1588"/>
                    <a:pt x="4329" y="1615"/>
                    <a:pt x="4087" y="1722"/>
                  </a:cubicBezTo>
                  <a:cubicBezTo>
                    <a:pt x="3791" y="1857"/>
                    <a:pt x="3710" y="1911"/>
                    <a:pt x="3764" y="1911"/>
                  </a:cubicBezTo>
                  <a:cubicBezTo>
                    <a:pt x="3764" y="1911"/>
                    <a:pt x="3952" y="1830"/>
                    <a:pt x="4141" y="1749"/>
                  </a:cubicBezTo>
                  <a:cubicBezTo>
                    <a:pt x="4383" y="1642"/>
                    <a:pt x="4517" y="1588"/>
                    <a:pt x="4571" y="1588"/>
                  </a:cubicBezTo>
                  <a:cubicBezTo>
                    <a:pt x="4759" y="1588"/>
                    <a:pt x="4732" y="1615"/>
                    <a:pt x="4436" y="1749"/>
                  </a:cubicBezTo>
                  <a:cubicBezTo>
                    <a:pt x="3926" y="1991"/>
                    <a:pt x="3092" y="2260"/>
                    <a:pt x="2366" y="2421"/>
                  </a:cubicBezTo>
                  <a:cubicBezTo>
                    <a:pt x="2245" y="2435"/>
                    <a:pt x="2185" y="2441"/>
                    <a:pt x="2151" y="2441"/>
                  </a:cubicBezTo>
                  <a:cubicBezTo>
                    <a:pt x="2118" y="2441"/>
                    <a:pt x="2111" y="2435"/>
                    <a:pt x="2097" y="2421"/>
                  </a:cubicBezTo>
                  <a:cubicBezTo>
                    <a:pt x="2097" y="2394"/>
                    <a:pt x="1990" y="2368"/>
                    <a:pt x="1855" y="2341"/>
                  </a:cubicBezTo>
                  <a:cubicBezTo>
                    <a:pt x="1748" y="2287"/>
                    <a:pt x="1587" y="2260"/>
                    <a:pt x="1533" y="2233"/>
                  </a:cubicBezTo>
                  <a:lnTo>
                    <a:pt x="1398" y="2206"/>
                  </a:lnTo>
                  <a:lnTo>
                    <a:pt x="1533" y="2179"/>
                  </a:lnTo>
                  <a:cubicBezTo>
                    <a:pt x="1613" y="2179"/>
                    <a:pt x="1748" y="2152"/>
                    <a:pt x="1855" y="2152"/>
                  </a:cubicBezTo>
                  <a:cubicBezTo>
                    <a:pt x="2474" y="2045"/>
                    <a:pt x="3576" y="1803"/>
                    <a:pt x="4033" y="1615"/>
                  </a:cubicBezTo>
                  <a:cubicBezTo>
                    <a:pt x="4127" y="1574"/>
                    <a:pt x="4188" y="1554"/>
                    <a:pt x="4204" y="1554"/>
                  </a:cubicBezTo>
                  <a:close/>
                  <a:moveTo>
                    <a:pt x="4866" y="1588"/>
                  </a:moveTo>
                  <a:cubicBezTo>
                    <a:pt x="4893" y="1615"/>
                    <a:pt x="4114" y="2045"/>
                    <a:pt x="3872" y="2152"/>
                  </a:cubicBezTo>
                  <a:cubicBezTo>
                    <a:pt x="3313" y="2362"/>
                    <a:pt x="2432" y="2572"/>
                    <a:pt x="2101" y="2572"/>
                  </a:cubicBezTo>
                  <a:cubicBezTo>
                    <a:pt x="2049" y="2572"/>
                    <a:pt x="2011" y="2567"/>
                    <a:pt x="1990" y="2556"/>
                  </a:cubicBezTo>
                  <a:cubicBezTo>
                    <a:pt x="1963" y="2529"/>
                    <a:pt x="1990" y="2529"/>
                    <a:pt x="2017" y="2529"/>
                  </a:cubicBezTo>
                  <a:cubicBezTo>
                    <a:pt x="2044" y="2529"/>
                    <a:pt x="2151" y="2502"/>
                    <a:pt x="2259" y="2475"/>
                  </a:cubicBezTo>
                  <a:cubicBezTo>
                    <a:pt x="3038" y="2341"/>
                    <a:pt x="3926" y="2045"/>
                    <a:pt x="4517" y="1749"/>
                  </a:cubicBezTo>
                  <a:cubicBezTo>
                    <a:pt x="4678" y="1669"/>
                    <a:pt x="4840" y="1588"/>
                    <a:pt x="4866" y="1588"/>
                  </a:cubicBezTo>
                  <a:close/>
                  <a:moveTo>
                    <a:pt x="7507" y="1409"/>
                  </a:moveTo>
                  <a:cubicBezTo>
                    <a:pt x="7520" y="1409"/>
                    <a:pt x="7528" y="1415"/>
                    <a:pt x="7528" y="1427"/>
                  </a:cubicBezTo>
                  <a:cubicBezTo>
                    <a:pt x="7528" y="1453"/>
                    <a:pt x="7259" y="1669"/>
                    <a:pt x="7071" y="1830"/>
                  </a:cubicBezTo>
                  <a:cubicBezTo>
                    <a:pt x="6682" y="2089"/>
                    <a:pt x="6144" y="2423"/>
                    <a:pt x="6057" y="2423"/>
                  </a:cubicBezTo>
                  <a:cubicBezTo>
                    <a:pt x="6054" y="2423"/>
                    <a:pt x="6051" y="2422"/>
                    <a:pt x="6049" y="2421"/>
                  </a:cubicBezTo>
                  <a:cubicBezTo>
                    <a:pt x="6022" y="2421"/>
                    <a:pt x="6022" y="2421"/>
                    <a:pt x="6049" y="2341"/>
                  </a:cubicBezTo>
                  <a:cubicBezTo>
                    <a:pt x="6087" y="2290"/>
                    <a:pt x="6096" y="2263"/>
                    <a:pt x="6071" y="2263"/>
                  </a:cubicBezTo>
                  <a:cubicBezTo>
                    <a:pt x="6043" y="2263"/>
                    <a:pt x="5975" y="2297"/>
                    <a:pt x="5861" y="2368"/>
                  </a:cubicBezTo>
                  <a:cubicBezTo>
                    <a:pt x="5619" y="2529"/>
                    <a:pt x="5377" y="2609"/>
                    <a:pt x="5055" y="2717"/>
                  </a:cubicBezTo>
                  <a:cubicBezTo>
                    <a:pt x="4898" y="2765"/>
                    <a:pt x="4811" y="2792"/>
                    <a:pt x="4793" y="2792"/>
                  </a:cubicBezTo>
                  <a:cubicBezTo>
                    <a:pt x="4770" y="2792"/>
                    <a:pt x="4850" y="2752"/>
                    <a:pt x="5028" y="2663"/>
                  </a:cubicBezTo>
                  <a:cubicBezTo>
                    <a:pt x="5135" y="2583"/>
                    <a:pt x="5323" y="2475"/>
                    <a:pt x="5431" y="2421"/>
                  </a:cubicBezTo>
                  <a:cubicBezTo>
                    <a:pt x="5673" y="2287"/>
                    <a:pt x="6264" y="1830"/>
                    <a:pt x="6372" y="1722"/>
                  </a:cubicBezTo>
                  <a:cubicBezTo>
                    <a:pt x="6587" y="1561"/>
                    <a:pt x="6668" y="1480"/>
                    <a:pt x="6748" y="1480"/>
                  </a:cubicBezTo>
                  <a:lnTo>
                    <a:pt x="6829" y="1480"/>
                  </a:lnTo>
                  <a:lnTo>
                    <a:pt x="6695" y="1588"/>
                  </a:lnTo>
                  <a:cubicBezTo>
                    <a:pt x="6587" y="1642"/>
                    <a:pt x="6533" y="1695"/>
                    <a:pt x="6506" y="1695"/>
                  </a:cubicBezTo>
                  <a:cubicBezTo>
                    <a:pt x="6506" y="1703"/>
                    <a:pt x="6512" y="1706"/>
                    <a:pt x="6522" y="1706"/>
                  </a:cubicBezTo>
                  <a:cubicBezTo>
                    <a:pt x="6550" y="1706"/>
                    <a:pt x="6609" y="1681"/>
                    <a:pt x="6668" y="1642"/>
                  </a:cubicBezTo>
                  <a:cubicBezTo>
                    <a:pt x="6752" y="1593"/>
                    <a:pt x="6799" y="1567"/>
                    <a:pt x="6805" y="1567"/>
                  </a:cubicBezTo>
                  <a:cubicBezTo>
                    <a:pt x="6812" y="1567"/>
                    <a:pt x="6759" y="1607"/>
                    <a:pt x="6641" y="1695"/>
                  </a:cubicBezTo>
                  <a:cubicBezTo>
                    <a:pt x="6560" y="1749"/>
                    <a:pt x="6479" y="1830"/>
                    <a:pt x="6479" y="1857"/>
                  </a:cubicBezTo>
                  <a:cubicBezTo>
                    <a:pt x="6453" y="1875"/>
                    <a:pt x="6444" y="1884"/>
                    <a:pt x="6450" y="1884"/>
                  </a:cubicBezTo>
                  <a:cubicBezTo>
                    <a:pt x="6462" y="1884"/>
                    <a:pt x="6533" y="1848"/>
                    <a:pt x="6641" y="1776"/>
                  </a:cubicBezTo>
                  <a:cubicBezTo>
                    <a:pt x="6883" y="1561"/>
                    <a:pt x="7017" y="1480"/>
                    <a:pt x="7098" y="1453"/>
                  </a:cubicBezTo>
                  <a:lnTo>
                    <a:pt x="7178" y="1453"/>
                  </a:lnTo>
                  <a:lnTo>
                    <a:pt x="7125" y="1480"/>
                  </a:lnTo>
                  <a:cubicBezTo>
                    <a:pt x="7098" y="1507"/>
                    <a:pt x="6990" y="1615"/>
                    <a:pt x="6856" y="1695"/>
                  </a:cubicBezTo>
                  <a:cubicBezTo>
                    <a:pt x="6641" y="1857"/>
                    <a:pt x="6560" y="1911"/>
                    <a:pt x="6614" y="1911"/>
                  </a:cubicBezTo>
                  <a:cubicBezTo>
                    <a:pt x="6614" y="1911"/>
                    <a:pt x="6775" y="1803"/>
                    <a:pt x="6937" y="1669"/>
                  </a:cubicBezTo>
                  <a:cubicBezTo>
                    <a:pt x="7125" y="1561"/>
                    <a:pt x="7286" y="1454"/>
                    <a:pt x="7286" y="1453"/>
                  </a:cubicBezTo>
                  <a:lnTo>
                    <a:pt x="7286" y="1453"/>
                  </a:lnTo>
                  <a:cubicBezTo>
                    <a:pt x="7286" y="1454"/>
                    <a:pt x="7098" y="1615"/>
                    <a:pt x="6829" y="1803"/>
                  </a:cubicBezTo>
                  <a:cubicBezTo>
                    <a:pt x="6587" y="1991"/>
                    <a:pt x="6345" y="2152"/>
                    <a:pt x="6345" y="2179"/>
                  </a:cubicBezTo>
                  <a:cubicBezTo>
                    <a:pt x="6340" y="2190"/>
                    <a:pt x="6338" y="2198"/>
                    <a:pt x="6344" y="2198"/>
                  </a:cubicBezTo>
                  <a:cubicBezTo>
                    <a:pt x="6372" y="2198"/>
                    <a:pt x="6544" y="2077"/>
                    <a:pt x="7232" y="1561"/>
                  </a:cubicBezTo>
                  <a:cubicBezTo>
                    <a:pt x="7337" y="1477"/>
                    <a:pt x="7459" y="1409"/>
                    <a:pt x="7507" y="1409"/>
                  </a:cubicBezTo>
                  <a:close/>
                  <a:moveTo>
                    <a:pt x="6345" y="1534"/>
                  </a:moveTo>
                  <a:cubicBezTo>
                    <a:pt x="6426" y="1534"/>
                    <a:pt x="6426" y="1534"/>
                    <a:pt x="6184" y="1695"/>
                  </a:cubicBezTo>
                  <a:cubicBezTo>
                    <a:pt x="6049" y="1803"/>
                    <a:pt x="5861" y="1911"/>
                    <a:pt x="5781" y="1964"/>
                  </a:cubicBezTo>
                  <a:cubicBezTo>
                    <a:pt x="5700" y="2018"/>
                    <a:pt x="5539" y="2126"/>
                    <a:pt x="5377" y="2233"/>
                  </a:cubicBezTo>
                  <a:cubicBezTo>
                    <a:pt x="5001" y="2502"/>
                    <a:pt x="4920" y="2556"/>
                    <a:pt x="4624" y="2636"/>
                  </a:cubicBezTo>
                  <a:cubicBezTo>
                    <a:pt x="4248" y="2744"/>
                    <a:pt x="3899" y="2798"/>
                    <a:pt x="3576" y="2825"/>
                  </a:cubicBezTo>
                  <a:lnTo>
                    <a:pt x="3307" y="2825"/>
                  </a:lnTo>
                  <a:lnTo>
                    <a:pt x="3334" y="2798"/>
                  </a:lnTo>
                  <a:cubicBezTo>
                    <a:pt x="3334" y="2744"/>
                    <a:pt x="3334" y="2744"/>
                    <a:pt x="3334" y="2717"/>
                  </a:cubicBezTo>
                  <a:cubicBezTo>
                    <a:pt x="3280" y="2690"/>
                    <a:pt x="3227" y="2690"/>
                    <a:pt x="2931" y="2663"/>
                  </a:cubicBezTo>
                  <a:cubicBezTo>
                    <a:pt x="2635" y="2663"/>
                    <a:pt x="2312" y="2609"/>
                    <a:pt x="2312" y="2583"/>
                  </a:cubicBezTo>
                  <a:lnTo>
                    <a:pt x="2393" y="2583"/>
                  </a:lnTo>
                  <a:cubicBezTo>
                    <a:pt x="2635" y="2556"/>
                    <a:pt x="3388" y="2368"/>
                    <a:pt x="3791" y="2206"/>
                  </a:cubicBezTo>
                  <a:cubicBezTo>
                    <a:pt x="4087" y="2099"/>
                    <a:pt x="4302" y="1991"/>
                    <a:pt x="4651" y="1776"/>
                  </a:cubicBezTo>
                  <a:cubicBezTo>
                    <a:pt x="4947" y="1615"/>
                    <a:pt x="4974" y="1615"/>
                    <a:pt x="5055" y="1615"/>
                  </a:cubicBezTo>
                  <a:lnTo>
                    <a:pt x="5162" y="1615"/>
                  </a:lnTo>
                  <a:lnTo>
                    <a:pt x="5001" y="1669"/>
                  </a:lnTo>
                  <a:cubicBezTo>
                    <a:pt x="4759" y="1803"/>
                    <a:pt x="4705" y="1830"/>
                    <a:pt x="4705" y="1857"/>
                  </a:cubicBezTo>
                  <a:cubicBezTo>
                    <a:pt x="4705" y="1857"/>
                    <a:pt x="4840" y="1803"/>
                    <a:pt x="5001" y="1722"/>
                  </a:cubicBezTo>
                  <a:cubicBezTo>
                    <a:pt x="5162" y="1642"/>
                    <a:pt x="5297" y="1588"/>
                    <a:pt x="5323" y="1588"/>
                  </a:cubicBezTo>
                  <a:cubicBezTo>
                    <a:pt x="5404" y="1588"/>
                    <a:pt x="5377" y="1615"/>
                    <a:pt x="5189" y="1695"/>
                  </a:cubicBezTo>
                  <a:cubicBezTo>
                    <a:pt x="5082" y="1776"/>
                    <a:pt x="4866" y="1884"/>
                    <a:pt x="4705" y="1937"/>
                  </a:cubicBezTo>
                  <a:cubicBezTo>
                    <a:pt x="4329" y="2099"/>
                    <a:pt x="4275" y="2126"/>
                    <a:pt x="4302" y="2152"/>
                  </a:cubicBezTo>
                  <a:cubicBezTo>
                    <a:pt x="4356" y="2152"/>
                    <a:pt x="5028" y="1857"/>
                    <a:pt x="5377" y="1642"/>
                  </a:cubicBezTo>
                  <a:cubicBezTo>
                    <a:pt x="5458" y="1615"/>
                    <a:pt x="5539" y="1588"/>
                    <a:pt x="5592" y="1588"/>
                  </a:cubicBezTo>
                  <a:lnTo>
                    <a:pt x="5646" y="1588"/>
                  </a:lnTo>
                  <a:cubicBezTo>
                    <a:pt x="5646" y="1615"/>
                    <a:pt x="5458" y="1722"/>
                    <a:pt x="5270" y="1830"/>
                  </a:cubicBezTo>
                  <a:cubicBezTo>
                    <a:pt x="4598" y="2260"/>
                    <a:pt x="4302" y="2421"/>
                    <a:pt x="3791" y="2583"/>
                  </a:cubicBezTo>
                  <a:cubicBezTo>
                    <a:pt x="3684" y="2609"/>
                    <a:pt x="3576" y="2663"/>
                    <a:pt x="3576" y="2663"/>
                  </a:cubicBezTo>
                  <a:cubicBezTo>
                    <a:pt x="3565" y="2675"/>
                    <a:pt x="3568" y="2680"/>
                    <a:pt x="3583" y="2680"/>
                  </a:cubicBezTo>
                  <a:cubicBezTo>
                    <a:pt x="3641" y="2680"/>
                    <a:pt x="3866" y="2608"/>
                    <a:pt x="4141" y="2502"/>
                  </a:cubicBezTo>
                  <a:cubicBezTo>
                    <a:pt x="4436" y="2394"/>
                    <a:pt x="4732" y="2206"/>
                    <a:pt x="5162" y="1964"/>
                  </a:cubicBezTo>
                  <a:cubicBezTo>
                    <a:pt x="5754" y="1561"/>
                    <a:pt x="5781" y="1561"/>
                    <a:pt x="5888" y="1561"/>
                  </a:cubicBezTo>
                  <a:lnTo>
                    <a:pt x="5996" y="1561"/>
                  </a:lnTo>
                  <a:lnTo>
                    <a:pt x="5915" y="1615"/>
                  </a:lnTo>
                  <a:cubicBezTo>
                    <a:pt x="5888" y="1642"/>
                    <a:pt x="5754" y="1695"/>
                    <a:pt x="5646" y="1776"/>
                  </a:cubicBezTo>
                  <a:cubicBezTo>
                    <a:pt x="5539" y="1830"/>
                    <a:pt x="5458" y="1884"/>
                    <a:pt x="5485" y="1911"/>
                  </a:cubicBezTo>
                  <a:cubicBezTo>
                    <a:pt x="5485" y="1911"/>
                    <a:pt x="5646" y="1830"/>
                    <a:pt x="5807" y="1722"/>
                  </a:cubicBezTo>
                  <a:cubicBezTo>
                    <a:pt x="5969" y="1642"/>
                    <a:pt x="6103" y="1561"/>
                    <a:pt x="6130" y="1561"/>
                  </a:cubicBezTo>
                  <a:cubicBezTo>
                    <a:pt x="6157" y="1561"/>
                    <a:pt x="6103" y="1588"/>
                    <a:pt x="5996" y="1642"/>
                  </a:cubicBezTo>
                  <a:cubicBezTo>
                    <a:pt x="5700" y="1803"/>
                    <a:pt x="5377" y="2018"/>
                    <a:pt x="5377" y="2045"/>
                  </a:cubicBezTo>
                  <a:cubicBezTo>
                    <a:pt x="5377" y="2051"/>
                    <a:pt x="5376" y="2058"/>
                    <a:pt x="5383" y="2058"/>
                  </a:cubicBezTo>
                  <a:cubicBezTo>
                    <a:pt x="5408" y="2058"/>
                    <a:pt x="5528" y="1991"/>
                    <a:pt x="6103" y="1642"/>
                  </a:cubicBezTo>
                  <a:cubicBezTo>
                    <a:pt x="6238" y="1561"/>
                    <a:pt x="6318" y="1534"/>
                    <a:pt x="6345" y="1534"/>
                  </a:cubicBezTo>
                  <a:close/>
                  <a:moveTo>
                    <a:pt x="3723" y="1"/>
                  </a:moveTo>
                  <a:cubicBezTo>
                    <a:pt x="3669" y="1"/>
                    <a:pt x="3639" y="10"/>
                    <a:pt x="3630" y="29"/>
                  </a:cubicBezTo>
                  <a:cubicBezTo>
                    <a:pt x="3630" y="56"/>
                    <a:pt x="3630" y="109"/>
                    <a:pt x="3657" y="136"/>
                  </a:cubicBezTo>
                  <a:cubicBezTo>
                    <a:pt x="3684" y="163"/>
                    <a:pt x="3684" y="190"/>
                    <a:pt x="3684" y="190"/>
                  </a:cubicBezTo>
                  <a:cubicBezTo>
                    <a:pt x="3684" y="190"/>
                    <a:pt x="3495" y="190"/>
                    <a:pt x="3253" y="163"/>
                  </a:cubicBezTo>
                  <a:cubicBezTo>
                    <a:pt x="2987" y="119"/>
                    <a:pt x="2737" y="99"/>
                    <a:pt x="2539" y="99"/>
                  </a:cubicBezTo>
                  <a:cubicBezTo>
                    <a:pt x="2377" y="99"/>
                    <a:pt x="2251" y="112"/>
                    <a:pt x="2178" y="136"/>
                  </a:cubicBezTo>
                  <a:cubicBezTo>
                    <a:pt x="2071" y="163"/>
                    <a:pt x="2044" y="190"/>
                    <a:pt x="2097" y="271"/>
                  </a:cubicBezTo>
                  <a:lnTo>
                    <a:pt x="2124" y="324"/>
                  </a:lnTo>
                  <a:lnTo>
                    <a:pt x="1829" y="324"/>
                  </a:lnTo>
                  <a:cubicBezTo>
                    <a:pt x="1506" y="351"/>
                    <a:pt x="1156" y="378"/>
                    <a:pt x="1076" y="432"/>
                  </a:cubicBezTo>
                  <a:cubicBezTo>
                    <a:pt x="1022" y="459"/>
                    <a:pt x="1022" y="513"/>
                    <a:pt x="1103" y="593"/>
                  </a:cubicBezTo>
                  <a:lnTo>
                    <a:pt x="1156" y="647"/>
                  </a:lnTo>
                  <a:lnTo>
                    <a:pt x="1103" y="647"/>
                  </a:lnTo>
                  <a:cubicBezTo>
                    <a:pt x="1076" y="674"/>
                    <a:pt x="915" y="674"/>
                    <a:pt x="753" y="701"/>
                  </a:cubicBezTo>
                  <a:cubicBezTo>
                    <a:pt x="592" y="728"/>
                    <a:pt x="377" y="754"/>
                    <a:pt x="269" y="781"/>
                  </a:cubicBezTo>
                  <a:cubicBezTo>
                    <a:pt x="27" y="835"/>
                    <a:pt x="0" y="862"/>
                    <a:pt x="135" y="996"/>
                  </a:cubicBezTo>
                  <a:cubicBezTo>
                    <a:pt x="189" y="1050"/>
                    <a:pt x="216" y="1104"/>
                    <a:pt x="216" y="1131"/>
                  </a:cubicBezTo>
                  <a:cubicBezTo>
                    <a:pt x="216" y="1131"/>
                    <a:pt x="216" y="1158"/>
                    <a:pt x="242" y="1158"/>
                  </a:cubicBezTo>
                  <a:cubicBezTo>
                    <a:pt x="269" y="1158"/>
                    <a:pt x="404" y="1265"/>
                    <a:pt x="538" y="1400"/>
                  </a:cubicBezTo>
                  <a:cubicBezTo>
                    <a:pt x="834" y="1669"/>
                    <a:pt x="1049" y="1803"/>
                    <a:pt x="1318" y="1964"/>
                  </a:cubicBezTo>
                  <a:lnTo>
                    <a:pt x="1452" y="2045"/>
                  </a:lnTo>
                  <a:lnTo>
                    <a:pt x="1372" y="2045"/>
                  </a:lnTo>
                  <a:cubicBezTo>
                    <a:pt x="1237" y="2099"/>
                    <a:pt x="1210" y="2099"/>
                    <a:pt x="1210" y="2152"/>
                  </a:cubicBezTo>
                  <a:cubicBezTo>
                    <a:pt x="1210" y="2206"/>
                    <a:pt x="1345" y="2233"/>
                    <a:pt x="1721" y="2341"/>
                  </a:cubicBezTo>
                  <a:cubicBezTo>
                    <a:pt x="1882" y="2394"/>
                    <a:pt x="2017" y="2421"/>
                    <a:pt x="2017" y="2448"/>
                  </a:cubicBezTo>
                  <a:cubicBezTo>
                    <a:pt x="2017" y="2448"/>
                    <a:pt x="1990" y="2448"/>
                    <a:pt x="1963" y="2475"/>
                  </a:cubicBezTo>
                  <a:cubicBezTo>
                    <a:pt x="1936" y="2475"/>
                    <a:pt x="1882" y="2502"/>
                    <a:pt x="1855" y="2502"/>
                  </a:cubicBezTo>
                  <a:cubicBezTo>
                    <a:pt x="1829" y="2529"/>
                    <a:pt x="1829" y="2556"/>
                    <a:pt x="1855" y="2556"/>
                  </a:cubicBezTo>
                  <a:cubicBezTo>
                    <a:pt x="1909" y="2636"/>
                    <a:pt x="2501" y="2717"/>
                    <a:pt x="3119" y="2744"/>
                  </a:cubicBezTo>
                  <a:cubicBezTo>
                    <a:pt x="3200" y="2744"/>
                    <a:pt x="3253" y="2744"/>
                    <a:pt x="3253" y="2771"/>
                  </a:cubicBezTo>
                  <a:cubicBezTo>
                    <a:pt x="3253" y="2771"/>
                    <a:pt x="3227" y="2798"/>
                    <a:pt x="3227" y="2825"/>
                  </a:cubicBezTo>
                  <a:cubicBezTo>
                    <a:pt x="3200" y="2851"/>
                    <a:pt x="3200" y="2851"/>
                    <a:pt x="3200" y="2878"/>
                  </a:cubicBezTo>
                  <a:cubicBezTo>
                    <a:pt x="3215" y="2910"/>
                    <a:pt x="3222" y="2923"/>
                    <a:pt x="3300" y="2923"/>
                  </a:cubicBezTo>
                  <a:cubicBezTo>
                    <a:pt x="3356" y="2923"/>
                    <a:pt x="3447" y="2916"/>
                    <a:pt x="3603" y="2905"/>
                  </a:cubicBezTo>
                  <a:cubicBezTo>
                    <a:pt x="4006" y="2878"/>
                    <a:pt x="4302" y="2825"/>
                    <a:pt x="4571" y="2744"/>
                  </a:cubicBezTo>
                  <a:cubicBezTo>
                    <a:pt x="4624" y="2717"/>
                    <a:pt x="4678" y="2690"/>
                    <a:pt x="4705" y="2690"/>
                  </a:cubicBezTo>
                  <a:cubicBezTo>
                    <a:pt x="4813" y="2690"/>
                    <a:pt x="5485" y="2260"/>
                    <a:pt x="5969" y="1911"/>
                  </a:cubicBezTo>
                  <a:cubicBezTo>
                    <a:pt x="6076" y="1857"/>
                    <a:pt x="6211" y="1722"/>
                    <a:pt x="6318" y="1669"/>
                  </a:cubicBezTo>
                  <a:cubicBezTo>
                    <a:pt x="6453" y="1574"/>
                    <a:pt x="6527" y="1527"/>
                    <a:pt x="6540" y="1527"/>
                  </a:cubicBezTo>
                  <a:cubicBezTo>
                    <a:pt x="6553" y="1527"/>
                    <a:pt x="6506" y="1574"/>
                    <a:pt x="6399" y="1669"/>
                  </a:cubicBezTo>
                  <a:cubicBezTo>
                    <a:pt x="6049" y="1964"/>
                    <a:pt x="5458" y="2368"/>
                    <a:pt x="5108" y="2556"/>
                  </a:cubicBezTo>
                  <a:cubicBezTo>
                    <a:pt x="4732" y="2771"/>
                    <a:pt x="4732" y="2771"/>
                    <a:pt x="4732" y="2798"/>
                  </a:cubicBezTo>
                  <a:cubicBezTo>
                    <a:pt x="4732" y="2798"/>
                    <a:pt x="4732" y="2825"/>
                    <a:pt x="4732" y="2825"/>
                  </a:cubicBezTo>
                  <a:cubicBezTo>
                    <a:pt x="4705" y="2825"/>
                    <a:pt x="4705" y="2798"/>
                    <a:pt x="4705" y="2771"/>
                  </a:cubicBezTo>
                  <a:cubicBezTo>
                    <a:pt x="4705" y="2771"/>
                    <a:pt x="4678" y="2744"/>
                    <a:pt x="4678" y="2744"/>
                  </a:cubicBezTo>
                  <a:cubicBezTo>
                    <a:pt x="4624" y="2744"/>
                    <a:pt x="4571" y="2825"/>
                    <a:pt x="4598" y="2878"/>
                  </a:cubicBezTo>
                  <a:cubicBezTo>
                    <a:pt x="4604" y="2885"/>
                    <a:pt x="4614" y="2888"/>
                    <a:pt x="4631" y="2888"/>
                  </a:cubicBezTo>
                  <a:cubicBezTo>
                    <a:pt x="4682" y="2888"/>
                    <a:pt x="4793" y="2858"/>
                    <a:pt x="5055" y="2798"/>
                  </a:cubicBezTo>
                  <a:cubicBezTo>
                    <a:pt x="5350" y="2690"/>
                    <a:pt x="5592" y="2609"/>
                    <a:pt x="5807" y="2475"/>
                  </a:cubicBezTo>
                  <a:lnTo>
                    <a:pt x="5969" y="2394"/>
                  </a:lnTo>
                  <a:lnTo>
                    <a:pt x="5969" y="2448"/>
                  </a:lnTo>
                  <a:cubicBezTo>
                    <a:pt x="5969" y="2475"/>
                    <a:pt x="5969" y="2502"/>
                    <a:pt x="5996" y="2502"/>
                  </a:cubicBezTo>
                  <a:cubicBezTo>
                    <a:pt x="6000" y="2504"/>
                    <a:pt x="6007" y="2506"/>
                    <a:pt x="6015" y="2506"/>
                  </a:cubicBezTo>
                  <a:cubicBezTo>
                    <a:pt x="6184" y="2506"/>
                    <a:pt x="7036" y="1973"/>
                    <a:pt x="7447" y="1588"/>
                  </a:cubicBezTo>
                  <a:lnTo>
                    <a:pt x="7662" y="1427"/>
                  </a:lnTo>
                  <a:lnTo>
                    <a:pt x="7851" y="1427"/>
                  </a:lnTo>
                  <a:cubicBezTo>
                    <a:pt x="8039" y="1427"/>
                    <a:pt x="8227" y="1400"/>
                    <a:pt x="8334" y="1346"/>
                  </a:cubicBezTo>
                  <a:cubicBezTo>
                    <a:pt x="8388" y="1292"/>
                    <a:pt x="8415" y="1212"/>
                    <a:pt x="8388" y="1158"/>
                  </a:cubicBezTo>
                  <a:cubicBezTo>
                    <a:pt x="8371" y="1107"/>
                    <a:pt x="8333" y="1088"/>
                    <a:pt x="8265" y="1088"/>
                  </a:cubicBezTo>
                  <a:cubicBezTo>
                    <a:pt x="8227" y="1088"/>
                    <a:pt x="8178" y="1094"/>
                    <a:pt x="8119" y="1104"/>
                  </a:cubicBezTo>
                  <a:lnTo>
                    <a:pt x="7985" y="1131"/>
                  </a:lnTo>
                  <a:lnTo>
                    <a:pt x="7824" y="1050"/>
                  </a:lnTo>
                  <a:cubicBezTo>
                    <a:pt x="7770" y="996"/>
                    <a:pt x="7555" y="862"/>
                    <a:pt x="7367" y="754"/>
                  </a:cubicBezTo>
                  <a:cubicBezTo>
                    <a:pt x="6990" y="486"/>
                    <a:pt x="6748" y="378"/>
                    <a:pt x="6399" y="244"/>
                  </a:cubicBezTo>
                  <a:cubicBezTo>
                    <a:pt x="6124" y="152"/>
                    <a:pt x="5988" y="104"/>
                    <a:pt x="5927" y="104"/>
                  </a:cubicBezTo>
                  <a:cubicBezTo>
                    <a:pt x="5880" y="104"/>
                    <a:pt x="5876" y="132"/>
                    <a:pt x="5888" y="190"/>
                  </a:cubicBezTo>
                  <a:lnTo>
                    <a:pt x="5888" y="244"/>
                  </a:lnTo>
                  <a:lnTo>
                    <a:pt x="5807" y="217"/>
                  </a:lnTo>
                  <a:cubicBezTo>
                    <a:pt x="5377" y="82"/>
                    <a:pt x="5055" y="2"/>
                    <a:pt x="4893" y="2"/>
                  </a:cubicBezTo>
                  <a:cubicBezTo>
                    <a:pt x="4813" y="29"/>
                    <a:pt x="4786" y="29"/>
                    <a:pt x="4786" y="82"/>
                  </a:cubicBezTo>
                  <a:cubicBezTo>
                    <a:pt x="4759" y="123"/>
                    <a:pt x="4732" y="143"/>
                    <a:pt x="4661" y="143"/>
                  </a:cubicBezTo>
                  <a:cubicBezTo>
                    <a:pt x="4591" y="143"/>
                    <a:pt x="4477" y="123"/>
                    <a:pt x="4275" y="82"/>
                  </a:cubicBezTo>
                  <a:cubicBezTo>
                    <a:pt x="3997" y="30"/>
                    <a:pt x="3820" y="1"/>
                    <a:pt x="3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txBox="1">
            <a:spLocks noGrp="1"/>
          </p:cNvSpPr>
          <p:nvPr>
            <p:ph type="subTitle" idx="5"/>
          </p:nvPr>
        </p:nvSpPr>
        <p:spPr>
          <a:xfrm>
            <a:off x="5670397" y="1709300"/>
            <a:ext cx="3145525" cy="7471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EXPLORATORY DATA ANALYSIS</a:t>
            </a:r>
          </a:p>
        </p:txBody>
      </p:sp>
      <p:sp>
        <p:nvSpPr>
          <p:cNvPr id="269" name="Google Shape;269;p32"/>
          <p:cNvSpPr txBox="1">
            <a:spLocks noGrp="1"/>
          </p:cNvSpPr>
          <p:nvPr>
            <p:ph type="subTitle" idx="7"/>
          </p:nvPr>
        </p:nvSpPr>
        <p:spPr>
          <a:xfrm>
            <a:off x="5700731" y="3690518"/>
            <a:ext cx="2822100" cy="2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MODELS COMPARISON &amp;</a:t>
            </a:r>
          </a:p>
          <a:p>
            <a:pPr marL="0" lvl="0" indent="0" algn="l" rtl="0">
              <a:spcBef>
                <a:spcPts val="0"/>
              </a:spcBef>
              <a:spcAft>
                <a:spcPts val="0"/>
              </a:spcAft>
              <a:buNone/>
            </a:pPr>
            <a:r>
              <a:rPr lang="en" dirty="0"/>
              <a:t>FORECASTING</a:t>
            </a:r>
            <a:endParaRPr dirty="0"/>
          </a:p>
        </p:txBody>
      </p:sp>
      <p:sp>
        <p:nvSpPr>
          <p:cNvPr id="271" name="Google Shape;271;p32"/>
          <p:cNvSpPr txBox="1"/>
          <p:nvPr/>
        </p:nvSpPr>
        <p:spPr>
          <a:xfrm>
            <a:off x="5077357" y="1810136"/>
            <a:ext cx="513900" cy="5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latin typeface="Work Sans Medium"/>
                <a:ea typeface="Work Sans Medium"/>
                <a:cs typeface="Work Sans Medium"/>
                <a:sym typeface="Work Sans Medium"/>
              </a:rPr>
              <a:t>2</a:t>
            </a:r>
            <a:endParaRPr sz="4000" dirty="0">
              <a:solidFill>
                <a:srgbClr val="FFFFFF"/>
              </a:solidFill>
              <a:latin typeface="Work Sans Medium"/>
              <a:ea typeface="Work Sans Medium"/>
              <a:cs typeface="Work Sans Medium"/>
              <a:sym typeface="Work Sans Medium"/>
            </a:endParaRPr>
          </a:p>
        </p:txBody>
      </p:sp>
      <p:sp>
        <p:nvSpPr>
          <p:cNvPr id="272" name="Google Shape;272;p32"/>
          <p:cNvSpPr txBox="1"/>
          <p:nvPr/>
        </p:nvSpPr>
        <p:spPr>
          <a:xfrm>
            <a:off x="5076279" y="3530768"/>
            <a:ext cx="513900" cy="5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latin typeface="Work Sans Medium"/>
                <a:ea typeface="Work Sans Medium"/>
                <a:cs typeface="Work Sans Medium"/>
                <a:sym typeface="Work Sans Medium"/>
              </a:rPr>
              <a:t>4</a:t>
            </a:r>
            <a:endParaRPr sz="4000" dirty="0">
              <a:solidFill>
                <a:srgbClr val="FFFFFF"/>
              </a:solidFill>
              <a:latin typeface="Work Sans Medium"/>
              <a:ea typeface="Work Sans Medium"/>
              <a:cs typeface="Work Sans Medium"/>
              <a:sym typeface="Work Sans Medium"/>
            </a:endParaRPr>
          </a:p>
        </p:txBody>
      </p:sp>
      <p:grpSp>
        <p:nvGrpSpPr>
          <p:cNvPr id="273" name="Google Shape;273;p32"/>
          <p:cNvGrpSpPr/>
          <p:nvPr/>
        </p:nvGrpSpPr>
        <p:grpSpPr>
          <a:xfrm>
            <a:off x="4628340" y="1770143"/>
            <a:ext cx="997655" cy="704583"/>
            <a:chOff x="7734052" y="398709"/>
            <a:chExt cx="997655" cy="704583"/>
          </a:xfrm>
        </p:grpSpPr>
        <p:sp>
          <p:nvSpPr>
            <p:cNvPr id="274" name="Google Shape;274;p32"/>
            <p:cNvSpPr/>
            <p:nvPr/>
          </p:nvSpPr>
          <p:spPr>
            <a:xfrm>
              <a:off x="8107255" y="398709"/>
              <a:ext cx="624452" cy="624408"/>
            </a:xfrm>
            <a:custGeom>
              <a:avLst/>
              <a:gdLst/>
              <a:ahLst/>
              <a:cxnLst/>
              <a:rect l="l" t="t" r="r" b="b"/>
              <a:pathLst>
                <a:path w="14035" h="14034" extrusionOk="0">
                  <a:moveTo>
                    <a:pt x="1" y="0"/>
                  </a:moveTo>
                  <a:lnTo>
                    <a:pt x="1" y="10243"/>
                  </a:lnTo>
                  <a:lnTo>
                    <a:pt x="323" y="10243"/>
                  </a:lnTo>
                  <a:lnTo>
                    <a:pt x="323" y="323"/>
                  </a:lnTo>
                  <a:lnTo>
                    <a:pt x="13685" y="323"/>
                  </a:lnTo>
                  <a:lnTo>
                    <a:pt x="13685" y="13684"/>
                  </a:lnTo>
                  <a:lnTo>
                    <a:pt x="162" y="13684"/>
                  </a:lnTo>
                  <a:lnTo>
                    <a:pt x="162" y="14034"/>
                  </a:lnTo>
                  <a:lnTo>
                    <a:pt x="14034" y="14034"/>
                  </a:lnTo>
                  <a:lnTo>
                    <a:pt x="14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7734052" y="856804"/>
              <a:ext cx="474913" cy="246488"/>
            </a:xfrm>
            <a:custGeom>
              <a:avLst/>
              <a:gdLst/>
              <a:ahLst/>
              <a:cxnLst/>
              <a:rect l="l" t="t" r="r" b="b"/>
              <a:pathLst>
                <a:path w="10674" h="5540" extrusionOk="0">
                  <a:moveTo>
                    <a:pt x="1157" y="915"/>
                  </a:moveTo>
                  <a:cubicBezTo>
                    <a:pt x="1184" y="915"/>
                    <a:pt x="1506" y="996"/>
                    <a:pt x="1937" y="1157"/>
                  </a:cubicBezTo>
                  <a:lnTo>
                    <a:pt x="2340" y="1318"/>
                  </a:lnTo>
                  <a:lnTo>
                    <a:pt x="2340" y="1318"/>
                  </a:lnTo>
                  <a:lnTo>
                    <a:pt x="2098" y="1291"/>
                  </a:lnTo>
                  <a:cubicBezTo>
                    <a:pt x="1963" y="1265"/>
                    <a:pt x="1668" y="1238"/>
                    <a:pt x="1399" y="1211"/>
                  </a:cubicBezTo>
                  <a:cubicBezTo>
                    <a:pt x="431" y="1103"/>
                    <a:pt x="189" y="1103"/>
                    <a:pt x="189" y="1076"/>
                  </a:cubicBezTo>
                  <a:cubicBezTo>
                    <a:pt x="189" y="1076"/>
                    <a:pt x="243" y="1049"/>
                    <a:pt x="324" y="1049"/>
                  </a:cubicBezTo>
                  <a:cubicBezTo>
                    <a:pt x="512" y="996"/>
                    <a:pt x="781" y="942"/>
                    <a:pt x="969" y="942"/>
                  </a:cubicBezTo>
                  <a:cubicBezTo>
                    <a:pt x="1049" y="942"/>
                    <a:pt x="1130" y="942"/>
                    <a:pt x="1157" y="915"/>
                  </a:cubicBezTo>
                  <a:close/>
                  <a:moveTo>
                    <a:pt x="4356" y="1345"/>
                  </a:moveTo>
                  <a:lnTo>
                    <a:pt x="4356" y="1345"/>
                  </a:lnTo>
                  <a:cubicBezTo>
                    <a:pt x="4356" y="1345"/>
                    <a:pt x="4354" y="1345"/>
                    <a:pt x="4355" y="1346"/>
                  </a:cubicBezTo>
                  <a:lnTo>
                    <a:pt x="4355" y="1346"/>
                  </a:lnTo>
                  <a:cubicBezTo>
                    <a:pt x="4355" y="1346"/>
                    <a:pt x="4356" y="1346"/>
                    <a:pt x="4356" y="1345"/>
                  </a:cubicBezTo>
                  <a:close/>
                  <a:moveTo>
                    <a:pt x="2071" y="485"/>
                  </a:moveTo>
                  <a:cubicBezTo>
                    <a:pt x="2394" y="539"/>
                    <a:pt x="2662" y="619"/>
                    <a:pt x="2931" y="781"/>
                  </a:cubicBezTo>
                  <a:cubicBezTo>
                    <a:pt x="3039" y="861"/>
                    <a:pt x="3200" y="942"/>
                    <a:pt x="3254" y="969"/>
                  </a:cubicBezTo>
                  <a:cubicBezTo>
                    <a:pt x="3308" y="996"/>
                    <a:pt x="3442" y="1076"/>
                    <a:pt x="3576" y="1130"/>
                  </a:cubicBezTo>
                  <a:cubicBezTo>
                    <a:pt x="3845" y="1291"/>
                    <a:pt x="4034" y="1399"/>
                    <a:pt x="4222" y="1453"/>
                  </a:cubicBezTo>
                  <a:lnTo>
                    <a:pt x="4356" y="1533"/>
                  </a:lnTo>
                  <a:lnTo>
                    <a:pt x="4356" y="1533"/>
                  </a:lnTo>
                  <a:lnTo>
                    <a:pt x="4222" y="1506"/>
                  </a:lnTo>
                  <a:cubicBezTo>
                    <a:pt x="4141" y="1506"/>
                    <a:pt x="3872" y="1480"/>
                    <a:pt x="3630" y="1453"/>
                  </a:cubicBezTo>
                  <a:cubicBezTo>
                    <a:pt x="3361" y="1453"/>
                    <a:pt x="3039" y="1426"/>
                    <a:pt x="2878" y="1399"/>
                  </a:cubicBezTo>
                  <a:cubicBezTo>
                    <a:pt x="2582" y="1345"/>
                    <a:pt x="2528" y="1345"/>
                    <a:pt x="2017" y="1157"/>
                  </a:cubicBezTo>
                  <a:cubicBezTo>
                    <a:pt x="1695" y="1049"/>
                    <a:pt x="1399" y="942"/>
                    <a:pt x="1318" y="915"/>
                  </a:cubicBezTo>
                  <a:cubicBezTo>
                    <a:pt x="1184" y="888"/>
                    <a:pt x="1130" y="861"/>
                    <a:pt x="1130" y="861"/>
                  </a:cubicBezTo>
                  <a:cubicBezTo>
                    <a:pt x="1130" y="834"/>
                    <a:pt x="1130" y="834"/>
                    <a:pt x="1130" y="834"/>
                  </a:cubicBezTo>
                  <a:cubicBezTo>
                    <a:pt x="1157" y="834"/>
                    <a:pt x="1238" y="807"/>
                    <a:pt x="1318" y="807"/>
                  </a:cubicBezTo>
                  <a:cubicBezTo>
                    <a:pt x="1480" y="781"/>
                    <a:pt x="1775" y="727"/>
                    <a:pt x="1856" y="673"/>
                  </a:cubicBezTo>
                  <a:cubicBezTo>
                    <a:pt x="1910" y="646"/>
                    <a:pt x="1937" y="619"/>
                    <a:pt x="1910" y="566"/>
                  </a:cubicBezTo>
                  <a:cubicBezTo>
                    <a:pt x="1883" y="485"/>
                    <a:pt x="1910" y="485"/>
                    <a:pt x="2071" y="485"/>
                  </a:cubicBezTo>
                  <a:close/>
                  <a:moveTo>
                    <a:pt x="7098" y="1614"/>
                  </a:moveTo>
                  <a:lnTo>
                    <a:pt x="7152" y="1641"/>
                  </a:lnTo>
                  <a:lnTo>
                    <a:pt x="7098" y="1641"/>
                  </a:lnTo>
                  <a:cubicBezTo>
                    <a:pt x="7071" y="1614"/>
                    <a:pt x="7045" y="1614"/>
                    <a:pt x="7071" y="1614"/>
                  </a:cubicBezTo>
                  <a:close/>
                  <a:moveTo>
                    <a:pt x="3254" y="243"/>
                  </a:moveTo>
                  <a:cubicBezTo>
                    <a:pt x="3308" y="243"/>
                    <a:pt x="3415" y="297"/>
                    <a:pt x="3523" y="324"/>
                  </a:cubicBezTo>
                  <a:cubicBezTo>
                    <a:pt x="3818" y="431"/>
                    <a:pt x="4114" y="619"/>
                    <a:pt x="4625" y="969"/>
                  </a:cubicBezTo>
                  <a:cubicBezTo>
                    <a:pt x="4786" y="1076"/>
                    <a:pt x="5001" y="1211"/>
                    <a:pt x="5109" y="1265"/>
                  </a:cubicBezTo>
                  <a:cubicBezTo>
                    <a:pt x="5297" y="1399"/>
                    <a:pt x="5727" y="1614"/>
                    <a:pt x="5835" y="1641"/>
                  </a:cubicBezTo>
                  <a:cubicBezTo>
                    <a:pt x="5862" y="1668"/>
                    <a:pt x="5889" y="1695"/>
                    <a:pt x="5889" y="1695"/>
                  </a:cubicBezTo>
                  <a:cubicBezTo>
                    <a:pt x="5889" y="1695"/>
                    <a:pt x="5835" y="1695"/>
                    <a:pt x="5808" y="1668"/>
                  </a:cubicBezTo>
                  <a:cubicBezTo>
                    <a:pt x="5727" y="1668"/>
                    <a:pt x="5647" y="1641"/>
                    <a:pt x="5485" y="1533"/>
                  </a:cubicBezTo>
                  <a:cubicBezTo>
                    <a:pt x="5351" y="1480"/>
                    <a:pt x="5243" y="1426"/>
                    <a:pt x="5243" y="1426"/>
                  </a:cubicBezTo>
                  <a:lnTo>
                    <a:pt x="5243" y="1426"/>
                  </a:lnTo>
                  <a:cubicBezTo>
                    <a:pt x="5243" y="1453"/>
                    <a:pt x="5324" y="1506"/>
                    <a:pt x="5405" y="1560"/>
                  </a:cubicBezTo>
                  <a:cubicBezTo>
                    <a:pt x="5512" y="1587"/>
                    <a:pt x="5593" y="1641"/>
                    <a:pt x="5593" y="1641"/>
                  </a:cubicBezTo>
                  <a:lnTo>
                    <a:pt x="5378" y="1641"/>
                  </a:lnTo>
                  <a:cubicBezTo>
                    <a:pt x="5163" y="1614"/>
                    <a:pt x="5109" y="1587"/>
                    <a:pt x="4598" y="1372"/>
                  </a:cubicBezTo>
                  <a:cubicBezTo>
                    <a:pt x="4571" y="1345"/>
                    <a:pt x="4517" y="1345"/>
                    <a:pt x="4517" y="1345"/>
                  </a:cubicBezTo>
                  <a:lnTo>
                    <a:pt x="4517" y="1345"/>
                  </a:lnTo>
                  <a:cubicBezTo>
                    <a:pt x="4517" y="1345"/>
                    <a:pt x="4625" y="1399"/>
                    <a:pt x="4759" y="1480"/>
                  </a:cubicBezTo>
                  <a:cubicBezTo>
                    <a:pt x="4894" y="1533"/>
                    <a:pt x="5001" y="1587"/>
                    <a:pt x="5001" y="1587"/>
                  </a:cubicBezTo>
                  <a:cubicBezTo>
                    <a:pt x="4921" y="1587"/>
                    <a:pt x="4706" y="1560"/>
                    <a:pt x="4706" y="1533"/>
                  </a:cubicBezTo>
                  <a:cubicBezTo>
                    <a:pt x="4706" y="1533"/>
                    <a:pt x="4625" y="1480"/>
                    <a:pt x="4517" y="1426"/>
                  </a:cubicBezTo>
                  <a:cubicBezTo>
                    <a:pt x="4377" y="1366"/>
                    <a:pt x="4356" y="1350"/>
                    <a:pt x="4355" y="1346"/>
                  </a:cubicBezTo>
                  <a:lnTo>
                    <a:pt x="4355" y="1346"/>
                  </a:lnTo>
                  <a:cubicBezTo>
                    <a:pt x="4332" y="1373"/>
                    <a:pt x="4411" y="1400"/>
                    <a:pt x="4491" y="1453"/>
                  </a:cubicBezTo>
                  <a:cubicBezTo>
                    <a:pt x="4571" y="1506"/>
                    <a:pt x="4625" y="1533"/>
                    <a:pt x="4625" y="1533"/>
                  </a:cubicBezTo>
                  <a:cubicBezTo>
                    <a:pt x="4625" y="1538"/>
                    <a:pt x="4620" y="1541"/>
                    <a:pt x="4610" y="1541"/>
                  </a:cubicBezTo>
                  <a:cubicBezTo>
                    <a:pt x="4566" y="1541"/>
                    <a:pt x="4434" y="1497"/>
                    <a:pt x="4302" y="1453"/>
                  </a:cubicBezTo>
                  <a:cubicBezTo>
                    <a:pt x="4060" y="1372"/>
                    <a:pt x="3899" y="1291"/>
                    <a:pt x="3603" y="1103"/>
                  </a:cubicBezTo>
                  <a:cubicBezTo>
                    <a:pt x="3469" y="1023"/>
                    <a:pt x="3308" y="942"/>
                    <a:pt x="3227" y="915"/>
                  </a:cubicBezTo>
                  <a:cubicBezTo>
                    <a:pt x="3173" y="888"/>
                    <a:pt x="3039" y="807"/>
                    <a:pt x="2931" y="727"/>
                  </a:cubicBezTo>
                  <a:cubicBezTo>
                    <a:pt x="2770" y="646"/>
                    <a:pt x="2689" y="592"/>
                    <a:pt x="2528" y="566"/>
                  </a:cubicBezTo>
                  <a:cubicBezTo>
                    <a:pt x="2420" y="512"/>
                    <a:pt x="2286" y="485"/>
                    <a:pt x="2232" y="485"/>
                  </a:cubicBezTo>
                  <a:cubicBezTo>
                    <a:pt x="2179" y="485"/>
                    <a:pt x="2152" y="458"/>
                    <a:pt x="2152" y="458"/>
                  </a:cubicBezTo>
                  <a:cubicBezTo>
                    <a:pt x="2179" y="458"/>
                    <a:pt x="2286" y="458"/>
                    <a:pt x="2447" y="431"/>
                  </a:cubicBezTo>
                  <a:cubicBezTo>
                    <a:pt x="2609" y="431"/>
                    <a:pt x="2824" y="404"/>
                    <a:pt x="2958" y="404"/>
                  </a:cubicBezTo>
                  <a:lnTo>
                    <a:pt x="3173" y="404"/>
                  </a:lnTo>
                  <a:cubicBezTo>
                    <a:pt x="3200" y="377"/>
                    <a:pt x="3200" y="324"/>
                    <a:pt x="3200" y="270"/>
                  </a:cubicBezTo>
                  <a:lnTo>
                    <a:pt x="3173" y="243"/>
                  </a:lnTo>
                  <a:close/>
                  <a:moveTo>
                    <a:pt x="7152" y="1641"/>
                  </a:moveTo>
                  <a:cubicBezTo>
                    <a:pt x="7152" y="1641"/>
                    <a:pt x="7179" y="1668"/>
                    <a:pt x="7233" y="1695"/>
                  </a:cubicBezTo>
                  <a:cubicBezTo>
                    <a:pt x="7152" y="1668"/>
                    <a:pt x="7152" y="1668"/>
                    <a:pt x="7152" y="1641"/>
                  </a:cubicBezTo>
                  <a:close/>
                  <a:moveTo>
                    <a:pt x="3933" y="68"/>
                  </a:moveTo>
                  <a:cubicBezTo>
                    <a:pt x="4013" y="68"/>
                    <a:pt x="4181" y="82"/>
                    <a:pt x="4517" y="109"/>
                  </a:cubicBezTo>
                  <a:cubicBezTo>
                    <a:pt x="4631" y="128"/>
                    <a:pt x="4732" y="147"/>
                    <a:pt x="4791" y="147"/>
                  </a:cubicBezTo>
                  <a:cubicBezTo>
                    <a:pt x="4815" y="147"/>
                    <a:pt x="4832" y="143"/>
                    <a:pt x="4840" y="135"/>
                  </a:cubicBezTo>
                  <a:cubicBezTo>
                    <a:pt x="4867" y="135"/>
                    <a:pt x="5028" y="216"/>
                    <a:pt x="5324" y="431"/>
                  </a:cubicBezTo>
                  <a:cubicBezTo>
                    <a:pt x="5431" y="512"/>
                    <a:pt x="5647" y="673"/>
                    <a:pt x="5808" y="807"/>
                  </a:cubicBezTo>
                  <a:cubicBezTo>
                    <a:pt x="6265" y="1103"/>
                    <a:pt x="6319" y="1157"/>
                    <a:pt x="6319" y="1157"/>
                  </a:cubicBezTo>
                  <a:cubicBezTo>
                    <a:pt x="6292" y="1184"/>
                    <a:pt x="6641" y="1399"/>
                    <a:pt x="6883" y="1560"/>
                  </a:cubicBezTo>
                  <a:cubicBezTo>
                    <a:pt x="7079" y="1658"/>
                    <a:pt x="7343" y="1779"/>
                    <a:pt x="7387" y="1779"/>
                  </a:cubicBezTo>
                  <a:cubicBezTo>
                    <a:pt x="7392" y="1779"/>
                    <a:pt x="7394" y="1778"/>
                    <a:pt x="7394" y="1775"/>
                  </a:cubicBezTo>
                  <a:cubicBezTo>
                    <a:pt x="7421" y="1775"/>
                    <a:pt x="7475" y="1775"/>
                    <a:pt x="7502" y="1802"/>
                  </a:cubicBezTo>
                  <a:lnTo>
                    <a:pt x="7609" y="1829"/>
                  </a:lnTo>
                  <a:lnTo>
                    <a:pt x="7528" y="1829"/>
                  </a:lnTo>
                  <a:cubicBezTo>
                    <a:pt x="7475" y="1829"/>
                    <a:pt x="7367" y="1802"/>
                    <a:pt x="7260" y="1802"/>
                  </a:cubicBezTo>
                  <a:cubicBezTo>
                    <a:pt x="7152" y="1802"/>
                    <a:pt x="6964" y="1775"/>
                    <a:pt x="6829" y="1775"/>
                  </a:cubicBezTo>
                  <a:cubicBezTo>
                    <a:pt x="6722" y="1775"/>
                    <a:pt x="6480" y="1748"/>
                    <a:pt x="6319" y="1722"/>
                  </a:cubicBezTo>
                  <a:cubicBezTo>
                    <a:pt x="6077" y="1722"/>
                    <a:pt x="6023" y="1695"/>
                    <a:pt x="5889" y="1641"/>
                  </a:cubicBezTo>
                  <a:cubicBezTo>
                    <a:pt x="5566" y="1506"/>
                    <a:pt x="5082" y="1238"/>
                    <a:pt x="4706" y="969"/>
                  </a:cubicBezTo>
                  <a:cubicBezTo>
                    <a:pt x="4114" y="566"/>
                    <a:pt x="3845" y="404"/>
                    <a:pt x="3523" y="297"/>
                  </a:cubicBezTo>
                  <a:cubicBezTo>
                    <a:pt x="3388" y="243"/>
                    <a:pt x="3254" y="216"/>
                    <a:pt x="3227" y="216"/>
                  </a:cubicBezTo>
                  <a:cubicBezTo>
                    <a:pt x="3200" y="216"/>
                    <a:pt x="3173" y="216"/>
                    <a:pt x="3200" y="189"/>
                  </a:cubicBezTo>
                  <a:cubicBezTo>
                    <a:pt x="3200" y="189"/>
                    <a:pt x="3281" y="189"/>
                    <a:pt x="3335" y="162"/>
                  </a:cubicBezTo>
                  <a:cubicBezTo>
                    <a:pt x="3523" y="162"/>
                    <a:pt x="3711" y="162"/>
                    <a:pt x="3765" y="189"/>
                  </a:cubicBezTo>
                  <a:cubicBezTo>
                    <a:pt x="3792" y="203"/>
                    <a:pt x="3818" y="209"/>
                    <a:pt x="3832" y="209"/>
                  </a:cubicBezTo>
                  <a:cubicBezTo>
                    <a:pt x="3845" y="209"/>
                    <a:pt x="3845" y="203"/>
                    <a:pt x="3818" y="189"/>
                  </a:cubicBezTo>
                  <a:cubicBezTo>
                    <a:pt x="3818" y="162"/>
                    <a:pt x="3818" y="162"/>
                    <a:pt x="3845" y="162"/>
                  </a:cubicBezTo>
                  <a:cubicBezTo>
                    <a:pt x="3845" y="135"/>
                    <a:pt x="3872" y="135"/>
                    <a:pt x="3872" y="109"/>
                  </a:cubicBezTo>
                  <a:cubicBezTo>
                    <a:pt x="3859" y="82"/>
                    <a:pt x="3852" y="68"/>
                    <a:pt x="3933" y="68"/>
                  </a:cubicBezTo>
                  <a:close/>
                  <a:moveTo>
                    <a:pt x="4978" y="35"/>
                  </a:moveTo>
                  <a:cubicBezTo>
                    <a:pt x="5001" y="35"/>
                    <a:pt x="5015" y="41"/>
                    <a:pt x="5001" y="55"/>
                  </a:cubicBezTo>
                  <a:cubicBezTo>
                    <a:pt x="5001" y="82"/>
                    <a:pt x="5082" y="82"/>
                    <a:pt x="5136" y="109"/>
                  </a:cubicBezTo>
                  <a:cubicBezTo>
                    <a:pt x="5431" y="189"/>
                    <a:pt x="5593" y="270"/>
                    <a:pt x="5727" y="350"/>
                  </a:cubicBezTo>
                  <a:cubicBezTo>
                    <a:pt x="5795" y="384"/>
                    <a:pt x="5839" y="399"/>
                    <a:pt x="5857" y="399"/>
                  </a:cubicBezTo>
                  <a:cubicBezTo>
                    <a:pt x="5883" y="399"/>
                    <a:pt x="5859" y="370"/>
                    <a:pt x="5781" y="324"/>
                  </a:cubicBezTo>
                  <a:cubicBezTo>
                    <a:pt x="5673" y="270"/>
                    <a:pt x="5378" y="162"/>
                    <a:pt x="5163" y="82"/>
                  </a:cubicBezTo>
                  <a:cubicBezTo>
                    <a:pt x="5082" y="55"/>
                    <a:pt x="5055" y="55"/>
                    <a:pt x="5082" y="55"/>
                  </a:cubicBezTo>
                  <a:cubicBezTo>
                    <a:pt x="5324" y="82"/>
                    <a:pt x="5781" y="189"/>
                    <a:pt x="6238" y="324"/>
                  </a:cubicBezTo>
                  <a:cubicBezTo>
                    <a:pt x="6425" y="375"/>
                    <a:pt x="6494" y="393"/>
                    <a:pt x="6526" y="393"/>
                  </a:cubicBezTo>
                  <a:cubicBezTo>
                    <a:pt x="6545" y="393"/>
                    <a:pt x="6551" y="387"/>
                    <a:pt x="6561" y="377"/>
                  </a:cubicBezTo>
                  <a:cubicBezTo>
                    <a:pt x="6561" y="368"/>
                    <a:pt x="6564" y="361"/>
                    <a:pt x="6575" y="361"/>
                  </a:cubicBezTo>
                  <a:cubicBezTo>
                    <a:pt x="6595" y="361"/>
                    <a:pt x="6637" y="380"/>
                    <a:pt x="6722" y="431"/>
                  </a:cubicBezTo>
                  <a:cubicBezTo>
                    <a:pt x="6910" y="566"/>
                    <a:pt x="6937" y="566"/>
                    <a:pt x="7206" y="834"/>
                  </a:cubicBezTo>
                  <a:cubicBezTo>
                    <a:pt x="7744" y="1345"/>
                    <a:pt x="8093" y="1587"/>
                    <a:pt x="8631" y="1829"/>
                  </a:cubicBezTo>
                  <a:lnTo>
                    <a:pt x="8765" y="1883"/>
                  </a:lnTo>
                  <a:lnTo>
                    <a:pt x="8658" y="1883"/>
                  </a:lnTo>
                  <a:cubicBezTo>
                    <a:pt x="8523" y="1883"/>
                    <a:pt x="8496" y="1856"/>
                    <a:pt x="8496" y="1856"/>
                  </a:cubicBezTo>
                  <a:cubicBezTo>
                    <a:pt x="8510" y="1843"/>
                    <a:pt x="8516" y="1836"/>
                    <a:pt x="8527" y="1836"/>
                  </a:cubicBezTo>
                  <a:cubicBezTo>
                    <a:pt x="8537" y="1836"/>
                    <a:pt x="8550" y="1843"/>
                    <a:pt x="8577" y="1856"/>
                  </a:cubicBezTo>
                  <a:cubicBezTo>
                    <a:pt x="8596" y="1861"/>
                    <a:pt x="8609" y="1863"/>
                    <a:pt x="8617" y="1863"/>
                  </a:cubicBezTo>
                  <a:cubicBezTo>
                    <a:pt x="8653" y="1863"/>
                    <a:pt x="8570" y="1815"/>
                    <a:pt x="8416" y="1748"/>
                  </a:cubicBezTo>
                  <a:cubicBezTo>
                    <a:pt x="8308" y="1695"/>
                    <a:pt x="8147" y="1614"/>
                    <a:pt x="8066" y="1533"/>
                  </a:cubicBezTo>
                  <a:cubicBezTo>
                    <a:pt x="7962" y="1481"/>
                    <a:pt x="7914" y="1452"/>
                    <a:pt x="7893" y="1452"/>
                  </a:cubicBezTo>
                  <a:cubicBezTo>
                    <a:pt x="7881" y="1452"/>
                    <a:pt x="7878" y="1461"/>
                    <a:pt x="7878" y="1480"/>
                  </a:cubicBezTo>
                  <a:cubicBezTo>
                    <a:pt x="7905" y="1480"/>
                    <a:pt x="8281" y="1722"/>
                    <a:pt x="8389" y="1775"/>
                  </a:cubicBezTo>
                  <a:cubicBezTo>
                    <a:pt x="8442" y="1802"/>
                    <a:pt x="8469" y="1829"/>
                    <a:pt x="8469" y="1829"/>
                  </a:cubicBezTo>
                  <a:cubicBezTo>
                    <a:pt x="8469" y="1829"/>
                    <a:pt x="8416" y="1829"/>
                    <a:pt x="8362" y="1802"/>
                  </a:cubicBezTo>
                  <a:cubicBezTo>
                    <a:pt x="8308" y="1775"/>
                    <a:pt x="8227" y="1722"/>
                    <a:pt x="8147" y="1695"/>
                  </a:cubicBezTo>
                  <a:cubicBezTo>
                    <a:pt x="8093" y="1695"/>
                    <a:pt x="7985" y="1641"/>
                    <a:pt x="7905" y="1587"/>
                  </a:cubicBezTo>
                  <a:cubicBezTo>
                    <a:pt x="7824" y="1533"/>
                    <a:pt x="7744" y="1506"/>
                    <a:pt x="7744" y="1506"/>
                  </a:cubicBezTo>
                  <a:cubicBezTo>
                    <a:pt x="7717" y="1506"/>
                    <a:pt x="7717" y="1506"/>
                    <a:pt x="8174" y="1802"/>
                  </a:cubicBezTo>
                  <a:cubicBezTo>
                    <a:pt x="8214" y="1829"/>
                    <a:pt x="8248" y="1843"/>
                    <a:pt x="8268" y="1843"/>
                  </a:cubicBezTo>
                  <a:cubicBezTo>
                    <a:pt x="8288" y="1843"/>
                    <a:pt x="8295" y="1829"/>
                    <a:pt x="8281" y="1802"/>
                  </a:cubicBezTo>
                  <a:lnTo>
                    <a:pt x="8254" y="1802"/>
                  </a:lnTo>
                  <a:cubicBezTo>
                    <a:pt x="8254" y="1802"/>
                    <a:pt x="8227" y="1802"/>
                    <a:pt x="8201" y="1775"/>
                  </a:cubicBezTo>
                  <a:lnTo>
                    <a:pt x="8174" y="1748"/>
                  </a:lnTo>
                  <a:lnTo>
                    <a:pt x="8227" y="1775"/>
                  </a:lnTo>
                  <a:cubicBezTo>
                    <a:pt x="8254" y="1775"/>
                    <a:pt x="8335" y="1802"/>
                    <a:pt x="8362" y="1829"/>
                  </a:cubicBezTo>
                  <a:lnTo>
                    <a:pt x="8442" y="1883"/>
                  </a:lnTo>
                  <a:lnTo>
                    <a:pt x="8442" y="1883"/>
                  </a:lnTo>
                  <a:lnTo>
                    <a:pt x="8308" y="1856"/>
                  </a:lnTo>
                  <a:cubicBezTo>
                    <a:pt x="8201" y="1856"/>
                    <a:pt x="8147" y="1856"/>
                    <a:pt x="8093" y="1829"/>
                  </a:cubicBezTo>
                  <a:cubicBezTo>
                    <a:pt x="8066" y="1802"/>
                    <a:pt x="7985" y="1775"/>
                    <a:pt x="7959" y="1748"/>
                  </a:cubicBezTo>
                  <a:cubicBezTo>
                    <a:pt x="7905" y="1722"/>
                    <a:pt x="7824" y="1668"/>
                    <a:pt x="7744" y="1614"/>
                  </a:cubicBezTo>
                  <a:cubicBezTo>
                    <a:pt x="7654" y="1542"/>
                    <a:pt x="7612" y="1506"/>
                    <a:pt x="7602" y="1506"/>
                  </a:cubicBezTo>
                  <a:cubicBezTo>
                    <a:pt x="7597" y="1506"/>
                    <a:pt x="7600" y="1515"/>
                    <a:pt x="7609" y="1533"/>
                  </a:cubicBezTo>
                  <a:cubicBezTo>
                    <a:pt x="7609" y="1560"/>
                    <a:pt x="7932" y="1775"/>
                    <a:pt x="8012" y="1802"/>
                  </a:cubicBezTo>
                  <a:cubicBezTo>
                    <a:pt x="8093" y="1829"/>
                    <a:pt x="8093" y="1856"/>
                    <a:pt x="7985" y="1856"/>
                  </a:cubicBezTo>
                  <a:cubicBezTo>
                    <a:pt x="7959" y="1856"/>
                    <a:pt x="7932" y="1829"/>
                    <a:pt x="7932" y="1829"/>
                  </a:cubicBezTo>
                  <a:cubicBezTo>
                    <a:pt x="7932" y="1829"/>
                    <a:pt x="7878" y="1775"/>
                    <a:pt x="7824" y="1748"/>
                  </a:cubicBezTo>
                  <a:cubicBezTo>
                    <a:pt x="7770" y="1722"/>
                    <a:pt x="7717" y="1695"/>
                    <a:pt x="7717" y="1695"/>
                  </a:cubicBezTo>
                  <a:cubicBezTo>
                    <a:pt x="7690" y="1668"/>
                    <a:pt x="7475" y="1560"/>
                    <a:pt x="7475" y="1560"/>
                  </a:cubicBezTo>
                  <a:lnTo>
                    <a:pt x="7475" y="1560"/>
                  </a:lnTo>
                  <a:cubicBezTo>
                    <a:pt x="7475" y="1587"/>
                    <a:pt x="7555" y="1641"/>
                    <a:pt x="7797" y="1775"/>
                  </a:cubicBezTo>
                  <a:lnTo>
                    <a:pt x="7905" y="1856"/>
                  </a:lnTo>
                  <a:lnTo>
                    <a:pt x="7824" y="1829"/>
                  </a:lnTo>
                  <a:cubicBezTo>
                    <a:pt x="7717" y="1829"/>
                    <a:pt x="7286" y="1668"/>
                    <a:pt x="7071" y="1560"/>
                  </a:cubicBezTo>
                  <a:cubicBezTo>
                    <a:pt x="6856" y="1453"/>
                    <a:pt x="6372" y="1157"/>
                    <a:pt x="6104" y="942"/>
                  </a:cubicBezTo>
                  <a:cubicBezTo>
                    <a:pt x="5969" y="834"/>
                    <a:pt x="5862" y="754"/>
                    <a:pt x="5835" y="754"/>
                  </a:cubicBezTo>
                  <a:cubicBezTo>
                    <a:pt x="5835" y="754"/>
                    <a:pt x="5673" y="646"/>
                    <a:pt x="5485" y="512"/>
                  </a:cubicBezTo>
                  <a:cubicBezTo>
                    <a:pt x="5297" y="377"/>
                    <a:pt x="5082" y="216"/>
                    <a:pt x="5028" y="189"/>
                  </a:cubicBezTo>
                  <a:cubicBezTo>
                    <a:pt x="4894" y="109"/>
                    <a:pt x="4867" y="82"/>
                    <a:pt x="4894" y="55"/>
                  </a:cubicBezTo>
                  <a:cubicBezTo>
                    <a:pt x="4921" y="41"/>
                    <a:pt x="4954" y="35"/>
                    <a:pt x="4978" y="35"/>
                  </a:cubicBezTo>
                  <a:close/>
                  <a:moveTo>
                    <a:pt x="3684" y="1883"/>
                  </a:moveTo>
                  <a:cubicBezTo>
                    <a:pt x="3671" y="1896"/>
                    <a:pt x="3664" y="1903"/>
                    <a:pt x="3661" y="1903"/>
                  </a:cubicBezTo>
                  <a:cubicBezTo>
                    <a:pt x="3657" y="1903"/>
                    <a:pt x="3657" y="1896"/>
                    <a:pt x="3657" y="1883"/>
                  </a:cubicBezTo>
                  <a:close/>
                  <a:moveTo>
                    <a:pt x="6614" y="297"/>
                  </a:moveTo>
                  <a:cubicBezTo>
                    <a:pt x="6614" y="297"/>
                    <a:pt x="6910" y="431"/>
                    <a:pt x="6937" y="458"/>
                  </a:cubicBezTo>
                  <a:lnTo>
                    <a:pt x="6964" y="458"/>
                  </a:lnTo>
                  <a:cubicBezTo>
                    <a:pt x="6991" y="458"/>
                    <a:pt x="6937" y="404"/>
                    <a:pt x="6856" y="377"/>
                  </a:cubicBezTo>
                  <a:cubicBezTo>
                    <a:pt x="6776" y="350"/>
                    <a:pt x="6722" y="324"/>
                    <a:pt x="6722" y="324"/>
                  </a:cubicBezTo>
                  <a:cubicBezTo>
                    <a:pt x="6724" y="321"/>
                    <a:pt x="6730" y="320"/>
                    <a:pt x="6738" y="320"/>
                  </a:cubicBezTo>
                  <a:cubicBezTo>
                    <a:pt x="6824" y="320"/>
                    <a:pt x="7200" y="438"/>
                    <a:pt x="7421" y="512"/>
                  </a:cubicBezTo>
                  <a:cubicBezTo>
                    <a:pt x="8039" y="754"/>
                    <a:pt x="8469" y="969"/>
                    <a:pt x="9007" y="1265"/>
                  </a:cubicBezTo>
                  <a:cubicBezTo>
                    <a:pt x="9383" y="1453"/>
                    <a:pt x="9599" y="1560"/>
                    <a:pt x="10056" y="1748"/>
                  </a:cubicBezTo>
                  <a:cubicBezTo>
                    <a:pt x="10217" y="1802"/>
                    <a:pt x="10351" y="1856"/>
                    <a:pt x="10324" y="1856"/>
                  </a:cubicBezTo>
                  <a:cubicBezTo>
                    <a:pt x="10324" y="1865"/>
                    <a:pt x="10318" y="1868"/>
                    <a:pt x="10310" y="1868"/>
                  </a:cubicBezTo>
                  <a:cubicBezTo>
                    <a:pt x="10295" y="1868"/>
                    <a:pt x="10271" y="1856"/>
                    <a:pt x="10271" y="1856"/>
                  </a:cubicBezTo>
                  <a:cubicBezTo>
                    <a:pt x="10271" y="1856"/>
                    <a:pt x="10217" y="1829"/>
                    <a:pt x="10136" y="1802"/>
                  </a:cubicBezTo>
                  <a:cubicBezTo>
                    <a:pt x="10082" y="1802"/>
                    <a:pt x="9948" y="1748"/>
                    <a:pt x="9840" y="1722"/>
                  </a:cubicBezTo>
                  <a:cubicBezTo>
                    <a:pt x="9760" y="1695"/>
                    <a:pt x="9679" y="1695"/>
                    <a:pt x="9679" y="1695"/>
                  </a:cubicBezTo>
                  <a:cubicBezTo>
                    <a:pt x="9652" y="1695"/>
                    <a:pt x="9733" y="1722"/>
                    <a:pt x="9975" y="1802"/>
                  </a:cubicBezTo>
                  <a:lnTo>
                    <a:pt x="10082" y="1829"/>
                  </a:lnTo>
                  <a:lnTo>
                    <a:pt x="9948" y="1829"/>
                  </a:lnTo>
                  <a:cubicBezTo>
                    <a:pt x="9867" y="1802"/>
                    <a:pt x="9706" y="1775"/>
                    <a:pt x="9625" y="1775"/>
                  </a:cubicBezTo>
                  <a:cubicBezTo>
                    <a:pt x="9531" y="1744"/>
                    <a:pt x="9483" y="1731"/>
                    <a:pt x="9459" y="1731"/>
                  </a:cubicBezTo>
                  <a:cubicBezTo>
                    <a:pt x="9442" y="1731"/>
                    <a:pt x="9437" y="1737"/>
                    <a:pt x="9437" y="1748"/>
                  </a:cubicBezTo>
                  <a:cubicBezTo>
                    <a:pt x="9464" y="1775"/>
                    <a:pt x="9814" y="1829"/>
                    <a:pt x="9948" y="1856"/>
                  </a:cubicBezTo>
                  <a:cubicBezTo>
                    <a:pt x="10002" y="1856"/>
                    <a:pt x="10029" y="1883"/>
                    <a:pt x="10029" y="1883"/>
                  </a:cubicBezTo>
                  <a:lnTo>
                    <a:pt x="9867" y="1883"/>
                  </a:lnTo>
                  <a:cubicBezTo>
                    <a:pt x="9706" y="1883"/>
                    <a:pt x="9410" y="1856"/>
                    <a:pt x="9195" y="1775"/>
                  </a:cubicBezTo>
                  <a:cubicBezTo>
                    <a:pt x="9141" y="1748"/>
                    <a:pt x="9061" y="1722"/>
                    <a:pt x="9061" y="1722"/>
                  </a:cubicBezTo>
                  <a:lnTo>
                    <a:pt x="9061" y="1722"/>
                  </a:lnTo>
                  <a:cubicBezTo>
                    <a:pt x="9061" y="1748"/>
                    <a:pt x="9168" y="1802"/>
                    <a:pt x="9303" y="1829"/>
                  </a:cubicBezTo>
                  <a:cubicBezTo>
                    <a:pt x="9572" y="1910"/>
                    <a:pt x="9572" y="1910"/>
                    <a:pt x="9437" y="1910"/>
                  </a:cubicBezTo>
                  <a:cubicBezTo>
                    <a:pt x="9276" y="1910"/>
                    <a:pt x="9249" y="1910"/>
                    <a:pt x="9115" y="1856"/>
                  </a:cubicBezTo>
                  <a:cubicBezTo>
                    <a:pt x="9061" y="1802"/>
                    <a:pt x="8980" y="1775"/>
                    <a:pt x="8980" y="1775"/>
                  </a:cubicBezTo>
                  <a:cubicBezTo>
                    <a:pt x="8980" y="1775"/>
                    <a:pt x="8980" y="1775"/>
                    <a:pt x="8980" y="1802"/>
                  </a:cubicBezTo>
                  <a:cubicBezTo>
                    <a:pt x="8953" y="1802"/>
                    <a:pt x="8980" y="1829"/>
                    <a:pt x="9034" y="1856"/>
                  </a:cubicBezTo>
                  <a:cubicBezTo>
                    <a:pt x="9168" y="1910"/>
                    <a:pt x="9195" y="1937"/>
                    <a:pt x="9115" y="1937"/>
                  </a:cubicBezTo>
                  <a:cubicBezTo>
                    <a:pt x="9061" y="1910"/>
                    <a:pt x="8953" y="1883"/>
                    <a:pt x="8738" y="1775"/>
                  </a:cubicBezTo>
                  <a:cubicBezTo>
                    <a:pt x="8658" y="1722"/>
                    <a:pt x="8577" y="1668"/>
                    <a:pt x="8577" y="1668"/>
                  </a:cubicBezTo>
                  <a:lnTo>
                    <a:pt x="8550" y="1668"/>
                  </a:lnTo>
                  <a:cubicBezTo>
                    <a:pt x="8550" y="1695"/>
                    <a:pt x="8604" y="1722"/>
                    <a:pt x="8711" y="1775"/>
                  </a:cubicBezTo>
                  <a:cubicBezTo>
                    <a:pt x="8902" y="1890"/>
                    <a:pt x="8958" y="1923"/>
                    <a:pt x="8945" y="1923"/>
                  </a:cubicBezTo>
                  <a:cubicBezTo>
                    <a:pt x="8940" y="1923"/>
                    <a:pt x="8923" y="1918"/>
                    <a:pt x="8900" y="1910"/>
                  </a:cubicBezTo>
                  <a:cubicBezTo>
                    <a:pt x="8846" y="1883"/>
                    <a:pt x="8765" y="1883"/>
                    <a:pt x="8711" y="1856"/>
                  </a:cubicBezTo>
                  <a:cubicBezTo>
                    <a:pt x="8604" y="1802"/>
                    <a:pt x="8227" y="1614"/>
                    <a:pt x="8093" y="1533"/>
                  </a:cubicBezTo>
                  <a:cubicBezTo>
                    <a:pt x="7905" y="1399"/>
                    <a:pt x="7528" y="1103"/>
                    <a:pt x="7260" y="834"/>
                  </a:cubicBezTo>
                  <a:cubicBezTo>
                    <a:pt x="6991" y="592"/>
                    <a:pt x="6856" y="485"/>
                    <a:pt x="6695" y="404"/>
                  </a:cubicBezTo>
                  <a:cubicBezTo>
                    <a:pt x="6614" y="324"/>
                    <a:pt x="6588" y="324"/>
                    <a:pt x="6614" y="297"/>
                  </a:cubicBezTo>
                  <a:close/>
                  <a:moveTo>
                    <a:pt x="8683" y="2045"/>
                  </a:moveTo>
                  <a:lnTo>
                    <a:pt x="8683" y="2045"/>
                  </a:lnTo>
                  <a:cubicBezTo>
                    <a:pt x="8674" y="2054"/>
                    <a:pt x="8665" y="2060"/>
                    <a:pt x="8658" y="2064"/>
                  </a:cubicBezTo>
                  <a:lnTo>
                    <a:pt x="8658" y="2064"/>
                  </a:lnTo>
                  <a:cubicBezTo>
                    <a:pt x="8661" y="2052"/>
                    <a:pt x="8671" y="2047"/>
                    <a:pt x="8683" y="2045"/>
                  </a:cubicBezTo>
                  <a:close/>
                  <a:moveTo>
                    <a:pt x="8819" y="2044"/>
                  </a:moveTo>
                  <a:cubicBezTo>
                    <a:pt x="8846" y="2044"/>
                    <a:pt x="8792" y="2071"/>
                    <a:pt x="8577" y="2179"/>
                  </a:cubicBezTo>
                  <a:lnTo>
                    <a:pt x="8281" y="2313"/>
                  </a:lnTo>
                  <a:lnTo>
                    <a:pt x="8523" y="2179"/>
                  </a:lnTo>
                  <a:cubicBezTo>
                    <a:pt x="8711" y="2071"/>
                    <a:pt x="8792" y="2044"/>
                    <a:pt x="8819" y="2044"/>
                  </a:cubicBezTo>
                  <a:close/>
                  <a:moveTo>
                    <a:pt x="9249" y="2394"/>
                  </a:moveTo>
                  <a:cubicBezTo>
                    <a:pt x="9249" y="2394"/>
                    <a:pt x="9249" y="2421"/>
                    <a:pt x="9168" y="2447"/>
                  </a:cubicBezTo>
                  <a:lnTo>
                    <a:pt x="9088" y="2474"/>
                  </a:lnTo>
                  <a:lnTo>
                    <a:pt x="9088" y="2474"/>
                  </a:lnTo>
                  <a:lnTo>
                    <a:pt x="9168" y="2421"/>
                  </a:lnTo>
                  <a:cubicBezTo>
                    <a:pt x="9195" y="2394"/>
                    <a:pt x="9222" y="2394"/>
                    <a:pt x="9249" y="2394"/>
                  </a:cubicBezTo>
                  <a:close/>
                  <a:moveTo>
                    <a:pt x="9007" y="2394"/>
                  </a:moveTo>
                  <a:lnTo>
                    <a:pt x="9007" y="2394"/>
                  </a:lnTo>
                  <a:cubicBezTo>
                    <a:pt x="9034" y="2394"/>
                    <a:pt x="8873" y="2528"/>
                    <a:pt x="8819" y="2528"/>
                  </a:cubicBezTo>
                  <a:cubicBezTo>
                    <a:pt x="8819" y="2528"/>
                    <a:pt x="8846" y="2501"/>
                    <a:pt x="8900" y="2474"/>
                  </a:cubicBezTo>
                  <a:cubicBezTo>
                    <a:pt x="8953" y="2447"/>
                    <a:pt x="9007" y="2394"/>
                    <a:pt x="9007" y="2394"/>
                  </a:cubicBezTo>
                  <a:close/>
                  <a:moveTo>
                    <a:pt x="8765" y="2501"/>
                  </a:moveTo>
                  <a:cubicBezTo>
                    <a:pt x="8792" y="2501"/>
                    <a:pt x="8765" y="2528"/>
                    <a:pt x="8765" y="2528"/>
                  </a:cubicBezTo>
                  <a:cubicBezTo>
                    <a:pt x="8752" y="2542"/>
                    <a:pt x="8738" y="2548"/>
                    <a:pt x="8731" y="2548"/>
                  </a:cubicBezTo>
                  <a:cubicBezTo>
                    <a:pt x="8725" y="2548"/>
                    <a:pt x="8725" y="2542"/>
                    <a:pt x="8738" y="2528"/>
                  </a:cubicBezTo>
                  <a:cubicBezTo>
                    <a:pt x="8738" y="2528"/>
                    <a:pt x="8765" y="2528"/>
                    <a:pt x="8765" y="2501"/>
                  </a:cubicBezTo>
                  <a:close/>
                  <a:moveTo>
                    <a:pt x="8843" y="2376"/>
                  </a:moveTo>
                  <a:cubicBezTo>
                    <a:pt x="8860" y="2376"/>
                    <a:pt x="8877" y="2383"/>
                    <a:pt x="8900" y="2394"/>
                  </a:cubicBezTo>
                  <a:lnTo>
                    <a:pt x="8953" y="2421"/>
                  </a:lnTo>
                  <a:lnTo>
                    <a:pt x="8900" y="2421"/>
                  </a:lnTo>
                  <a:cubicBezTo>
                    <a:pt x="8900" y="2447"/>
                    <a:pt x="8873" y="2447"/>
                    <a:pt x="8846" y="2474"/>
                  </a:cubicBezTo>
                  <a:cubicBezTo>
                    <a:pt x="8838" y="2482"/>
                    <a:pt x="8832" y="2485"/>
                    <a:pt x="8829" y="2485"/>
                  </a:cubicBezTo>
                  <a:cubicBezTo>
                    <a:pt x="8821" y="2485"/>
                    <a:pt x="8827" y="2466"/>
                    <a:pt x="8846" y="2447"/>
                  </a:cubicBezTo>
                  <a:cubicBezTo>
                    <a:pt x="8870" y="2423"/>
                    <a:pt x="8872" y="2410"/>
                    <a:pt x="8858" y="2410"/>
                  </a:cubicBezTo>
                  <a:cubicBezTo>
                    <a:pt x="8840" y="2410"/>
                    <a:pt x="8797" y="2430"/>
                    <a:pt x="8738" y="2474"/>
                  </a:cubicBezTo>
                  <a:cubicBezTo>
                    <a:pt x="8685" y="2528"/>
                    <a:pt x="8631" y="2555"/>
                    <a:pt x="8604" y="2555"/>
                  </a:cubicBezTo>
                  <a:lnTo>
                    <a:pt x="8604" y="2555"/>
                  </a:lnTo>
                  <a:cubicBezTo>
                    <a:pt x="8624" y="2536"/>
                    <a:pt x="8721" y="2442"/>
                    <a:pt x="8765" y="2421"/>
                  </a:cubicBezTo>
                  <a:cubicBezTo>
                    <a:pt x="8797" y="2389"/>
                    <a:pt x="8819" y="2376"/>
                    <a:pt x="8843" y="2376"/>
                  </a:cubicBezTo>
                  <a:close/>
                  <a:moveTo>
                    <a:pt x="8402" y="2508"/>
                  </a:moveTo>
                  <a:cubicBezTo>
                    <a:pt x="8409" y="2508"/>
                    <a:pt x="8416" y="2515"/>
                    <a:pt x="8416" y="2528"/>
                  </a:cubicBezTo>
                  <a:cubicBezTo>
                    <a:pt x="8416" y="2528"/>
                    <a:pt x="8416" y="2528"/>
                    <a:pt x="8389" y="2555"/>
                  </a:cubicBezTo>
                  <a:lnTo>
                    <a:pt x="8335" y="2555"/>
                  </a:lnTo>
                  <a:cubicBezTo>
                    <a:pt x="8362" y="2528"/>
                    <a:pt x="8362" y="2528"/>
                    <a:pt x="8389" y="2528"/>
                  </a:cubicBezTo>
                  <a:cubicBezTo>
                    <a:pt x="8389" y="2515"/>
                    <a:pt x="8395" y="2508"/>
                    <a:pt x="8402" y="2508"/>
                  </a:cubicBezTo>
                  <a:close/>
                  <a:moveTo>
                    <a:pt x="8765" y="2555"/>
                  </a:moveTo>
                  <a:cubicBezTo>
                    <a:pt x="8788" y="2555"/>
                    <a:pt x="8791" y="2555"/>
                    <a:pt x="8760" y="2571"/>
                  </a:cubicBezTo>
                  <a:lnTo>
                    <a:pt x="8760" y="2571"/>
                  </a:lnTo>
                  <a:cubicBezTo>
                    <a:pt x="8763" y="2567"/>
                    <a:pt x="8765" y="2562"/>
                    <a:pt x="8765" y="2555"/>
                  </a:cubicBezTo>
                  <a:close/>
                  <a:moveTo>
                    <a:pt x="8742" y="2580"/>
                  </a:moveTo>
                  <a:cubicBezTo>
                    <a:pt x="8740" y="2581"/>
                    <a:pt x="8739" y="2581"/>
                    <a:pt x="8738" y="2582"/>
                  </a:cubicBezTo>
                  <a:cubicBezTo>
                    <a:pt x="8725" y="2595"/>
                    <a:pt x="8718" y="2602"/>
                    <a:pt x="8715" y="2602"/>
                  </a:cubicBezTo>
                  <a:cubicBezTo>
                    <a:pt x="8711" y="2602"/>
                    <a:pt x="8711" y="2595"/>
                    <a:pt x="8711" y="2582"/>
                  </a:cubicBezTo>
                  <a:cubicBezTo>
                    <a:pt x="8722" y="2582"/>
                    <a:pt x="8733" y="2582"/>
                    <a:pt x="8742" y="2580"/>
                  </a:cubicBezTo>
                  <a:close/>
                  <a:moveTo>
                    <a:pt x="8416" y="2582"/>
                  </a:moveTo>
                  <a:cubicBezTo>
                    <a:pt x="8442" y="2582"/>
                    <a:pt x="8442" y="2609"/>
                    <a:pt x="8416" y="2609"/>
                  </a:cubicBezTo>
                  <a:lnTo>
                    <a:pt x="8389" y="2609"/>
                  </a:lnTo>
                  <a:cubicBezTo>
                    <a:pt x="8389" y="2609"/>
                    <a:pt x="8416" y="2609"/>
                    <a:pt x="8416" y="2582"/>
                  </a:cubicBezTo>
                  <a:close/>
                  <a:moveTo>
                    <a:pt x="9491" y="2394"/>
                  </a:moveTo>
                  <a:lnTo>
                    <a:pt x="9437" y="2421"/>
                  </a:lnTo>
                  <a:cubicBezTo>
                    <a:pt x="9383" y="2421"/>
                    <a:pt x="9276" y="2474"/>
                    <a:pt x="9141" y="2528"/>
                  </a:cubicBezTo>
                  <a:lnTo>
                    <a:pt x="8926" y="2609"/>
                  </a:lnTo>
                  <a:lnTo>
                    <a:pt x="9141" y="2501"/>
                  </a:lnTo>
                  <a:cubicBezTo>
                    <a:pt x="9330" y="2394"/>
                    <a:pt x="9357" y="2394"/>
                    <a:pt x="9410" y="2394"/>
                  </a:cubicBezTo>
                  <a:close/>
                  <a:moveTo>
                    <a:pt x="10432" y="1990"/>
                  </a:moveTo>
                  <a:cubicBezTo>
                    <a:pt x="10432" y="2017"/>
                    <a:pt x="10244" y="2125"/>
                    <a:pt x="10029" y="2205"/>
                  </a:cubicBezTo>
                  <a:cubicBezTo>
                    <a:pt x="9840" y="2259"/>
                    <a:pt x="9787" y="2286"/>
                    <a:pt x="9652" y="2286"/>
                  </a:cubicBezTo>
                  <a:cubicBezTo>
                    <a:pt x="9500" y="2305"/>
                    <a:pt x="9200" y="2324"/>
                    <a:pt x="9019" y="2324"/>
                  </a:cubicBezTo>
                  <a:cubicBezTo>
                    <a:pt x="8943" y="2324"/>
                    <a:pt x="8888" y="2321"/>
                    <a:pt x="8873" y="2313"/>
                  </a:cubicBezTo>
                  <a:cubicBezTo>
                    <a:pt x="8819" y="2313"/>
                    <a:pt x="8631" y="2367"/>
                    <a:pt x="8442" y="2447"/>
                  </a:cubicBezTo>
                  <a:cubicBezTo>
                    <a:pt x="8362" y="2474"/>
                    <a:pt x="8308" y="2474"/>
                    <a:pt x="8308" y="2474"/>
                  </a:cubicBezTo>
                  <a:cubicBezTo>
                    <a:pt x="8281" y="2474"/>
                    <a:pt x="8281" y="2474"/>
                    <a:pt x="8254" y="2501"/>
                  </a:cubicBezTo>
                  <a:cubicBezTo>
                    <a:pt x="8254" y="2501"/>
                    <a:pt x="8147" y="2555"/>
                    <a:pt x="8039" y="2582"/>
                  </a:cubicBezTo>
                  <a:lnTo>
                    <a:pt x="7851" y="2636"/>
                  </a:lnTo>
                  <a:cubicBezTo>
                    <a:pt x="7824" y="2636"/>
                    <a:pt x="7824" y="2636"/>
                    <a:pt x="7824" y="2609"/>
                  </a:cubicBezTo>
                  <a:lnTo>
                    <a:pt x="7797" y="2582"/>
                  </a:lnTo>
                  <a:lnTo>
                    <a:pt x="8362" y="2313"/>
                  </a:lnTo>
                  <a:lnTo>
                    <a:pt x="8926" y="2044"/>
                  </a:lnTo>
                  <a:lnTo>
                    <a:pt x="9437" y="2044"/>
                  </a:lnTo>
                  <a:cubicBezTo>
                    <a:pt x="10109" y="1990"/>
                    <a:pt x="10432" y="1990"/>
                    <a:pt x="10432" y="1990"/>
                  </a:cubicBezTo>
                  <a:close/>
                  <a:moveTo>
                    <a:pt x="8120" y="2636"/>
                  </a:moveTo>
                  <a:cubicBezTo>
                    <a:pt x="8120" y="2636"/>
                    <a:pt x="8120" y="2636"/>
                    <a:pt x="8093" y="2662"/>
                  </a:cubicBezTo>
                  <a:lnTo>
                    <a:pt x="8066" y="2662"/>
                  </a:lnTo>
                  <a:cubicBezTo>
                    <a:pt x="8066" y="2636"/>
                    <a:pt x="8093" y="2636"/>
                    <a:pt x="8120" y="2636"/>
                  </a:cubicBezTo>
                  <a:close/>
                  <a:moveTo>
                    <a:pt x="8416" y="2662"/>
                  </a:moveTo>
                  <a:cubicBezTo>
                    <a:pt x="8416" y="2662"/>
                    <a:pt x="8416" y="2662"/>
                    <a:pt x="8416" y="2689"/>
                  </a:cubicBezTo>
                  <a:lnTo>
                    <a:pt x="8389" y="2689"/>
                  </a:lnTo>
                  <a:cubicBezTo>
                    <a:pt x="8389" y="2662"/>
                    <a:pt x="8416" y="2662"/>
                    <a:pt x="8416" y="2662"/>
                  </a:cubicBezTo>
                  <a:close/>
                  <a:moveTo>
                    <a:pt x="7663" y="2689"/>
                  </a:moveTo>
                  <a:cubicBezTo>
                    <a:pt x="7690" y="2689"/>
                    <a:pt x="7690" y="2716"/>
                    <a:pt x="7663" y="2716"/>
                  </a:cubicBezTo>
                  <a:lnTo>
                    <a:pt x="7636" y="2716"/>
                  </a:lnTo>
                  <a:cubicBezTo>
                    <a:pt x="7636" y="2716"/>
                    <a:pt x="7663" y="2689"/>
                    <a:pt x="7663" y="2689"/>
                  </a:cubicBezTo>
                  <a:close/>
                  <a:moveTo>
                    <a:pt x="7340" y="2716"/>
                  </a:moveTo>
                  <a:cubicBezTo>
                    <a:pt x="7367" y="2716"/>
                    <a:pt x="7367" y="2716"/>
                    <a:pt x="7340" y="2743"/>
                  </a:cubicBezTo>
                  <a:lnTo>
                    <a:pt x="7313" y="2743"/>
                  </a:lnTo>
                  <a:cubicBezTo>
                    <a:pt x="7340" y="2743"/>
                    <a:pt x="7340" y="2716"/>
                    <a:pt x="7340" y="2716"/>
                  </a:cubicBezTo>
                  <a:close/>
                  <a:moveTo>
                    <a:pt x="7878" y="2716"/>
                  </a:moveTo>
                  <a:cubicBezTo>
                    <a:pt x="7878" y="2716"/>
                    <a:pt x="7878" y="2743"/>
                    <a:pt x="7851" y="2743"/>
                  </a:cubicBezTo>
                  <a:cubicBezTo>
                    <a:pt x="7833" y="2743"/>
                    <a:pt x="7827" y="2755"/>
                    <a:pt x="7825" y="2755"/>
                  </a:cubicBezTo>
                  <a:cubicBezTo>
                    <a:pt x="7824" y="2755"/>
                    <a:pt x="7824" y="2752"/>
                    <a:pt x="7824" y="2743"/>
                  </a:cubicBezTo>
                  <a:cubicBezTo>
                    <a:pt x="7851" y="2743"/>
                    <a:pt x="7851" y="2743"/>
                    <a:pt x="7878" y="2716"/>
                  </a:cubicBezTo>
                  <a:close/>
                  <a:moveTo>
                    <a:pt x="7502" y="2743"/>
                  </a:moveTo>
                  <a:cubicBezTo>
                    <a:pt x="7502" y="2743"/>
                    <a:pt x="7502" y="2743"/>
                    <a:pt x="7475" y="2770"/>
                  </a:cubicBezTo>
                  <a:lnTo>
                    <a:pt x="7448" y="2770"/>
                  </a:lnTo>
                  <a:cubicBezTo>
                    <a:pt x="7448" y="2743"/>
                    <a:pt x="7475" y="2743"/>
                    <a:pt x="7502" y="2743"/>
                  </a:cubicBezTo>
                  <a:close/>
                  <a:moveTo>
                    <a:pt x="6937" y="2723"/>
                  </a:moveTo>
                  <a:cubicBezTo>
                    <a:pt x="6944" y="2723"/>
                    <a:pt x="6937" y="2730"/>
                    <a:pt x="6910" y="2743"/>
                  </a:cubicBezTo>
                  <a:cubicBezTo>
                    <a:pt x="6872" y="2762"/>
                    <a:pt x="6807" y="2781"/>
                    <a:pt x="6782" y="2781"/>
                  </a:cubicBezTo>
                  <a:cubicBezTo>
                    <a:pt x="6771" y="2781"/>
                    <a:pt x="6768" y="2778"/>
                    <a:pt x="6776" y="2770"/>
                  </a:cubicBezTo>
                  <a:cubicBezTo>
                    <a:pt x="6776" y="2770"/>
                    <a:pt x="6829" y="2743"/>
                    <a:pt x="6883" y="2743"/>
                  </a:cubicBezTo>
                  <a:cubicBezTo>
                    <a:pt x="6910" y="2730"/>
                    <a:pt x="6930" y="2723"/>
                    <a:pt x="6937" y="2723"/>
                  </a:cubicBezTo>
                  <a:close/>
                  <a:moveTo>
                    <a:pt x="5673" y="2797"/>
                  </a:moveTo>
                  <a:cubicBezTo>
                    <a:pt x="5660" y="2810"/>
                    <a:pt x="5653" y="2817"/>
                    <a:pt x="5650" y="2817"/>
                  </a:cubicBezTo>
                  <a:cubicBezTo>
                    <a:pt x="5647" y="2817"/>
                    <a:pt x="5647" y="2810"/>
                    <a:pt x="5647" y="2797"/>
                  </a:cubicBezTo>
                  <a:close/>
                  <a:moveTo>
                    <a:pt x="7582" y="2770"/>
                  </a:moveTo>
                  <a:cubicBezTo>
                    <a:pt x="7609" y="2770"/>
                    <a:pt x="7582" y="2770"/>
                    <a:pt x="7555" y="2797"/>
                  </a:cubicBezTo>
                  <a:cubicBezTo>
                    <a:pt x="7542" y="2810"/>
                    <a:pt x="7528" y="2817"/>
                    <a:pt x="7522" y="2817"/>
                  </a:cubicBezTo>
                  <a:cubicBezTo>
                    <a:pt x="7515" y="2817"/>
                    <a:pt x="7515" y="2810"/>
                    <a:pt x="7528" y="2797"/>
                  </a:cubicBezTo>
                  <a:cubicBezTo>
                    <a:pt x="7528" y="2797"/>
                    <a:pt x="7582" y="2770"/>
                    <a:pt x="7582" y="2770"/>
                  </a:cubicBezTo>
                  <a:close/>
                  <a:moveTo>
                    <a:pt x="9008" y="2480"/>
                  </a:moveTo>
                  <a:cubicBezTo>
                    <a:pt x="9027" y="2480"/>
                    <a:pt x="8977" y="2524"/>
                    <a:pt x="8900" y="2582"/>
                  </a:cubicBezTo>
                  <a:cubicBezTo>
                    <a:pt x="8819" y="2636"/>
                    <a:pt x="8765" y="2662"/>
                    <a:pt x="8577" y="2743"/>
                  </a:cubicBezTo>
                  <a:cubicBezTo>
                    <a:pt x="8467" y="2787"/>
                    <a:pt x="8393" y="2831"/>
                    <a:pt x="8370" y="2831"/>
                  </a:cubicBezTo>
                  <a:cubicBezTo>
                    <a:pt x="8365" y="2831"/>
                    <a:pt x="8362" y="2829"/>
                    <a:pt x="8362" y="2824"/>
                  </a:cubicBezTo>
                  <a:cubicBezTo>
                    <a:pt x="8362" y="2824"/>
                    <a:pt x="8469" y="2770"/>
                    <a:pt x="8631" y="2689"/>
                  </a:cubicBezTo>
                  <a:cubicBezTo>
                    <a:pt x="8792" y="2609"/>
                    <a:pt x="8926" y="2528"/>
                    <a:pt x="8953" y="2501"/>
                  </a:cubicBezTo>
                  <a:cubicBezTo>
                    <a:pt x="8983" y="2486"/>
                    <a:pt x="9001" y="2480"/>
                    <a:pt x="9008" y="2480"/>
                  </a:cubicBezTo>
                  <a:close/>
                  <a:moveTo>
                    <a:pt x="7313" y="2797"/>
                  </a:moveTo>
                  <a:cubicBezTo>
                    <a:pt x="7294" y="2816"/>
                    <a:pt x="7248" y="2835"/>
                    <a:pt x="7223" y="2835"/>
                  </a:cubicBezTo>
                  <a:cubicBezTo>
                    <a:pt x="7213" y="2835"/>
                    <a:pt x="7206" y="2832"/>
                    <a:pt x="7206" y="2824"/>
                  </a:cubicBezTo>
                  <a:cubicBezTo>
                    <a:pt x="7206" y="2824"/>
                    <a:pt x="7233" y="2824"/>
                    <a:pt x="7286" y="2797"/>
                  </a:cubicBezTo>
                  <a:close/>
                  <a:moveTo>
                    <a:pt x="6588" y="2824"/>
                  </a:moveTo>
                  <a:cubicBezTo>
                    <a:pt x="6588" y="2837"/>
                    <a:pt x="6581" y="2844"/>
                    <a:pt x="6574" y="2844"/>
                  </a:cubicBezTo>
                  <a:cubicBezTo>
                    <a:pt x="6567" y="2844"/>
                    <a:pt x="6561" y="2837"/>
                    <a:pt x="6561" y="2824"/>
                  </a:cubicBezTo>
                  <a:close/>
                  <a:moveTo>
                    <a:pt x="6937" y="2824"/>
                  </a:moveTo>
                  <a:cubicBezTo>
                    <a:pt x="6910" y="2851"/>
                    <a:pt x="6829" y="2851"/>
                    <a:pt x="6829" y="2851"/>
                  </a:cubicBezTo>
                  <a:cubicBezTo>
                    <a:pt x="6829" y="2851"/>
                    <a:pt x="6856" y="2824"/>
                    <a:pt x="6910" y="2824"/>
                  </a:cubicBezTo>
                  <a:close/>
                  <a:moveTo>
                    <a:pt x="7824" y="2824"/>
                  </a:moveTo>
                  <a:cubicBezTo>
                    <a:pt x="7851" y="2824"/>
                    <a:pt x="7851" y="2851"/>
                    <a:pt x="7797" y="2851"/>
                  </a:cubicBezTo>
                  <a:cubicBezTo>
                    <a:pt x="7778" y="2860"/>
                    <a:pt x="7763" y="2866"/>
                    <a:pt x="7752" y="2870"/>
                  </a:cubicBezTo>
                  <a:lnTo>
                    <a:pt x="7752" y="2870"/>
                  </a:lnTo>
                  <a:cubicBezTo>
                    <a:pt x="7776" y="2850"/>
                    <a:pt x="7800" y="2848"/>
                    <a:pt x="7824" y="2824"/>
                  </a:cubicBezTo>
                  <a:close/>
                  <a:moveTo>
                    <a:pt x="8308" y="2716"/>
                  </a:moveTo>
                  <a:cubicBezTo>
                    <a:pt x="8308" y="2743"/>
                    <a:pt x="8147" y="2878"/>
                    <a:pt x="8093" y="2878"/>
                  </a:cubicBezTo>
                  <a:lnTo>
                    <a:pt x="8093" y="2878"/>
                  </a:lnTo>
                  <a:cubicBezTo>
                    <a:pt x="8066" y="2878"/>
                    <a:pt x="8120" y="2824"/>
                    <a:pt x="8227" y="2743"/>
                  </a:cubicBezTo>
                  <a:cubicBezTo>
                    <a:pt x="8281" y="2716"/>
                    <a:pt x="8308" y="2716"/>
                    <a:pt x="8308" y="2716"/>
                  </a:cubicBezTo>
                  <a:close/>
                  <a:moveTo>
                    <a:pt x="7746" y="2763"/>
                  </a:moveTo>
                  <a:cubicBezTo>
                    <a:pt x="7767" y="2763"/>
                    <a:pt x="7697" y="2807"/>
                    <a:pt x="7609" y="2851"/>
                  </a:cubicBezTo>
                  <a:cubicBezTo>
                    <a:pt x="7578" y="2871"/>
                    <a:pt x="7559" y="2880"/>
                    <a:pt x="7552" y="2880"/>
                  </a:cubicBezTo>
                  <a:cubicBezTo>
                    <a:pt x="7540" y="2880"/>
                    <a:pt x="7559" y="2857"/>
                    <a:pt x="7609" y="2824"/>
                  </a:cubicBezTo>
                  <a:cubicBezTo>
                    <a:pt x="7636" y="2797"/>
                    <a:pt x="7690" y="2797"/>
                    <a:pt x="7717" y="2770"/>
                  </a:cubicBezTo>
                  <a:cubicBezTo>
                    <a:pt x="7731" y="2765"/>
                    <a:pt x="7741" y="2763"/>
                    <a:pt x="7746" y="2763"/>
                  </a:cubicBezTo>
                  <a:close/>
                  <a:moveTo>
                    <a:pt x="82" y="1130"/>
                  </a:moveTo>
                  <a:cubicBezTo>
                    <a:pt x="108" y="1130"/>
                    <a:pt x="458" y="1184"/>
                    <a:pt x="888" y="1238"/>
                  </a:cubicBezTo>
                  <a:cubicBezTo>
                    <a:pt x="1802" y="1318"/>
                    <a:pt x="2528" y="1399"/>
                    <a:pt x="2528" y="1426"/>
                  </a:cubicBezTo>
                  <a:cubicBezTo>
                    <a:pt x="2528" y="1426"/>
                    <a:pt x="2313" y="1480"/>
                    <a:pt x="1910" y="1533"/>
                  </a:cubicBezTo>
                  <a:cubicBezTo>
                    <a:pt x="1641" y="1560"/>
                    <a:pt x="1238" y="1587"/>
                    <a:pt x="1023" y="1587"/>
                  </a:cubicBezTo>
                  <a:cubicBezTo>
                    <a:pt x="834" y="1587"/>
                    <a:pt x="807" y="1587"/>
                    <a:pt x="834" y="1614"/>
                  </a:cubicBezTo>
                  <a:lnTo>
                    <a:pt x="1453" y="1614"/>
                  </a:lnTo>
                  <a:cubicBezTo>
                    <a:pt x="1695" y="1587"/>
                    <a:pt x="1963" y="1560"/>
                    <a:pt x="2367" y="1506"/>
                  </a:cubicBezTo>
                  <a:lnTo>
                    <a:pt x="2662" y="1453"/>
                  </a:lnTo>
                  <a:lnTo>
                    <a:pt x="2958" y="1480"/>
                  </a:lnTo>
                  <a:cubicBezTo>
                    <a:pt x="3119" y="1506"/>
                    <a:pt x="3388" y="1533"/>
                    <a:pt x="3576" y="1560"/>
                  </a:cubicBezTo>
                  <a:cubicBezTo>
                    <a:pt x="3980" y="1587"/>
                    <a:pt x="4625" y="1668"/>
                    <a:pt x="4625" y="1668"/>
                  </a:cubicBezTo>
                  <a:cubicBezTo>
                    <a:pt x="4625" y="1695"/>
                    <a:pt x="4114" y="1802"/>
                    <a:pt x="3872" y="1829"/>
                  </a:cubicBezTo>
                  <a:cubicBezTo>
                    <a:pt x="3738" y="1829"/>
                    <a:pt x="3335" y="1910"/>
                    <a:pt x="2985" y="1990"/>
                  </a:cubicBezTo>
                  <a:cubicBezTo>
                    <a:pt x="2259" y="2152"/>
                    <a:pt x="2098" y="2205"/>
                    <a:pt x="2044" y="2232"/>
                  </a:cubicBezTo>
                  <a:cubicBezTo>
                    <a:pt x="2024" y="2242"/>
                    <a:pt x="2016" y="2248"/>
                    <a:pt x="2027" y="2248"/>
                  </a:cubicBezTo>
                  <a:cubicBezTo>
                    <a:pt x="2046" y="2248"/>
                    <a:pt x="2125" y="2230"/>
                    <a:pt x="2313" y="2179"/>
                  </a:cubicBezTo>
                  <a:cubicBezTo>
                    <a:pt x="2447" y="2152"/>
                    <a:pt x="2716" y="2071"/>
                    <a:pt x="2904" y="2044"/>
                  </a:cubicBezTo>
                  <a:cubicBezTo>
                    <a:pt x="3093" y="1990"/>
                    <a:pt x="3335" y="1937"/>
                    <a:pt x="3442" y="1910"/>
                  </a:cubicBezTo>
                  <a:cubicBezTo>
                    <a:pt x="3537" y="1891"/>
                    <a:pt x="3592" y="1882"/>
                    <a:pt x="3611" y="1882"/>
                  </a:cubicBezTo>
                  <a:cubicBezTo>
                    <a:pt x="3646" y="1882"/>
                    <a:pt x="3562" y="1911"/>
                    <a:pt x="3388" y="1964"/>
                  </a:cubicBezTo>
                  <a:cubicBezTo>
                    <a:pt x="3281" y="1990"/>
                    <a:pt x="3173" y="2017"/>
                    <a:pt x="3146" y="2017"/>
                  </a:cubicBezTo>
                  <a:cubicBezTo>
                    <a:pt x="3146" y="2027"/>
                    <a:pt x="3154" y="2033"/>
                    <a:pt x="3177" y="2033"/>
                  </a:cubicBezTo>
                  <a:cubicBezTo>
                    <a:pt x="3218" y="2033"/>
                    <a:pt x="3308" y="2015"/>
                    <a:pt x="3496" y="1964"/>
                  </a:cubicBezTo>
                  <a:cubicBezTo>
                    <a:pt x="3630" y="1937"/>
                    <a:pt x="3792" y="1883"/>
                    <a:pt x="3818" y="1883"/>
                  </a:cubicBezTo>
                  <a:cubicBezTo>
                    <a:pt x="3845" y="1883"/>
                    <a:pt x="3872" y="1883"/>
                    <a:pt x="3872" y="1856"/>
                  </a:cubicBezTo>
                  <a:cubicBezTo>
                    <a:pt x="3872" y="1856"/>
                    <a:pt x="3926" y="1829"/>
                    <a:pt x="4034" y="1829"/>
                  </a:cubicBezTo>
                  <a:cubicBezTo>
                    <a:pt x="4114" y="1829"/>
                    <a:pt x="4275" y="1775"/>
                    <a:pt x="4410" y="1748"/>
                  </a:cubicBezTo>
                  <a:cubicBezTo>
                    <a:pt x="4544" y="1722"/>
                    <a:pt x="4652" y="1695"/>
                    <a:pt x="4652" y="1695"/>
                  </a:cubicBezTo>
                  <a:cubicBezTo>
                    <a:pt x="4679" y="1695"/>
                    <a:pt x="4625" y="1722"/>
                    <a:pt x="4571" y="1748"/>
                  </a:cubicBezTo>
                  <a:cubicBezTo>
                    <a:pt x="4491" y="1775"/>
                    <a:pt x="4464" y="1802"/>
                    <a:pt x="4464" y="1829"/>
                  </a:cubicBezTo>
                  <a:cubicBezTo>
                    <a:pt x="4464" y="1829"/>
                    <a:pt x="4517" y="1802"/>
                    <a:pt x="4625" y="1748"/>
                  </a:cubicBezTo>
                  <a:lnTo>
                    <a:pt x="4786" y="1668"/>
                  </a:lnTo>
                  <a:lnTo>
                    <a:pt x="5028" y="1695"/>
                  </a:lnTo>
                  <a:cubicBezTo>
                    <a:pt x="5136" y="1722"/>
                    <a:pt x="5431" y="1748"/>
                    <a:pt x="5673" y="1775"/>
                  </a:cubicBezTo>
                  <a:cubicBezTo>
                    <a:pt x="5889" y="1802"/>
                    <a:pt x="6077" y="1829"/>
                    <a:pt x="6077" y="1829"/>
                  </a:cubicBezTo>
                  <a:cubicBezTo>
                    <a:pt x="6077" y="1856"/>
                    <a:pt x="5431" y="2098"/>
                    <a:pt x="5324" y="2152"/>
                  </a:cubicBezTo>
                  <a:cubicBezTo>
                    <a:pt x="5055" y="2232"/>
                    <a:pt x="4679" y="2313"/>
                    <a:pt x="4141" y="2394"/>
                  </a:cubicBezTo>
                  <a:cubicBezTo>
                    <a:pt x="3845" y="2447"/>
                    <a:pt x="3496" y="2501"/>
                    <a:pt x="3388" y="2528"/>
                  </a:cubicBezTo>
                  <a:cubicBezTo>
                    <a:pt x="3173" y="2582"/>
                    <a:pt x="2985" y="2636"/>
                    <a:pt x="3012" y="2636"/>
                  </a:cubicBezTo>
                  <a:cubicBezTo>
                    <a:pt x="3012" y="2643"/>
                    <a:pt x="3025" y="2646"/>
                    <a:pt x="3047" y="2646"/>
                  </a:cubicBezTo>
                  <a:cubicBezTo>
                    <a:pt x="3105" y="2646"/>
                    <a:pt x="3222" y="2621"/>
                    <a:pt x="3281" y="2582"/>
                  </a:cubicBezTo>
                  <a:cubicBezTo>
                    <a:pt x="3335" y="2582"/>
                    <a:pt x="3603" y="2528"/>
                    <a:pt x="3926" y="2474"/>
                  </a:cubicBezTo>
                  <a:cubicBezTo>
                    <a:pt x="4625" y="2340"/>
                    <a:pt x="4733" y="2313"/>
                    <a:pt x="5028" y="2259"/>
                  </a:cubicBezTo>
                  <a:cubicBezTo>
                    <a:pt x="5378" y="2179"/>
                    <a:pt x="5431" y="2152"/>
                    <a:pt x="5808" y="1990"/>
                  </a:cubicBezTo>
                  <a:lnTo>
                    <a:pt x="6157" y="1856"/>
                  </a:lnTo>
                  <a:lnTo>
                    <a:pt x="6346" y="1856"/>
                  </a:lnTo>
                  <a:cubicBezTo>
                    <a:pt x="6534" y="1883"/>
                    <a:pt x="7690" y="1990"/>
                    <a:pt x="7797" y="1990"/>
                  </a:cubicBezTo>
                  <a:lnTo>
                    <a:pt x="7824" y="1990"/>
                  </a:lnTo>
                  <a:cubicBezTo>
                    <a:pt x="7770" y="2017"/>
                    <a:pt x="7260" y="2179"/>
                    <a:pt x="6991" y="2259"/>
                  </a:cubicBezTo>
                  <a:cubicBezTo>
                    <a:pt x="5915" y="2582"/>
                    <a:pt x="5808" y="2609"/>
                    <a:pt x="5566" y="2716"/>
                  </a:cubicBezTo>
                  <a:cubicBezTo>
                    <a:pt x="5216" y="2851"/>
                    <a:pt x="5163" y="2851"/>
                    <a:pt x="4786" y="2878"/>
                  </a:cubicBezTo>
                  <a:cubicBezTo>
                    <a:pt x="4692" y="2885"/>
                    <a:pt x="4611" y="2889"/>
                    <a:pt x="4538" y="2889"/>
                  </a:cubicBezTo>
                  <a:cubicBezTo>
                    <a:pt x="4360" y="2889"/>
                    <a:pt x="4224" y="2870"/>
                    <a:pt x="4034" y="2851"/>
                  </a:cubicBezTo>
                  <a:cubicBezTo>
                    <a:pt x="3926" y="2851"/>
                    <a:pt x="3899" y="2851"/>
                    <a:pt x="3899" y="2824"/>
                  </a:cubicBezTo>
                  <a:cubicBezTo>
                    <a:pt x="3899" y="2797"/>
                    <a:pt x="3872" y="2770"/>
                    <a:pt x="3630" y="2743"/>
                  </a:cubicBezTo>
                  <a:cubicBezTo>
                    <a:pt x="3146" y="2716"/>
                    <a:pt x="2958" y="2689"/>
                    <a:pt x="2985" y="2662"/>
                  </a:cubicBezTo>
                  <a:cubicBezTo>
                    <a:pt x="2985" y="2636"/>
                    <a:pt x="2985" y="2609"/>
                    <a:pt x="2985" y="2609"/>
                  </a:cubicBezTo>
                  <a:cubicBezTo>
                    <a:pt x="2985" y="2609"/>
                    <a:pt x="2797" y="2555"/>
                    <a:pt x="2582" y="2501"/>
                  </a:cubicBezTo>
                  <a:cubicBezTo>
                    <a:pt x="2044" y="2340"/>
                    <a:pt x="1910" y="2286"/>
                    <a:pt x="1910" y="2259"/>
                  </a:cubicBezTo>
                  <a:cubicBezTo>
                    <a:pt x="1937" y="2232"/>
                    <a:pt x="1883" y="2205"/>
                    <a:pt x="1721" y="2152"/>
                  </a:cubicBezTo>
                  <a:cubicBezTo>
                    <a:pt x="1506" y="2071"/>
                    <a:pt x="1264" y="1937"/>
                    <a:pt x="1076" y="1829"/>
                  </a:cubicBezTo>
                  <a:cubicBezTo>
                    <a:pt x="915" y="1722"/>
                    <a:pt x="82" y="1157"/>
                    <a:pt x="82" y="1130"/>
                  </a:cubicBezTo>
                  <a:close/>
                  <a:moveTo>
                    <a:pt x="5484" y="2879"/>
                  </a:moveTo>
                  <a:lnTo>
                    <a:pt x="5484" y="2879"/>
                  </a:lnTo>
                  <a:cubicBezTo>
                    <a:pt x="5475" y="2888"/>
                    <a:pt x="5466" y="2893"/>
                    <a:pt x="5459" y="2897"/>
                  </a:cubicBezTo>
                  <a:lnTo>
                    <a:pt x="5459" y="2897"/>
                  </a:lnTo>
                  <a:cubicBezTo>
                    <a:pt x="5462" y="2886"/>
                    <a:pt x="5471" y="2881"/>
                    <a:pt x="5484" y="2879"/>
                  </a:cubicBezTo>
                  <a:close/>
                  <a:moveTo>
                    <a:pt x="7428" y="2804"/>
                  </a:moveTo>
                  <a:cubicBezTo>
                    <a:pt x="7434" y="2804"/>
                    <a:pt x="7434" y="2810"/>
                    <a:pt x="7421" y="2824"/>
                  </a:cubicBezTo>
                  <a:cubicBezTo>
                    <a:pt x="7421" y="2851"/>
                    <a:pt x="7367" y="2878"/>
                    <a:pt x="7340" y="2878"/>
                  </a:cubicBezTo>
                  <a:cubicBezTo>
                    <a:pt x="7313" y="2891"/>
                    <a:pt x="7300" y="2898"/>
                    <a:pt x="7293" y="2898"/>
                  </a:cubicBezTo>
                  <a:cubicBezTo>
                    <a:pt x="7286" y="2898"/>
                    <a:pt x="7286" y="2891"/>
                    <a:pt x="7286" y="2878"/>
                  </a:cubicBezTo>
                  <a:cubicBezTo>
                    <a:pt x="7313" y="2878"/>
                    <a:pt x="7340" y="2851"/>
                    <a:pt x="7394" y="2824"/>
                  </a:cubicBezTo>
                  <a:cubicBezTo>
                    <a:pt x="7407" y="2810"/>
                    <a:pt x="7421" y="2804"/>
                    <a:pt x="7428" y="2804"/>
                  </a:cubicBezTo>
                  <a:close/>
                  <a:moveTo>
                    <a:pt x="8281" y="2878"/>
                  </a:moveTo>
                  <a:cubicBezTo>
                    <a:pt x="8308" y="2878"/>
                    <a:pt x="8281" y="2878"/>
                    <a:pt x="8254" y="2904"/>
                  </a:cubicBezTo>
                  <a:cubicBezTo>
                    <a:pt x="8235" y="2914"/>
                    <a:pt x="8220" y="2920"/>
                    <a:pt x="8209" y="2924"/>
                  </a:cubicBezTo>
                  <a:lnTo>
                    <a:pt x="8209" y="2924"/>
                  </a:lnTo>
                  <a:cubicBezTo>
                    <a:pt x="8233" y="2904"/>
                    <a:pt x="8257" y="2902"/>
                    <a:pt x="8281" y="2878"/>
                  </a:cubicBezTo>
                  <a:close/>
                  <a:moveTo>
                    <a:pt x="8206" y="2707"/>
                  </a:moveTo>
                  <a:cubicBezTo>
                    <a:pt x="8209" y="2707"/>
                    <a:pt x="8207" y="2710"/>
                    <a:pt x="8201" y="2716"/>
                  </a:cubicBezTo>
                  <a:cubicBezTo>
                    <a:pt x="8201" y="2743"/>
                    <a:pt x="7932" y="2904"/>
                    <a:pt x="7905" y="2931"/>
                  </a:cubicBezTo>
                  <a:cubicBezTo>
                    <a:pt x="7891" y="2936"/>
                    <a:pt x="7880" y="2938"/>
                    <a:pt x="7874" y="2938"/>
                  </a:cubicBezTo>
                  <a:cubicBezTo>
                    <a:pt x="7847" y="2938"/>
                    <a:pt x="7907" y="2890"/>
                    <a:pt x="8039" y="2824"/>
                  </a:cubicBezTo>
                  <a:cubicBezTo>
                    <a:pt x="8142" y="2742"/>
                    <a:pt x="8198" y="2707"/>
                    <a:pt x="8206" y="2707"/>
                  </a:cubicBezTo>
                  <a:close/>
                  <a:moveTo>
                    <a:pt x="7528" y="2931"/>
                  </a:moveTo>
                  <a:cubicBezTo>
                    <a:pt x="7546" y="2931"/>
                    <a:pt x="7541" y="2931"/>
                    <a:pt x="7521" y="2939"/>
                  </a:cubicBezTo>
                  <a:lnTo>
                    <a:pt x="7521" y="2939"/>
                  </a:lnTo>
                  <a:cubicBezTo>
                    <a:pt x="7523" y="2936"/>
                    <a:pt x="7526" y="2934"/>
                    <a:pt x="7528" y="2931"/>
                  </a:cubicBezTo>
                  <a:close/>
                  <a:moveTo>
                    <a:pt x="8412" y="2723"/>
                  </a:moveTo>
                  <a:cubicBezTo>
                    <a:pt x="8416" y="2723"/>
                    <a:pt x="8416" y="2730"/>
                    <a:pt x="8416" y="2743"/>
                  </a:cubicBezTo>
                  <a:cubicBezTo>
                    <a:pt x="8416" y="2770"/>
                    <a:pt x="8335" y="2797"/>
                    <a:pt x="8281" y="2851"/>
                  </a:cubicBezTo>
                  <a:cubicBezTo>
                    <a:pt x="8201" y="2878"/>
                    <a:pt x="8147" y="2931"/>
                    <a:pt x="8147" y="2931"/>
                  </a:cubicBezTo>
                  <a:cubicBezTo>
                    <a:pt x="8147" y="2940"/>
                    <a:pt x="8147" y="2943"/>
                    <a:pt x="8146" y="2943"/>
                  </a:cubicBezTo>
                  <a:cubicBezTo>
                    <a:pt x="8144" y="2943"/>
                    <a:pt x="8138" y="2931"/>
                    <a:pt x="8120" y="2931"/>
                  </a:cubicBezTo>
                  <a:cubicBezTo>
                    <a:pt x="8120" y="2904"/>
                    <a:pt x="8147" y="2904"/>
                    <a:pt x="8227" y="2851"/>
                  </a:cubicBezTo>
                  <a:cubicBezTo>
                    <a:pt x="8281" y="2824"/>
                    <a:pt x="8362" y="2770"/>
                    <a:pt x="8389" y="2743"/>
                  </a:cubicBezTo>
                  <a:cubicBezTo>
                    <a:pt x="8402" y="2730"/>
                    <a:pt x="8409" y="2723"/>
                    <a:pt x="8412" y="2723"/>
                  </a:cubicBezTo>
                  <a:close/>
                  <a:moveTo>
                    <a:pt x="6749" y="2931"/>
                  </a:moveTo>
                  <a:cubicBezTo>
                    <a:pt x="6735" y="2945"/>
                    <a:pt x="6722" y="2951"/>
                    <a:pt x="6712" y="2951"/>
                  </a:cubicBezTo>
                  <a:cubicBezTo>
                    <a:pt x="6702" y="2951"/>
                    <a:pt x="6695" y="2945"/>
                    <a:pt x="6695" y="2931"/>
                  </a:cubicBezTo>
                  <a:close/>
                  <a:moveTo>
                    <a:pt x="8254" y="1990"/>
                  </a:moveTo>
                  <a:lnTo>
                    <a:pt x="8496" y="2017"/>
                  </a:lnTo>
                  <a:lnTo>
                    <a:pt x="8254" y="2125"/>
                  </a:lnTo>
                  <a:cubicBezTo>
                    <a:pt x="8147" y="2179"/>
                    <a:pt x="8039" y="2232"/>
                    <a:pt x="8039" y="2259"/>
                  </a:cubicBezTo>
                  <a:cubicBezTo>
                    <a:pt x="8037" y="2261"/>
                    <a:pt x="8038" y="2262"/>
                    <a:pt x="8040" y="2262"/>
                  </a:cubicBezTo>
                  <a:cubicBezTo>
                    <a:pt x="8072" y="2262"/>
                    <a:pt x="8422" y="2121"/>
                    <a:pt x="8496" y="2071"/>
                  </a:cubicBezTo>
                  <a:cubicBezTo>
                    <a:pt x="8523" y="2044"/>
                    <a:pt x="8577" y="2017"/>
                    <a:pt x="8577" y="2017"/>
                  </a:cubicBezTo>
                  <a:cubicBezTo>
                    <a:pt x="8658" y="2017"/>
                    <a:pt x="8577" y="2071"/>
                    <a:pt x="8335" y="2179"/>
                  </a:cubicBezTo>
                  <a:cubicBezTo>
                    <a:pt x="8159" y="2259"/>
                    <a:pt x="8078" y="2310"/>
                    <a:pt x="8110" y="2310"/>
                  </a:cubicBezTo>
                  <a:cubicBezTo>
                    <a:pt x="8124" y="2310"/>
                    <a:pt x="8161" y="2300"/>
                    <a:pt x="8221" y="2277"/>
                  </a:cubicBezTo>
                  <a:lnTo>
                    <a:pt x="8221" y="2277"/>
                  </a:lnTo>
                  <a:cubicBezTo>
                    <a:pt x="8010" y="2394"/>
                    <a:pt x="7987" y="2395"/>
                    <a:pt x="8012" y="2421"/>
                  </a:cubicBezTo>
                  <a:cubicBezTo>
                    <a:pt x="8039" y="2447"/>
                    <a:pt x="7663" y="2609"/>
                    <a:pt x="7502" y="2636"/>
                  </a:cubicBezTo>
                  <a:cubicBezTo>
                    <a:pt x="7421" y="2662"/>
                    <a:pt x="7340" y="2662"/>
                    <a:pt x="7313" y="2662"/>
                  </a:cubicBezTo>
                  <a:cubicBezTo>
                    <a:pt x="7313" y="2662"/>
                    <a:pt x="7260" y="2662"/>
                    <a:pt x="7233" y="2689"/>
                  </a:cubicBezTo>
                  <a:lnTo>
                    <a:pt x="7179" y="2689"/>
                  </a:lnTo>
                  <a:cubicBezTo>
                    <a:pt x="7179" y="2689"/>
                    <a:pt x="7152" y="2662"/>
                    <a:pt x="7125" y="2662"/>
                  </a:cubicBezTo>
                  <a:cubicBezTo>
                    <a:pt x="7116" y="2671"/>
                    <a:pt x="7110" y="2674"/>
                    <a:pt x="7106" y="2674"/>
                  </a:cubicBezTo>
                  <a:cubicBezTo>
                    <a:pt x="7098" y="2674"/>
                    <a:pt x="7098" y="2662"/>
                    <a:pt x="7098" y="2662"/>
                  </a:cubicBezTo>
                  <a:cubicBezTo>
                    <a:pt x="7098" y="2645"/>
                    <a:pt x="7090" y="2637"/>
                    <a:pt x="7064" y="2637"/>
                  </a:cubicBezTo>
                  <a:cubicBezTo>
                    <a:pt x="7007" y="2637"/>
                    <a:pt x="6864" y="2678"/>
                    <a:pt x="6534" y="2770"/>
                  </a:cubicBezTo>
                  <a:cubicBezTo>
                    <a:pt x="6104" y="2904"/>
                    <a:pt x="5781" y="2985"/>
                    <a:pt x="5620" y="2985"/>
                  </a:cubicBezTo>
                  <a:cubicBezTo>
                    <a:pt x="5566" y="2985"/>
                    <a:pt x="5566" y="2985"/>
                    <a:pt x="5593" y="2931"/>
                  </a:cubicBezTo>
                  <a:cubicBezTo>
                    <a:pt x="5620" y="2904"/>
                    <a:pt x="5673" y="2851"/>
                    <a:pt x="5727" y="2824"/>
                  </a:cubicBezTo>
                  <a:cubicBezTo>
                    <a:pt x="5824" y="2766"/>
                    <a:pt x="5865" y="2721"/>
                    <a:pt x="5840" y="2721"/>
                  </a:cubicBezTo>
                  <a:cubicBezTo>
                    <a:pt x="5831" y="2721"/>
                    <a:pt x="5811" y="2728"/>
                    <a:pt x="5781" y="2743"/>
                  </a:cubicBezTo>
                  <a:cubicBezTo>
                    <a:pt x="5754" y="2770"/>
                    <a:pt x="5727" y="2770"/>
                    <a:pt x="5727" y="2770"/>
                  </a:cubicBezTo>
                  <a:cubicBezTo>
                    <a:pt x="5727" y="2746"/>
                    <a:pt x="5705" y="2743"/>
                    <a:pt x="5660" y="2743"/>
                  </a:cubicBezTo>
                  <a:lnTo>
                    <a:pt x="5660" y="2743"/>
                  </a:lnTo>
                  <a:cubicBezTo>
                    <a:pt x="5675" y="2736"/>
                    <a:pt x="5698" y="2726"/>
                    <a:pt x="5727" y="2716"/>
                  </a:cubicBezTo>
                  <a:cubicBezTo>
                    <a:pt x="5835" y="2662"/>
                    <a:pt x="6023" y="2609"/>
                    <a:pt x="6776" y="2394"/>
                  </a:cubicBezTo>
                  <a:cubicBezTo>
                    <a:pt x="7260" y="2259"/>
                    <a:pt x="7932" y="2044"/>
                    <a:pt x="7985" y="1990"/>
                  </a:cubicBezTo>
                  <a:close/>
                  <a:moveTo>
                    <a:pt x="7429" y="2984"/>
                  </a:moveTo>
                  <a:cubicBezTo>
                    <a:pt x="7418" y="2992"/>
                    <a:pt x="7411" y="2996"/>
                    <a:pt x="7410" y="2996"/>
                  </a:cubicBezTo>
                  <a:cubicBezTo>
                    <a:pt x="7410" y="2996"/>
                    <a:pt x="7413" y="2993"/>
                    <a:pt x="7421" y="2985"/>
                  </a:cubicBezTo>
                  <a:cubicBezTo>
                    <a:pt x="7423" y="2985"/>
                    <a:pt x="7426" y="2985"/>
                    <a:pt x="7429" y="2984"/>
                  </a:cubicBezTo>
                  <a:close/>
                  <a:moveTo>
                    <a:pt x="7260" y="2851"/>
                  </a:moveTo>
                  <a:lnTo>
                    <a:pt x="7206" y="2904"/>
                  </a:lnTo>
                  <a:cubicBezTo>
                    <a:pt x="7158" y="2952"/>
                    <a:pt x="7003" y="3043"/>
                    <a:pt x="6989" y="3043"/>
                  </a:cubicBezTo>
                  <a:cubicBezTo>
                    <a:pt x="6987" y="3043"/>
                    <a:pt x="6988" y="3042"/>
                    <a:pt x="6991" y="3039"/>
                  </a:cubicBezTo>
                  <a:cubicBezTo>
                    <a:pt x="6991" y="3039"/>
                    <a:pt x="7018" y="2985"/>
                    <a:pt x="7071" y="2958"/>
                  </a:cubicBezTo>
                  <a:cubicBezTo>
                    <a:pt x="7125" y="2904"/>
                    <a:pt x="7152" y="2878"/>
                    <a:pt x="7206" y="2878"/>
                  </a:cubicBezTo>
                  <a:lnTo>
                    <a:pt x="7260" y="2851"/>
                  </a:lnTo>
                  <a:close/>
                  <a:moveTo>
                    <a:pt x="5351" y="2931"/>
                  </a:moveTo>
                  <a:lnTo>
                    <a:pt x="5351" y="2931"/>
                  </a:lnTo>
                  <a:cubicBezTo>
                    <a:pt x="5378" y="2931"/>
                    <a:pt x="5378" y="2931"/>
                    <a:pt x="5324" y="2985"/>
                  </a:cubicBezTo>
                  <a:cubicBezTo>
                    <a:pt x="5270" y="2985"/>
                    <a:pt x="5190" y="3039"/>
                    <a:pt x="5136" y="3039"/>
                  </a:cubicBezTo>
                  <a:lnTo>
                    <a:pt x="5055" y="3066"/>
                  </a:lnTo>
                  <a:lnTo>
                    <a:pt x="5163" y="3012"/>
                  </a:lnTo>
                  <a:cubicBezTo>
                    <a:pt x="5243" y="2985"/>
                    <a:pt x="5324" y="2931"/>
                    <a:pt x="5351" y="2931"/>
                  </a:cubicBezTo>
                  <a:close/>
                  <a:moveTo>
                    <a:pt x="7491" y="2857"/>
                  </a:moveTo>
                  <a:cubicBezTo>
                    <a:pt x="7495" y="2857"/>
                    <a:pt x="7488" y="2864"/>
                    <a:pt x="7475" y="2878"/>
                  </a:cubicBezTo>
                  <a:cubicBezTo>
                    <a:pt x="7448" y="2931"/>
                    <a:pt x="7152" y="3066"/>
                    <a:pt x="7125" y="3066"/>
                  </a:cubicBezTo>
                  <a:cubicBezTo>
                    <a:pt x="7098" y="3039"/>
                    <a:pt x="7125" y="3012"/>
                    <a:pt x="7179" y="2985"/>
                  </a:cubicBezTo>
                  <a:cubicBezTo>
                    <a:pt x="7197" y="2985"/>
                    <a:pt x="7215" y="2973"/>
                    <a:pt x="7225" y="2973"/>
                  </a:cubicBezTo>
                  <a:cubicBezTo>
                    <a:pt x="7230" y="2973"/>
                    <a:pt x="7233" y="2976"/>
                    <a:pt x="7233" y="2985"/>
                  </a:cubicBezTo>
                  <a:cubicBezTo>
                    <a:pt x="7260" y="2985"/>
                    <a:pt x="7286" y="2985"/>
                    <a:pt x="7340" y="2931"/>
                  </a:cubicBezTo>
                  <a:cubicBezTo>
                    <a:pt x="7367" y="2904"/>
                    <a:pt x="7421" y="2878"/>
                    <a:pt x="7448" y="2878"/>
                  </a:cubicBezTo>
                  <a:cubicBezTo>
                    <a:pt x="7475" y="2864"/>
                    <a:pt x="7488" y="2857"/>
                    <a:pt x="7491" y="2857"/>
                  </a:cubicBezTo>
                  <a:close/>
                  <a:moveTo>
                    <a:pt x="5915" y="3093"/>
                  </a:moveTo>
                  <a:cubicBezTo>
                    <a:pt x="5915" y="3093"/>
                    <a:pt x="5915" y="3093"/>
                    <a:pt x="5915" y="3120"/>
                  </a:cubicBezTo>
                  <a:lnTo>
                    <a:pt x="5889" y="3120"/>
                  </a:lnTo>
                  <a:cubicBezTo>
                    <a:pt x="5889" y="3120"/>
                    <a:pt x="5889" y="3093"/>
                    <a:pt x="5915" y="3093"/>
                  </a:cubicBezTo>
                  <a:close/>
                  <a:moveTo>
                    <a:pt x="7016" y="2911"/>
                  </a:moveTo>
                  <a:cubicBezTo>
                    <a:pt x="7041" y="2911"/>
                    <a:pt x="7018" y="2947"/>
                    <a:pt x="6937" y="3012"/>
                  </a:cubicBezTo>
                  <a:cubicBezTo>
                    <a:pt x="6856" y="3093"/>
                    <a:pt x="6803" y="3093"/>
                    <a:pt x="6695" y="3120"/>
                  </a:cubicBezTo>
                  <a:cubicBezTo>
                    <a:pt x="6641" y="3120"/>
                    <a:pt x="6749" y="3039"/>
                    <a:pt x="6910" y="2958"/>
                  </a:cubicBezTo>
                  <a:cubicBezTo>
                    <a:pt x="6963" y="2926"/>
                    <a:pt x="6999" y="2911"/>
                    <a:pt x="7016" y="2911"/>
                  </a:cubicBezTo>
                  <a:close/>
                  <a:moveTo>
                    <a:pt x="5215" y="3148"/>
                  </a:moveTo>
                  <a:cubicBezTo>
                    <a:pt x="5206" y="3156"/>
                    <a:pt x="5197" y="3162"/>
                    <a:pt x="5190" y="3166"/>
                  </a:cubicBezTo>
                  <a:lnTo>
                    <a:pt x="5190" y="3166"/>
                  </a:lnTo>
                  <a:cubicBezTo>
                    <a:pt x="5193" y="3154"/>
                    <a:pt x="5203" y="3150"/>
                    <a:pt x="5215" y="3148"/>
                  </a:cubicBezTo>
                  <a:close/>
                  <a:moveTo>
                    <a:pt x="5673" y="3120"/>
                  </a:moveTo>
                  <a:cubicBezTo>
                    <a:pt x="5700" y="3120"/>
                    <a:pt x="5700" y="3120"/>
                    <a:pt x="5673" y="3146"/>
                  </a:cubicBezTo>
                  <a:cubicBezTo>
                    <a:pt x="5673" y="3146"/>
                    <a:pt x="5620" y="3146"/>
                    <a:pt x="5593" y="3173"/>
                  </a:cubicBezTo>
                  <a:lnTo>
                    <a:pt x="5539" y="3173"/>
                  </a:lnTo>
                  <a:lnTo>
                    <a:pt x="5593" y="3146"/>
                  </a:lnTo>
                  <a:cubicBezTo>
                    <a:pt x="5620" y="3120"/>
                    <a:pt x="5673" y="3120"/>
                    <a:pt x="5673" y="3120"/>
                  </a:cubicBezTo>
                  <a:close/>
                  <a:moveTo>
                    <a:pt x="6292" y="3120"/>
                  </a:moveTo>
                  <a:cubicBezTo>
                    <a:pt x="6319" y="3120"/>
                    <a:pt x="6319" y="3146"/>
                    <a:pt x="6265" y="3173"/>
                  </a:cubicBezTo>
                  <a:cubicBezTo>
                    <a:pt x="6225" y="3187"/>
                    <a:pt x="6198" y="3193"/>
                    <a:pt x="6184" y="3193"/>
                  </a:cubicBezTo>
                  <a:cubicBezTo>
                    <a:pt x="6171" y="3193"/>
                    <a:pt x="6171" y="3187"/>
                    <a:pt x="6184" y="3173"/>
                  </a:cubicBezTo>
                  <a:cubicBezTo>
                    <a:pt x="6238" y="3173"/>
                    <a:pt x="6265" y="3146"/>
                    <a:pt x="6292" y="3120"/>
                  </a:cubicBezTo>
                  <a:close/>
                  <a:moveTo>
                    <a:pt x="5109" y="3173"/>
                  </a:moveTo>
                  <a:cubicBezTo>
                    <a:pt x="5133" y="3173"/>
                    <a:pt x="5114" y="3195"/>
                    <a:pt x="5070" y="3199"/>
                  </a:cubicBezTo>
                  <a:lnTo>
                    <a:pt x="5070" y="3199"/>
                  </a:lnTo>
                  <a:cubicBezTo>
                    <a:pt x="5083" y="3193"/>
                    <a:pt x="5096" y="3186"/>
                    <a:pt x="5109" y="3173"/>
                  </a:cubicBezTo>
                  <a:close/>
                  <a:moveTo>
                    <a:pt x="6829" y="3146"/>
                  </a:moveTo>
                  <a:cubicBezTo>
                    <a:pt x="6856" y="3146"/>
                    <a:pt x="6856" y="3146"/>
                    <a:pt x="6829" y="3173"/>
                  </a:cubicBezTo>
                  <a:cubicBezTo>
                    <a:pt x="6803" y="3200"/>
                    <a:pt x="6776" y="3200"/>
                    <a:pt x="6749" y="3200"/>
                  </a:cubicBezTo>
                  <a:cubicBezTo>
                    <a:pt x="6740" y="3209"/>
                    <a:pt x="6734" y="3212"/>
                    <a:pt x="6731" y="3212"/>
                  </a:cubicBezTo>
                  <a:cubicBezTo>
                    <a:pt x="6725" y="3212"/>
                    <a:pt x="6731" y="3200"/>
                    <a:pt x="6749" y="3200"/>
                  </a:cubicBezTo>
                  <a:cubicBezTo>
                    <a:pt x="6776" y="3173"/>
                    <a:pt x="6803" y="3146"/>
                    <a:pt x="6829" y="3146"/>
                  </a:cubicBezTo>
                  <a:close/>
                  <a:moveTo>
                    <a:pt x="6735" y="3153"/>
                  </a:moveTo>
                  <a:cubicBezTo>
                    <a:pt x="6742" y="3153"/>
                    <a:pt x="6735" y="3160"/>
                    <a:pt x="6722" y="3173"/>
                  </a:cubicBezTo>
                  <a:cubicBezTo>
                    <a:pt x="6722" y="3173"/>
                    <a:pt x="6695" y="3200"/>
                    <a:pt x="6722" y="3200"/>
                  </a:cubicBezTo>
                  <a:cubicBezTo>
                    <a:pt x="6722" y="3227"/>
                    <a:pt x="6722" y="3227"/>
                    <a:pt x="6722" y="3227"/>
                  </a:cubicBezTo>
                  <a:lnTo>
                    <a:pt x="6588" y="3227"/>
                  </a:lnTo>
                  <a:cubicBezTo>
                    <a:pt x="6547" y="3240"/>
                    <a:pt x="6527" y="3247"/>
                    <a:pt x="6524" y="3247"/>
                  </a:cubicBezTo>
                  <a:cubicBezTo>
                    <a:pt x="6520" y="3247"/>
                    <a:pt x="6534" y="3240"/>
                    <a:pt x="6561" y="3227"/>
                  </a:cubicBezTo>
                  <a:cubicBezTo>
                    <a:pt x="6561" y="3200"/>
                    <a:pt x="6641" y="3173"/>
                    <a:pt x="6668" y="3173"/>
                  </a:cubicBezTo>
                  <a:cubicBezTo>
                    <a:pt x="6708" y="3160"/>
                    <a:pt x="6729" y="3153"/>
                    <a:pt x="6735" y="3153"/>
                  </a:cubicBezTo>
                  <a:close/>
                  <a:moveTo>
                    <a:pt x="5512" y="3120"/>
                  </a:moveTo>
                  <a:cubicBezTo>
                    <a:pt x="5566" y="3120"/>
                    <a:pt x="5566" y="3120"/>
                    <a:pt x="5458" y="3173"/>
                  </a:cubicBezTo>
                  <a:cubicBezTo>
                    <a:pt x="5324" y="3254"/>
                    <a:pt x="5297" y="3254"/>
                    <a:pt x="5190" y="3281"/>
                  </a:cubicBezTo>
                  <a:cubicBezTo>
                    <a:pt x="5212" y="3270"/>
                    <a:pt x="5246" y="3252"/>
                    <a:pt x="5297" y="3227"/>
                  </a:cubicBezTo>
                  <a:cubicBezTo>
                    <a:pt x="5405" y="3146"/>
                    <a:pt x="5458" y="3120"/>
                    <a:pt x="5512" y="3120"/>
                  </a:cubicBezTo>
                  <a:close/>
                  <a:moveTo>
                    <a:pt x="6722" y="3281"/>
                  </a:moveTo>
                  <a:cubicBezTo>
                    <a:pt x="6722" y="3281"/>
                    <a:pt x="6668" y="3308"/>
                    <a:pt x="6588" y="3308"/>
                  </a:cubicBezTo>
                  <a:lnTo>
                    <a:pt x="6480" y="3308"/>
                  </a:lnTo>
                  <a:cubicBezTo>
                    <a:pt x="6480" y="3308"/>
                    <a:pt x="6534" y="3308"/>
                    <a:pt x="6614" y="3281"/>
                  </a:cubicBezTo>
                  <a:close/>
                  <a:moveTo>
                    <a:pt x="6157" y="3146"/>
                  </a:moveTo>
                  <a:cubicBezTo>
                    <a:pt x="6184" y="3146"/>
                    <a:pt x="6130" y="3173"/>
                    <a:pt x="6023" y="3200"/>
                  </a:cubicBezTo>
                  <a:cubicBezTo>
                    <a:pt x="5877" y="3263"/>
                    <a:pt x="5651" y="3325"/>
                    <a:pt x="5581" y="3325"/>
                  </a:cubicBezTo>
                  <a:cubicBezTo>
                    <a:pt x="5561" y="3325"/>
                    <a:pt x="5554" y="3320"/>
                    <a:pt x="5566" y="3308"/>
                  </a:cubicBezTo>
                  <a:cubicBezTo>
                    <a:pt x="5593" y="3281"/>
                    <a:pt x="5647" y="3254"/>
                    <a:pt x="5673" y="3254"/>
                  </a:cubicBezTo>
                  <a:cubicBezTo>
                    <a:pt x="5700" y="3240"/>
                    <a:pt x="5714" y="3234"/>
                    <a:pt x="5717" y="3234"/>
                  </a:cubicBezTo>
                  <a:cubicBezTo>
                    <a:pt x="5720" y="3234"/>
                    <a:pt x="5714" y="3240"/>
                    <a:pt x="5700" y="3254"/>
                  </a:cubicBezTo>
                  <a:cubicBezTo>
                    <a:pt x="5700" y="3265"/>
                    <a:pt x="5700" y="3272"/>
                    <a:pt x="5706" y="3272"/>
                  </a:cubicBezTo>
                  <a:cubicBezTo>
                    <a:pt x="5714" y="3272"/>
                    <a:pt x="5734" y="3259"/>
                    <a:pt x="5781" y="3227"/>
                  </a:cubicBezTo>
                  <a:cubicBezTo>
                    <a:pt x="5840" y="3188"/>
                    <a:pt x="5928" y="3163"/>
                    <a:pt x="5971" y="3163"/>
                  </a:cubicBezTo>
                  <a:cubicBezTo>
                    <a:pt x="5986" y="3163"/>
                    <a:pt x="5996" y="3166"/>
                    <a:pt x="5996" y="3173"/>
                  </a:cubicBezTo>
                  <a:cubicBezTo>
                    <a:pt x="5996" y="3182"/>
                    <a:pt x="5999" y="3185"/>
                    <a:pt x="6004" y="3185"/>
                  </a:cubicBezTo>
                  <a:cubicBezTo>
                    <a:pt x="6014" y="3185"/>
                    <a:pt x="6032" y="3173"/>
                    <a:pt x="6050" y="3173"/>
                  </a:cubicBezTo>
                  <a:cubicBezTo>
                    <a:pt x="6104" y="3146"/>
                    <a:pt x="6130" y="3146"/>
                    <a:pt x="6157" y="3146"/>
                  </a:cubicBezTo>
                  <a:close/>
                  <a:moveTo>
                    <a:pt x="5862" y="3308"/>
                  </a:moveTo>
                  <a:cubicBezTo>
                    <a:pt x="5889" y="3308"/>
                    <a:pt x="5889" y="3308"/>
                    <a:pt x="5862" y="3335"/>
                  </a:cubicBezTo>
                  <a:lnTo>
                    <a:pt x="5835" y="3335"/>
                  </a:lnTo>
                  <a:cubicBezTo>
                    <a:pt x="5862" y="3335"/>
                    <a:pt x="5862" y="3308"/>
                    <a:pt x="5862" y="3308"/>
                  </a:cubicBezTo>
                  <a:close/>
                  <a:moveTo>
                    <a:pt x="5593" y="3361"/>
                  </a:moveTo>
                  <a:cubicBezTo>
                    <a:pt x="5566" y="3388"/>
                    <a:pt x="5190" y="3415"/>
                    <a:pt x="5190" y="3415"/>
                  </a:cubicBezTo>
                  <a:cubicBezTo>
                    <a:pt x="5190" y="3415"/>
                    <a:pt x="5243" y="3388"/>
                    <a:pt x="5270" y="3388"/>
                  </a:cubicBezTo>
                  <a:cubicBezTo>
                    <a:pt x="5324" y="3361"/>
                    <a:pt x="5351" y="3361"/>
                    <a:pt x="5351" y="3361"/>
                  </a:cubicBezTo>
                  <a:cubicBezTo>
                    <a:pt x="5351" y="3375"/>
                    <a:pt x="5364" y="3382"/>
                    <a:pt x="5388" y="3382"/>
                  </a:cubicBezTo>
                  <a:cubicBezTo>
                    <a:pt x="5411" y="3382"/>
                    <a:pt x="5445" y="3375"/>
                    <a:pt x="5485" y="3361"/>
                  </a:cubicBezTo>
                  <a:close/>
                  <a:moveTo>
                    <a:pt x="5512" y="2934"/>
                  </a:moveTo>
                  <a:cubicBezTo>
                    <a:pt x="5505" y="2962"/>
                    <a:pt x="5399" y="3015"/>
                    <a:pt x="5243" y="3093"/>
                  </a:cubicBezTo>
                  <a:cubicBezTo>
                    <a:pt x="5055" y="3173"/>
                    <a:pt x="4948" y="3227"/>
                    <a:pt x="4948" y="3227"/>
                  </a:cubicBezTo>
                  <a:cubicBezTo>
                    <a:pt x="4948" y="3254"/>
                    <a:pt x="4921" y="3254"/>
                    <a:pt x="4813" y="3308"/>
                  </a:cubicBezTo>
                  <a:cubicBezTo>
                    <a:pt x="4652" y="3361"/>
                    <a:pt x="4598" y="3361"/>
                    <a:pt x="4625" y="3388"/>
                  </a:cubicBezTo>
                  <a:cubicBezTo>
                    <a:pt x="4625" y="3388"/>
                    <a:pt x="4921" y="3308"/>
                    <a:pt x="5216" y="3200"/>
                  </a:cubicBezTo>
                  <a:lnTo>
                    <a:pt x="5216" y="3200"/>
                  </a:lnTo>
                  <a:cubicBezTo>
                    <a:pt x="5136" y="3254"/>
                    <a:pt x="5082" y="3281"/>
                    <a:pt x="5082" y="3281"/>
                  </a:cubicBezTo>
                  <a:cubicBezTo>
                    <a:pt x="5082" y="3308"/>
                    <a:pt x="5055" y="3308"/>
                    <a:pt x="4974" y="3335"/>
                  </a:cubicBezTo>
                  <a:cubicBezTo>
                    <a:pt x="4840" y="3361"/>
                    <a:pt x="4786" y="3388"/>
                    <a:pt x="4840" y="3388"/>
                  </a:cubicBezTo>
                  <a:cubicBezTo>
                    <a:pt x="4840" y="3388"/>
                    <a:pt x="4921" y="3388"/>
                    <a:pt x="5001" y="3361"/>
                  </a:cubicBezTo>
                  <a:cubicBezTo>
                    <a:pt x="5077" y="3342"/>
                    <a:pt x="5140" y="3323"/>
                    <a:pt x="5170" y="3323"/>
                  </a:cubicBezTo>
                  <a:cubicBezTo>
                    <a:pt x="5183" y="3323"/>
                    <a:pt x="5190" y="3327"/>
                    <a:pt x="5190" y="3335"/>
                  </a:cubicBezTo>
                  <a:cubicBezTo>
                    <a:pt x="5190" y="3335"/>
                    <a:pt x="5270" y="3308"/>
                    <a:pt x="5351" y="3281"/>
                  </a:cubicBezTo>
                  <a:cubicBezTo>
                    <a:pt x="5431" y="3254"/>
                    <a:pt x="5512" y="3227"/>
                    <a:pt x="5539" y="3200"/>
                  </a:cubicBezTo>
                  <a:cubicBezTo>
                    <a:pt x="5647" y="3200"/>
                    <a:pt x="5405" y="3281"/>
                    <a:pt x="5216" y="3361"/>
                  </a:cubicBezTo>
                  <a:cubicBezTo>
                    <a:pt x="5082" y="3388"/>
                    <a:pt x="5028" y="3415"/>
                    <a:pt x="4840" y="3415"/>
                  </a:cubicBezTo>
                  <a:lnTo>
                    <a:pt x="4491" y="3415"/>
                  </a:lnTo>
                  <a:cubicBezTo>
                    <a:pt x="4383" y="3442"/>
                    <a:pt x="4275" y="3442"/>
                    <a:pt x="4249" y="3442"/>
                  </a:cubicBezTo>
                  <a:cubicBezTo>
                    <a:pt x="4195" y="3442"/>
                    <a:pt x="4114" y="3442"/>
                    <a:pt x="4060" y="3469"/>
                  </a:cubicBezTo>
                  <a:lnTo>
                    <a:pt x="3953" y="3469"/>
                  </a:lnTo>
                  <a:lnTo>
                    <a:pt x="4195" y="3361"/>
                  </a:lnTo>
                  <a:cubicBezTo>
                    <a:pt x="4329" y="3308"/>
                    <a:pt x="4517" y="3227"/>
                    <a:pt x="4625" y="3173"/>
                  </a:cubicBezTo>
                  <a:cubicBezTo>
                    <a:pt x="4704" y="3134"/>
                    <a:pt x="4768" y="3109"/>
                    <a:pt x="4797" y="3109"/>
                  </a:cubicBezTo>
                  <a:cubicBezTo>
                    <a:pt x="4807" y="3109"/>
                    <a:pt x="4813" y="3112"/>
                    <a:pt x="4813" y="3120"/>
                  </a:cubicBezTo>
                  <a:cubicBezTo>
                    <a:pt x="4813" y="3120"/>
                    <a:pt x="4840" y="3120"/>
                    <a:pt x="4867" y="3093"/>
                  </a:cubicBezTo>
                  <a:lnTo>
                    <a:pt x="4894" y="3093"/>
                  </a:lnTo>
                  <a:cubicBezTo>
                    <a:pt x="4921" y="3093"/>
                    <a:pt x="4894" y="3120"/>
                    <a:pt x="4894" y="3120"/>
                  </a:cubicBezTo>
                  <a:cubicBezTo>
                    <a:pt x="4894" y="3120"/>
                    <a:pt x="4867" y="3146"/>
                    <a:pt x="4867" y="3173"/>
                  </a:cubicBezTo>
                  <a:cubicBezTo>
                    <a:pt x="4867" y="3200"/>
                    <a:pt x="4867" y="3200"/>
                    <a:pt x="4894" y="3200"/>
                  </a:cubicBezTo>
                  <a:cubicBezTo>
                    <a:pt x="4921" y="3200"/>
                    <a:pt x="5001" y="3173"/>
                    <a:pt x="5055" y="3146"/>
                  </a:cubicBezTo>
                  <a:cubicBezTo>
                    <a:pt x="5203" y="3073"/>
                    <a:pt x="5486" y="2954"/>
                    <a:pt x="5512" y="2934"/>
                  </a:cubicBezTo>
                  <a:close/>
                  <a:moveTo>
                    <a:pt x="7878" y="2851"/>
                  </a:moveTo>
                  <a:lnTo>
                    <a:pt x="7824" y="2904"/>
                  </a:lnTo>
                  <a:cubicBezTo>
                    <a:pt x="7797" y="2958"/>
                    <a:pt x="7744" y="2985"/>
                    <a:pt x="7528" y="3093"/>
                  </a:cubicBezTo>
                  <a:cubicBezTo>
                    <a:pt x="7394" y="3146"/>
                    <a:pt x="7206" y="3254"/>
                    <a:pt x="7098" y="3308"/>
                  </a:cubicBezTo>
                  <a:cubicBezTo>
                    <a:pt x="6935" y="3401"/>
                    <a:pt x="6771" y="3474"/>
                    <a:pt x="6714" y="3474"/>
                  </a:cubicBezTo>
                  <a:cubicBezTo>
                    <a:pt x="6705" y="3474"/>
                    <a:pt x="6699" y="3473"/>
                    <a:pt x="6695" y="3469"/>
                  </a:cubicBezTo>
                  <a:cubicBezTo>
                    <a:pt x="6695" y="3469"/>
                    <a:pt x="6695" y="3469"/>
                    <a:pt x="6695" y="3442"/>
                  </a:cubicBezTo>
                  <a:cubicBezTo>
                    <a:pt x="6695" y="3415"/>
                    <a:pt x="6722" y="3388"/>
                    <a:pt x="6722" y="3361"/>
                  </a:cubicBezTo>
                  <a:lnTo>
                    <a:pt x="6749" y="3308"/>
                  </a:lnTo>
                  <a:lnTo>
                    <a:pt x="6964" y="3281"/>
                  </a:lnTo>
                  <a:cubicBezTo>
                    <a:pt x="7152" y="3254"/>
                    <a:pt x="7206" y="3254"/>
                    <a:pt x="7152" y="3227"/>
                  </a:cubicBezTo>
                  <a:lnTo>
                    <a:pt x="7152" y="3227"/>
                  </a:lnTo>
                  <a:cubicBezTo>
                    <a:pt x="7152" y="3227"/>
                    <a:pt x="7071" y="3227"/>
                    <a:pt x="6991" y="3254"/>
                  </a:cubicBezTo>
                  <a:cubicBezTo>
                    <a:pt x="6910" y="3267"/>
                    <a:pt x="6856" y="3274"/>
                    <a:pt x="6826" y="3274"/>
                  </a:cubicBezTo>
                  <a:cubicBezTo>
                    <a:pt x="6796" y="3274"/>
                    <a:pt x="6789" y="3267"/>
                    <a:pt x="6803" y="3254"/>
                  </a:cubicBezTo>
                  <a:cubicBezTo>
                    <a:pt x="6803" y="3254"/>
                    <a:pt x="6883" y="3227"/>
                    <a:pt x="6991" y="3227"/>
                  </a:cubicBezTo>
                  <a:cubicBezTo>
                    <a:pt x="7152" y="3173"/>
                    <a:pt x="7179" y="3173"/>
                    <a:pt x="7152" y="3146"/>
                  </a:cubicBezTo>
                  <a:cubicBezTo>
                    <a:pt x="7125" y="3146"/>
                    <a:pt x="7071" y="3146"/>
                    <a:pt x="7018" y="3173"/>
                  </a:cubicBezTo>
                  <a:cubicBezTo>
                    <a:pt x="6951" y="3184"/>
                    <a:pt x="6907" y="3191"/>
                    <a:pt x="6883" y="3191"/>
                  </a:cubicBezTo>
                  <a:cubicBezTo>
                    <a:pt x="6848" y="3191"/>
                    <a:pt x="6852" y="3178"/>
                    <a:pt x="6883" y="3146"/>
                  </a:cubicBezTo>
                  <a:cubicBezTo>
                    <a:pt x="6910" y="3120"/>
                    <a:pt x="6937" y="3120"/>
                    <a:pt x="6991" y="3093"/>
                  </a:cubicBezTo>
                  <a:cubicBezTo>
                    <a:pt x="7045" y="3093"/>
                    <a:pt x="7045" y="3093"/>
                    <a:pt x="7018" y="3120"/>
                  </a:cubicBezTo>
                  <a:cubicBezTo>
                    <a:pt x="6991" y="3120"/>
                    <a:pt x="6964" y="3146"/>
                    <a:pt x="6991" y="3146"/>
                  </a:cubicBezTo>
                  <a:cubicBezTo>
                    <a:pt x="6991" y="3146"/>
                    <a:pt x="7071" y="3120"/>
                    <a:pt x="7152" y="3093"/>
                  </a:cubicBezTo>
                  <a:cubicBezTo>
                    <a:pt x="7233" y="3052"/>
                    <a:pt x="7293" y="3032"/>
                    <a:pt x="7317" y="3032"/>
                  </a:cubicBezTo>
                  <a:cubicBezTo>
                    <a:pt x="7340" y="3032"/>
                    <a:pt x="7327" y="3052"/>
                    <a:pt x="7260" y="3093"/>
                  </a:cubicBezTo>
                  <a:cubicBezTo>
                    <a:pt x="7233" y="3093"/>
                    <a:pt x="7206" y="3120"/>
                    <a:pt x="7206" y="3120"/>
                  </a:cubicBezTo>
                  <a:cubicBezTo>
                    <a:pt x="7206" y="3127"/>
                    <a:pt x="7210" y="3130"/>
                    <a:pt x="7217" y="3130"/>
                  </a:cubicBezTo>
                  <a:cubicBezTo>
                    <a:pt x="7237" y="3130"/>
                    <a:pt x="7281" y="3105"/>
                    <a:pt x="7340" y="3066"/>
                  </a:cubicBezTo>
                  <a:cubicBezTo>
                    <a:pt x="7416" y="3047"/>
                    <a:pt x="7452" y="3028"/>
                    <a:pt x="7457" y="3028"/>
                  </a:cubicBezTo>
                  <a:lnTo>
                    <a:pt x="7457" y="3028"/>
                  </a:lnTo>
                  <a:cubicBezTo>
                    <a:pt x="7459" y="3028"/>
                    <a:pt x="7456" y="3031"/>
                    <a:pt x="7448" y="3039"/>
                  </a:cubicBezTo>
                  <a:cubicBezTo>
                    <a:pt x="7421" y="3066"/>
                    <a:pt x="7421" y="3093"/>
                    <a:pt x="7421" y="3093"/>
                  </a:cubicBezTo>
                  <a:cubicBezTo>
                    <a:pt x="7421" y="3100"/>
                    <a:pt x="7423" y="3103"/>
                    <a:pt x="7427" y="3103"/>
                  </a:cubicBezTo>
                  <a:cubicBezTo>
                    <a:pt x="7437" y="3103"/>
                    <a:pt x="7462" y="3078"/>
                    <a:pt x="7502" y="3039"/>
                  </a:cubicBezTo>
                  <a:cubicBezTo>
                    <a:pt x="7582" y="2985"/>
                    <a:pt x="7609" y="2958"/>
                    <a:pt x="7609" y="2958"/>
                  </a:cubicBezTo>
                  <a:cubicBezTo>
                    <a:pt x="7609" y="2966"/>
                    <a:pt x="7614" y="2969"/>
                    <a:pt x="7622" y="2969"/>
                  </a:cubicBezTo>
                  <a:cubicBezTo>
                    <a:pt x="7643" y="2969"/>
                    <a:pt x="7686" y="2950"/>
                    <a:pt x="7744" y="2931"/>
                  </a:cubicBezTo>
                  <a:lnTo>
                    <a:pt x="7878" y="2851"/>
                  </a:lnTo>
                  <a:close/>
                  <a:moveTo>
                    <a:pt x="5485" y="3469"/>
                  </a:moveTo>
                  <a:cubicBezTo>
                    <a:pt x="5539" y="3469"/>
                    <a:pt x="5512" y="3469"/>
                    <a:pt x="5405" y="3523"/>
                  </a:cubicBezTo>
                  <a:cubicBezTo>
                    <a:pt x="5326" y="3562"/>
                    <a:pt x="5290" y="3587"/>
                    <a:pt x="5288" y="3587"/>
                  </a:cubicBezTo>
                  <a:cubicBezTo>
                    <a:pt x="5287" y="3587"/>
                    <a:pt x="5290" y="3584"/>
                    <a:pt x="5297" y="3577"/>
                  </a:cubicBezTo>
                  <a:cubicBezTo>
                    <a:pt x="5324" y="3550"/>
                    <a:pt x="5351" y="3523"/>
                    <a:pt x="5378" y="3496"/>
                  </a:cubicBezTo>
                  <a:cubicBezTo>
                    <a:pt x="5405" y="3496"/>
                    <a:pt x="5458" y="3469"/>
                    <a:pt x="5485" y="3469"/>
                  </a:cubicBezTo>
                  <a:close/>
                  <a:moveTo>
                    <a:pt x="6438" y="3236"/>
                  </a:moveTo>
                  <a:cubicBezTo>
                    <a:pt x="6462" y="3236"/>
                    <a:pt x="6458" y="3249"/>
                    <a:pt x="6426" y="3281"/>
                  </a:cubicBezTo>
                  <a:cubicBezTo>
                    <a:pt x="6405" y="3281"/>
                    <a:pt x="6383" y="3315"/>
                    <a:pt x="6403" y="3315"/>
                  </a:cubicBezTo>
                  <a:cubicBezTo>
                    <a:pt x="6408" y="3315"/>
                    <a:pt x="6415" y="3313"/>
                    <a:pt x="6426" y="3308"/>
                  </a:cubicBezTo>
                  <a:cubicBezTo>
                    <a:pt x="6426" y="3308"/>
                    <a:pt x="6453" y="3308"/>
                    <a:pt x="6453" y="3335"/>
                  </a:cubicBezTo>
                  <a:lnTo>
                    <a:pt x="6588" y="3335"/>
                  </a:lnTo>
                  <a:cubicBezTo>
                    <a:pt x="6695" y="3335"/>
                    <a:pt x="6695" y="3335"/>
                    <a:pt x="6695" y="3361"/>
                  </a:cubicBezTo>
                  <a:cubicBezTo>
                    <a:pt x="6668" y="3361"/>
                    <a:pt x="6614" y="3415"/>
                    <a:pt x="6588" y="3442"/>
                  </a:cubicBezTo>
                  <a:cubicBezTo>
                    <a:pt x="6480" y="3496"/>
                    <a:pt x="6050" y="3818"/>
                    <a:pt x="5754" y="4087"/>
                  </a:cubicBezTo>
                  <a:cubicBezTo>
                    <a:pt x="5593" y="4231"/>
                    <a:pt x="5551" y="4267"/>
                    <a:pt x="5533" y="4267"/>
                  </a:cubicBezTo>
                  <a:cubicBezTo>
                    <a:pt x="5524" y="4267"/>
                    <a:pt x="5521" y="4258"/>
                    <a:pt x="5512" y="4249"/>
                  </a:cubicBezTo>
                  <a:cubicBezTo>
                    <a:pt x="5512" y="4222"/>
                    <a:pt x="5485" y="4222"/>
                    <a:pt x="5485" y="4222"/>
                  </a:cubicBezTo>
                  <a:cubicBezTo>
                    <a:pt x="5458" y="4222"/>
                    <a:pt x="5324" y="4329"/>
                    <a:pt x="5136" y="4464"/>
                  </a:cubicBezTo>
                  <a:cubicBezTo>
                    <a:pt x="4840" y="4679"/>
                    <a:pt x="4813" y="4706"/>
                    <a:pt x="4813" y="4706"/>
                  </a:cubicBezTo>
                  <a:cubicBezTo>
                    <a:pt x="4813" y="4679"/>
                    <a:pt x="4948" y="4544"/>
                    <a:pt x="5082" y="4383"/>
                  </a:cubicBezTo>
                  <a:cubicBezTo>
                    <a:pt x="5216" y="4222"/>
                    <a:pt x="5431" y="3980"/>
                    <a:pt x="5539" y="3845"/>
                  </a:cubicBezTo>
                  <a:cubicBezTo>
                    <a:pt x="5647" y="3711"/>
                    <a:pt x="5781" y="3577"/>
                    <a:pt x="5808" y="3523"/>
                  </a:cubicBezTo>
                  <a:cubicBezTo>
                    <a:pt x="5862" y="3442"/>
                    <a:pt x="5889" y="3415"/>
                    <a:pt x="5969" y="3388"/>
                  </a:cubicBezTo>
                  <a:lnTo>
                    <a:pt x="6050" y="3335"/>
                  </a:lnTo>
                  <a:lnTo>
                    <a:pt x="5969" y="3442"/>
                  </a:lnTo>
                  <a:cubicBezTo>
                    <a:pt x="5915" y="3469"/>
                    <a:pt x="5889" y="3523"/>
                    <a:pt x="5862" y="3550"/>
                  </a:cubicBezTo>
                  <a:cubicBezTo>
                    <a:pt x="5862" y="3550"/>
                    <a:pt x="5862" y="3577"/>
                    <a:pt x="5862" y="3577"/>
                  </a:cubicBezTo>
                  <a:cubicBezTo>
                    <a:pt x="5862" y="3577"/>
                    <a:pt x="5915" y="3523"/>
                    <a:pt x="5996" y="3469"/>
                  </a:cubicBezTo>
                  <a:cubicBezTo>
                    <a:pt x="6130" y="3335"/>
                    <a:pt x="6130" y="3308"/>
                    <a:pt x="6346" y="3254"/>
                  </a:cubicBezTo>
                  <a:cubicBezTo>
                    <a:pt x="6390" y="3243"/>
                    <a:pt x="6421" y="3236"/>
                    <a:pt x="6438" y="3236"/>
                  </a:cubicBezTo>
                  <a:close/>
                  <a:moveTo>
                    <a:pt x="5808" y="3469"/>
                  </a:moveTo>
                  <a:cubicBezTo>
                    <a:pt x="5808" y="3469"/>
                    <a:pt x="5808" y="3496"/>
                    <a:pt x="5781" y="3523"/>
                  </a:cubicBezTo>
                  <a:cubicBezTo>
                    <a:pt x="5593" y="3711"/>
                    <a:pt x="5243" y="4141"/>
                    <a:pt x="5001" y="4437"/>
                  </a:cubicBezTo>
                  <a:cubicBezTo>
                    <a:pt x="4706" y="4759"/>
                    <a:pt x="4679" y="4786"/>
                    <a:pt x="4652" y="4786"/>
                  </a:cubicBezTo>
                  <a:cubicBezTo>
                    <a:pt x="4643" y="4777"/>
                    <a:pt x="4634" y="4771"/>
                    <a:pt x="4621" y="4771"/>
                  </a:cubicBezTo>
                  <a:cubicBezTo>
                    <a:pt x="4595" y="4771"/>
                    <a:pt x="4553" y="4795"/>
                    <a:pt x="4464" y="4867"/>
                  </a:cubicBezTo>
                  <a:cubicBezTo>
                    <a:pt x="4302" y="4948"/>
                    <a:pt x="3926" y="5163"/>
                    <a:pt x="3818" y="5190"/>
                  </a:cubicBezTo>
                  <a:lnTo>
                    <a:pt x="3738" y="5216"/>
                  </a:lnTo>
                  <a:lnTo>
                    <a:pt x="3872" y="5109"/>
                  </a:lnTo>
                  <a:cubicBezTo>
                    <a:pt x="3926" y="5055"/>
                    <a:pt x="4060" y="4894"/>
                    <a:pt x="4168" y="4759"/>
                  </a:cubicBezTo>
                  <a:cubicBezTo>
                    <a:pt x="4275" y="4625"/>
                    <a:pt x="4410" y="4437"/>
                    <a:pt x="4491" y="4329"/>
                  </a:cubicBezTo>
                  <a:cubicBezTo>
                    <a:pt x="4544" y="4249"/>
                    <a:pt x="4652" y="4114"/>
                    <a:pt x="4679" y="4060"/>
                  </a:cubicBezTo>
                  <a:lnTo>
                    <a:pt x="4759" y="3926"/>
                  </a:lnTo>
                  <a:lnTo>
                    <a:pt x="5270" y="3711"/>
                  </a:lnTo>
                  <a:cubicBezTo>
                    <a:pt x="5539" y="3577"/>
                    <a:pt x="5781" y="3469"/>
                    <a:pt x="5808" y="3469"/>
                  </a:cubicBezTo>
                  <a:close/>
                  <a:moveTo>
                    <a:pt x="5270" y="3442"/>
                  </a:moveTo>
                  <a:cubicBezTo>
                    <a:pt x="5324" y="3442"/>
                    <a:pt x="5324" y="3442"/>
                    <a:pt x="5297" y="3469"/>
                  </a:cubicBezTo>
                  <a:cubicBezTo>
                    <a:pt x="5297" y="3469"/>
                    <a:pt x="5270" y="3496"/>
                    <a:pt x="5297" y="3496"/>
                  </a:cubicBezTo>
                  <a:cubicBezTo>
                    <a:pt x="5297" y="3550"/>
                    <a:pt x="5109" y="3657"/>
                    <a:pt x="4840" y="3792"/>
                  </a:cubicBezTo>
                  <a:cubicBezTo>
                    <a:pt x="4544" y="3926"/>
                    <a:pt x="4491" y="3953"/>
                    <a:pt x="4007" y="4007"/>
                  </a:cubicBezTo>
                  <a:cubicBezTo>
                    <a:pt x="3711" y="4060"/>
                    <a:pt x="3146" y="4195"/>
                    <a:pt x="3146" y="4222"/>
                  </a:cubicBezTo>
                  <a:cubicBezTo>
                    <a:pt x="3136" y="4242"/>
                    <a:pt x="3138" y="4251"/>
                    <a:pt x="3158" y="4251"/>
                  </a:cubicBezTo>
                  <a:cubicBezTo>
                    <a:pt x="3192" y="4251"/>
                    <a:pt x="3276" y="4228"/>
                    <a:pt x="3442" y="4195"/>
                  </a:cubicBezTo>
                  <a:cubicBezTo>
                    <a:pt x="3603" y="4141"/>
                    <a:pt x="3792" y="4087"/>
                    <a:pt x="3926" y="4087"/>
                  </a:cubicBezTo>
                  <a:cubicBezTo>
                    <a:pt x="4060" y="4060"/>
                    <a:pt x="4222" y="4034"/>
                    <a:pt x="4275" y="4034"/>
                  </a:cubicBezTo>
                  <a:lnTo>
                    <a:pt x="4383" y="4007"/>
                  </a:lnTo>
                  <a:lnTo>
                    <a:pt x="4383" y="4007"/>
                  </a:lnTo>
                  <a:lnTo>
                    <a:pt x="3980" y="4195"/>
                  </a:lnTo>
                  <a:cubicBezTo>
                    <a:pt x="3576" y="4383"/>
                    <a:pt x="3523" y="4410"/>
                    <a:pt x="3093" y="4491"/>
                  </a:cubicBezTo>
                  <a:cubicBezTo>
                    <a:pt x="2824" y="4544"/>
                    <a:pt x="2420" y="4652"/>
                    <a:pt x="2394" y="4679"/>
                  </a:cubicBezTo>
                  <a:cubicBezTo>
                    <a:pt x="2394" y="4686"/>
                    <a:pt x="2396" y="4689"/>
                    <a:pt x="2403" y="4689"/>
                  </a:cubicBezTo>
                  <a:cubicBezTo>
                    <a:pt x="2423" y="4689"/>
                    <a:pt x="2485" y="4664"/>
                    <a:pt x="2662" y="4625"/>
                  </a:cubicBezTo>
                  <a:cubicBezTo>
                    <a:pt x="2824" y="4598"/>
                    <a:pt x="3012" y="4544"/>
                    <a:pt x="3119" y="4544"/>
                  </a:cubicBezTo>
                  <a:lnTo>
                    <a:pt x="3308" y="4491"/>
                  </a:lnTo>
                  <a:lnTo>
                    <a:pt x="2985" y="4652"/>
                  </a:lnTo>
                  <a:cubicBezTo>
                    <a:pt x="2689" y="4759"/>
                    <a:pt x="2662" y="4786"/>
                    <a:pt x="2474" y="4840"/>
                  </a:cubicBezTo>
                  <a:cubicBezTo>
                    <a:pt x="2286" y="4867"/>
                    <a:pt x="2125" y="4921"/>
                    <a:pt x="1802" y="5028"/>
                  </a:cubicBezTo>
                  <a:cubicBezTo>
                    <a:pt x="1748" y="5055"/>
                    <a:pt x="1721" y="5082"/>
                    <a:pt x="1748" y="5082"/>
                  </a:cubicBezTo>
                  <a:cubicBezTo>
                    <a:pt x="1748" y="5082"/>
                    <a:pt x="1829" y="5055"/>
                    <a:pt x="1937" y="5028"/>
                  </a:cubicBezTo>
                  <a:cubicBezTo>
                    <a:pt x="2044" y="5001"/>
                    <a:pt x="2179" y="4948"/>
                    <a:pt x="2232" y="4948"/>
                  </a:cubicBezTo>
                  <a:cubicBezTo>
                    <a:pt x="1910" y="5082"/>
                    <a:pt x="1533" y="5243"/>
                    <a:pt x="1345" y="5351"/>
                  </a:cubicBezTo>
                  <a:cubicBezTo>
                    <a:pt x="1211" y="5405"/>
                    <a:pt x="1130" y="5432"/>
                    <a:pt x="1130" y="5432"/>
                  </a:cubicBezTo>
                  <a:cubicBezTo>
                    <a:pt x="1157" y="5405"/>
                    <a:pt x="1238" y="5324"/>
                    <a:pt x="1345" y="5270"/>
                  </a:cubicBezTo>
                  <a:cubicBezTo>
                    <a:pt x="1426" y="5190"/>
                    <a:pt x="1587" y="5109"/>
                    <a:pt x="1668" y="5028"/>
                  </a:cubicBezTo>
                  <a:cubicBezTo>
                    <a:pt x="1748" y="4974"/>
                    <a:pt x="1883" y="4894"/>
                    <a:pt x="2017" y="4813"/>
                  </a:cubicBezTo>
                  <a:cubicBezTo>
                    <a:pt x="2205" y="4733"/>
                    <a:pt x="2205" y="4733"/>
                    <a:pt x="2205" y="4679"/>
                  </a:cubicBezTo>
                  <a:cubicBezTo>
                    <a:pt x="2179" y="4652"/>
                    <a:pt x="2232" y="4625"/>
                    <a:pt x="2582" y="4437"/>
                  </a:cubicBezTo>
                  <a:cubicBezTo>
                    <a:pt x="2743" y="4383"/>
                    <a:pt x="2878" y="4302"/>
                    <a:pt x="2904" y="4276"/>
                  </a:cubicBezTo>
                  <a:cubicBezTo>
                    <a:pt x="2904" y="4276"/>
                    <a:pt x="2904" y="4249"/>
                    <a:pt x="2878" y="4249"/>
                  </a:cubicBezTo>
                  <a:cubicBezTo>
                    <a:pt x="2878" y="4222"/>
                    <a:pt x="2878" y="4222"/>
                    <a:pt x="3146" y="4087"/>
                  </a:cubicBezTo>
                  <a:cubicBezTo>
                    <a:pt x="3415" y="3953"/>
                    <a:pt x="3765" y="3738"/>
                    <a:pt x="3818" y="3657"/>
                  </a:cubicBezTo>
                  <a:cubicBezTo>
                    <a:pt x="3845" y="3630"/>
                    <a:pt x="3845" y="3603"/>
                    <a:pt x="3845" y="3603"/>
                  </a:cubicBezTo>
                  <a:cubicBezTo>
                    <a:pt x="3818" y="3550"/>
                    <a:pt x="3818" y="3523"/>
                    <a:pt x="3872" y="3523"/>
                  </a:cubicBezTo>
                  <a:lnTo>
                    <a:pt x="3953" y="3523"/>
                  </a:lnTo>
                  <a:cubicBezTo>
                    <a:pt x="3980" y="3523"/>
                    <a:pt x="4060" y="3496"/>
                    <a:pt x="4114" y="3496"/>
                  </a:cubicBezTo>
                  <a:cubicBezTo>
                    <a:pt x="4146" y="3488"/>
                    <a:pt x="4173" y="3485"/>
                    <a:pt x="4193" y="3485"/>
                  </a:cubicBezTo>
                  <a:cubicBezTo>
                    <a:pt x="4242" y="3485"/>
                    <a:pt x="4252" y="3504"/>
                    <a:pt x="4195" y="3523"/>
                  </a:cubicBezTo>
                  <a:cubicBezTo>
                    <a:pt x="4168" y="3523"/>
                    <a:pt x="4168" y="3550"/>
                    <a:pt x="4168" y="3550"/>
                  </a:cubicBezTo>
                  <a:cubicBezTo>
                    <a:pt x="4168" y="3550"/>
                    <a:pt x="4195" y="3550"/>
                    <a:pt x="4249" y="3523"/>
                  </a:cubicBezTo>
                  <a:cubicBezTo>
                    <a:pt x="4275" y="3496"/>
                    <a:pt x="4302" y="3469"/>
                    <a:pt x="4302" y="3469"/>
                  </a:cubicBezTo>
                  <a:cubicBezTo>
                    <a:pt x="4316" y="3456"/>
                    <a:pt x="4417" y="3449"/>
                    <a:pt x="4514" y="3449"/>
                  </a:cubicBezTo>
                  <a:cubicBezTo>
                    <a:pt x="4612" y="3449"/>
                    <a:pt x="4706" y="3456"/>
                    <a:pt x="4706" y="3469"/>
                  </a:cubicBezTo>
                  <a:cubicBezTo>
                    <a:pt x="4706" y="3469"/>
                    <a:pt x="4652" y="3523"/>
                    <a:pt x="4571" y="3577"/>
                  </a:cubicBezTo>
                  <a:cubicBezTo>
                    <a:pt x="4517" y="3630"/>
                    <a:pt x="4464" y="3657"/>
                    <a:pt x="4464" y="3657"/>
                  </a:cubicBezTo>
                  <a:cubicBezTo>
                    <a:pt x="4464" y="3664"/>
                    <a:pt x="4467" y="3667"/>
                    <a:pt x="4474" y="3667"/>
                  </a:cubicBezTo>
                  <a:cubicBezTo>
                    <a:pt x="4494" y="3667"/>
                    <a:pt x="4544" y="3637"/>
                    <a:pt x="4625" y="3577"/>
                  </a:cubicBezTo>
                  <a:cubicBezTo>
                    <a:pt x="4706" y="3523"/>
                    <a:pt x="4733" y="3469"/>
                    <a:pt x="4733" y="3469"/>
                  </a:cubicBezTo>
                  <a:cubicBezTo>
                    <a:pt x="4733" y="3469"/>
                    <a:pt x="4813" y="3442"/>
                    <a:pt x="4867" y="3442"/>
                  </a:cubicBezTo>
                  <a:lnTo>
                    <a:pt x="5190" y="3442"/>
                  </a:lnTo>
                  <a:cubicBezTo>
                    <a:pt x="5190" y="3442"/>
                    <a:pt x="5082" y="3523"/>
                    <a:pt x="4974" y="3603"/>
                  </a:cubicBezTo>
                  <a:cubicBezTo>
                    <a:pt x="4786" y="3711"/>
                    <a:pt x="4759" y="3765"/>
                    <a:pt x="4786" y="3765"/>
                  </a:cubicBezTo>
                  <a:cubicBezTo>
                    <a:pt x="4786" y="3765"/>
                    <a:pt x="5216" y="3469"/>
                    <a:pt x="5216" y="3469"/>
                  </a:cubicBezTo>
                  <a:cubicBezTo>
                    <a:pt x="5216" y="3442"/>
                    <a:pt x="5243" y="3442"/>
                    <a:pt x="5270" y="3442"/>
                  </a:cubicBezTo>
                  <a:close/>
                  <a:moveTo>
                    <a:pt x="4706" y="3980"/>
                  </a:moveTo>
                  <a:lnTo>
                    <a:pt x="4652" y="4060"/>
                  </a:lnTo>
                  <a:cubicBezTo>
                    <a:pt x="4598" y="4087"/>
                    <a:pt x="4544" y="4195"/>
                    <a:pt x="4491" y="4276"/>
                  </a:cubicBezTo>
                  <a:cubicBezTo>
                    <a:pt x="4356" y="4464"/>
                    <a:pt x="4356" y="4464"/>
                    <a:pt x="4060" y="4652"/>
                  </a:cubicBezTo>
                  <a:cubicBezTo>
                    <a:pt x="3953" y="4733"/>
                    <a:pt x="3845" y="4786"/>
                    <a:pt x="3845" y="4786"/>
                  </a:cubicBezTo>
                  <a:cubicBezTo>
                    <a:pt x="3845" y="4795"/>
                    <a:pt x="3851" y="4801"/>
                    <a:pt x="3864" y="4801"/>
                  </a:cubicBezTo>
                  <a:cubicBezTo>
                    <a:pt x="3890" y="4801"/>
                    <a:pt x="3944" y="4777"/>
                    <a:pt x="4034" y="4706"/>
                  </a:cubicBezTo>
                  <a:cubicBezTo>
                    <a:pt x="4225" y="4584"/>
                    <a:pt x="4281" y="4552"/>
                    <a:pt x="4290" y="4552"/>
                  </a:cubicBezTo>
                  <a:cubicBezTo>
                    <a:pt x="4294" y="4552"/>
                    <a:pt x="4285" y="4562"/>
                    <a:pt x="4275" y="4571"/>
                  </a:cubicBezTo>
                  <a:cubicBezTo>
                    <a:pt x="4222" y="4625"/>
                    <a:pt x="4114" y="4706"/>
                    <a:pt x="3926" y="4813"/>
                  </a:cubicBezTo>
                  <a:cubicBezTo>
                    <a:pt x="3845" y="4840"/>
                    <a:pt x="3792" y="4894"/>
                    <a:pt x="3818" y="4894"/>
                  </a:cubicBezTo>
                  <a:cubicBezTo>
                    <a:pt x="3818" y="4901"/>
                    <a:pt x="3822" y="4904"/>
                    <a:pt x="3830" y="4904"/>
                  </a:cubicBezTo>
                  <a:cubicBezTo>
                    <a:pt x="3851" y="4904"/>
                    <a:pt x="3901" y="4879"/>
                    <a:pt x="3980" y="4840"/>
                  </a:cubicBezTo>
                  <a:lnTo>
                    <a:pt x="4141" y="4733"/>
                  </a:lnTo>
                  <a:lnTo>
                    <a:pt x="4034" y="4867"/>
                  </a:lnTo>
                  <a:cubicBezTo>
                    <a:pt x="3980" y="4948"/>
                    <a:pt x="3872" y="5055"/>
                    <a:pt x="3818" y="5109"/>
                  </a:cubicBezTo>
                  <a:cubicBezTo>
                    <a:pt x="3707" y="5202"/>
                    <a:pt x="3673" y="5231"/>
                    <a:pt x="3671" y="5231"/>
                  </a:cubicBezTo>
                  <a:cubicBezTo>
                    <a:pt x="3670" y="5231"/>
                    <a:pt x="3676" y="5225"/>
                    <a:pt x="3684" y="5216"/>
                  </a:cubicBezTo>
                  <a:cubicBezTo>
                    <a:pt x="3696" y="5192"/>
                    <a:pt x="3692" y="5179"/>
                    <a:pt x="3671" y="5179"/>
                  </a:cubicBezTo>
                  <a:cubicBezTo>
                    <a:pt x="3646" y="5179"/>
                    <a:pt x="3597" y="5199"/>
                    <a:pt x="3523" y="5243"/>
                  </a:cubicBezTo>
                  <a:cubicBezTo>
                    <a:pt x="3335" y="5324"/>
                    <a:pt x="2958" y="5458"/>
                    <a:pt x="2851" y="5458"/>
                  </a:cubicBezTo>
                  <a:cubicBezTo>
                    <a:pt x="2824" y="5458"/>
                    <a:pt x="2878" y="5378"/>
                    <a:pt x="2958" y="5270"/>
                  </a:cubicBezTo>
                  <a:cubicBezTo>
                    <a:pt x="3028" y="5177"/>
                    <a:pt x="3098" y="5104"/>
                    <a:pt x="3115" y="5104"/>
                  </a:cubicBezTo>
                  <a:cubicBezTo>
                    <a:pt x="3118" y="5104"/>
                    <a:pt x="3119" y="5105"/>
                    <a:pt x="3119" y="5109"/>
                  </a:cubicBezTo>
                  <a:cubicBezTo>
                    <a:pt x="3146" y="5109"/>
                    <a:pt x="3415" y="4974"/>
                    <a:pt x="3415" y="4948"/>
                  </a:cubicBezTo>
                  <a:lnTo>
                    <a:pt x="3415" y="4948"/>
                  </a:lnTo>
                  <a:cubicBezTo>
                    <a:pt x="3415" y="4948"/>
                    <a:pt x="3335" y="4975"/>
                    <a:pt x="3254" y="5001"/>
                  </a:cubicBezTo>
                  <a:cubicBezTo>
                    <a:pt x="3175" y="5041"/>
                    <a:pt x="3140" y="5066"/>
                    <a:pt x="3137" y="5066"/>
                  </a:cubicBezTo>
                  <a:cubicBezTo>
                    <a:pt x="3136" y="5066"/>
                    <a:pt x="3139" y="5062"/>
                    <a:pt x="3146" y="5055"/>
                  </a:cubicBezTo>
                  <a:cubicBezTo>
                    <a:pt x="3173" y="5028"/>
                    <a:pt x="3173" y="5001"/>
                    <a:pt x="3361" y="4921"/>
                  </a:cubicBezTo>
                  <a:cubicBezTo>
                    <a:pt x="3442" y="4894"/>
                    <a:pt x="3469" y="4840"/>
                    <a:pt x="3469" y="4840"/>
                  </a:cubicBezTo>
                  <a:lnTo>
                    <a:pt x="3469" y="4840"/>
                  </a:lnTo>
                  <a:cubicBezTo>
                    <a:pt x="3469" y="4840"/>
                    <a:pt x="3415" y="4840"/>
                    <a:pt x="3361" y="4894"/>
                  </a:cubicBezTo>
                  <a:lnTo>
                    <a:pt x="3227" y="4948"/>
                  </a:lnTo>
                  <a:lnTo>
                    <a:pt x="3415" y="4706"/>
                  </a:lnTo>
                  <a:lnTo>
                    <a:pt x="3603" y="4464"/>
                  </a:lnTo>
                  <a:lnTo>
                    <a:pt x="4141" y="4222"/>
                  </a:lnTo>
                  <a:lnTo>
                    <a:pt x="4706" y="3980"/>
                  </a:lnTo>
                  <a:close/>
                  <a:moveTo>
                    <a:pt x="2582" y="4921"/>
                  </a:moveTo>
                  <a:cubicBezTo>
                    <a:pt x="2582" y="4948"/>
                    <a:pt x="2501" y="5001"/>
                    <a:pt x="2447" y="5082"/>
                  </a:cubicBezTo>
                  <a:cubicBezTo>
                    <a:pt x="2313" y="5190"/>
                    <a:pt x="2286" y="5216"/>
                    <a:pt x="2044" y="5351"/>
                  </a:cubicBezTo>
                  <a:cubicBezTo>
                    <a:pt x="1802" y="5458"/>
                    <a:pt x="1775" y="5485"/>
                    <a:pt x="1695" y="5485"/>
                  </a:cubicBezTo>
                  <a:lnTo>
                    <a:pt x="1238" y="5485"/>
                  </a:lnTo>
                  <a:cubicBezTo>
                    <a:pt x="1238" y="5485"/>
                    <a:pt x="1345" y="5432"/>
                    <a:pt x="1480" y="5378"/>
                  </a:cubicBezTo>
                  <a:cubicBezTo>
                    <a:pt x="1910" y="5190"/>
                    <a:pt x="2582" y="4921"/>
                    <a:pt x="2582" y="4921"/>
                  </a:cubicBezTo>
                  <a:close/>
                  <a:moveTo>
                    <a:pt x="3469" y="4544"/>
                  </a:moveTo>
                  <a:cubicBezTo>
                    <a:pt x="3496" y="4544"/>
                    <a:pt x="3415" y="4652"/>
                    <a:pt x="3119" y="5001"/>
                  </a:cubicBezTo>
                  <a:cubicBezTo>
                    <a:pt x="2851" y="5351"/>
                    <a:pt x="2743" y="5458"/>
                    <a:pt x="2743" y="5458"/>
                  </a:cubicBezTo>
                  <a:cubicBezTo>
                    <a:pt x="2743" y="5427"/>
                    <a:pt x="2734" y="5414"/>
                    <a:pt x="2667" y="5414"/>
                  </a:cubicBezTo>
                  <a:cubicBezTo>
                    <a:pt x="2619" y="5414"/>
                    <a:pt x="2543" y="5420"/>
                    <a:pt x="2420" y="5432"/>
                  </a:cubicBezTo>
                  <a:cubicBezTo>
                    <a:pt x="2286" y="5458"/>
                    <a:pt x="2125" y="5485"/>
                    <a:pt x="2017" y="5485"/>
                  </a:cubicBezTo>
                  <a:lnTo>
                    <a:pt x="1856" y="5485"/>
                  </a:lnTo>
                  <a:lnTo>
                    <a:pt x="2098" y="5351"/>
                  </a:lnTo>
                  <a:cubicBezTo>
                    <a:pt x="2259" y="5270"/>
                    <a:pt x="2367" y="5190"/>
                    <a:pt x="2420" y="5136"/>
                  </a:cubicBezTo>
                  <a:cubicBezTo>
                    <a:pt x="2474" y="5109"/>
                    <a:pt x="2528" y="5028"/>
                    <a:pt x="2582" y="4974"/>
                  </a:cubicBezTo>
                  <a:lnTo>
                    <a:pt x="2662" y="4894"/>
                  </a:lnTo>
                  <a:lnTo>
                    <a:pt x="3039" y="4733"/>
                  </a:lnTo>
                  <a:cubicBezTo>
                    <a:pt x="3254" y="4625"/>
                    <a:pt x="3442" y="4544"/>
                    <a:pt x="3469" y="4544"/>
                  </a:cubicBezTo>
                  <a:close/>
                  <a:moveTo>
                    <a:pt x="5028" y="1"/>
                  </a:moveTo>
                  <a:cubicBezTo>
                    <a:pt x="4894" y="1"/>
                    <a:pt x="4813" y="28"/>
                    <a:pt x="4813" y="55"/>
                  </a:cubicBezTo>
                  <a:cubicBezTo>
                    <a:pt x="4813" y="82"/>
                    <a:pt x="4813" y="95"/>
                    <a:pt x="4756" y="95"/>
                  </a:cubicBezTo>
                  <a:cubicBezTo>
                    <a:pt x="4699" y="95"/>
                    <a:pt x="4585" y="82"/>
                    <a:pt x="4356" y="55"/>
                  </a:cubicBezTo>
                  <a:cubicBezTo>
                    <a:pt x="4127" y="31"/>
                    <a:pt x="3995" y="17"/>
                    <a:pt x="3919" y="17"/>
                  </a:cubicBezTo>
                  <a:cubicBezTo>
                    <a:pt x="3827" y="17"/>
                    <a:pt x="3818" y="37"/>
                    <a:pt x="3818" y="82"/>
                  </a:cubicBezTo>
                  <a:cubicBezTo>
                    <a:pt x="3792" y="109"/>
                    <a:pt x="3792" y="109"/>
                    <a:pt x="3657" y="109"/>
                  </a:cubicBezTo>
                  <a:cubicBezTo>
                    <a:pt x="3415" y="109"/>
                    <a:pt x="3200" y="135"/>
                    <a:pt x="3146" y="162"/>
                  </a:cubicBezTo>
                  <a:cubicBezTo>
                    <a:pt x="3093" y="189"/>
                    <a:pt x="3093" y="189"/>
                    <a:pt x="3119" y="297"/>
                  </a:cubicBezTo>
                  <a:cubicBezTo>
                    <a:pt x="3146" y="324"/>
                    <a:pt x="3146" y="350"/>
                    <a:pt x="3146" y="350"/>
                  </a:cubicBezTo>
                  <a:lnTo>
                    <a:pt x="2878" y="350"/>
                  </a:lnTo>
                  <a:cubicBezTo>
                    <a:pt x="2716" y="350"/>
                    <a:pt x="2555" y="377"/>
                    <a:pt x="2501" y="377"/>
                  </a:cubicBezTo>
                  <a:cubicBezTo>
                    <a:pt x="2447" y="377"/>
                    <a:pt x="2340" y="404"/>
                    <a:pt x="2232" y="404"/>
                  </a:cubicBezTo>
                  <a:cubicBezTo>
                    <a:pt x="1856" y="431"/>
                    <a:pt x="1775" y="458"/>
                    <a:pt x="1829" y="566"/>
                  </a:cubicBezTo>
                  <a:cubicBezTo>
                    <a:pt x="1856" y="592"/>
                    <a:pt x="1856" y="619"/>
                    <a:pt x="1856" y="619"/>
                  </a:cubicBezTo>
                  <a:cubicBezTo>
                    <a:pt x="1829" y="646"/>
                    <a:pt x="1480" y="727"/>
                    <a:pt x="1291" y="754"/>
                  </a:cubicBezTo>
                  <a:cubicBezTo>
                    <a:pt x="1076" y="781"/>
                    <a:pt x="1049" y="807"/>
                    <a:pt x="1049" y="861"/>
                  </a:cubicBezTo>
                  <a:cubicBezTo>
                    <a:pt x="1049" y="861"/>
                    <a:pt x="1049" y="888"/>
                    <a:pt x="1049" y="888"/>
                  </a:cubicBezTo>
                  <a:lnTo>
                    <a:pt x="915" y="888"/>
                  </a:lnTo>
                  <a:cubicBezTo>
                    <a:pt x="565" y="915"/>
                    <a:pt x="1" y="1049"/>
                    <a:pt x="1" y="1130"/>
                  </a:cubicBezTo>
                  <a:cubicBezTo>
                    <a:pt x="1" y="1157"/>
                    <a:pt x="700" y="1668"/>
                    <a:pt x="942" y="1802"/>
                  </a:cubicBezTo>
                  <a:cubicBezTo>
                    <a:pt x="1184" y="1964"/>
                    <a:pt x="1426" y="2098"/>
                    <a:pt x="1721" y="2205"/>
                  </a:cubicBezTo>
                  <a:cubicBezTo>
                    <a:pt x="1802" y="2259"/>
                    <a:pt x="1856" y="2259"/>
                    <a:pt x="1829" y="2286"/>
                  </a:cubicBezTo>
                  <a:cubicBezTo>
                    <a:pt x="1829" y="2313"/>
                    <a:pt x="1856" y="2313"/>
                    <a:pt x="1990" y="2367"/>
                  </a:cubicBezTo>
                  <a:cubicBezTo>
                    <a:pt x="2098" y="2421"/>
                    <a:pt x="2716" y="2582"/>
                    <a:pt x="2878" y="2636"/>
                  </a:cubicBezTo>
                  <a:cubicBezTo>
                    <a:pt x="2904" y="2636"/>
                    <a:pt x="2931" y="2636"/>
                    <a:pt x="2931" y="2662"/>
                  </a:cubicBezTo>
                  <a:cubicBezTo>
                    <a:pt x="2931" y="2716"/>
                    <a:pt x="2931" y="2716"/>
                    <a:pt x="2958" y="2716"/>
                  </a:cubicBezTo>
                  <a:cubicBezTo>
                    <a:pt x="3012" y="2743"/>
                    <a:pt x="3200" y="2770"/>
                    <a:pt x="3550" y="2797"/>
                  </a:cubicBezTo>
                  <a:cubicBezTo>
                    <a:pt x="3792" y="2824"/>
                    <a:pt x="3845" y="2851"/>
                    <a:pt x="3845" y="2878"/>
                  </a:cubicBezTo>
                  <a:cubicBezTo>
                    <a:pt x="3845" y="2904"/>
                    <a:pt x="3872" y="2904"/>
                    <a:pt x="3953" y="2904"/>
                  </a:cubicBezTo>
                  <a:cubicBezTo>
                    <a:pt x="4126" y="2936"/>
                    <a:pt x="4272" y="2949"/>
                    <a:pt x="4460" y="2949"/>
                  </a:cubicBezTo>
                  <a:cubicBezTo>
                    <a:pt x="4593" y="2949"/>
                    <a:pt x="4747" y="2942"/>
                    <a:pt x="4948" y="2931"/>
                  </a:cubicBezTo>
                  <a:lnTo>
                    <a:pt x="4948" y="2931"/>
                  </a:lnTo>
                  <a:cubicBezTo>
                    <a:pt x="4974" y="2931"/>
                    <a:pt x="4706" y="3066"/>
                    <a:pt x="4383" y="3200"/>
                  </a:cubicBezTo>
                  <a:cubicBezTo>
                    <a:pt x="3845" y="3469"/>
                    <a:pt x="3792" y="3496"/>
                    <a:pt x="3765" y="3523"/>
                  </a:cubicBezTo>
                  <a:cubicBezTo>
                    <a:pt x="3738" y="3550"/>
                    <a:pt x="3738" y="3577"/>
                    <a:pt x="3765" y="3577"/>
                  </a:cubicBezTo>
                  <a:cubicBezTo>
                    <a:pt x="3765" y="3603"/>
                    <a:pt x="3765" y="3603"/>
                    <a:pt x="3576" y="3765"/>
                  </a:cubicBezTo>
                  <a:cubicBezTo>
                    <a:pt x="3496" y="3818"/>
                    <a:pt x="3281" y="3926"/>
                    <a:pt x="3119" y="4007"/>
                  </a:cubicBezTo>
                  <a:cubicBezTo>
                    <a:pt x="2797" y="4195"/>
                    <a:pt x="2743" y="4222"/>
                    <a:pt x="2770" y="4249"/>
                  </a:cubicBezTo>
                  <a:cubicBezTo>
                    <a:pt x="2770" y="4276"/>
                    <a:pt x="2770" y="4276"/>
                    <a:pt x="2662" y="4329"/>
                  </a:cubicBezTo>
                  <a:cubicBezTo>
                    <a:pt x="2528" y="4410"/>
                    <a:pt x="2152" y="4598"/>
                    <a:pt x="2098" y="4652"/>
                  </a:cubicBezTo>
                  <a:cubicBezTo>
                    <a:pt x="2071" y="4679"/>
                    <a:pt x="2044" y="4706"/>
                    <a:pt x="2044" y="4706"/>
                  </a:cubicBezTo>
                  <a:cubicBezTo>
                    <a:pt x="2044" y="4733"/>
                    <a:pt x="1990" y="4759"/>
                    <a:pt x="1910" y="4813"/>
                  </a:cubicBezTo>
                  <a:cubicBezTo>
                    <a:pt x="1856" y="4840"/>
                    <a:pt x="1748" y="4921"/>
                    <a:pt x="1695" y="4948"/>
                  </a:cubicBezTo>
                  <a:cubicBezTo>
                    <a:pt x="1641" y="5001"/>
                    <a:pt x="1480" y="5109"/>
                    <a:pt x="1345" y="5190"/>
                  </a:cubicBezTo>
                  <a:cubicBezTo>
                    <a:pt x="1076" y="5405"/>
                    <a:pt x="996" y="5458"/>
                    <a:pt x="1023" y="5485"/>
                  </a:cubicBezTo>
                  <a:cubicBezTo>
                    <a:pt x="1023" y="5512"/>
                    <a:pt x="1049" y="5512"/>
                    <a:pt x="1049" y="5512"/>
                  </a:cubicBezTo>
                  <a:cubicBezTo>
                    <a:pt x="1130" y="5539"/>
                    <a:pt x="1480" y="5539"/>
                    <a:pt x="1748" y="5539"/>
                  </a:cubicBezTo>
                  <a:cubicBezTo>
                    <a:pt x="2017" y="5539"/>
                    <a:pt x="2313" y="5512"/>
                    <a:pt x="2501" y="5485"/>
                  </a:cubicBezTo>
                  <a:cubicBezTo>
                    <a:pt x="2582" y="5472"/>
                    <a:pt x="2629" y="5465"/>
                    <a:pt x="2656" y="5465"/>
                  </a:cubicBezTo>
                  <a:cubicBezTo>
                    <a:pt x="2683" y="5465"/>
                    <a:pt x="2689" y="5472"/>
                    <a:pt x="2689" y="5485"/>
                  </a:cubicBezTo>
                  <a:cubicBezTo>
                    <a:pt x="2689" y="5512"/>
                    <a:pt x="2716" y="5539"/>
                    <a:pt x="2743" y="5539"/>
                  </a:cubicBezTo>
                  <a:cubicBezTo>
                    <a:pt x="2797" y="5539"/>
                    <a:pt x="3173" y="5432"/>
                    <a:pt x="3361" y="5351"/>
                  </a:cubicBezTo>
                  <a:cubicBezTo>
                    <a:pt x="3437" y="5332"/>
                    <a:pt x="3487" y="5313"/>
                    <a:pt x="3509" y="5313"/>
                  </a:cubicBezTo>
                  <a:cubicBezTo>
                    <a:pt x="3518" y="5313"/>
                    <a:pt x="3523" y="5316"/>
                    <a:pt x="3523" y="5324"/>
                  </a:cubicBezTo>
                  <a:cubicBezTo>
                    <a:pt x="3533" y="5344"/>
                    <a:pt x="3539" y="5356"/>
                    <a:pt x="3560" y="5356"/>
                  </a:cubicBezTo>
                  <a:cubicBezTo>
                    <a:pt x="3596" y="5356"/>
                    <a:pt x="3678" y="5319"/>
                    <a:pt x="3899" y="5216"/>
                  </a:cubicBezTo>
                  <a:cubicBezTo>
                    <a:pt x="4060" y="5136"/>
                    <a:pt x="4302" y="5001"/>
                    <a:pt x="4410" y="4948"/>
                  </a:cubicBezTo>
                  <a:cubicBezTo>
                    <a:pt x="4571" y="4840"/>
                    <a:pt x="4598" y="4840"/>
                    <a:pt x="4625" y="4840"/>
                  </a:cubicBezTo>
                  <a:cubicBezTo>
                    <a:pt x="4635" y="4850"/>
                    <a:pt x="4646" y="4855"/>
                    <a:pt x="4660" y="4855"/>
                  </a:cubicBezTo>
                  <a:cubicBezTo>
                    <a:pt x="4722" y="4855"/>
                    <a:pt x="4844" y="4753"/>
                    <a:pt x="5216" y="4491"/>
                  </a:cubicBezTo>
                  <a:cubicBezTo>
                    <a:pt x="5324" y="4383"/>
                    <a:pt x="5431" y="4302"/>
                    <a:pt x="5458" y="4302"/>
                  </a:cubicBezTo>
                  <a:cubicBezTo>
                    <a:pt x="5458" y="4302"/>
                    <a:pt x="5458" y="4302"/>
                    <a:pt x="5458" y="4329"/>
                  </a:cubicBezTo>
                  <a:cubicBezTo>
                    <a:pt x="5472" y="4343"/>
                    <a:pt x="5479" y="4349"/>
                    <a:pt x="5489" y="4349"/>
                  </a:cubicBezTo>
                  <a:cubicBezTo>
                    <a:pt x="5499" y="4349"/>
                    <a:pt x="5512" y="4343"/>
                    <a:pt x="5539" y="4329"/>
                  </a:cubicBezTo>
                  <a:cubicBezTo>
                    <a:pt x="5566" y="4302"/>
                    <a:pt x="5808" y="4141"/>
                    <a:pt x="6050" y="3926"/>
                  </a:cubicBezTo>
                  <a:cubicBezTo>
                    <a:pt x="6319" y="3711"/>
                    <a:pt x="6534" y="3550"/>
                    <a:pt x="6561" y="3523"/>
                  </a:cubicBezTo>
                  <a:cubicBezTo>
                    <a:pt x="6588" y="3509"/>
                    <a:pt x="6608" y="3503"/>
                    <a:pt x="6621" y="3503"/>
                  </a:cubicBezTo>
                  <a:cubicBezTo>
                    <a:pt x="6635" y="3503"/>
                    <a:pt x="6641" y="3509"/>
                    <a:pt x="6641" y="3523"/>
                  </a:cubicBezTo>
                  <a:cubicBezTo>
                    <a:pt x="6668" y="3550"/>
                    <a:pt x="6695" y="3550"/>
                    <a:pt x="6695" y="3550"/>
                  </a:cubicBezTo>
                  <a:cubicBezTo>
                    <a:pt x="6722" y="3550"/>
                    <a:pt x="6937" y="3469"/>
                    <a:pt x="7367" y="3254"/>
                  </a:cubicBezTo>
                  <a:cubicBezTo>
                    <a:pt x="7717" y="3066"/>
                    <a:pt x="8012" y="2931"/>
                    <a:pt x="8039" y="2931"/>
                  </a:cubicBezTo>
                  <a:cubicBezTo>
                    <a:pt x="8039" y="2931"/>
                    <a:pt x="8066" y="2958"/>
                    <a:pt x="8093" y="2985"/>
                  </a:cubicBezTo>
                  <a:cubicBezTo>
                    <a:pt x="8111" y="2994"/>
                    <a:pt x="8129" y="3000"/>
                    <a:pt x="8152" y="3000"/>
                  </a:cubicBezTo>
                  <a:cubicBezTo>
                    <a:pt x="8198" y="3000"/>
                    <a:pt x="8263" y="2976"/>
                    <a:pt x="8389" y="2904"/>
                  </a:cubicBezTo>
                  <a:cubicBezTo>
                    <a:pt x="8577" y="2797"/>
                    <a:pt x="9141" y="2555"/>
                    <a:pt x="9437" y="2447"/>
                  </a:cubicBezTo>
                  <a:cubicBezTo>
                    <a:pt x="9545" y="2394"/>
                    <a:pt x="9652" y="2367"/>
                    <a:pt x="9733" y="2367"/>
                  </a:cubicBezTo>
                  <a:cubicBezTo>
                    <a:pt x="9948" y="2340"/>
                    <a:pt x="10056" y="2286"/>
                    <a:pt x="10324" y="2152"/>
                  </a:cubicBezTo>
                  <a:cubicBezTo>
                    <a:pt x="10620" y="2017"/>
                    <a:pt x="10674" y="1990"/>
                    <a:pt x="10647" y="1937"/>
                  </a:cubicBezTo>
                  <a:cubicBezTo>
                    <a:pt x="10620" y="1883"/>
                    <a:pt x="10593" y="1856"/>
                    <a:pt x="10109" y="1668"/>
                  </a:cubicBezTo>
                  <a:cubicBezTo>
                    <a:pt x="9599" y="1453"/>
                    <a:pt x="9437" y="1399"/>
                    <a:pt x="9034" y="1184"/>
                  </a:cubicBezTo>
                  <a:cubicBezTo>
                    <a:pt x="8147" y="700"/>
                    <a:pt x="7018" y="270"/>
                    <a:pt x="6614" y="243"/>
                  </a:cubicBezTo>
                  <a:cubicBezTo>
                    <a:pt x="6561" y="243"/>
                    <a:pt x="6534" y="243"/>
                    <a:pt x="6507" y="297"/>
                  </a:cubicBezTo>
                  <a:cubicBezTo>
                    <a:pt x="6507" y="308"/>
                    <a:pt x="6502" y="314"/>
                    <a:pt x="6482" y="314"/>
                  </a:cubicBezTo>
                  <a:cubicBezTo>
                    <a:pt x="6452" y="314"/>
                    <a:pt x="6391" y="301"/>
                    <a:pt x="6265" y="270"/>
                  </a:cubicBezTo>
                  <a:cubicBezTo>
                    <a:pt x="5727" y="109"/>
                    <a:pt x="5243" y="1"/>
                    <a:pt x="5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2"/>
          <p:cNvGrpSpPr/>
          <p:nvPr/>
        </p:nvGrpSpPr>
        <p:grpSpPr>
          <a:xfrm>
            <a:off x="4679560" y="3514792"/>
            <a:ext cx="974920" cy="729677"/>
            <a:chOff x="7756788" y="1334075"/>
            <a:chExt cx="974920" cy="729677"/>
          </a:xfrm>
        </p:grpSpPr>
        <p:sp>
          <p:nvSpPr>
            <p:cNvPr id="277" name="Google Shape;277;p32"/>
            <p:cNvSpPr/>
            <p:nvPr/>
          </p:nvSpPr>
          <p:spPr>
            <a:xfrm>
              <a:off x="8107255" y="1334075"/>
              <a:ext cx="624452" cy="624452"/>
            </a:xfrm>
            <a:custGeom>
              <a:avLst/>
              <a:gdLst/>
              <a:ahLst/>
              <a:cxnLst/>
              <a:rect l="l" t="t" r="r" b="b"/>
              <a:pathLst>
                <a:path w="14035" h="14035" extrusionOk="0">
                  <a:moveTo>
                    <a:pt x="1" y="1"/>
                  </a:moveTo>
                  <a:lnTo>
                    <a:pt x="1" y="10270"/>
                  </a:lnTo>
                  <a:lnTo>
                    <a:pt x="323" y="10270"/>
                  </a:lnTo>
                  <a:lnTo>
                    <a:pt x="323" y="350"/>
                  </a:lnTo>
                  <a:lnTo>
                    <a:pt x="13685" y="350"/>
                  </a:lnTo>
                  <a:lnTo>
                    <a:pt x="13685" y="13711"/>
                  </a:lnTo>
                  <a:lnTo>
                    <a:pt x="162" y="13711"/>
                  </a:lnTo>
                  <a:lnTo>
                    <a:pt x="162" y="14034"/>
                  </a:lnTo>
                  <a:lnTo>
                    <a:pt x="14034" y="14034"/>
                  </a:lnTo>
                  <a:lnTo>
                    <a:pt x="140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7756788" y="1648682"/>
              <a:ext cx="418719" cy="415071"/>
            </a:xfrm>
            <a:custGeom>
              <a:avLst/>
              <a:gdLst/>
              <a:ahLst/>
              <a:cxnLst/>
              <a:rect l="l" t="t" r="r" b="b"/>
              <a:pathLst>
                <a:path w="9411" h="9329" extrusionOk="0">
                  <a:moveTo>
                    <a:pt x="5566" y="860"/>
                  </a:moveTo>
                  <a:cubicBezTo>
                    <a:pt x="5566" y="860"/>
                    <a:pt x="5619" y="860"/>
                    <a:pt x="5673" y="887"/>
                  </a:cubicBezTo>
                  <a:cubicBezTo>
                    <a:pt x="5754" y="941"/>
                    <a:pt x="5781" y="941"/>
                    <a:pt x="5781" y="968"/>
                  </a:cubicBezTo>
                  <a:cubicBezTo>
                    <a:pt x="5781" y="981"/>
                    <a:pt x="5781" y="988"/>
                    <a:pt x="5771" y="988"/>
                  </a:cubicBezTo>
                  <a:cubicBezTo>
                    <a:pt x="5761" y="988"/>
                    <a:pt x="5740" y="981"/>
                    <a:pt x="5700" y="968"/>
                  </a:cubicBezTo>
                  <a:cubicBezTo>
                    <a:pt x="5619" y="914"/>
                    <a:pt x="5593" y="887"/>
                    <a:pt x="5566" y="860"/>
                  </a:cubicBezTo>
                  <a:close/>
                  <a:moveTo>
                    <a:pt x="5619" y="941"/>
                  </a:moveTo>
                  <a:lnTo>
                    <a:pt x="5673" y="968"/>
                  </a:lnTo>
                  <a:cubicBezTo>
                    <a:pt x="5700" y="968"/>
                    <a:pt x="5727" y="995"/>
                    <a:pt x="5754" y="995"/>
                  </a:cubicBezTo>
                  <a:lnTo>
                    <a:pt x="5781" y="1022"/>
                  </a:lnTo>
                  <a:lnTo>
                    <a:pt x="5808" y="1156"/>
                  </a:lnTo>
                  <a:cubicBezTo>
                    <a:pt x="5808" y="1237"/>
                    <a:pt x="5835" y="1291"/>
                    <a:pt x="5835" y="1291"/>
                  </a:cubicBezTo>
                  <a:cubicBezTo>
                    <a:pt x="5808" y="1291"/>
                    <a:pt x="5700" y="1102"/>
                    <a:pt x="5646" y="995"/>
                  </a:cubicBezTo>
                  <a:lnTo>
                    <a:pt x="5619" y="941"/>
                  </a:lnTo>
                  <a:close/>
                  <a:moveTo>
                    <a:pt x="5571" y="1313"/>
                  </a:moveTo>
                  <a:cubicBezTo>
                    <a:pt x="5600" y="1313"/>
                    <a:pt x="5736" y="1404"/>
                    <a:pt x="5808" y="1452"/>
                  </a:cubicBezTo>
                  <a:cubicBezTo>
                    <a:pt x="5861" y="1492"/>
                    <a:pt x="5875" y="1512"/>
                    <a:pt x="5861" y="1512"/>
                  </a:cubicBezTo>
                  <a:cubicBezTo>
                    <a:pt x="5848" y="1512"/>
                    <a:pt x="5808" y="1492"/>
                    <a:pt x="5754" y="1452"/>
                  </a:cubicBezTo>
                  <a:cubicBezTo>
                    <a:pt x="5673" y="1398"/>
                    <a:pt x="5619" y="1371"/>
                    <a:pt x="5593" y="1371"/>
                  </a:cubicBezTo>
                  <a:cubicBezTo>
                    <a:pt x="5593" y="1371"/>
                    <a:pt x="5539" y="1317"/>
                    <a:pt x="5566" y="1317"/>
                  </a:cubicBezTo>
                  <a:cubicBezTo>
                    <a:pt x="5566" y="1315"/>
                    <a:pt x="5568" y="1313"/>
                    <a:pt x="5571" y="1313"/>
                  </a:cubicBezTo>
                  <a:close/>
                  <a:moveTo>
                    <a:pt x="5188" y="450"/>
                  </a:moveTo>
                  <a:cubicBezTo>
                    <a:pt x="5189" y="450"/>
                    <a:pt x="5189" y="463"/>
                    <a:pt x="5189" y="484"/>
                  </a:cubicBezTo>
                  <a:cubicBezTo>
                    <a:pt x="5216" y="538"/>
                    <a:pt x="5216" y="565"/>
                    <a:pt x="5216" y="565"/>
                  </a:cubicBezTo>
                  <a:cubicBezTo>
                    <a:pt x="5189" y="565"/>
                    <a:pt x="5189" y="592"/>
                    <a:pt x="5216" y="618"/>
                  </a:cubicBezTo>
                  <a:cubicBezTo>
                    <a:pt x="5216" y="672"/>
                    <a:pt x="5243" y="753"/>
                    <a:pt x="5216" y="753"/>
                  </a:cubicBezTo>
                  <a:cubicBezTo>
                    <a:pt x="5216" y="780"/>
                    <a:pt x="5243" y="834"/>
                    <a:pt x="5243" y="887"/>
                  </a:cubicBezTo>
                  <a:cubicBezTo>
                    <a:pt x="5270" y="941"/>
                    <a:pt x="5270" y="995"/>
                    <a:pt x="5270" y="995"/>
                  </a:cubicBezTo>
                  <a:cubicBezTo>
                    <a:pt x="5270" y="1004"/>
                    <a:pt x="5270" y="1010"/>
                    <a:pt x="5269" y="1010"/>
                  </a:cubicBezTo>
                  <a:cubicBezTo>
                    <a:pt x="5267" y="1010"/>
                    <a:pt x="5261" y="986"/>
                    <a:pt x="5243" y="914"/>
                  </a:cubicBezTo>
                  <a:cubicBezTo>
                    <a:pt x="5216" y="860"/>
                    <a:pt x="5216" y="834"/>
                    <a:pt x="5189" y="834"/>
                  </a:cubicBezTo>
                  <a:cubicBezTo>
                    <a:pt x="5189" y="834"/>
                    <a:pt x="5189" y="834"/>
                    <a:pt x="5216" y="941"/>
                  </a:cubicBezTo>
                  <a:cubicBezTo>
                    <a:pt x="5243" y="995"/>
                    <a:pt x="5243" y="1049"/>
                    <a:pt x="5243" y="1075"/>
                  </a:cubicBezTo>
                  <a:cubicBezTo>
                    <a:pt x="5231" y="1111"/>
                    <a:pt x="5225" y="1131"/>
                    <a:pt x="5219" y="1131"/>
                  </a:cubicBezTo>
                  <a:cubicBezTo>
                    <a:pt x="5211" y="1131"/>
                    <a:pt x="5204" y="1097"/>
                    <a:pt x="5189" y="1022"/>
                  </a:cubicBezTo>
                  <a:cubicBezTo>
                    <a:pt x="5162" y="887"/>
                    <a:pt x="5162" y="887"/>
                    <a:pt x="5136" y="887"/>
                  </a:cubicBezTo>
                  <a:cubicBezTo>
                    <a:pt x="5136" y="887"/>
                    <a:pt x="5162" y="968"/>
                    <a:pt x="5189" y="1075"/>
                  </a:cubicBezTo>
                  <a:cubicBezTo>
                    <a:pt x="5216" y="1183"/>
                    <a:pt x="5216" y="1264"/>
                    <a:pt x="5216" y="1264"/>
                  </a:cubicBezTo>
                  <a:cubicBezTo>
                    <a:pt x="5193" y="1217"/>
                    <a:pt x="5170" y="1151"/>
                    <a:pt x="5164" y="1151"/>
                  </a:cubicBezTo>
                  <a:cubicBezTo>
                    <a:pt x="5163" y="1151"/>
                    <a:pt x="5162" y="1152"/>
                    <a:pt x="5162" y="1156"/>
                  </a:cubicBezTo>
                  <a:cubicBezTo>
                    <a:pt x="5162" y="1183"/>
                    <a:pt x="5162" y="1183"/>
                    <a:pt x="5162" y="1183"/>
                  </a:cubicBezTo>
                  <a:cubicBezTo>
                    <a:pt x="5136" y="1183"/>
                    <a:pt x="5136" y="1210"/>
                    <a:pt x="5189" y="1317"/>
                  </a:cubicBezTo>
                  <a:cubicBezTo>
                    <a:pt x="5216" y="1425"/>
                    <a:pt x="5243" y="1533"/>
                    <a:pt x="5243" y="1559"/>
                  </a:cubicBezTo>
                  <a:cubicBezTo>
                    <a:pt x="5216" y="1559"/>
                    <a:pt x="5216" y="1506"/>
                    <a:pt x="5189" y="1425"/>
                  </a:cubicBezTo>
                  <a:cubicBezTo>
                    <a:pt x="5147" y="1298"/>
                    <a:pt x="5121" y="1255"/>
                    <a:pt x="5112" y="1255"/>
                  </a:cubicBezTo>
                  <a:cubicBezTo>
                    <a:pt x="5110" y="1255"/>
                    <a:pt x="5109" y="1258"/>
                    <a:pt x="5109" y="1264"/>
                  </a:cubicBezTo>
                  <a:cubicBezTo>
                    <a:pt x="5109" y="1264"/>
                    <a:pt x="5162" y="1479"/>
                    <a:pt x="5189" y="1506"/>
                  </a:cubicBezTo>
                  <a:cubicBezTo>
                    <a:pt x="5189" y="1533"/>
                    <a:pt x="5189" y="1533"/>
                    <a:pt x="5162" y="1533"/>
                  </a:cubicBezTo>
                  <a:cubicBezTo>
                    <a:pt x="5162" y="1525"/>
                    <a:pt x="5160" y="1521"/>
                    <a:pt x="5157" y="1521"/>
                  </a:cubicBezTo>
                  <a:cubicBezTo>
                    <a:pt x="5149" y="1521"/>
                    <a:pt x="5136" y="1540"/>
                    <a:pt x="5136" y="1559"/>
                  </a:cubicBezTo>
                  <a:lnTo>
                    <a:pt x="5109" y="1559"/>
                  </a:lnTo>
                  <a:cubicBezTo>
                    <a:pt x="5109" y="1559"/>
                    <a:pt x="5109" y="1533"/>
                    <a:pt x="5082" y="1425"/>
                  </a:cubicBezTo>
                  <a:cubicBezTo>
                    <a:pt x="5082" y="1398"/>
                    <a:pt x="5082" y="1344"/>
                    <a:pt x="5082" y="1291"/>
                  </a:cubicBezTo>
                  <a:cubicBezTo>
                    <a:pt x="5082" y="1183"/>
                    <a:pt x="5082" y="1022"/>
                    <a:pt x="5082" y="914"/>
                  </a:cubicBezTo>
                  <a:cubicBezTo>
                    <a:pt x="5082" y="860"/>
                    <a:pt x="5082" y="834"/>
                    <a:pt x="5109" y="834"/>
                  </a:cubicBezTo>
                  <a:cubicBezTo>
                    <a:pt x="5136" y="834"/>
                    <a:pt x="5162" y="726"/>
                    <a:pt x="5162" y="565"/>
                  </a:cubicBezTo>
                  <a:cubicBezTo>
                    <a:pt x="5179" y="482"/>
                    <a:pt x="5185" y="450"/>
                    <a:pt x="5188" y="450"/>
                  </a:cubicBezTo>
                  <a:close/>
                  <a:moveTo>
                    <a:pt x="5599" y="1378"/>
                  </a:moveTo>
                  <a:cubicBezTo>
                    <a:pt x="5606" y="1378"/>
                    <a:pt x="5619" y="1385"/>
                    <a:pt x="5646" y="1398"/>
                  </a:cubicBezTo>
                  <a:cubicBezTo>
                    <a:pt x="5673" y="1425"/>
                    <a:pt x="5727" y="1479"/>
                    <a:pt x="5781" y="1506"/>
                  </a:cubicBezTo>
                  <a:lnTo>
                    <a:pt x="5888" y="1559"/>
                  </a:lnTo>
                  <a:lnTo>
                    <a:pt x="5915" y="1694"/>
                  </a:lnTo>
                  <a:cubicBezTo>
                    <a:pt x="5935" y="1830"/>
                    <a:pt x="5940" y="1868"/>
                    <a:pt x="5931" y="1868"/>
                  </a:cubicBezTo>
                  <a:cubicBezTo>
                    <a:pt x="5928" y="1868"/>
                    <a:pt x="5923" y="1862"/>
                    <a:pt x="5915" y="1855"/>
                  </a:cubicBezTo>
                  <a:cubicBezTo>
                    <a:pt x="5861" y="1801"/>
                    <a:pt x="5646" y="1506"/>
                    <a:pt x="5593" y="1398"/>
                  </a:cubicBezTo>
                  <a:cubicBezTo>
                    <a:pt x="5593" y="1385"/>
                    <a:pt x="5593" y="1378"/>
                    <a:pt x="5599" y="1378"/>
                  </a:cubicBezTo>
                  <a:close/>
                  <a:moveTo>
                    <a:pt x="4993" y="1441"/>
                  </a:moveTo>
                  <a:cubicBezTo>
                    <a:pt x="5001" y="1441"/>
                    <a:pt x="5012" y="1444"/>
                    <a:pt x="5028" y="1452"/>
                  </a:cubicBezTo>
                  <a:lnTo>
                    <a:pt x="5055" y="1452"/>
                  </a:lnTo>
                  <a:lnTo>
                    <a:pt x="5082" y="1586"/>
                  </a:lnTo>
                  <a:cubicBezTo>
                    <a:pt x="5109" y="1721"/>
                    <a:pt x="5136" y="1801"/>
                    <a:pt x="5109" y="1801"/>
                  </a:cubicBezTo>
                  <a:cubicBezTo>
                    <a:pt x="5109" y="1801"/>
                    <a:pt x="5109" y="1748"/>
                    <a:pt x="5082" y="1694"/>
                  </a:cubicBezTo>
                  <a:cubicBezTo>
                    <a:pt x="5082" y="1640"/>
                    <a:pt x="5055" y="1586"/>
                    <a:pt x="5055" y="1586"/>
                  </a:cubicBezTo>
                  <a:cubicBezTo>
                    <a:pt x="5028" y="1586"/>
                    <a:pt x="5028" y="1586"/>
                    <a:pt x="5082" y="1748"/>
                  </a:cubicBezTo>
                  <a:cubicBezTo>
                    <a:pt x="5082" y="1828"/>
                    <a:pt x="5109" y="1882"/>
                    <a:pt x="5109" y="1882"/>
                  </a:cubicBezTo>
                  <a:cubicBezTo>
                    <a:pt x="5136" y="1882"/>
                    <a:pt x="5136" y="1909"/>
                    <a:pt x="5136" y="1909"/>
                  </a:cubicBezTo>
                  <a:cubicBezTo>
                    <a:pt x="5136" y="1916"/>
                    <a:pt x="5134" y="1919"/>
                    <a:pt x="5130" y="1919"/>
                  </a:cubicBezTo>
                  <a:cubicBezTo>
                    <a:pt x="5121" y="1919"/>
                    <a:pt x="5101" y="1894"/>
                    <a:pt x="5082" y="1855"/>
                  </a:cubicBezTo>
                  <a:cubicBezTo>
                    <a:pt x="5082" y="1833"/>
                    <a:pt x="5064" y="1794"/>
                    <a:pt x="5057" y="1794"/>
                  </a:cubicBezTo>
                  <a:cubicBezTo>
                    <a:pt x="5056" y="1794"/>
                    <a:pt x="5055" y="1796"/>
                    <a:pt x="5055" y="1801"/>
                  </a:cubicBezTo>
                  <a:cubicBezTo>
                    <a:pt x="5028" y="1801"/>
                    <a:pt x="5055" y="1828"/>
                    <a:pt x="5109" y="1990"/>
                  </a:cubicBezTo>
                  <a:cubicBezTo>
                    <a:pt x="5109" y="2016"/>
                    <a:pt x="5136" y="2097"/>
                    <a:pt x="5136" y="2124"/>
                  </a:cubicBezTo>
                  <a:lnTo>
                    <a:pt x="5136" y="2178"/>
                  </a:lnTo>
                  <a:lnTo>
                    <a:pt x="5109" y="2097"/>
                  </a:lnTo>
                  <a:cubicBezTo>
                    <a:pt x="5084" y="2037"/>
                    <a:pt x="5071" y="2009"/>
                    <a:pt x="5066" y="2009"/>
                  </a:cubicBezTo>
                  <a:lnTo>
                    <a:pt x="5066" y="2009"/>
                  </a:lnTo>
                  <a:cubicBezTo>
                    <a:pt x="5060" y="2009"/>
                    <a:pt x="5067" y="2050"/>
                    <a:pt x="5082" y="2124"/>
                  </a:cubicBezTo>
                  <a:cubicBezTo>
                    <a:pt x="5055" y="2043"/>
                    <a:pt x="5028" y="1990"/>
                    <a:pt x="5028" y="1990"/>
                  </a:cubicBezTo>
                  <a:cubicBezTo>
                    <a:pt x="5028" y="1990"/>
                    <a:pt x="5028" y="1936"/>
                    <a:pt x="5001" y="1882"/>
                  </a:cubicBezTo>
                  <a:cubicBezTo>
                    <a:pt x="4991" y="1861"/>
                    <a:pt x="4985" y="1853"/>
                    <a:pt x="4981" y="1853"/>
                  </a:cubicBezTo>
                  <a:cubicBezTo>
                    <a:pt x="4974" y="1853"/>
                    <a:pt x="4974" y="1876"/>
                    <a:pt x="4974" y="1909"/>
                  </a:cubicBezTo>
                  <a:cubicBezTo>
                    <a:pt x="4947" y="1936"/>
                    <a:pt x="5001" y="1990"/>
                    <a:pt x="5055" y="2151"/>
                  </a:cubicBezTo>
                  <a:cubicBezTo>
                    <a:pt x="5109" y="2258"/>
                    <a:pt x="5162" y="2339"/>
                    <a:pt x="5162" y="2339"/>
                  </a:cubicBezTo>
                  <a:cubicBezTo>
                    <a:pt x="5162" y="2339"/>
                    <a:pt x="5109" y="2285"/>
                    <a:pt x="5082" y="2205"/>
                  </a:cubicBezTo>
                  <a:cubicBezTo>
                    <a:pt x="5028" y="2124"/>
                    <a:pt x="5001" y="2070"/>
                    <a:pt x="5001" y="2070"/>
                  </a:cubicBezTo>
                  <a:lnTo>
                    <a:pt x="5001" y="2070"/>
                  </a:lnTo>
                  <a:cubicBezTo>
                    <a:pt x="5001" y="2070"/>
                    <a:pt x="5001" y="2124"/>
                    <a:pt x="5055" y="2205"/>
                  </a:cubicBezTo>
                  <a:cubicBezTo>
                    <a:pt x="5109" y="2312"/>
                    <a:pt x="5109" y="2339"/>
                    <a:pt x="5109" y="2339"/>
                  </a:cubicBezTo>
                  <a:cubicBezTo>
                    <a:pt x="5109" y="2339"/>
                    <a:pt x="5082" y="2312"/>
                    <a:pt x="5055" y="2258"/>
                  </a:cubicBezTo>
                  <a:cubicBezTo>
                    <a:pt x="5001" y="2178"/>
                    <a:pt x="4974" y="2097"/>
                    <a:pt x="4947" y="2097"/>
                  </a:cubicBezTo>
                  <a:cubicBezTo>
                    <a:pt x="4947" y="2102"/>
                    <a:pt x="4947" y="2104"/>
                    <a:pt x="4945" y="2104"/>
                  </a:cubicBezTo>
                  <a:cubicBezTo>
                    <a:pt x="4938" y="2104"/>
                    <a:pt x="4916" y="2052"/>
                    <a:pt x="4894" y="1963"/>
                  </a:cubicBezTo>
                  <a:cubicBezTo>
                    <a:pt x="4867" y="1882"/>
                    <a:pt x="4840" y="1828"/>
                    <a:pt x="4840" y="1801"/>
                  </a:cubicBezTo>
                  <a:lnTo>
                    <a:pt x="4840" y="1748"/>
                  </a:lnTo>
                  <a:lnTo>
                    <a:pt x="4894" y="1748"/>
                  </a:lnTo>
                  <a:cubicBezTo>
                    <a:pt x="4947" y="1748"/>
                    <a:pt x="4974" y="1721"/>
                    <a:pt x="4947" y="1694"/>
                  </a:cubicBezTo>
                  <a:cubicBezTo>
                    <a:pt x="4947" y="1667"/>
                    <a:pt x="4947" y="1533"/>
                    <a:pt x="4974" y="1479"/>
                  </a:cubicBezTo>
                  <a:cubicBezTo>
                    <a:pt x="4974" y="1460"/>
                    <a:pt x="4974" y="1441"/>
                    <a:pt x="4993" y="1441"/>
                  </a:cubicBezTo>
                  <a:close/>
                  <a:moveTo>
                    <a:pt x="6050" y="2285"/>
                  </a:moveTo>
                  <a:cubicBezTo>
                    <a:pt x="6050" y="2285"/>
                    <a:pt x="6050" y="2285"/>
                    <a:pt x="6077" y="2312"/>
                  </a:cubicBezTo>
                  <a:cubicBezTo>
                    <a:pt x="6077" y="2339"/>
                    <a:pt x="6077" y="2339"/>
                    <a:pt x="6050" y="2339"/>
                  </a:cubicBezTo>
                  <a:cubicBezTo>
                    <a:pt x="6023" y="2339"/>
                    <a:pt x="6023" y="2312"/>
                    <a:pt x="6050" y="2285"/>
                  </a:cubicBezTo>
                  <a:close/>
                  <a:moveTo>
                    <a:pt x="5002" y="2221"/>
                  </a:moveTo>
                  <a:cubicBezTo>
                    <a:pt x="5003" y="2221"/>
                    <a:pt x="5008" y="2246"/>
                    <a:pt x="5028" y="2285"/>
                  </a:cubicBezTo>
                  <a:cubicBezTo>
                    <a:pt x="5055" y="2339"/>
                    <a:pt x="5082" y="2393"/>
                    <a:pt x="5082" y="2393"/>
                  </a:cubicBezTo>
                  <a:cubicBezTo>
                    <a:pt x="5082" y="2395"/>
                    <a:pt x="5081" y="2396"/>
                    <a:pt x="5080" y="2396"/>
                  </a:cubicBezTo>
                  <a:cubicBezTo>
                    <a:pt x="5070" y="2396"/>
                    <a:pt x="5001" y="2256"/>
                    <a:pt x="5001" y="2231"/>
                  </a:cubicBezTo>
                  <a:cubicBezTo>
                    <a:pt x="5001" y="2224"/>
                    <a:pt x="5001" y="2221"/>
                    <a:pt x="5002" y="2221"/>
                  </a:cubicBezTo>
                  <a:close/>
                  <a:moveTo>
                    <a:pt x="6077" y="2366"/>
                  </a:moveTo>
                  <a:cubicBezTo>
                    <a:pt x="6077" y="2366"/>
                    <a:pt x="6077" y="2366"/>
                    <a:pt x="6103" y="2393"/>
                  </a:cubicBezTo>
                  <a:cubicBezTo>
                    <a:pt x="6103" y="2406"/>
                    <a:pt x="6103" y="2413"/>
                    <a:pt x="6100" y="2413"/>
                  </a:cubicBezTo>
                  <a:cubicBezTo>
                    <a:pt x="6097" y="2413"/>
                    <a:pt x="6090" y="2406"/>
                    <a:pt x="6077" y="2393"/>
                  </a:cubicBezTo>
                  <a:cubicBezTo>
                    <a:pt x="6077" y="2393"/>
                    <a:pt x="6050" y="2366"/>
                    <a:pt x="6050" y="2366"/>
                  </a:cubicBezTo>
                  <a:close/>
                  <a:moveTo>
                    <a:pt x="6103" y="2507"/>
                  </a:moveTo>
                  <a:cubicBezTo>
                    <a:pt x="6124" y="2507"/>
                    <a:pt x="6130" y="2514"/>
                    <a:pt x="6130" y="2527"/>
                  </a:cubicBezTo>
                  <a:cubicBezTo>
                    <a:pt x="6130" y="2527"/>
                    <a:pt x="6130" y="2554"/>
                    <a:pt x="6130" y="2554"/>
                  </a:cubicBezTo>
                  <a:lnTo>
                    <a:pt x="5888" y="2554"/>
                  </a:lnTo>
                  <a:cubicBezTo>
                    <a:pt x="5861" y="2527"/>
                    <a:pt x="5888" y="2527"/>
                    <a:pt x="5996" y="2527"/>
                  </a:cubicBezTo>
                  <a:cubicBezTo>
                    <a:pt x="6050" y="2514"/>
                    <a:pt x="6083" y="2507"/>
                    <a:pt x="6103" y="2507"/>
                  </a:cubicBezTo>
                  <a:close/>
                  <a:moveTo>
                    <a:pt x="6157" y="2581"/>
                  </a:moveTo>
                  <a:lnTo>
                    <a:pt x="6211" y="2715"/>
                  </a:lnTo>
                  <a:cubicBezTo>
                    <a:pt x="6211" y="2769"/>
                    <a:pt x="6265" y="2877"/>
                    <a:pt x="6265" y="2904"/>
                  </a:cubicBezTo>
                  <a:cubicBezTo>
                    <a:pt x="6272" y="2911"/>
                    <a:pt x="6276" y="2917"/>
                    <a:pt x="6273" y="2917"/>
                  </a:cubicBezTo>
                  <a:cubicBezTo>
                    <a:pt x="6265" y="2917"/>
                    <a:pt x="6218" y="2884"/>
                    <a:pt x="6103" y="2769"/>
                  </a:cubicBezTo>
                  <a:cubicBezTo>
                    <a:pt x="6023" y="2662"/>
                    <a:pt x="5942" y="2581"/>
                    <a:pt x="5915" y="2581"/>
                  </a:cubicBezTo>
                  <a:close/>
                  <a:moveTo>
                    <a:pt x="5055" y="54"/>
                  </a:moveTo>
                  <a:lnTo>
                    <a:pt x="5136" y="81"/>
                  </a:lnTo>
                  <a:cubicBezTo>
                    <a:pt x="5216" y="135"/>
                    <a:pt x="5324" y="188"/>
                    <a:pt x="5404" y="269"/>
                  </a:cubicBezTo>
                  <a:cubicBezTo>
                    <a:pt x="5458" y="296"/>
                    <a:pt x="5485" y="350"/>
                    <a:pt x="5485" y="350"/>
                  </a:cubicBezTo>
                  <a:cubicBezTo>
                    <a:pt x="5485" y="350"/>
                    <a:pt x="5431" y="323"/>
                    <a:pt x="5378" y="269"/>
                  </a:cubicBezTo>
                  <a:cubicBezTo>
                    <a:pt x="5266" y="180"/>
                    <a:pt x="5192" y="128"/>
                    <a:pt x="5169" y="128"/>
                  </a:cubicBezTo>
                  <a:cubicBezTo>
                    <a:pt x="5165" y="128"/>
                    <a:pt x="5162" y="130"/>
                    <a:pt x="5162" y="135"/>
                  </a:cubicBezTo>
                  <a:cubicBezTo>
                    <a:pt x="5162" y="135"/>
                    <a:pt x="5189" y="161"/>
                    <a:pt x="5243" y="188"/>
                  </a:cubicBezTo>
                  <a:cubicBezTo>
                    <a:pt x="5351" y="269"/>
                    <a:pt x="5566" y="457"/>
                    <a:pt x="5619" y="538"/>
                  </a:cubicBezTo>
                  <a:cubicBezTo>
                    <a:pt x="5646" y="565"/>
                    <a:pt x="5673" y="618"/>
                    <a:pt x="5700" y="672"/>
                  </a:cubicBezTo>
                  <a:lnTo>
                    <a:pt x="5727" y="753"/>
                  </a:lnTo>
                  <a:lnTo>
                    <a:pt x="5727" y="753"/>
                  </a:lnTo>
                  <a:lnTo>
                    <a:pt x="5646" y="645"/>
                  </a:lnTo>
                  <a:cubicBezTo>
                    <a:pt x="5512" y="511"/>
                    <a:pt x="5297" y="296"/>
                    <a:pt x="5270" y="296"/>
                  </a:cubicBezTo>
                  <a:lnTo>
                    <a:pt x="5270" y="296"/>
                  </a:lnTo>
                  <a:cubicBezTo>
                    <a:pt x="5243" y="323"/>
                    <a:pt x="5243" y="323"/>
                    <a:pt x="5324" y="376"/>
                  </a:cubicBezTo>
                  <a:cubicBezTo>
                    <a:pt x="5431" y="457"/>
                    <a:pt x="5700" y="726"/>
                    <a:pt x="5700" y="753"/>
                  </a:cubicBezTo>
                  <a:lnTo>
                    <a:pt x="5700" y="753"/>
                  </a:lnTo>
                  <a:cubicBezTo>
                    <a:pt x="5700" y="753"/>
                    <a:pt x="5646" y="753"/>
                    <a:pt x="5619" y="726"/>
                  </a:cubicBezTo>
                  <a:cubicBezTo>
                    <a:pt x="5566" y="699"/>
                    <a:pt x="5539" y="699"/>
                    <a:pt x="5539" y="699"/>
                  </a:cubicBezTo>
                  <a:cubicBezTo>
                    <a:pt x="5512" y="699"/>
                    <a:pt x="5539" y="726"/>
                    <a:pt x="5646" y="753"/>
                  </a:cubicBezTo>
                  <a:cubicBezTo>
                    <a:pt x="5727" y="807"/>
                    <a:pt x="5754" y="834"/>
                    <a:pt x="5754" y="887"/>
                  </a:cubicBezTo>
                  <a:cubicBezTo>
                    <a:pt x="5754" y="887"/>
                    <a:pt x="5727" y="887"/>
                    <a:pt x="5646" y="860"/>
                  </a:cubicBezTo>
                  <a:cubicBezTo>
                    <a:pt x="5593" y="834"/>
                    <a:pt x="5539" y="780"/>
                    <a:pt x="5539" y="780"/>
                  </a:cubicBezTo>
                  <a:cubicBezTo>
                    <a:pt x="5524" y="773"/>
                    <a:pt x="5514" y="769"/>
                    <a:pt x="5507" y="769"/>
                  </a:cubicBezTo>
                  <a:cubicBezTo>
                    <a:pt x="5489" y="769"/>
                    <a:pt x="5499" y="794"/>
                    <a:pt x="5539" y="834"/>
                  </a:cubicBezTo>
                  <a:cubicBezTo>
                    <a:pt x="5555" y="865"/>
                    <a:pt x="5561" y="878"/>
                    <a:pt x="5558" y="878"/>
                  </a:cubicBezTo>
                  <a:cubicBezTo>
                    <a:pt x="5556" y="878"/>
                    <a:pt x="5550" y="872"/>
                    <a:pt x="5539" y="860"/>
                  </a:cubicBezTo>
                  <a:lnTo>
                    <a:pt x="5512" y="860"/>
                  </a:lnTo>
                  <a:cubicBezTo>
                    <a:pt x="5512" y="887"/>
                    <a:pt x="5512" y="887"/>
                    <a:pt x="5539" y="914"/>
                  </a:cubicBezTo>
                  <a:cubicBezTo>
                    <a:pt x="5593" y="914"/>
                    <a:pt x="5593" y="941"/>
                    <a:pt x="5673" y="1102"/>
                  </a:cubicBezTo>
                  <a:cubicBezTo>
                    <a:pt x="5727" y="1183"/>
                    <a:pt x="5781" y="1264"/>
                    <a:pt x="5781" y="1264"/>
                  </a:cubicBezTo>
                  <a:cubicBezTo>
                    <a:pt x="5781" y="1264"/>
                    <a:pt x="5754" y="1264"/>
                    <a:pt x="5700" y="1237"/>
                  </a:cubicBezTo>
                  <a:cubicBezTo>
                    <a:pt x="5673" y="1210"/>
                    <a:pt x="5646" y="1210"/>
                    <a:pt x="5646" y="1210"/>
                  </a:cubicBezTo>
                  <a:cubicBezTo>
                    <a:pt x="5619" y="1210"/>
                    <a:pt x="5646" y="1237"/>
                    <a:pt x="5700" y="1264"/>
                  </a:cubicBezTo>
                  <a:cubicBezTo>
                    <a:pt x="5808" y="1317"/>
                    <a:pt x="5835" y="1344"/>
                    <a:pt x="5835" y="1425"/>
                  </a:cubicBezTo>
                  <a:lnTo>
                    <a:pt x="5835" y="1452"/>
                  </a:lnTo>
                  <a:lnTo>
                    <a:pt x="5727" y="1371"/>
                  </a:lnTo>
                  <a:cubicBezTo>
                    <a:pt x="5673" y="1344"/>
                    <a:pt x="5593" y="1291"/>
                    <a:pt x="5566" y="1291"/>
                  </a:cubicBezTo>
                  <a:cubicBezTo>
                    <a:pt x="5539" y="1264"/>
                    <a:pt x="5539" y="1264"/>
                    <a:pt x="5512" y="1210"/>
                  </a:cubicBezTo>
                  <a:cubicBezTo>
                    <a:pt x="5485" y="1156"/>
                    <a:pt x="5458" y="1129"/>
                    <a:pt x="5458" y="1129"/>
                  </a:cubicBezTo>
                  <a:lnTo>
                    <a:pt x="5458" y="1129"/>
                  </a:lnTo>
                  <a:cubicBezTo>
                    <a:pt x="5431" y="1156"/>
                    <a:pt x="5566" y="1398"/>
                    <a:pt x="5646" y="1533"/>
                  </a:cubicBezTo>
                  <a:cubicBezTo>
                    <a:pt x="5700" y="1586"/>
                    <a:pt x="5781" y="1694"/>
                    <a:pt x="5835" y="1774"/>
                  </a:cubicBezTo>
                  <a:lnTo>
                    <a:pt x="5969" y="1936"/>
                  </a:lnTo>
                  <a:lnTo>
                    <a:pt x="5996" y="2043"/>
                  </a:lnTo>
                  <a:cubicBezTo>
                    <a:pt x="5996" y="2097"/>
                    <a:pt x="6023" y="2151"/>
                    <a:pt x="6023" y="2151"/>
                  </a:cubicBezTo>
                  <a:cubicBezTo>
                    <a:pt x="6023" y="2151"/>
                    <a:pt x="6023" y="2151"/>
                    <a:pt x="5996" y="2178"/>
                  </a:cubicBezTo>
                  <a:cubicBezTo>
                    <a:pt x="6023" y="2178"/>
                    <a:pt x="6023" y="2205"/>
                    <a:pt x="6023" y="2205"/>
                  </a:cubicBezTo>
                  <a:cubicBezTo>
                    <a:pt x="6050" y="2231"/>
                    <a:pt x="6050" y="2258"/>
                    <a:pt x="6023" y="2258"/>
                  </a:cubicBezTo>
                  <a:cubicBezTo>
                    <a:pt x="6016" y="2265"/>
                    <a:pt x="6011" y="2271"/>
                    <a:pt x="6003" y="2271"/>
                  </a:cubicBezTo>
                  <a:cubicBezTo>
                    <a:pt x="5983" y="2271"/>
                    <a:pt x="5947" y="2229"/>
                    <a:pt x="5808" y="2070"/>
                  </a:cubicBezTo>
                  <a:cubicBezTo>
                    <a:pt x="5754" y="1990"/>
                    <a:pt x="5700" y="1936"/>
                    <a:pt x="5700" y="1936"/>
                  </a:cubicBezTo>
                  <a:lnTo>
                    <a:pt x="5700" y="1936"/>
                  </a:lnTo>
                  <a:cubicBezTo>
                    <a:pt x="5673" y="1963"/>
                    <a:pt x="5700" y="1963"/>
                    <a:pt x="5808" y="2124"/>
                  </a:cubicBezTo>
                  <a:cubicBezTo>
                    <a:pt x="5888" y="2205"/>
                    <a:pt x="5942" y="2258"/>
                    <a:pt x="5942" y="2258"/>
                  </a:cubicBezTo>
                  <a:cubicBezTo>
                    <a:pt x="5942" y="2285"/>
                    <a:pt x="5942" y="2285"/>
                    <a:pt x="5942" y="2285"/>
                  </a:cubicBezTo>
                  <a:cubicBezTo>
                    <a:pt x="5915" y="2312"/>
                    <a:pt x="5915" y="2312"/>
                    <a:pt x="5942" y="2312"/>
                  </a:cubicBezTo>
                  <a:cubicBezTo>
                    <a:pt x="5969" y="2312"/>
                    <a:pt x="5996" y="2312"/>
                    <a:pt x="5996" y="2339"/>
                  </a:cubicBezTo>
                  <a:lnTo>
                    <a:pt x="5942" y="2339"/>
                  </a:lnTo>
                  <a:cubicBezTo>
                    <a:pt x="5888" y="2366"/>
                    <a:pt x="5861" y="2366"/>
                    <a:pt x="5861" y="2366"/>
                  </a:cubicBezTo>
                  <a:cubicBezTo>
                    <a:pt x="5861" y="2379"/>
                    <a:pt x="5868" y="2386"/>
                    <a:pt x="5882" y="2386"/>
                  </a:cubicBezTo>
                  <a:cubicBezTo>
                    <a:pt x="5895" y="2386"/>
                    <a:pt x="5915" y="2379"/>
                    <a:pt x="5942" y="2366"/>
                  </a:cubicBezTo>
                  <a:lnTo>
                    <a:pt x="6050" y="2366"/>
                  </a:lnTo>
                  <a:cubicBezTo>
                    <a:pt x="6050" y="2393"/>
                    <a:pt x="6050" y="2393"/>
                    <a:pt x="6050" y="2393"/>
                  </a:cubicBezTo>
                  <a:cubicBezTo>
                    <a:pt x="6050" y="2393"/>
                    <a:pt x="5996" y="2420"/>
                    <a:pt x="5942" y="2420"/>
                  </a:cubicBezTo>
                  <a:cubicBezTo>
                    <a:pt x="5808" y="2447"/>
                    <a:pt x="5808" y="2447"/>
                    <a:pt x="5835" y="2447"/>
                  </a:cubicBezTo>
                  <a:cubicBezTo>
                    <a:pt x="5835" y="2456"/>
                    <a:pt x="5841" y="2459"/>
                    <a:pt x="5850" y="2459"/>
                  </a:cubicBezTo>
                  <a:cubicBezTo>
                    <a:pt x="5870" y="2459"/>
                    <a:pt x="5906" y="2447"/>
                    <a:pt x="5942" y="2447"/>
                  </a:cubicBezTo>
                  <a:lnTo>
                    <a:pt x="6103" y="2447"/>
                  </a:lnTo>
                  <a:cubicBezTo>
                    <a:pt x="6103" y="2447"/>
                    <a:pt x="6103" y="2473"/>
                    <a:pt x="6103" y="2473"/>
                  </a:cubicBezTo>
                  <a:cubicBezTo>
                    <a:pt x="6103" y="2473"/>
                    <a:pt x="5861" y="2500"/>
                    <a:pt x="5835" y="2500"/>
                  </a:cubicBezTo>
                  <a:cubicBezTo>
                    <a:pt x="5808" y="2473"/>
                    <a:pt x="5673" y="2339"/>
                    <a:pt x="5593" y="2231"/>
                  </a:cubicBezTo>
                  <a:cubicBezTo>
                    <a:pt x="5485" y="2124"/>
                    <a:pt x="5431" y="2043"/>
                    <a:pt x="5404" y="1936"/>
                  </a:cubicBezTo>
                  <a:cubicBezTo>
                    <a:pt x="5378" y="1882"/>
                    <a:pt x="5378" y="1882"/>
                    <a:pt x="5378" y="1882"/>
                  </a:cubicBezTo>
                  <a:lnTo>
                    <a:pt x="5378" y="1882"/>
                  </a:lnTo>
                  <a:cubicBezTo>
                    <a:pt x="5351" y="1909"/>
                    <a:pt x="5458" y="2097"/>
                    <a:pt x="5539" y="2205"/>
                  </a:cubicBezTo>
                  <a:cubicBezTo>
                    <a:pt x="5593" y="2285"/>
                    <a:pt x="5781" y="2500"/>
                    <a:pt x="5835" y="2527"/>
                  </a:cubicBezTo>
                  <a:cubicBezTo>
                    <a:pt x="5888" y="2581"/>
                    <a:pt x="6077" y="2796"/>
                    <a:pt x="6211" y="2930"/>
                  </a:cubicBezTo>
                  <a:lnTo>
                    <a:pt x="6318" y="3038"/>
                  </a:lnTo>
                  <a:lnTo>
                    <a:pt x="6372" y="3146"/>
                  </a:lnTo>
                  <a:cubicBezTo>
                    <a:pt x="6399" y="3199"/>
                    <a:pt x="6426" y="3307"/>
                    <a:pt x="6426" y="3334"/>
                  </a:cubicBezTo>
                  <a:lnTo>
                    <a:pt x="6480" y="3414"/>
                  </a:lnTo>
                  <a:lnTo>
                    <a:pt x="6292" y="3253"/>
                  </a:lnTo>
                  <a:cubicBezTo>
                    <a:pt x="6211" y="3146"/>
                    <a:pt x="6130" y="3065"/>
                    <a:pt x="6130" y="3065"/>
                  </a:cubicBezTo>
                  <a:cubicBezTo>
                    <a:pt x="6130" y="3043"/>
                    <a:pt x="6077" y="3004"/>
                    <a:pt x="6057" y="3004"/>
                  </a:cubicBezTo>
                  <a:cubicBezTo>
                    <a:pt x="6053" y="3004"/>
                    <a:pt x="6050" y="3006"/>
                    <a:pt x="6050" y="3011"/>
                  </a:cubicBezTo>
                  <a:cubicBezTo>
                    <a:pt x="6050" y="3011"/>
                    <a:pt x="5996" y="2984"/>
                    <a:pt x="5915" y="2957"/>
                  </a:cubicBezTo>
                  <a:cubicBezTo>
                    <a:pt x="5861" y="2930"/>
                    <a:pt x="5808" y="2930"/>
                    <a:pt x="5808" y="2930"/>
                  </a:cubicBezTo>
                  <a:lnTo>
                    <a:pt x="5808" y="2930"/>
                  </a:lnTo>
                  <a:cubicBezTo>
                    <a:pt x="5808" y="2930"/>
                    <a:pt x="5861" y="2957"/>
                    <a:pt x="5915" y="2984"/>
                  </a:cubicBezTo>
                  <a:cubicBezTo>
                    <a:pt x="5969" y="3011"/>
                    <a:pt x="6050" y="3038"/>
                    <a:pt x="6050" y="3038"/>
                  </a:cubicBezTo>
                  <a:cubicBezTo>
                    <a:pt x="6077" y="3065"/>
                    <a:pt x="6184" y="3146"/>
                    <a:pt x="6292" y="3280"/>
                  </a:cubicBezTo>
                  <a:cubicBezTo>
                    <a:pt x="6480" y="3468"/>
                    <a:pt x="6534" y="3522"/>
                    <a:pt x="6560" y="3603"/>
                  </a:cubicBezTo>
                  <a:cubicBezTo>
                    <a:pt x="6587" y="3629"/>
                    <a:pt x="6668" y="3737"/>
                    <a:pt x="6695" y="3791"/>
                  </a:cubicBezTo>
                  <a:cubicBezTo>
                    <a:pt x="6749" y="3845"/>
                    <a:pt x="6775" y="3871"/>
                    <a:pt x="6775" y="3871"/>
                  </a:cubicBezTo>
                  <a:cubicBezTo>
                    <a:pt x="6775" y="3874"/>
                    <a:pt x="6774" y="3875"/>
                    <a:pt x="6772" y="3875"/>
                  </a:cubicBezTo>
                  <a:cubicBezTo>
                    <a:pt x="6747" y="3875"/>
                    <a:pt x="6614" y="3764"/>
                    <a:pt x="6614" y="3764"/>
                  </a:cubicBezTo>
                  <a:cubicBezTo>
                    <a:pt x="6614" y="3737"/>
                    <a:pt x="6587" y="3737"/>
                    <a:pt x="6587" y="3737"/>
                  </a:cubicBezTo>
                  <a:cubicBezTo>
                    <a:pt x="6587" y="3737"/>
                    <a:pt x="6534" y="3683"/>
                    <a:pt x="6480" y="3629"/>
                  </a:cubicBezTo>
                  <a:cubicBezTo>
                    <a:pt x="6426" y="3603"/>
                    <a:pt x="6292" y="3495"/>
                    <a:pt x="6184" y="3414"/>
                  </a:cubicBezTo>
                  <a:cubicBezTo>
                    <a:pt x="5888" y="3172"/>
                    <a:pt x="5781" y="3065"/>
                    <a:pt x="5619" y="2850"/>
                  </a:cubicBezTo>
                  <a:cubicBezTo>
                    <a:pt x="5539" y="2742"/>
                    <a:pt x="5539" y="2742"/>
                    <a:pt x="5512" y="2742"/>
                  </a:cubicBezTo>
                  <a:cubicBezTo>
                    <a:pt x="5512" y="2769"/>
                    <a:pt x="5673" y="2984"/>
                    <a:pt x="5754" y="3065"/>
                  </a:cubicBezTo>
                  <a:cubicBezTo>
                    <a:pt x="5861" y="3146"/>
                    <a:pt x="5996" y="3280"/>
                    <a:pt x="6103" y="3361"/>
                  </a:cubicBezTo>
                  <a:cubicBezTo>
                    <a:pt x="6157" y="3414"/>
                    <a:pt x="6184" y="3441"/>
                    <a:pt x="6184" y="3441"/>
                  </a:cubicBezTo>
                  <a:cubicBezTo>
                    <a:pt x="6184" y="3441"/>
                    <a:pt x="6103" y="3414"/>
                    <a:pt x="5969" y="3361"/>
                  </a:cubicBezTo>
                  <a:cubicBezTo>
                    <a:pt x="5861" y="3334"/>
                    <a:pt x="5781" y="3307"/>
                    <a:pt x="5781" y="3307"/>
                  </a:cubicBezTo>
                  <a:lnTo>
                    <a:pt x="5781" y="3307"/>
                  </a:lnTo>
                  <a:cubicBezTo>
                    <a:pt x="5756" y="3307"/>
                    <a:pt x="6152" y="3471"/>
                    <a:pt x="6227" y="3471"/>
                  </a:cubicBezTo>
                  <a:cubicBezTo>
                    <a:pt x="6232" y="3471"/>
                    <a:pt x="6236" y="3470"/>
                    <a:pt x="6238" y="3468"/>
                  </a:cubicBezTo>
                  <a:cubicBezTo>
                    <a:pt x="6238" y="3468"/>
                    <a:pt x="6372" y="3576"/>
                    <a:pt x="6372" y="3603"/>
                  </a:cubicBezTo>
                  <a:cubicBezTo>
                    <a:pt x="6372" y="3603"/>
                    <a:pt x="6318" y="3576"/>
                    <a:pt x="6211" y="3522"/>
                  </a:cubicBezTo>
                  <a:cubicBezTo>
                    <a:pt x="6090" y="3461"/>
                    <a:pt x="6014" y="3431"/>
                    <a:pt x="5984" y="3431"/>
                  </a:cubicBezTo>
                  <a:cubicBezTo>
                    <a:pt x="5974" y="3431"/>
                    <a:pt x="5969" y="3435"/>
                    <a:pt x="5969" y="3441"/>
                  </a:cubicBezTo>
                  <a:cubicBezTo>
                    <a:pt x="5969" y="3441"/>
                    <a:pt x="6023" y="3468"/>
                    <a:pt x="6077" y="3495"/>
                  </a:cubicBezTo>
                  <a:cubicBezTo>
                    <a:pt x="6157" y="3522"/>
                    <a:pt x="6265" y="3576"/>
                    <a:pt x="6318" y="3603"/>
                  </a:cubicBezTo>
                  <a:cubicBezTo>
                    <a:pt x="6372" y="3629"/>
                    <a:pt x="6426" y="3656"/>
                    <a:pt x="6426" y="3656"/>
                  </a:cubicBezTo>
                  <a:cubicBezTo>
                    <a:pt x="6453" y="3656"/>
                    <a:pt x="6453" y="3656"/>
                    <a:pt x="6480" y="3683"/>
                  </a:cubicBezTo>
                  <a:cubicBezTo>
                    <a:pt x="6487" y="3690"/>
                    <a:pt x="6488" y="3694"/>
                    <a:pt x="6483" y="3694"/>
                  </a:cubicBezTo>
                  <a:cubicBezTo>
                    <a:pt x="6468" y="3694"/>
                    <a:pt x="6402" y="3669"/>
                    <a:pt x="6265" y="3629"/>
                  </a:cubicBezTo>
                  <a:cubicBezTo>
                    <a:pt x="6157" y="3576"/>
                    <a:pt x="6050" y="3549"/>
                    <a:pt x="6050" y="3549"/>
                  </a:cubicBezTo>
                  <a:lnTo>
                    <a:pt x="6050" y="3549"/>
                  </a:lnTo>
                  <a:cubicBezTo>
                    <a:pt x="6050" y="3549"/>
                    <a:pt x="6184" y="3603"/>
                    <a:pt x="6318" y="3656"/>
                  </a:cubicBezTo>
                  <a:lnTo>
                    <a:pt x="6560" y="3764"/>
                  </a:lnTo>
                  <a:lnTo>
                    <a:pt x="6722" y="3871"/>
                  </a:lnTo>
                  <a:cubicBezTo>
                    <a:pt x="6802" y="3952"/>
                    <a:pt x="6883" y="4006"/>
                    <a:pt x="6883" y="4033"/>
                  </a:cubicBezTo>
                  <a:cubicBezTo>
                    <a:pt x="6883" y="4033"/>
                    <a:pt x="6856" y="4033"/>
                    <a:pt x="6802" y="4006"/>
                  </a:cubicBezTo>
                  <a:cubicBezTo>
                    <a:pt x="6722" y="3979"/>
                    <a:pt x="6614" y="3952"/>
                    <a:pt x="6507" y="3925"/>
                  </a:cubicBezTo>
                  <a:cubicBezTo>
                    <a:pt x="6426" y="3898"/>
                    <a:pt x="6292" y="3871"/>
                    <a:pt x="6265" y="3871"/>
                  </a:cubicBezTo>
                  <a:cubicBezTo>
                    <a:pt x="6184" y="3845"/>
                    <a:pt x="6184" y="3818"/>
                    <a:pt x="6184" y="3818"/>
                  </a:cubicBezTo>
                  <a:cubicBezTo>
                    <a:pt x="6211" y="3791"/>
                    <a:pt x="6211" y="3764"/>
                    <a:pt x="6130" y="3710"/>
                  </a:cubicBezTo>
                  <a:cubicBezTo>
                    <a:pt x="5942" y="3629"/>
                    <a:pt x="5619" y="3468"/>
                    <a:pt x="5566" y="3414"/>
                  </a:cubicBezTo>
                  <a:cubicBezTo>
                    <a:pt x="5485" y="3361"/>
                    <a:pt x="5485" y="3334"/>
                    <a:pt x="5485" y="3334"/>
                  </a:cubicBezTo>
                  <a:cubicBezTo>
                    <a:pt x="5512" y="3307"/>
                    <a:pt x="5485" y="3253"/>
                    <a:pt x="5378" y="3172"/>
                  </a:cubicBezTo>
                  <a:cubicBezTo>
                    <a:pt x="5297" y="3092"/>
                    <a:pt x="5243" y="3011"/>
                    <a:pt x="5216" y="2930"/>
                  </a:cubicBezTo>
                  <a:cubicBezTo>
                    <a:pt x="5189" y="2877"/>
                    <a:pt x="5189" y="2877"/>
                    <a:pt x="5216" y="2850"/>
                  </a:cubicBezTo>
                  <a:lnTo>
                    <a:pt x="5216" y="2823"/>
                  </a:lnTo>
                  <a:lnTo>
                    <a:pt x="5324" y="2904"/>
                  </a:lnTo>
                  <a:cubicBezTo>
                    <a:pt x="5404" y="2957"/>
                    <a:pt x="5458" y="2984"/>
                    <a:pt x="5458" y="2984"/>
                  </a:cubicBezTo>
                  <a:cubicBezTo>
                    <a:pt x="5458" y="2957"/>
                    <a:pt x="5404" y="2904"/>
                    <a:pt x="5324" y="2850"/>
                  </a:cubicBezTo>
                  <a:cubicBezTo>
                    <a:pt x="5216" y="2769"/>
                    <a:pt x="5162" y="2715"/>
                    <a:pt x="5189" y="2715"/>
                  </a:cubicBezTo>
                  <a:cubicBezTo>
                    <a:pt x="5189" y="2715"/>
                    <a:pt x="5243" y="2742"/>
                    <a:pt x="5297" y="2796"/>
                  </a:cubicBezTo>
                  <a:cubicBezTo>
                    <a:pt x="5324" y="2823"/>
                    <a:pt x="5378" y="2850"/>
                    <a:pt x="5378" y="2850"/>
                  </a:cubicBezTo>
                  <a:cubicBezTo>
                    <a:pt x="5378" y="2823"/>
                    <a:pt x="5324" y="2796"/>
                    <a:pt x="5270" y="2742"/>
                  </a:cubicBezTo>
                  <a:lnTo>
                    <a:pt x="5162" y="2662"/>
                  </a:lnTo>
                  <a:lnTo>
                    <a:pt x="5136" y="2581"/>
                  </a:lnTo>
                  <a:cubicBezTo>
                    <a:pt x="5136" y="2527"/>
                    <a:pt x="5109" y="2473"/>
                    <a:pt x="5109" y="2447"/>
                  </a:cubicBezTo>
                  <a:cubicBezTo>
                    <a:pt x="5109" y="2407"/>
                    <a:pt x="5123" y="2382"/>
                    <a:pt x="5141" y="2382"/>
                  </a:cubicBezTo>
                  <a:cubicBezTo>
                    <a:pt x="5148" y="2382"/>
                    <a:pt x="5155" y="2386"/>
                    <a:pt x="5162" y="2393"/>
                  </a:cubicBezTo>
                  <a:cubicBezTo>
                    <a:pt x="5162" y="2393"/>
                    <a:pt x="5216" y="2393"/>
                    <a:pt x="5216" y="2366"/>
                  </a:cubicBezTo>
                  <a:cubicBezTo>
                    <a:pt x="5216" y="2366"/>
                    <a:pt x="5189" y="2312"/>
                    <a:pt x="5189" y="2258"/>
                  </a:cubicBezTo>
                  <a:cubicBezTo>
                    <a:pt x="5162" y="2151"/>
                    <a:pt x="5162" y="1748"/>
                    <a:pt x="5162" y="1721"/>
                  </a:cubicBezTo>
                  <a:cubicBezTo>
                    <a:pt x="5162" y="1694"/>
                    <a:pt x="5162" y="1586"/>
                    <a:pt x="5162" y="1586"/>
                  </a:cubicBezTo>
                  <a:cubicBezTo>
                    <a:pt x="5162" y="1586"/>
                    <a:pt x="5189" y="1586"/>
                    <a:pt x="5189" y="1613"/>
                  </a:cubicBezTo>
                  <a:cubicBezTo>
                    <a:pt x="5212" y="1624"/>
                    <a:pt x="5225" y="1631"/>
                    <a:pt x="5234" y="1631"/>
                  </a:cubicBezTo>
                  <a:cubicBezTo>
                    <a:pt x="5248" y="1631"/>
                    <a:pt x="5254" y="1618"/>
                    <a:pt x="5270" y="1586"/>
                  </a:cubicBezTo>
                  <a:cubicBezTo>
                    <a:pt x="5270" y="1559"/>
                    <a:pt x="5270" y="1506"/>
                    <a:pt x="5270" y="1506"/>
                  </a:cubicBezTo>
                  <a:cubicBezTo>
                    <a:pt x="5270" y="1482"/>
                    <a:pt x="5270" y="1312"/>
                    <a:pt x="5270" y="1291"/>
                  </a:cubicBezTo>
                  <a:cubicBezTo>
                    <a:pt x="5270" y="1291"/>
                    <a:pt x="5324" y="1344"/>
                    <a:pt x="5378" y="1398"/>
                  </a:cubicBezTo>
                  <a:cubicBezTo>
                    <a:pt x="5460" y="1480"/>
                    <a:pt x="5495" y="1515"/>
                    <a:pt x="5507" y="1515"/>
                  </a:cubicBezTo>
                  <a:cubicBezTo>
                    <a:pt x="5510" y="1515"/>
                    <a:pt x="5512" y="1512"/>
                    <a:pt x="5512" y="1506"/>
                  </a:cubicBezTo>
                  <a:cubicBezTo>
                    <a:pt x="5512" y="1506"/>
                    <a:pt x="5485" y="1452"/>
                    <a:pt x="5431" y="1398"/>
                  </a:cubicBezTo>
                  <a:cubicBezTo>
                    <a:pt x="5378" y="1371"/>
                    <a:pt x="5324" y="1291"/>
                    <a:pt x="5297" y="1264"/>
                  </a:cubicBezTo>
                  <a:lnTo>
                    <a:pt x="5270" y="1237"/>
                  </a:lnTo>
                  <a:lnTo>
                    <a:pt x="5270" y="1156"/>
                  </a:lnTo>
                  <a:cubicBezTo>
                    <a:pt x="5270" y="1129"/>
                    <a:pt x="5270" y="1075"/>
                    <a:pt x="5270" y="1075"/>
                  </a:cubicBezTo>
                  <a:cubicBezTo>
                    <a:pt x="5270" y="1075"/>
                    <a:pt x="5297" y="1049"/>
                    <a:pt x="5297" y="1049"/>
                  </a:cubicBezTo>
                  <a:cubicBezTo>
                    <a:pt x="5324" y="1049"/>
                    <a:pt x="5351" y="1075"/>
                    <a:pt x="5378" y="1129"/>
                  </a:cubicBezTo>
                  <a:cubicBezTo>
                    <a:pt x="5378" y="1156"/>
                    <a:pt x="5404" y="1156"/>
                    <a:pt x="5404" y="1156"/>
                  </a:cubicBezTo>
                  <a:cubicBezTo>
                    <a:pt x="5404" y="1156"/>
                    <a:pt x="5404" y="1129"/>
                    <a:pt x="5378" y="1075"/>
                  </a:cubicBezTo>
                  <a:cubicBezTo>
                    <a:pt x="5297" y="941"/>
                    <a:pt x="5270" y="834"/>
                    <a:pt x="5270" y="672"/>
                  </a:cubicBezTo>
                  <a:cubicBezTo>
                    <a:pt x="5243" y="511"/>
                    <a:pt x="5216" y="376"/>
                    <a:pt x="5109" y="188"/>
                  </a:cubicBezTo>
                  <a:lnTo>
                    <a:pt x="5055" y="54"/>
                  </a:lnTo>
                  <a:close/>
                  <a:moveTo>
                    <a:pt x="4544" y="4140"/>
                  </a:moveTo>
                  <a:cubicBezTo>
                    <a:pt x="4544" y="4140"/>
                    <a:pt x="4732" y="4194"/>
                    <a:pt x="4759" y="4194"/>
                  </a:cubicBezTo>
                  <a:lnTo>
                    <a:pt x="4652" y="4194"/>
                  </a:lnTo>
                  <a:cubicBezTo>
                    <a:pt x="4598" y="4194"/>
                    <a:pt x="4544" y="4167"/>
                    <a:pt x="4544" y="4167"/>
                  </a:cubicBezTo>
                  <a:cubicBezTo>
                    <a:pt x="4539" y="4173"/>
                    <a:pt x="4529" y="4175"/>
                    <a:pt x="4517" y="4175"/>
                  </a:cubicBezTo>
                  <a:cubicBezTo>
                    <a:pt x="4469" y="4175"/>
                    <a:pt x="4383" y="4140"/>
                    <a:pt x="4383" y="4140"/>
                  </a:cubicBezTo>
                  <a:close/>
                  <a:moveTo>
                    <a:pt x="4463" y="4221"/>
                  </a:moveTo>
                  <a:cubicBezTo>
                    <a:pt x="4517" y="4248"/>
                    <a:pt x="4571" y="4248"/>
                    <a:pt x="4571" y="4248"/>
                  </a:cubicBezTo>
                  <a:cubicBezTo>
                    <a:pt x="4571" y="4240"/>
                    <a:pt x="4576" y="4237"/>
                    <a:pt x="4583" y="4237"/>
                  </a:cubicBezTo>
                  <a:cubicBezTo>
                    <a:pt x="4602" y="4237"/>
                    <a:pt x="4641" y="4256"/>
                    <a:pt x="4679" y="4275"/>
                  </a:cubicBezTo>
                  <a:cubicBezTo>
                    <a:pt x="4732" y="4275"/>
                    <a:pt x="4786" y="4302"/>
                    <a:pt x="4759" y="4302"/>
                  </a:cubicBezTo>
                  <a:cubicBezTo>
                    <a:pt x="4732" y="4302"/>
                    <a:pt x="4679" y="4275"/>
                    <a:pt x="4625" y="4275"/>
                  </a:cubicBezTo>
                  <a:cubicBezTo>
                    <a:pt x="4544" y="4275"/>
                    <a:pt x="4383" y="4221"/>
                    <a:pt x="4383" y="4221"/>
                  </a:cubicBezTo>
                  <a:close/>
                  <a:moveTo>
                    <a:pt x="4705" y="4248"/>
                  </a:moveTo>
                  <a:cubicBezTo>
                    <a:pt x="4705" y="4248"/>
                    <a:pt x="4759" y="4248"/>
                    <a:pt x="4813" y="4275"/>
                  </a:cubicBezTo>
                  <a:cubicBezTo>
                    <a:pt x="4840" y="4275"/>
                    <a:pt x="4894" y="4302"/>
                    <a:pt x="4894" y="4302"/>
                  </a:cubicBezTo>
                  <a:cubicBezTo>
                    <a:pt x="4894" y="4302"/>
                    <a:pt x="4867" y="4302"/>
                    <a:pt x="4813" y="4275"/>
                  </a:cubicBezTo>
                  <a:cubicBezTo>
                    <a:pt x="4759" y="4275"/>
                    <a:pt x="4705" y="4248"/>
                    <a:pt x="4705" y="4248"/>
                  </a:cubicBezTo>
                  <a:close/>
                  <a:moveTo>
                    <a:pt x="5001" y="4302"/>
                  </a:moveTo>
                  <a:cubicBezTo>
                    <a:pt x="5001" y="4302"/>
                    <a:pt x="5028" y="4302"/>
                    <a:pt x="5055" y="4328"/>
                  </a:cubicBezTo>
                  <a:lnTo>
                    <a:pt x="5082" y="4355"/>
                  </a:lnTo>
                  <a:lnTo>
                    <a:pt x="5028" y="4328"/>
                  </a:lnTo>
                  <a:cubicBezTo>
                    <a:pt x="5001" y="4328"/>
                    <a:pt x="5001" y="4302"/>
                    <a:pt x="5001" y="4302"/>
                  </a:cubicBezTo>
                  <a:close/>
                  <a:moveTo>
                    <a:pt x="1990" y="3791"/>
                  </a:moveTo>
                  <a:cubicBezTo>
                    <a:pt x="2205" y="3791"/>
                    <a:pt x="2474" y="3845"/>
                    <a:pt x="2797" y="3925"/>
                  </a:cubicBezTo>
                  <a:cubicBezTo>
                    <a:pt x="2892" y="3944"/>
                    <a:pt x="2973" y="3963"/>
                    <a:pt x="3022" y="3963"/>
                  </a:cubicBezTo>
                  <a:cubicBezTo>
                    <a:pt x="3043" y="3963"/>
                    <a:pt x="3058" y="3960"/>
                    <a:pt x="3065" y="3952"/>
                  </a:cubicBezTo>
                  <a:cubicBezTo>
                    <a:pt x="3065" y="3952"/>
                    <a:pt x="3092" y="3925"/>
                    <a:pt x="3065" y="3898"/>
                  </a:cubicBezTo>
                  <a:cubicBezTo>
                    <a:pt x="3065" y="3871"/>
                    <a:pt x="3065" y="3871"/>
                    <a:pt x="3146" y="3871"/>
                  </a:cubicBezTo>
                  <a:cubicBezTo>
                    <a:pt x="3175" y="3867"/>
                    <a:pt x="3208" y="3864"/>
                    <a:pt x="3243" y="3864"/>
                  </a:cubicBezTo>
                  <a:cubicBezTo>
                    <a:pt x="3411" y="3864"/>
                    <a:pt x="3646" y="3913"/>
                    <a:pt x="3845" y="3979"/>
                  </a:cubicBezTo>
                  <a:cubicBezTo>
                    <a:pt x="4022" y="4018"/>
                    <a:pt x="4070" y="4043"/>
                    <a:pt x="4093" y="4043"/>
                  </a:cubicBezTo>
                  <a:cubicBezTo>
                    <a:pt x="4101" y="4043"/>
                    <a:pt x="4107" y="4040"/>
                    <a:pt x="4114" y="4033"/>
                  </a:cubicBezTo>
                  <a:cubicBezTo>
                    <a:pt x="4125" y="4022"/>
                    <a:pt x="4132" y="4015"/>
                    <a:pt x="4153" y="4015"/>
                  </a:cubicBezTo>
                  <a:cubicBezTo>
                    <a:pt x="4182" y="4015"/>
                    <a:pt x="4241" y="4028"/>
                    <a:pt x="4383" y="4060"/>
                  </a:cubicBezTo>
                  <a:cubicBezTo>
                    <a:pt x="4410" y="4060"/>
                    <a:pt x="4410" y="4086"/>
                    <a:pt x="4410" y="4086"/>
                  </a:cubicBezTo>
                  <a:cubicBezTo>
                    <a:pt x="4410" y="4100"/>
                    <a:pt x="4410" y="4107"/>
                    <a:pt x="4413" y="4107"/>
                  </a:cubicBezTo>
                  <a:cubicBezTo>
                    <a:pt x="4416" y="4107"/>
                    <a:pt x="4423" y="4100"/>
                    <a:pt x="4437" y="4086"/>
                  </a:cubicBezTo>
                  <a:lnTo>
                    <a:pt x="4490" y="4086"/>
                  </a:lnTo>
                  <a:lnTo>
                    <a:pt x="4544" y="4113"/>
                  </a:lnTo>
                  <a:lnTo>
                    <a:pt x="4329" y="4113"/>
                  </a:lnTo>
                  <a:cubicBezTo>
                    <a:pt x="4289" y="4100"/>
                    <a:pt x="4255" y="4093"/>
                    <a:pt x="4232" y="4093"/>
                  </a:cubicBezTo>
                  <a:cubicBezTo>
                    <a:pt x="4208" y="4093"/>
                    <a:pt x="4195" y="4100"/>
                    <a:pt x="4195" y="4113"/>
                  </a:cubicBezTo>
                  <a:cubicBezTo>
                    <a:pt x="4195" y="4113"/>
                    <a:pt x="4248" y="4140"/>
                    <a:pt x="4329" y="4167"/>
                  </a:cubicBezTo>
                  <a:cubicBezTo>
                    <a:pt x="4410" y="4167"/>
                    <a:pt x="4490" y="4194"/>
                    <a:pt x="4490" y="4194"/>
                  </a:cubicBezTo>
                  <a:lnTo>
                    <a:pt x="4248" y="4194"/>
                  </a:lnTo>
                  <a:cubicBezTo>
                    <a:pt x="4222" y="4194"/>
                    <a:pt x="4275" y="4221"/>
                    <a:pt x="4463" y="4275"/>
                  </a:cubicBezTo>
                  <a:cubicBezTo>
                    <a:pt x="4571" y="4328"/>
                    <a:pt x="4679" y="4328"/>
                    <a:pt x="4679" y="4328"/>
                  </a:cubicBezTo>
                  <a:lnTo>
                    <a:pt x="4705" y="4328"/>
                  </a:lnTo>
                  <a:cubicBezTo>
                    <a:pt x="4705" y="4328"/>
                    <a:pt x="4732" y="4355"/>
                    <a:pt x="4786" y="4355"/>
                  </a:cubicBezTo>
                  <a:cubicBezTo>
                    <a:pt x="4813" y="4369"/>
                    <a:pt x="4826" y="4375"/>
                    <a:pt x="4820" y="4375"/>
                  </a:cubicBezTo>
                  <a:cubicBezTo>
                    <a:pt x="4813" y="4375"/>
                    <a:pt x="4786" y="4369"/>
                    <a:pt x="4732" y="4355"/>
                  </a:cubicBezTo>
                  <a:cubicBezTo>
                    <a:pt x="4679" y="4355"/>
                    <a:pt x="4598" y="4328"/>
                    <a:pt x="4571" y="4328"/>
                  </a:cubicBezTo>
                  <a:cubicBezTo>
                    <a:pt x="4517" y="4328"/>
                    <a:pt x="4410" y="4302"/>
                    <a:pt x="4302" y="4248"/>
                  </a:cubicBezTo>
                  <a:cubicBezTo>
                    <a:pt x="4114" y="4194"/>
                    <a:pt x="3738" y="4086"/>
                    <a:pt x="3711" y="4086"/>
                  </a:cubicBezTo>
                  <a:cubicBezTo>
                    <a:pt x="3684" y="4113"/>
                    <a:pt x="3738" y="4113"/>
                    <a:pt x="3845" y="4167"/>
                  </a:cubicBezTo>
                  <a:cubicBezTo>
                    <a:pt x="3926" y="4167"/>
                    <a:pt x="3980" y="4194"/>
                    <a:pt x="3980" y="4194"/>
                  </a:cubicBezTo>
                  <a:cubicBezTo>
                    <a:pt x="3980" y="4221"/>
                    <a:pt x="4006" y="4221"/>
                    <a:pt x="4006" y="4221"/>
                  </a:cubicBezTo>
                  <a:cubicBezTo>
                    <a:pt x="4006" y="4213"/>
                    <a:pt x="4011" y="4210"/>
                    <a:pt x="4020" y="4210"/>
                  </a:cubicBezTo>
                  <a:cubicBezTo>
                    <a:pt x="4043" y="4210"/>
                    <a:pt x="4092" y="4229"/>
                    <a:pt x="4168" y="4248"/>
                  </a:cubicBezTo>
                  <a:cubicBezTo>
                    <a:pt x="4356" y="4302"/>
                    <a:pt x="4356" y="4302"/>
                    <a:pt x="4195" y="4302"/>
                  </a:cubicBezTo>
                  <a:cubicBezTo>
                    <a:pt x="4060" y="4302"/>
                    <a:pt x="4006" y="4275"/>
                    <a:pt x="3926" y="4248"/>
                  </a:cubicBezTo>
                  <a:cubicBezTo>
                    <a:pt x="3872" y="4221"/>
                    <a:pt x="3818" y="4221"/>
                    <a:pt x="3818" y="4221"/>
                  </a:cubicBezTo>
                  <a:lnTo>
                    <a:pt x="3818" y="4221"/>
                  </a:lnTo>
                  <a:cubicBezTo>
                    <a:pt x="3818" y="4248"/>
                    <a:pt x="3845" y="4248"/>
                    <a:pt x="3872" y="4248"/>
                  </a:cubicBezTo>
                  <a:lnTo>
                    <a:pt x="3899" y="4275"/>
                  </a:lnTo>
                  <a:lnTo>
                    <a:pt x="3738" y="4275"/>
                  </a:lnTo>
                  <a:cubicBezTo>
                    <a:pt x="3711" y="4248"/>
                    <a:pt x="3603" y="4221"/>
                    <a:pt x="3469" y="4167"/>
                  </a:cubicBezTo>
                  <a:cubicBezTo>
                    <a:pt x="3292" y="4128"/>
                    <a:pt x="3215" y="4103"/>
                    <a:pt x="3187" y="4103"/>
                  </a:cubicBezTo>
                  <a:cubicBezTo>
                    <a:pt x="3177" y="4103"/>
                    <a:pt x="3173" y="4106"/>
                    <a:pt x="3173" y="4113"/>
                  </a:cubicBezTo>
                  <a:cubicBezTo>
                    <a:pt x="3173" y="4113"/>
                    <a:pt x="3200" y="4113"/>
                    <a:pt x="3254" y="4140"/>
                  </a:cubicBezTo>
                  <a:cubicBezTo>
                    <a:pt x="3415" y="4194"/>
                    <a:pt x="3576" y="4248"/>
                    <a:pt x="3549" y="4248"/>
                  </a:cubicBezTo>
                  <a:cubicBezTo>
                    <a:pt x="3469" y="4221"/>
                    <a:pt x="3254" y="4221"/>
                    <a:pt x="3119" y="4221"/>
                  </a:cubicBezTo>
                  <a:cubicBezTo>
                    <a:pt x="3065" y="4194"/>
                    <a:pt x="2985" y="4194"/>
                    <a:pt x="2931" y="4167"/>
                  </a:cubicBezTo>
                  <a:cubicBezTo>
                    <a:pt x="2877" y="4167"/>
                    <a:pt x="2770" y="4140"/>
                    <a:pt x="2689" y="4113"/>
                  </a:cubicBezTo>
                  <a:cubicBezTo>
                    <a:pt x="2582" y="4086"/>
                    <a:pt x="2447" y="4060"/>
                    <a:pt x="2367" y="4033"/>
                  </a:cubicBezTo>
                  <a:cubicBezTo>
                    <a:pt x="2290" y="4014"/>
                    <a:pt x="2241" y="3995"/>
                    <a:pt x="2229" y="3995"/>
                  </a:cubicBezTo>
                  <a:cubicBezTo>
                    <a:pt x="2223" y="3995"/>
                    <a:pt x="2224" y="3998"/>
                    <a:pt x="2232" y="4006"/>
                  </a:cubicBezTo>
                  <a:cubicBezTo>
                    <a:pt x="2232" y="4006"/>
                    <a:pt x="2393" y="4060"/>
                    <a:pt x="2635" y="4113"/>
                  </a:cubicBezTo>
                  <a:cubicBezTo>
                    <a:pt x="2773" y="4153"/>
                    <a:pt x="2824" y="4178"/>
                    <a:pt x="2821" y="4178"/>
                  </a:cubicBezTo>
                  <a:cubicBezTo>
                    <a:pt x="2820" y="4178"/>
                    <a:pt x="2811" y="4174"/>
                    <a:pt x="2797" y="4167"/>
                  </a:cubicBezTo>
                  <a:lnTo>
                    <a:pt x="2313" y="4167"/>
                  </a:lnTo>
                  <a:cubicBezTo>
                    <a:pt x="2178" y="4140"/>
                    <a:pt x="2098" y="4140"/>
                    <a:pt x="2044" y="4140"/>
                  </a:cubicBezTo>
                  <a:cubicBezTo>
                    <a:pt x="1990" y="4113"/>
                    <a:pt x="1641" y="4033"/>
                    <a:pt x="1560" y="4006"/>
                  </a:cubicBezTo>
                  <a:lnTo>
                    <a:pt x="1479" y="4006"/>
                  </a:lnTo>
                  <a:cubicBezTo>
                    <a:pt x="1479" y="4033"/>
                    <a:pt x="1506" y="4033"/>
                    <a:pt x="1506" y="4033"/>
                  </a:cubicBezTo>
                  <a:cubicBezTo>
                    <a:pt x="1533" y="4033"/>
                    <a:pt x="1909" y="4113"/>
                    <a:pt x="1963" y="4140"/>
                  </a:cubicBezTo>
                  <a:lnTo>
                    <a:pt x="1694" y="4140"/>
                  </a:lnTo>
                  <a:cubicBezTo>
                    <a:pt x="1533" y="4140"/>
                    <a:pt x="1372" y="4113"/>
                    <a:pt x="1372" y="4113"/>
                  </a:cubicBezTo>
                  <a:cubicBezTo>
                    <a:pt x="1372" y="4113"/>
                    <a:pt x="915" y="3979"/>
                    <a:pt x="915" y="3979"/>
                  </a:cubicBezTo>
                  <a:cubicBezTo>
                    <a:pt x="861" y="3979"/>
                    <a:pt x="915" y="4006"/>
                    <a:pt x="1130" y="4060"/>
                  </a:cubicBezTo>
                  <a:cubicBezTo>
                    <a:pt x="1237" y="4086"/>
                    <a:pt x="1345" y="4113"/>
                    <a:pt x="1345" y="4113"/>
                  </a:cubicBezTo>
                  <a:lnTo>
                    <a:pt x="592" y="4113"/>
                  </a:lnTo>
                  <a:cubicBezTo>
                    <a:pt x="270" y="4140"/>
                    <a:pt x="216" y="4140"/>
                    <a:pt x="216" y="4140"/>
                  </a:cubicBezTo>
                  <a:cubicBezTo>
                    <a:pt x="216" y="4140"/>
                    <a:pt x="323" y="4113"/>
                    <a:pt x="458" y="4086"/>
                  </a:cubicBezTo>
                  <a:cubicBezTo>
                    <a:pt x="727" y="4033"/>
                    <a:pt x="727" y="4033"/>
                    <a:pt x="727" y="3979"/>
                  </a:cubicBezTo>
                  <a:cubicBezTo>
                    <a:pt x="727" y="3979"/>
                    <a:pt x="727" y="3952"/>
                    <a:pt x="727" y="3952"/>
                  </a:cubicBezTo>
                  <a:cubicBezTo>
                    <a:pt x="727" y="3952"/>
                    <a:pt x="834" y="3925"/>
                    <a:pt x="969" y="3898"/>
                  </a:cubicBezTo>
                  <a:cubicBezTo>
                    <a:pt x="1184" y="3845"/>
                    <a:pt x="1291" y="3845"/>
                    <a:pt x="1641" y="3845"/>
                  </a:cubicBezTo>
                  <a:lnTo>
                    <a:pt x="1856" y="3845"/>
                  </a:lnTo>
                  <a:cubicBezTo>
                    <a:pt x="1883" y="3818"/>
                    <a:pt x="1883" y="3818"/>
                    <a:pt x="1883" y="3791"/>
                  </a:cubicBezTo>
                  <a:close/>
                  <a:moveTo>
                    <a:pt x="4275" y="4355"/>
                  </a:moveTo>
                  <a:cubicBezTo>
                    <a:pt x="4383" y="4355"/>
                    <a:pt x="4544" y="4355"/>
                    <a:pt x="4544" y="4382"/>
                  </a:cubicBezTo>
                  <a:lnTo>
                    <a:pt x="4248" y="4382"/>
                  </a:lnTo>
                  <a:cubicBezTo>
                    <a:pt x="4222" y="4355"/>
                    <a:pt x="4222" y="4355"/>
                    <a:pt x="4222" y="4355"/>
                  </a:cubicBezTo>
                  <a:close/>
                  <a:moveTo>
                    <a:pt x="4830" y="4335"/>
                  </a:moveTo>
                  <a:cubicBezTo>
                    <a:pt x="4840" y="4335"/>
                    <a:pt x="4853" y="4342"/>
                    <a:pt x="4867" y="4355"/>
                  </a:cubicBezTo>
                  <a:cubicBezTo>
                    <a:pt x="4894" y="4355"/>
                    <a:pt x="4947" y="4355"/>
                    <a:pt x="4947" y="4382"/>
                  </a:cubicBezTo>
                  <a:cubicBezTo>
                    <a:pt x="4947" y="4382"/>
                    <a:pt x="4813" y="4355"/>
                    <a:pt x="4813" y="4355"/>
                  </a:cubicBezTo>
                  <a:cubicBezTo>
                    <a:pt x="4813" y="4342"/>
                    <a:pt x="4820" y="4335"/>
                    <a:pt x="4830" y="4335"/>
                  </a:cubicBezTo>
                  <a:close/>
                  <a:moveTo>
                    <a:pt x="4571" y="4409"/>
                  </a:moveTo>
                  <a:cubicBezTo>
                    <a:pt x="4571" y="4423"/>
                    <a:pt x="4551" y="4429"/>
                    <a:pt x="4531" y="4429"/>
                  </a:cubicBezTo>
                  <a:cubicBezTo>
                    <a:pt x="4511" y="4429"/>
                    <a:pt x="4490" y="4423"/>
                    <a:pt x="4490" y="4409"/>
                  </a:cubicBezTo>
                  <a:close/>
                  <a:moveTo>
                    <a:pt x="4437" y="4409"/>
                  </a:moveTo>
                  <a:cubicBezTo>
                    <a:pt x="4437" y="4409"/>
                    <a:pt x="4437" y="4436"/>
                    <a:pt x="4437" y="4436"/>
                  </a:cubicBezTo>
                  <a:cubicBezTo>
                    <a:pt x="4410" y="4409"/>
                    <a:pt x="4410" y="4409"/>
                    <a:pt x="4437" y="4409"/>
                  </a:cubicBezTo>
                  <a:close/>
                  <a:moveTo>
                    <a:pt x="4275" y="4409"/>
                  </a:moveTo>
                  <a:cubicBezTo>
                    <a:pt x="4356" y="4409"/>
                    <a:pt x="4410" y="4409"/>
                    <a:pt x="4410" y="4436"/>
                  </a:cubicBezTo>
                  <a:lnTo>
                    <a:pt x="4356" y="4436"/>
                  </a:lnTo>
                  <a:cubicBezTo>
                    <a:pt x="4340" y="4428"/>
                    <a:pt x="4327" y="4425"/>
                    <a:pt x="4317" y="4425"/>
                  </a:cubicBezTo>
                  <a:cubicBezTo>
                    <a:pt x="4293" y="4425"/>
                    <a:pt x="4291" y="4444"/>
                    <a:pt x="4329" y="4463"/>
                  </a:cubicBezTo>
                  <a:cubicBezTo>
                    <a:pt x="4222" y="4463"/>
                    <a:pt x="4195" y="4463"/>
                    <a:pt x="4168" y="4436"/>
                  </a:cubicBezTo>
                  <a:lnTo>
                    <a:pt x="4141" y="4436"/>
                  </a:lnTo>
                  <a:cubicBezTo>
                    <a:pt x="4141" y="4436"/>
                    <a:pt x="4195" y="4436"/>
                    <a:pt x="4275" y="4409"/>
                  </a:cubicBezTo>
                  <a:close/>
                  <a:moveTo>
                    <a:pt x="4463" y="4490"/>
                  </a:moveTo>
                  <a:cubicBezTo>
                    <a:pt x="4544" y="4490"/>
                    <a:pt x="4544" y="4517"/>
                    <a:pt x="4490" y="4517"/>
                  </a:cubicBezTo>
                  <a:cubicBezTo>
                    <a:pt x="4437" y="4517"/>
                    <a:pt x="4410" y="4490"/>
                    <a:pt x="4410" y="4490"/>
                  </a:cubicBezTo>
                  <a:close/>
                  <a:moveTo>
                    <a:pt x="4652" y="4490"/>
                  </a:moveTo>
                  <a:cubicBezTo>
                    <a:pt x="4679" y="4490"/>
                    <a:pt x="4732" y="4490"/>
                    <a:pt x="4732" y="4517"/>
                  </a:cubicBezTo>
                  <a:cubicBezTo>
                    <a:pt x="4652" y="4517"/>
                    <a:pt x="4598" y="4490"/>
                    <a:pt x="4598" y="4490"/>
                  </a:cubicBezTo>
                  <a:close/>
                  <a:moveTo>
                    <a:pt x="4302" y="4543"/>
                  </a:moveTo>
                  <a:cubicBezTo>
                    <a:pt x="4329" y="4543"/>
                    <a:pt x="4356" y="4570"/>
                    <a:pt x="4356" y="4570"/>
                  </a:cubicBezTo>
                  <a:lnTo>
                    <a:pt x="4302" y="4570"/>
                  </a:lnTo>
                  <a:cubicBezTo>
                    <a:pt x="4275" y="4570"/>
                    <a:pt x="4275" y="4543"/>
                    <a:pt x="4302" y="4543"/>
                  </a:cubicBezTo>
                  <a:close/>
                  <a:moveTo>
                    <a:pt x="864" y="4174"/>
                  </a:moveTo>
                  <a:cubicBezTo>
                    <a:pt x="982" y="4174"/>
                    <a:pt x="1076" y="4181"/>
                    <a:pt x="1076" y="4194"/>
                  </a:cubicBezTo>
                  <a:cubicBezTo>
                    <a:pt x="1076" y="4194"/>
                    <a:pt x="995" y="4194"/>
                    <a:pt x="888" y="4221"/>
                  </a:cubicBezTo>
                  <a:cubicBezTo>
                    <a:pt x="727" y="4248"/>
                    <a:pt x="673" y="4275"/>
                    <a:pt x="700" y="4275"/>
                  </a:cubicBezTo>
                  <a:cubicBezTo>
                    <a:pt x="700" y="4275"/>
                    <a:pt x="834" y="4248"/>
                    <a:pt x="969" y="4248"/>
                  </a:cubicBezTo>
                  <a:cubicBezTo>
                    <a:pt x="1157" y="4194"/>
                    <a:pt x="1237" y="4194"/>
                    <a:pt x="1372" y="4194"/>
                  </a:cubicBezTo>
                  <a:cubicBezTo>
                    <a:pt x="1533" y="4194"/>
                    <a:pt x="1641" y="4194"/>
                    <a:pt x="1587" y="4221"/>
                  </a:cubicBezTo>
                  <a:cubicBezTo>
                    <a:pt x="1533" y="4221"/>
                    <a:pt x="1264" y="4302"/>
                    <a:pt x="1237" y="4302"/>
                  </a:cubicBezTo>
                  <a:cubicBezTo>
                    <a:pt x="1237" y="4302"/>
                    <a:pt x="1237" y="4328"/>
                    <a:pt x="1237" y="4328"/>
                  </a:cubicBezTo>
                  <a:cubicBezTo>
                    <a:pt x="1237" y="4328"/>
                    <a:pt x="1318" y="4302"/>
                    <a:pt x="1426" y="4275"/>
                  </a:cubicBezTo>
                  <a:cubicBezTo>
                    <a:pt x="1721" y="4194"/>
                    <a:pt x="1802" y="4194"/>
                    <a:pt x="2017" y="4194"/>
                  </a:cubicBezTo>
                  <a:cubicBezTo>
                    <a:pt x="2098" y="4221"/>
                    <a:pt x="2178" y="4221"/>
                    <a:pt x="2178" y="4221"/>
                  </a:cubicBezTo>
                  <a:cubicBezTo>
                    <a:pt x="2178" y="4221"/>
                    <a:pt x="2151" y="4221"/>
                    <a:pt x="2098" y="4248"/>
                  </a:cubicBezTo>
                  <a:cubicBezTo>
                    <a:pt x="1990" y="4275"/>
                    <a:pt x="1748" y="4382"/>
                    <a:pt x="1775" y="4382"/>
                  </a:cubicBezTo>
                  <a:cubicBezTo>
                    <a:pt x="1775" y="4382"/>
                    <a:pt x="1802" y="4382"/>
                    <a:pt x="1829" y="4355"/>
                  </a:cubicBezTo>
                  <a:cubicBezTo>
                    <a:pt x="2044" y="4275"/>
                    <a:pt x="2259" y="4221"/>
                    <a:pt x="2474" y="4221"/>
                  </a:cubicBezTo>
                  <a:cubicBezTo>
                    <a:pt x="2582" y="4221"/>
                    <a:pt x="3039" y="4275"/>
                    <a:pt x="2985" y="4275"/>
                  </a:cubicBezTo>
                  <a:lnTo>
                    <a:pt x="2877" y="4275"/>
                  </a:lnTo>
                  <a:cubicBezTo>
                    <a:pt x="2689" y="4302"/>
                    <a:pt x="2286" y="4382"/>
                    <a:pt x="2286" y="4409"/>
                  </a:cubicBezTo>
                  <a:cubicBezTo>
                    <a:pt x="2272" y="4423"/>
                    <a:pt x="2272" y="4429"/>
                    <a:pt x="2289" y="4429"/>
                  </a:cubicBezTo>
                  <a:cubicBezTo>
                    <a:pt x="2306" y="4429"/>
                    <a:pt x="2340" y="4423"/>
                    <a:pt x="2393" y="4409"/>
                  </a:cubicBezTo>
                  <a:cubicBezTo>
                    <a:pt x="2608" y="4328"/>
                    <a:pt x="2904" y="4302"/>
                    <a:pt x="3119" y="4275"/>
                  </a:cubicBezTo>
                  <a:cubicBezTo>
                    <a:pt x="3227" y="4275"/>
                    <a:pt x="3657" y="4302"/>
                    <a:pt x="3657" y="4328"/>
                  </a:cubicBezTo>
                  <a:lnTo>
                    <a:pt x="3603" y="4328"/>
                  </a:lnTo>
                  <a:cubicBezTo>
                    <a:pt x="3281" y="4382"/>
                    <a:pt x="2904" y="4436"/>
                    <a:pt x="2904" y="4436"/>
                  </a:cubicBezTo>
                  <a:cubicBezTo>
                    <a:pt x="2891" y="4449"/>
                    <a:pt x="2897" y="4456"/>
                    <a:pt x="2914" y="4456"/>
                  </a:cubicBezTo>
                  <a:cubicBezTo>
                    <a:pt x="2931" y="4456"/>
                    <a:pt x="2958" y="4449"/>
                    <a:pt x="2985" y="4436"/>
                  </a:cubicBezTo>
                  <a:cubicBezTo>
                    <a:pt x="3173" y="4409"/>
                    <a:pt x="3711" y="4328"/>
                    <a:pt x="3791" y="4328"/>
                  </a:cubicBezTo>
                  <a:cubicBezTo>
                    <a:pt x="3899" y="4328"/>
                    <a:pt x="4114" y="4355"/>
                    <a:pt x="4168" y="4382"/>
                  </a:cubicBezTo>
                  <a:cubicBezTo>
                    <a:pt x="4248" y="4409"/>
                    <a:pt x="4222" y="4409"/>
                    <a:pt x="4141" y="4409"/>
                  </a:cubicBezTo>
                  <a:cubicBezTo>
                    <a:pt x="4087" y="4409"/>
                    <a:pt x="4033" y="4409"/>
                    <a:pt x="3953" y="4382"/>
                  </a:cubicBezTo>
                  <a:cubicBezTo>
                    <a:pt x="3921" y="4374"/>
                    <a:pt x="3897" y="4371"/>
                    <a:pt x="3880" y="4371"/>
                  </a:cubicBezTo>
                  <a:cubicBezTo>
                    <a:pt x="3841" y="4371"/>
                    <a:pt x="3850" y="4390"/>
                    <a:pt x="3926" y="4409"/>
                  </a:cubicBezTo>
                  <a:cubicBezTo>
                    <a:pt x="3980" y="4409"/>
                    <a:pt x="3980" y="4436"/>
                    <a:pt x="3980" y="4436"/>
                  </a:cubicBezTo>
                  <a:cubicBezTo>
                    <a:pt x="3953" y="4436"/>
                    <a:pt x="3899" y="4436"/>
                    <a:pt x="3872" y="4409"/>
                  </a:cubicBezTo>
                  <a:cubicBezTo>
                    <a:pt x="3848" y="4401"/>
                    <a:pt x="3827" y="4398"/>
                    <a:pt x="3811" y="4398"/>
                  </a:cubicBezTo>
                  <a:cubicBezTo>
                    <a:pt x="3771" y="4398"/>
                    <a:pt x="3761" y="4417"/>
                    <a:pt x="3818" y="4436"/>
                  </a:cubicBezTo>
                  <a:lnTo>
                    <a:pt x="3872" y="4463"/>
                  </a:lnTo>
                  <a:lnTo>
                    <a:pt x="3764" y="4463"/>
                  </a:lnTo>
                  <a:cubicBezTo>
                    <a:pt x="3764" y="4490"/>
                    <a:pt x="3738" y="4490"/>
                    <a:pt x="3738" y="4490"/>
                  </a:cubicBezTo>
                  <a:cubicBezTo>
                    <a:pt x="3738" y="4503"/>
                    <a:pt x="3744" y="4510"/>
                    <a:pt x="3761" y="4510"/>
                  </a:cubicBezTo>
                  <a:cubicBezTo>
                    <a:pt x="3778" y="4510"/>
                    <a:pt x="3805" y="4503"/>
                    <a:pt x="3845" y="4490"/>
                  </a:cubicBezTo>
                  <a:cubicBezTo>
                    <a:pt x="3885" y="4476"/>
                    <a:pt x="3912" y="4470"/>
                    <a:pt x="3936" y="4470"/>
                  </a:cubicBezTo>
                  <a:cubicBezTo>
                    <a:pt x="3959" y="4470"/>
                    <a:pt x="3980" y="4476"/>
                    <a:pt x="4006" y="4490"/>
                  </a:cubicBezTo>
                  <a:lnTo>
                    <a:pt x="4033" y="4490"/>
                  </a:lnTo>
                  <a:cubicBezTo>
                    <a:pt x="4033" y="4490"/>
                    <a:pt x="4033" y="4463"/>
                    <a:pt x="4006" y="4463"/>
                  </a:cubicBezTo>
                  <a:cubicBezTo>
                    <a:pt x="4015" y="4454"/>
                    <a:pt x="4024" y="4451"/>
                    <a:pt x="4034" y="4451"/>
                  </a:cubicBezTo>
                  <a:cubicBezTo>
                    <a:pt x="4054" y="4451"/>
                    <a:pt x="4078" y="4463"/>
                    <a:pt x="4114" y="4463"/>
                  </a:cubicBezTo>
                  <a:cubicBezTo>
                    <a:pt x="4168" y="4463"/>
                    <a:pt x="4195" y="4490"/>
                    <a:pt x="4195" y="4490"/>
                  </a:cubicBezTo>
                  <a:cubicBezTo>
                    <a:pt x="4200" y="4484"/>
                    <a:pt x="4211" y="4482"/>
                    <a:pt x="4225" y="4482"/>
                  </a:cubicBezTo>
                  <a:cubicBezTo>
                    <a:pt x="4280" y="4482"/>
                    <a:pt x="4383" y="4517"/>
                    <a:pt x="4383" y="4517"/>
                  </a:cubicBezTo>
                  <a:cubicBezTo>
                    <a:pt x="4356" y="4517"/>
                    <a:pt x="4302" y="4517"/>
                    <a:pt x="4222" y="4490"/>
                  </a:cubicBezTo>
                  <a:lnTo>
                    <a:pt x="4141" y="4490"/>
                  </a:lnTo>
                  <a:cubicBezTo>
                    <a:pt x="4114" y="4490"/>
                    <a:pt x="4141" y="4517"/>
                    <a:pt x="4168" y="4517"/>
                  </a:cubicBezTo>
                  <a:cubicBezTo>
                    <a:pt x="4168" y="4526"/>
                    <a:pt x="4162" y="4529"/>
                    <a:pt x="4152" y="4529"/>
                  </a:cubicBezTo>
                  <a:cubicBezTo>
                    <a:pt x="4132" y="4529"/>
                    <a:pt x="4096" y="4517"/>
                    <a:pt x="4060" y="4517"/>
                  </a:cubicBezTo>
                  <a:lnTo>
                    <a:pt x="3980" y="4517"/>
                  </a:lnTo>
                  <a:cubicBezTo>
                    <a:pt x="3980" y="4517"/>
                    <a:pt x="3980" y="4517"/>
                    <a:pt x="3980" y="4543"/>
                  </a:cubicBezTo>
                  <a:lnTo>
                    <a:pt x="4087" y="4543"/>
                  </a:lnTo>
                  <a:cubicBezTo>
                    <a:pt x="4109" y="4554"/>
                    <a:pt x="4130" y="4561"/>
                    <a:pt x="4148" y="4565"/>
                  </a:cubicBezTo>
                  <a:lnTo>
                    <a:pt x="4148" y="4565"/>
                  </a:lnTo>
                  <a:cubicBezTo>
                    <a:pt x="4117" y="4561"/>
                    <a:pt x="4066" y="4554"/>
                    <a:pt x="3980" y="4543"/>
                  </a:cubicBezTo>
                  <a:cubicBezTo>
                    <a:pt x="3872" y="4543"/>
                    <a:pt x="3791" y="4517"/>
                    <a:pt x="3791" y="4517"/>
                  </a:cubicBezTo>
                  <a:lnTo>
                    <a:pt x="3791" y="4517"/>
                  </a:lnTo>
                  <a:cubicBezTo>
                    <a:pt x="3764" y="4543"/>
                    <a:pt x="3818" y="4543"/>
                    <a:pt x="3953" y="4570"/>
                  </a:cubicBezTo>
                  <a:cubicBezTo>
                    <a:pt x="4033" y="4570"/>
                    <a:pt x="4087" y="4597"/>
                    <a:pt x="4087" y="4597"/>
                  </a:cubicBezTo>
                  <a:cubicBezTo>
                    <a:pt x="4087" y="4597"/>
                    <a:pt x="4006" y="4597"/>
                    <a:pt x="3872" y="4570"/>
                  </a:cubicBezTo>
                  <a:lnTo>
                    <a:pt x="3738" y="4570"/>
                  </a:lnTo>
                  <a:cubicBezTo>
                    <a:pt x="3738" y="4570"/>
                    <a:pt x="3764" y="4570"/>
                    <a:pt x="3791" y="4597"/>
                  </a:cubicBezTo>
                  <a:lnTo>
                    <a:pt x="3684" y="4597"/>
                  </a:lnTo>
                  <a:cubicBezTo>
                    <a:pt x="3496" y="4597"/>
                    <a:pt x="3496" y="4597"/>
                    <a:pt x="3496" y="4570"/>
                  </a:cubicBezTo>
                  <a:cubicBezTo>
                    <a:pt x="3469" y="4543"/>
                    <a:pt x="3469" y="4543"/>
                    <a:pt x="3254" y="4543"/>
                  </a:cubicBezTo>
                  <a:cubicBezTo>
                    <a:pt x="3173" y="4557"/>
                    <a:pt x="3126" y="4564"/>
                    <a:pt x="3062" y="4564"/>
                  </a:cubicBezTo>
                  <a:cubicBezTo>
                    <a:pt x="2998" y="4564"/>
                    <a:pt x="2918" y="4557"/>
                    <a:pt x="2770" y="4543"/>
                  </a:cubicBezTo>
                  <a:cubicBezTo>
                    <a:pt x="2635" y="4543"/>
                    <a:pt x="2528" y="4543"/>
                    <a:pt x="2528" y="4517"/>
                  </a:cubicBezTo>
                  <a:cubicBezTo>
                    <a:pt x="2528" y="4517"/>
                    <a:pt x="2528" y="4517"/>
                    <a:pt x="2501" y="4490"/>
                  </a:cubicBezTo>
                  <a:lnTo>
                    <a:pt x="2125" y="4490"/>
                  </a:lnTo>
                  <a:cubicBezTo>
                    <a:pt x="1748" y="4490"/>
                    <a:pt x="1748" y="4490"/>
                    <a:pt x="1721" y="4463"/>
                  </a:cubicBezTo>
                  <a:cubicBezTo>
                    <a:pt x="1721" y="4436"/>
                    <a:pt x="1694" y="4436"/>
                    <a:pt x="1587" y="4409"/>
                  </a:cubicBezTo>
                  <a:cubicBezTo>
                    <a:pt x="1506" y="4409"/>
                    <a:pt x="1345" y="4382"/>
                    <a:pt x="1237" y="4355"/>
                  </a:cubicBezTo>
                  <a:cubicBezTo>
                    <a:pt x="942" y="4328"/>
                    <a:pt x="538" y="4275"/>
                    <a:pt x="377" y="4248"/>
                  </a:cubicBezTo>
                  <a:cubicBezTo>
                    <a:pt x="323" y="4221"/>
                    <a:pt x="243" y="4194"/>
                    <a:pt x="243" y="4194"/>
                  </a:cubicBezTo>
                  <a:lnTo>
                    <a:pt x="512" y="4194"/>
                  </a:lnTo>
                  <a:cubicBezTo>
                    <a:pt x="606" y="4181"/>
                    <a:pt x="747" y="4174"/>
                    <a:pt x="864" y="4174"/>
                  </a:cubicBezTo>
                  <a:close/>
                  <a:moveTo>
                    <a:pt x="7391" y="4432"/>
                  </a:moveTo>
                  <a:lnTo>
                    <a:pt x="7391" y="4432"/>
                  </a:lnTo>
                  <a:cubicBezTo>
                    <a:pt x="7358" y="4439"/>
                    <a:pt x="7314" y="4449"/>
                    <a:pt x="7259" y="4463"/>
                  </a:cubicBezTo>
                  <a:cubicBezTo>
                    <a:pt x="6991" y="4490"/>
                    <a:pt x="6399" y="4624"/>
                    <a:pt x="6238" y="4678"/>
                  </a:cubicBezTo>
                  <a:cubicBezTo>
                    <a:pt x="6171" y="4691"/>
                    <a:pt x="6130" y="4698"/>
                    <a:pt x="6120" y="4698"/>
                  </a:cubicBezTo>
                  <a:cubicBezTo>
                    <a:pt x="6110" y="4698"/>
                    <a:pt x="6130" y="4691"/>
                    <a:pt x="6184" y="4678"/>
                  </a:cubicBezTo>
                  <a:cubicBezTo>
                    <a:pt x="6372" y="4624"/>
                    <a:pt x="7125" y="4463"/>
                    <a:pt x="7367" y="4436"/>
                  </a:cubicBezTo>
                  <a:cubicBezTo>
                    <a:pt x="7376" y="4435"/>
                    <a:pt x="7384" y="4433"/>
                    <a:pt x="7391" y="4432"/>
                  </a:cubicBezTo>
                  <a:close/>
                  <a:moveTo>
                    <a:pt x="5243" y="4678"/>
                  </a:moveTo>
                  <a:cubicBezTo>
                    <a:pt x="5351" y="4678"/>
                    <a:pt x="5378" y="4705"/>
                    <a:pt x="5297" y="4705"/>
                  </a:cubicBezTo>
                  <a:cubicBezTo>
                    <a:pt x="5243" y="4705"/>
                    <a:pt x="5189" y="4678"/>
                    <a:pt x="5189" y="4678"/>
                  </a:cubicBezTo>
                  <a:close/>
                  <a:moveTo>
                    <a:pt x="5001" y="4732"/>
                  </a:moveTo>
                  <a:cubicBezTo>
                    <a:pt x="5055" y="4732"/>
                    <a:pt x="5109" y="4732"/>
                    <a:pt x="5055" y="4759"/>
                  </a:cubicBezTo>
                  <a:lnTo>
                    <a:pt x="4947" y="4759"/>
                  </a:lnTo>
                  <a:cubicBezTo>
                    <a:pt x="4947" y="4759"/>
                    <a:pt x="4974" y="4759"/>
                    <a:pt x="5001" y="4732"/>
                  </a:cubicBezTo>
                  <a:close/>
                  <a:moveTo>
                    <a:pt x="5297" y="4759"/>
                  </a:moveTo>
                  <a:cubicBezTo>
                    <a:pt x="5297" y="4785"/>
                    <a:pt x="5270" y="4785"/>
                    <a:pt x="5243" y="4785"/>
                  </a:cubicBezTo>
                  <a:cubicBezTo>
                    <a:pt x="5216" y="4785"/>
                    <a:pt x="5216" y="4759"/>
                    <a:pt x="5216" y="4759"/>
                  </a:cubicBezTo>
                  <a:close/>
                  <a:moveTo>
                    <a:pt x="8120" y="4785"/>
                  </a:moveTo>
                  <a:cubicBezTo>
                    <a:pt x="8137" y="4785"/>
                    <a:pt x="8132" y="4785"/>
                    <a:pt x="8110" y="4793"/>
                  </a:cubicBezTo>
                  <a:lnTo>
                    <a:pt x="8110" y="4793"/>
                  </a:lnTo>
                  <a:cubicBezTo>
                    <a:pt x="8114" y="4791"/>
                    <a:pt x="8117" y="4788"/>
                    <a:pt x="8120" y="4785"/>
                  </a:cubicBezTo>
                  <a:close/>
                  <a:moveTo>
                    <a:pt x="5189" y="4785"/>
                  </a:moveTo>
                  <a:cubicBezTo>
                    <a:pt x="5297" y="4785"/>
                    <a:pt x="5216" y="4812"/>
                    <a:pt x="5082" y="4812"/>
                  </a:cubicBezTo>
                  <a:lnTo>
                    <a:pt x="4947" y="4812"/>
                  </a:lnTo>
                  <a:cubicBezTo>
                    <a:pt x="4947" y="4812"/>
                    <a:pt x="4974" y="4812"/>
                    <a:pt x="5001" y="4785"/>
                  </a:cubicBezTo>
                  <a:close/>
                  <a:moveTo>
                    <a:pt x="7878" y="4705"/>
                  </a:moveTo>
                  <a:cubicBezTo>
                    <a:pt x="7931" y="4705"/>
                    <a:pt x="7985" y="4732"/>
                    <a:pt x="7931" y="4732"/>
                  </a:cubicBezTo>
                  <a:cubicBezTo>
                    <a:pt x="7931" y="4745"/>
                    <a:pt x="7911" y="4752"/>
                    <a:pt x="7895" y="4752"/>
                  </a:cubicBezTo>
                  <a:cubicBezTo>
                    <a:pt x="7878" y="4752"/>
                    <a:pt x="7864" y="4745"/>
                    <a:pt x="7878" y="4732"/>
                  </a:cubicBezTo>
                  <a:lnTo>
                    <a:pt x="7878" y="4732"/>
                  </a:lnTo>
                  <a:cubicBezTo>
                    <a:pt x="7878" y="4732"/>
                    <a:pt x="7851" y="4732"/>
                    <a:pt x="7797" y="4759"/>
                  </a:cubicBezTo>
                  <a:cubicBezTo>
                    <a:pt x="7716" y="4812"/>
                    <a:pt x="7690" y="4812"/>
                    <a:pt x="7663" y="4812"/>
                  </a:cubicBezTo>
                  <a:cubicBezTo>
                    <a:pt x="7663" y="4812"/>
                    <a:pt x="7690" y="4785"/>
                    <a:pt x="7690" y="4785"/>
                  </a:cubicBezTo>
                  <a:cubicBezTo>
                    <a:pt x="7716" y="4785"/>
                    <a:pt x="7743" y="4759"/>
                    <a:pt x="7743" y="4759"/>
                  </a:cubicBezTo>
                  <a:cubicBezTo>
                    <a:pt x="7770" y="4732"/>
                    <a:pt x="7797" y="4732"/>
                    <a:pt x="7878" y="4705"/>
                  </a:cubicBezTo>
                  <a:close/>
                  <a:moveTo>
                    <a:pt x="4830" y="4792"/>
                  </a:moveTo>
                  <a:cubicBezTo>
                    <a:pt x="4880" y="4792"/>
                    <a:pt x="4920" y="4799"/>
                    <a:pt x="4920" y="4812"/>
                  </a:cubicBezTo>
                  <a:lnTo>
                    <a:pt x="4894" y="4812"/>
                  </a:lnTo>
                  <a:cubicBezTo>
                    <a:pt x="4867" y="4812"/>
                    <a:pt x="4867" y="4812"/>
                    <a:pt x="4867" y="4839"/>
                  </a:cubicBezTo>
                  <a:lnTo>
                    <a:pt x="4732" y="4839"/>
                  </a:lnTo>
                  <a:cubicBezTo>
                    <a:pt x="4786" y="4812"/>
                    <a:pt x="4759" y="4812"/>
                    <a:pt x="4705" y="4812"/>
                  </a:cubicBezTo>
                  <a:cubicBezTo>
                    <a:pt x="4679" y="4821"/>
                    <a:pt x="4661" y="4824"/>
                    <a:pt x="4651" y="4824"/>
                  </a:cubicBezTo>
                  <a:cubicBezTo>
                    <a:pt x="4631" y="4824"/>
                    <a:pt x="4643" y="4812"/>
                    <a:pt x="4679" y="4812"/>
                  </a:cubicBezTo>
                  <a:cubicBezTo>
                    <a:pt x="4719" y="4799"/>
                    <a:pt x="4779" y="4792"/>
                    <a:pt x="4830" y="4792"/>
                  </a:cubicBezTo>
                  <a:close/>
                  <a:moveTo>
                    <a:pt x="7797" y="4812"/>
                  </a:moveTo>
                  <a:cubicBezTo>
                    <a:pt x="7797" y="4812"/>
                    <a:pt x="7797" y="4812"/>
                    <a:pt x="7770" y="4839"/>
                  </a:cubicBezTo>
                  <a:lnTo>
                    <a:pt x="7743" y="4839"/>
                  </a:lnTo>
                  <a:cubicBezTo>
                    <a:pt x="7743" y="4812"/>
                    <a:pt x="7770" y="4812"/>
                    <a:pt x="7797" y="4812"/>
                  </a:cubicBezTo>
                  <a:close/>
                  <a:moveTo>
                    <a:pt x="8066" y="4812"/>
                  </a:moveTo>
                  <a:cubicBezTo>
                    <a:pt x="8012" y="4839"/>
                    <a:pt x="8012" y="4839"/>
                    <a:pt x="8012" y="4839"/>
                  </a:cubicBezTo>
                  <a:cubicBezTo>
                    <a:pt x="8026" y="4826"/>
                    <a:pt x="8046" y="4819"/>
                    <a:pt x="8066" y="4812"/>
                  </a:cubicBezTo>
                  <a:close/>
                  <a:moveTo>
                    <a:pt x="7733" y="4721"/>
                  </a:moveTo>
                  <a:cubicBezTo>
                    <a:pt x="7736" y="4721"/>
                    <a:pt x="7731" y="4724"/>
                    <a:pt x="7716" y="4732"/>
                  </a:cubicBezTo>
                  <a:cubicBezTo>
                    <a:pt x="7692" y="4756"/>
                    <a:pt x="7541" y="4844"/>
                    <a:pt x="7527" y="4844"/>
                  </a:cubicBezTo>
                  <a:cubicBezTo>
                    <a:pt x="7525" y="4844"/>
                    <a:pt x="7525" y="4842"/>
                    <a:pt x="7528" y="4839"/>
                  </a:cubicBezTo>
                  <a:cubicBezTo>
                    <a:pt x="7528" y="4839"/>
                    <a:pt x="7555" y="4812"/>
                    <a:pt x="7609" y="4785"/>
                  </a:cubicBezTo>
                  <a:cubicBezTo>
                    <a:pt x="7668" y="4746"/>
                    <a:pt x="7727" y="4721"/>
                    <a:pt x="7733" y="4721"/>
                  </a:cubicBezTo>
                  <a:close/>
                  <a:moveTo>
                    <a:pt x="5001" y="4839"/>
                  </a:moveTo>
                  <a:cubicBezTo>
                    <a:pt x="5028" y="4839"/>
                    <a:pt x="5028" y="4866"/>
                    <a:pt x="5001" y="4866"/>
                  </a:cubicBezTo>
                  <a:cubicBezTo>
                    <a:pt x="4974" y="4866"/>
                    <a:pt x="4974" y="4866"/>
                    <a:pt x="4974" y="4839"/>
                  </a:cubicBezTo>
                  <a:close/>
                  <a:moveTo>
                    <a:pt x="4679" y="4866"/>
                  </a:moveTo>
                  <a:cubicBezTo>
                    <a:pt x="4759" y="4866"/>
                    <a:pt x="4813" y="4866"/>
                    <a:pt x="4813" y="4893"/>
                  </a:cubicBezTo>
                  <a:lnTo>
                    <a:pt x="4544" y="4893"/>
                  </a:lnTo>
                  <a:cubicBezTo>
                    <a:pt x="4544" y="4893"/>
                    <a:pt x="4598" y="4866"/>
                    <a:pt x="4679" y="4866"/>
                  </a:cubicBezTo>
                  <a:close/>
                  <a:moveTo>
                    <a:pt x="4410" y="4866"/>
                  </a:moveTo>
                  <a:cubicBezTo>
                    <a:pt x="4490" y="4866"/>
                    <a:pt x="4490" y="4866"/>
                    <a:pt x="4463" y="4893"/>
                  </a:cubicBezTo>
                  <a:cubicBezTo>
                    <a:pt x="4446" y="4893"/>
                    <a:pt x="4428" y="4905"/>
                    <a:pt x="4402" y="4905"/>
                  </a:cubicBezTo>
                  <a:cubicBezTo>
                    <a:pt x="4389" y="4905"/>
                    <a:pt x="4374" y="4902"/>
                    <a:pt x="4356" y="4893"/>
                  </a:cubicBezTo>
                  <a:lnTo>
                    <a:pt x="4302" y="4893"/>
                  </a:lnTo>
                  <a:cubicBezTo>
                    <a:pt x="4302" y="4866"/>
                    <a:pt x="4356" y="4866"/>
                    <a:pt x="4410" y="4866"/>
                  </a:cubicBezTo>
                  <a:close/>
                  <a:moveTo>
                    <a:pt x="4625" y="4920"/>
                  </a:moveTo>
                  <a:cubicBezTo>
                    <a:pt x="4732" y="4920"/>
                    <a:pt x="4732" y="4920"/>
                    <a:pt x="4679" y="4947"/>
                  </a:cubicBezTo>
                  <a:lnTo>
                    <a:pt x="4544" y="4947"/>
                  </a:lnTo>
                  <a:cubicBezTo>
                    <a:pt x="4544" y="4920"/>
                    <a:pt x="4571" y="4920"/>
                    <a:pt x="4625" y="4920"/>
                  </a:cubicBezTo>
                  <a:close/>
                  <a:moveTo>
                    <a:pt x="4598" y="4543"/>
                  </a:moveTo>
                  <a:cubicBezTo>
                    <a:pt x="4759" y="4543"/>
                    <a:pt x="4867" y="4570"/>
                    <a:pt x="4867" y="4570"/>
                  </a:cubicBezTo>
                  <a:cubicBezTo>
                    <a:pt x="4867" y="4597"/>
                    <a:pt x="4867" y="4597"/>
                    <a:pt x="5136" y="4624"/>
                  </a:cubicBezTo>
                  <a:cubicBezTo>
                    <a:pt x="5270" y="4624"/>
                    <a:pt x="5404" y="4651"/>
                    <a:pt x="5404" y="4651"/>
                  </a:cubicBezTo>
                  <a:cubicBezTo>
                    <a:pt x="5412" y="4659"/>
                    <a:pt x="5416" y="4662"/>
                    <a:pt x="5409" y="4662"/>
                  </a:cubicBezTo>
                  <a:cubicBezTo>
                    <a:pt x="5392" y="4662"/>
                    <a:pt x="5318" y="4643"/>
                    <a:pt x="5109" y="4624"/>
                  </a:cubicBezTo>
                  <a:lnTo>
                    <a:pt x="4894" y="4624"/>
                  </a:lnTo>
                  <a:cubicBezTo>
                    <a:pt x="4894" y="4624"/>
                    <a:pt x="4894" y="4624"/>
                    <a:pt x="4920" y="4651"/>
                  </a:cubicBezTo>
                  <a:lnTo>
                    <a:pt x="4867" y="4651"/>
                  </a:lnTo>
                  <a:cubicBezTo>
                    <a:pt x="4786" y="4624"/>
                    <a:pt x="4759" y="4624"/>
                    <a:pt x="4840" y="4624"/>
                  </a:cubicBezTo>
                  <a:lnTo>
                    <a:pt x="4867" y="4624"/>
                  </a:lnTo>
                  <a:cubicBezTo>
                    <a:pt x="4867" y="4611"/>
                    <a:pt x="4826" y="4604"/>
                    <a:pt x="4766" y="4604"/>
                  </a:cubicBezTo>
                  <a:cubicBezTo>
                    <a:pt x="4705" y="4604"/>
                    <a:pt x="4625" y="4611"/>
                    <a:pt x="4544" y="4624"/>
                  </a:cubicBezTo>
                  <a:cubicBezTo>
                    <a:pt x="4410" y="4624"/>
                    <a:pt x="4410" y="4624"/>
                    <a:pt x="4410" y="4651"/>
                  </a:cubicBezTo>
                  <a:lnTo>
                    <a:pt x="4517" y="4651"/>
                  </a:lnTo>
                  <a:cubicBezTo>
                    <a:pt x="4535" y="4642"/>
                    <a:pt x="4559" y="4639"/>
                    <a:pt x="4585" y="4639"/>
                  </a:cubicBezTo>
                  <a:cubicBezTo>
                    <a:pt x="4637" y="4639"/>
                    <a:pt x="4696" y="4651"/>
                    <a:pt x="4732" y="4651"/>
                  </a:cubicBezTo>
                  <a:cubicBezTo>
                    <a:pt x="4786" y="4651"/>
                    <a:pt x="4894" y="4678"/>
                    <a:pt x="4974" y="4678"/>
                  </a:cubicBezTo>
                  <a:cubicBezTo>
                    <a:pt x="5136" y="4678"/>
                    <a:pt x="5162" y="4705"/>
                    <a:pt x="5055" y="4705"/>
                  </a:cubicBezTo>
                  <a:lnTo>
                    <a:pt x="5001" y="4705"/>
                  </a:lnTo>
                  <a:cubicBezTo>
                    <a:pt x="5001" y="4705"/>
                    <a:pt x="4867" y="4705"/>
                    <a:pt x="4759" y="4678"/>
                  </a:cubicBezTo>
                  <a:lnTo>
                    <a:pt x="4437" y="4678"/>
                  </a:lnTo>
                  <a:cubicBezTo>
                    <a:pt x="4329" y="4678"/>
                    <a:pt x="4329" y="4678"/>
                    <a:pt x="4329" y="4705"/>
                  </a:cubicBezTo>
                  <a:lnTo>
                    <a:pt x="4383" y="4705"/>
                  </a:lnTo>
                  <a:cubicBezTo>
                    <a:pt x="4437" y="4705"/>
                    <a:pt x="4463" y="4705"/>
                    <a:pt x="4625" y="4732"/>
                  </a:cubicBezTo>
                  <a:cubicBezTo>
                    <a:pt x="4679" y="4732"/>
                    <a:pt x="4732" y="4759"/>
                    <a:pt x="4732" y="4759"/>
                  </a:cubicBezTo>
                  <a:cubicBezTo>
                    <a:pt x="4732" y="4759"/>
                    <a:pt x="4410" y="4759"/>
                    <a:pt x="4302" y="4732"/>
                  </a:cubicBezTo>
                  <a:cubicBezTo>
                    <a:pt x="4248" y="4732"/>
                    <a:pt x="4141" y="4705"/>
                    <a:pt x="4060" y="4705"/>
                  </a:cubicBezTo>
                  <a:cubicBezTo>
                    <a:pt x="3980" y="4678"/>
                    <a:pt x="3926" y="4678"/>
                    <a:pt x="3926" y="4678"/>
                  </a:cubicBezTo>
                  <a:cubicBezTo>
                    <a:pt x="3899" y="4678"/>
                    <a:pt x="3926" y="4705"/>
                    <a:pt x="3953" y="4705"/>
                  </a:cubicBezTo>
                  <a:cubicBezTo>
                    <a:pt x="4195" y="4732"/>
                    <a:pt x="4490" y="4812"/>
                    <a:pt x="4490" y="4812"/>
                  </a:cubicBezTo>
                  <a:cubicBezTo>
                    <a:pt x="4463" y="4812"/>
                    <a:pt x="4329" y="4839"/>
                    <a:pt x="4302" y="4839"/>
                  </a:cubicBezTo>
                  <a:cubicBezTo>
                    <a:pt x="4289" y="4826"/>
                    <a:pt x="4275" y="4819"/>
                    <a:pt x="4269" y="4819"/>
                  </a:cubicBezTo>
                  <a:cubicBezTo>
                    <a:pt x="4262" y="4819"/>
                    <a:pt x="4262" y="4826"/>
                    <a:pt x="4275" y="4839"/>
                  </a:cubicBezTo>
                  <a:cubicBezTo>
                    <a:pt x="4275" y="4839"/>
                    <a:pt x="4275" y="4866"/>
                    <a:pt x="4248" y="4866"/>
                  </a:cubicBezTo>
                  <a:lnTo>
                    <a:pt x="3980" y="4866"/>
                  </a:lnTo>
                  <a:cubicBezTo>
                    <a:pt x="3926" y="4857"/>
                    <a:pt x="3887" y="4854"/>
                    <a:pt x="3865" y="4854"/>
                  </a:cubicBezTo>
                  <a:cubicBezTo>
                    <a:pt x="3821" y="4854"/>
                    <a:pt x="3845" y="4866"/>
                    <a:pt x="3953" y="4866"/>
                  </a:cubicBezTo>
                  <a:cubicBezTo>
                    <a:pt x="4006" y="4893"/>
                    <a:pt x="4033" y="4893"/>
                    <a:pt x="4033" y="4893"/>
                  </a:cubicBezTo>
                  <a:cubicBezTo>
                    <a:pt x="4033" y="4893"/>
                    <a:pt x="3980" y="4920"/>
                    <a:pt x="3899" y="4920"/>
                  </a:cubicBezTo>
                  <a:cubicBezTo>
                    <a:pt x="3819" y="4943"/>
                    <a:pt x="3749" y="4951"/>
                    <a:pt x="3677" y="4951"/>
                  </a:cubicBezTo>
                  <a:cubicBezTo>
                    <a:pt x="3578" y="4951"/>
                    <a:pt x="3474" y="4935"/>
                    <a:pt x="3334" y="4920"/>
                  </a:cubicBezTo>
                  <a:cubicBezTo>
                    <a:pt x="3227" y="4893"/>
                    <a:pt x="3200" y="4893"/>
                    <a:pt x="3200" y="4893"/>
                  </a:cubicBezTo>
                  <a:lnTo>
                    <a:pt x="3200" y="4893"/>
                  </a:lnTo>
                  <a:cubicBezTo>
                    <a:pt x="3200" y="4920"/>
                    <a:pt x="3415" y="4947"/>
                    <a:pt x="3523" y="4974"/>
                  </a:cubicBezTo>
                  <a:lnTo>
                    <a:pt x="3630" y="4974"/>
                  </a:lnTo>
                  <a:cubicBezTo>
                    <a:pt x="3630" y="4974"/>
                    <a:pt x="3549" y="5001"/>
                    <a:pt x="3469" y="5001"/>
                  </a:cubicBezTo>
                  <a:cubicBezTo>
                    <a:pt x="3413" y="5012"/>
                    <a:pt x="3376" y="5018"/>
                    <a:pt x="3330" y="5018"/>
                  </a:cubicBezTo>
                  <a:cubicBezTo>
                    <a:pt x="3266" y="5018"/>
                    <a:pt x="3185" y="5005"/>
                    <a:pt x="3012" y="4974"/>
                  </a:cubicBezTo>
                  <a:cubicBezTo>
                    <a:pt x="2850" y="4947"/>
                    <a:pt x="2716" y="4947"/>
                    <a:pt x="2716" y="4947"/>
                  </a:cubicBezTo>
                  <a:cubicBezTo>
                    <a:pt x="2689" y="4947"/>
                    <a:pt x="2797" y="4974"/>
                    <a:pt x="2931" y="4974"/>
                  </a:cubicBezTo>
                  <a:cubicBezTo>
                    <a:pt x="3039" y="5001"/>
                    <a:pt x="3146" y="5027"/>
                    <a:pt x="3146" y="5027"/>
                  </a:cubicBezTo>
                  <a:lnTo>
                    <a:pt x="2904" y="5027"/>
                  </a:lnTo>
                  <a:cubicBezTo>
                    <a:pt x="2743" y="5054"/>
                    <a:pt x="2635" y="5054"/>
                    <a:pt x="2635" y="5054"/>
                  </a:cubicBezTo>
                  <a:cubicBezTo>
                    <a:pt x="2635" y="5054"/>
                    <a:pt x="2582" y="5054"/>
                    <a:pt x="2555" y="5027"/>
                  </a:cubicBezTo>
                  <a:lnTo>
                    <a:pt x="2501" y="5027"/>
                  </a:lnTo>
                  <a:cubicBezTo>
                    <a:pt x="2501" y="5027"/>
                    <a:pt x="2501" y="5027"/>
                    <a:pt x="2528" y="5054"/>
                  </a:cubicBezTo>
                  <a:lnTo>
                    <a:pt x="2555" y="5054"/>
                  </a:lnTo>
                  <a:cubicBezTo>
                    <a:pt x="2546" y="5063"/>
                    <a:pt x="2489" y="5066"/>
                    <a:pt x="2417" y="5066"/>
                  </a:cubicBezTo>
                  <a:cubicBezTo>
                    <a:pt x="2274" y="5066"/>
                    <a:pt x="2071" y="5054"/>
                    <a:pt x="2071" y="5054"/>
                  </a:cubicBezTo>
                  <a:cubicBezTo>
                    <a:pt x="2071" y="5054"/>
                    <a:pt x="2151" y="5054"/>
                    <a:pt x="2232" y="5027"/>
                  </a:cubicBezTo>
                  <a:lnTo>
                    <a:pt x="2367" y="5027"/>
                  </a:lnTo>
                  <a:cubicBezTo>
                    <a:pt x="2393" y="5001"/>
                    <a:pt x="2367" y="4974"/>
                    <a:pt x="2340" y="4974"/>
                  </a:cubicBezTo>
                  <a:cubicBezTo>
                    <a:pt x="2313" y="4947"/>
                    <a:pt x="2313" y="4947"/>
                    <a:pt x="2447" y="4947"/>
                  </a:cubicBezTo>
                  <a:cubicBezTo>
                    <a:pt x="2528" y="4947"/>
                    <a:pt x="2662" y="4947"/>
                    <a:pt x="2770" y="4920"/>
                  </a:cubicBezTo>
                  <a:cubicBezTo>
                    <a:pt x="2904" y="4920"/>
                    <a:pt x="2931" y="4893"/>
                    <a:pt x="2958" y="4893"/>
                  </a:cubicBezTo>
                  <a:cubicBezTo>
                    <a:pt x="2958" y="4866"/>
                    <a:pt x="3012" y="4866"/>
                    <a:pt x="3173" y="4839"/>
                  </a:cubicBezTo>
                  <a:cubicBezTo>
                    <a:pt x="3307" y="4839"/>
                    <a:pt x="3469" y="4812"/>
                    <a:pt x="3576" y="4812"/>
                  </a:cubicBezTo>
                  <a:cubicBezTo>
                    <a:pt x="3684" y="4785"/>
                    <a:pt x="3764" y="4785"/>
                    <a:pt x="3791" y="4785"/>
                  </a:cubicBezTo>
                  <a:cubicBezTo>
                    <a:pt x="3818" y="4759"/>
                    <a:pt x="3818" y="4759"/>
                    <a:pt x="3791" y="4732"/>
                  </a:cubicBezTo>
                  <a:cubicBezTo>
                    <a:pt x="3791" y="4705"/>
                    <a:pt x="3791" y="4705"/>
                    <a:pt x="3845" y="4678"/>
                  </a:cubicBezTo>
                  <a:cubicBezTo>
                    <a:pt x="3872" y="4651"/>
                    <a:pt x="3899" y="4651"/>
                    <a:pt x="3953" y="4651"/>
                  </a:cubicBezTo>
                  <a:lnTo>
                    <a:pt x="4060" y="4651"/>
                  </a:lnTo>
                  <a:cubicBezTo>
                    <a:pt x="4141" y="4624"/>
                    <a:pt x="4168" y="4624"/>
                    <a:pt x="4302" y="4624"/>
                  </a:cubicBezTo>
                  <a:cubicBezTo>
                    <a:pt x="4463" y="4597"/>
                    <a:pt x="4490" y="4597"/>
                    <a:pt x="4463" y="4570"/>
                  </a:cubicBezTo>
                  <a:cubicBezTo>
                    <a:pt x="4437" y="4543"/>
                    <a:pt x="4490" y="4543"/>
                    <a:pt x="4598" y="4543"/>
                  </a:cubicBezTo>
                  <a:close/>
                  <a:moveTo>
                    <a:pt x="4329" y="4920"/>
                  </a:moveTo>
                  <a:cubicBezTo>
                    <a:pt x="4437" y="4947"/>
                    <a:pt x="4437" y="4947"/>
                    <a:pt x="4302" y="4947"/>
                  </a:cubicBezTo>
                  <a:cubicBezTo>
                    <a:pt x="4195" y="4947"/>
                    <a:pt x="4222" y="4947"/>
                    <a:pt x="4222" y="4974"/>
                  </a:cubicBezTo>
                  <a:lnTo>
                    <a:pt x="4329" y="4974"/>
                  </a:lnTo>
                  <a:cubicBezTo>
                    <a:pt x="4383" y="4974"/>
                    <a:pt x="4410" y="4974"/>
                    <a:pt x="4410" y="5001"/>
                  </a:cubicBezTo>
                  <a:lnTo>
                    <a:pt x="4141" y="5001"/>
                  </a:lnTo>
                  <a:cubicBezTo>
                    <a:pt x="4114" y="5001"/>
                    <a:pt x="4006" y="5027"/>
                    <a:pt x="3899" y="5054"/>
                  </a:cubicBezTo>
                  <a:cubicBezTo>
                    <a:pt x="3818" y="5081"/>
                    <a:pt x="3657" y="5108"/>
                    <a:pt x="3657" y="5108"/>
                  </a:cubicBezTo>
                  <a:cubicBezTo>
                    <a:pt x="3657" y="5081"/>
                    <a:pt x="3684" y="5081"/>
                    <a:pt x="3738" y="5054"/>
                  </a:cubicBezTo>
                  <a:cubicBezTo>
                    <a:pt x="3791" y="5027"/>
                    <a:pt x="3845" y="5001"/>
                    <a:pt x="3845" y="5001"/>
                  </a:cubicBezTo>
                  <a:cubicBezTo>
                    <a:pt x="3899" y="4974"/>
                    <a:pt x="3926" y="4947"/>
                    <a:pt x="4033" y="4947"/>
                  </a:cubicBezTo>
                  <a:cubicBezTo>
                    <a:pt x="4114" y="4920"/>
                    <a:pt x="4168" y="4920"/>
                    <a:pt x="4168" y="4920"/>
                  </a:cubicBezTo>
                  <a:lnTo>
                    <a:pt x="4168" y="4920"/>
                  </a:lnTo>
                  <a:cubicBezTo>
                    <a:pt x="4168" y="4920"/>
                    <a:pt x="4141" y="4920"/>
                    <a:pt x="4114" y="4947"/>
                  </a:cubicBezTo>
                  <a:cubicBezTo>
                    <a:pt x="4087" y="4947"/>
                    <a:pt x="4060" y="4974"/>
                    <a:pt x="4087" y="4974"/>
                  </a:cubicBezTo>
                  <a:cubicBezTo>
                    <a:pt x="4087" y="4974"/>
                    <a:pt x="4114" y="4974"/>
                    <a:pt x="4141" y="4947"/>
                  </a:cubicBezTo>
                  <a:cubicBezTo>
                    <a:pt x="4222" y="4920"/>
                    <a:pt x="4222" y="4920"/>
                    <a:pt x="4329" y="4920"/>
                  </a:cubicBezTo>
                  <a:close/>
                  <a:moveTo>
                    <a:pt x="2613" y="5104"/>
                  </a:moveTo>
                  <a:cubicBezTo>
                    <a:pt x="2609" y="5105"/>
                    <a:pt x="2605" y="5107"/>
                    <a:pt x="2602" y="5108"/>
                  </a:cubicBezTo>
                  <a:lnTo>
                    <a:pt x="2602" y="5108"/>
                  </a:lnTo>
                  <a:cubicBezTo>
                    <a:pt x="2604" y="5108"/>
                    <a:pt x="2606" y="5108"/>
                    <a:pt x="2608" y="5108"/>
                  </a:cubicBezTo>
                  <a:cubicBezTo>
                    <a:pt x="2610" y="5107"/>
                    <a:pt x="2611" y="5105"/>
                    <a:pt x="2613" y="5104"/>
                  </a:cubicBezTo>
                  <a:close/>
                  <a:moveTo>
                    <a:pt x="7722" y="4984"/>
                  </a:moveTo>
                  <a:cubicBezTo>
                    <a:pt x="7729" y="4984"/>
                    <a:pt x="7726" y="4991"/>
                    <a:pt x="7716" y="5001"/>
                  </a:cubicBezTo>
                  <a:cubicBezTo>
                    <a:pt x="7716" y="5027"/>
                    <a:pt x="7690" y="5027"/>
                    <a:pt x="7663" y="5054"/>
                  </a:cubicBezTo>
                  <a:cubicBezTo>
                    <a:pt x="7640" y="5054"/>
                    <a:pt x="7505" y="5111"/>
                    <a:pt x="7461" y="5113"/>
                  </a:cubicBezTo>
                  <a:lnTo>
                    <a:pt x="7461" y="5113"/>
                  </a:lnTo>
                  <a:cubicBezTo>
                    <a:pt x="7482" y="5105"/>
                    <a:pt x="7525" y="5073"/>
                    <a:pt x="7582" y="5054"/>
                  </a:cubicBezTo>
                  <a:cubicBezTo>
                    <a:pt x="7667" y="5003"/>
                    <a:pt x="7709" y="4984"/>
                    <a:pt x="7722" y="4984"/>
                  </a:cubicBezTo>
                  <a:close/>
                  <a:moveTo>
                    <a:pt x="2602" y="5108"/>
                  </a:moveTo>
                  <a:cubicBezTo>
                    <a:pt x="2525" y="5110"/>
                    <a:pt x="2474" y="5135"/>
                    <a:pt x="2474" y="5135"/>
                  </a:cubicBezTo>
                  <a:cubicBezTo>
                    <a:pt x="2474" y="5140"/>
                    <a:pt x="2479" y="5142"/>
                    <a:pt x="2487" y="5142"/>
                  </a:cubicBezTo>
                  <a:cubicBezTo>
                    <a:pt x="2510" y="5142"/>
                    <a:pt x="2559" y="5126"/>
                    <a:pt x="2602" y="5108"/>
                  </a:cubicBezTo>
                  <a:close/>
                  <a:moveTo>
                    <a:pt x="3797" y="4989"/>
                  </a:moveTo>
                  <a:cubicBezTo>
                    <a:pt x="3811" y="4989"/>
                    <a:pt x="3795" y="5008"/>
                    <a:pt x="3738" y="5027"/>
                  </a:cubicBezTo>
                  <a:cubicBezTo>
                    <a:pt x="3549" y="5108"/>
                    <a:pt x="3496" y="5108"/>
                    <a:pt x="3307" y="5135"/>
                  </a:cubicBezTo>
                  <a:cubicBezTo>
                    <a:pt x="3119" y="5162"/>
                    <a:pt x="2945" y="5175"/>
                    <a:pt x="2776" y="5175"/>
                  </a:cubicBezTo>
                  <a:cubicBezTo>
                    <a:pt x="2608" y="5175"/>
                    <a:pt x="2447" y="5162"/>
                    <a:pt x="2286" y="5135"/>
                  </a:cubicBezTo>
                  <a:cubicBezTo>
                    <a:pt x="2205" y="5135"/>
                    <a:pt x="1963" y="5081"/>
                    <a:pt x="1936" y="5054"/>
                  </a:cubicBezTo>
                  <a:lnTo>
                    <a:pt x="1936" y="5054"/>
                  </a:lnTo>
                  <a:cubicBezTo>
                    <a:pt x="1936" y="5054"/>
                    <a:pt x="1990" y="5081"/>
                    <a:pt x="2071" y="5081"/>
                  </a:cubicBezTo>
                  <a:lnTo>
                    <a:pt x="2340" y="5081"/>
                  </a:lnTo>
                  <a:cubicBezTo>
                    <a:pt x="2593" y="5081"/>
                    <a:pt x="2631" y="5081"/>
                    <a:pt x="2613" y="5104"/>
                  </a:cubicBezTo>
                  <a:lnTo>
                    <a:pt x="2613" y="5104"/>
                  </a:lnTo>
                  <a:cubicBezTo>
                    <a:pt x="2632" y="5096"/>
                    <a:pt x="2649" y="5088"/>
                    <a:pt x="2662" y="5081"/>
                  </a:cubicBezTo>
                  <a:cubicBezTo>
                    <a:pt x="2689" y="5081"/>
                    <a:pt x="3200" y="5054"/>
                    <a:pt x="3200" y="5054"/>
                  </a:cubicBezTo>
                  <a:lnTo>
                    <a:pt x="3200" y="5054"/>
                  </a:lnTo>
                  <a:cubicBezTo>
                    <a:pt x="3173" y="5081"/>
                    <a:pt x="2931" y="5135"/>
                    <a:pt x="2850" y="5135"/>
                  </a:cubicBezTo>
                  <a:cubicBezTo>
                    <a:pt x="2770" y="5135"/>
                    <a:pt x="2770" y="5135"/>
                    <a:pt x="2797" y="5162"/>
                  </a:cubicBezTo>
                  <a:lnTo>
                    <a:pt x="2824" y="5162"/>
                  </a:lnTo>
                  <a:cubicBezTo>
                    <a:pt x="2877" y="5162"/>
                    <a:pt x="3119" y="5108"/>
                    <a:pt x="3227" y="5081"/>
                  </a:cubicBezTo>
                  <a:cubicBezTo>
                    <a:pt x="3281" y="5054"/>
                    <a:pt x="3361" y="5054"/>
                    <a:pt x="3388" y="5054"/>
                  </a:cubicBezTo>
                  <a:cubicBezTo>
                    <a:pt x="3415" y="5054"/>
                    <a:pt x="3496" y="5027"/>
                    <a:pt x="3764" y="5001"/>
                  </a:cubicBezTo>
                  <a:cubicBezTo>
                    <a:pt x="3780" y="4993"/>
                    <a:pt x="3791" y="4989"/>
                    <a:pt x="3797" y="4989"/>
                  </a:cubicBezTo>
                  <a:close/>
                  <a:moveTo>
                    <a:pt x="5573" y="4953"/>
                  </a:moveTo>
                  <a:cubicBezTo>
                    <a:pt x="5516" y="4962"/>
                    <a:pt x="5420" y="4981"/>
                    <a:pt x="5324" y="5001"/>
                  </a:cubicBezTo>
                  <a:cubicBezTo>
                    <a:pt x="5162" y="5054"/>
                    <a:pt x="4974" y="5108"/>
                    <a:pt x="4920" y="5135"/>
                  </a:cubicBezTo>
                  <a:cubicBezTo>
                    <a:pt x="4759" y="5162"/>
                    <a:pt x="4732" y="5189"/>
                    <a:pt x="4759" y="5189"/>
                  </a:cubicBezTo>
                  <a:cubicBezTo>
                    <a:pt x="4786" y="5189"/>
                    <a:pt x="5001" y="5135"/>
                    <a:pt x="5324" y="5027"/>
                  </a:cubicBezTo>
                  <a:lnTo>
                    <a:pt x="5573" y="4953"/>
                  </a:lnTo>
                  <a:close/>
                  <a:moveTo>
                    <a:pt x="6345" y="5189"/>
                  </a:moveTo>
                  <a:cubicBezTo>
                    <a:pt x="6345" y="5189"/>
                    <a:pt x="6345" y="5190"/>
                    <a:pt x="6345" y="5190"/>
                  </a:cubicBezTo>
                  <a:lnTo>
                    <a:pt x="6345" y="5190"/>
                  </a:lnTo>
                  <a:cubicBezTo>
                    <a:pt x="6354" y="5189"/>
                    <a:pt x="6355" y="5189"/>
                    <a:pt x="6345" y="5189"/>
                  </a:cubicBezTo>
                  <a:close/>
                  <a:moveTo>
                    <a:pt x="4222" y="5189"/>
                  </a:moveTo>
                  <a:cubicBezTo>
                    <a:pt x="4208" y="5202"/>
                    <a:pt x="4201" y="5209"/>
                    <a:pt x="4198" y="5209"/>
                  </a:cubicBezTo>
                  <a:cubicBezTo>
                    <a:pt x="4195" y="5209"/>
                    <a:pt x="4195" y="5202"/>
                    <a:pt x="4195" y="5189"/>
                  </a:cubicBezTo>
                  <a:close/>
                  <a:moveTo>
                    <a:pt x="8308" y="4705"/>
                  </a:moveTo>
                  <a:cubicBezTo>
                    <a:pt x="8335" y="4705"/>
                    <a:pt x="8308" y="4732"/>
                    <a:pt x="8281" y="4785"/>
                  </a:cubicBezTo>
                  <a:cubicBezTo>
                    <a:pt x="8173" y="4893"/>
                    <a:pt x="8093" y="5001"/>
                    <a:pt x="8066" y="5001"/>
                  </a:cubicBezTo>
                  <a:cubicBezTo>
                    <a:pt x="8066" y="5001"/>
                    <a:pt x="8059" y="5001"/>
                    <a:pt x="8046" y="5001"/>
                  </a:cubicBezTo>
                  <a:lnTo>
                    <a:pt x="8046" y="5001"/>
                  </a:lnTo>
                  <a:cubicBezTo>
                    <a:pt x="8044" y="5001"/>
                    <a:pt x="8042" y="5001"/>
                    <a:pt x="8039" y="5001"/>
                  </a:cubicBezTo>
                  <a:cubicBezTo>
                    <a:pt x="8039" y="5001"/>
                    <a:pt x="8038" y="5001"/>
                    <a:pt x="8038" y="5002"/>
                  </a:cubicBezTo>
                  <a:lnTo>
                    <a:pt x="8038" y="5002"/>
                  </a:lnTo>
                  <a:cubicBezTo>
                    <a:pt x="8041" y="5002"/>
                    <a:pt x="8043" y="5001"/>
                    <a:pt x="8046" y="5001"/>
                  </a:cubicBezTo>
                  <a:lnTo>
                    <a:pt x="8046" y="5001"/>
                  </a:lnTo>
                  <a:cubicBezTo>
                    <a:pt x="8066" y="5006"/>
                    <a:pt x="8063" y="5030"/>
                    <a:pt x="8039" y="5054"/>
                  </a:cubicBezTo>
                  <a:cubicBezTo>
                    <a:pt x="8012" y="5054"/>
                    <a:pt x="8012" y="5081"/>
                    <a:pt x="7985" y="5081"/>
                  </a:cubicBezTo>
                  <a:cubicBezTo>
                    <a:pt x="7985" y="5081"/>
                    <a:pt x="7905" y="5108"/>
                    <a:pt x="7824" y="5135"/>
                  </a:cubicBezTo>
                  <a:cubicBezTo>
                    <a:pt x="7743" y="5189"/>
                    <a:pt x="7663" y="5216"/>
                    <a:pt x="7636" y="5216"/>
                  </a:cubicBezTo>
                  <a:lnTo>
                    <a:pt x="7609" y="5216"/>
                  </a:lnTo>
                  <a:cubicBezTo>
                    <a:pt x="7609" y="5189"/>
                    <a:pt x="7636" y="5162"/>
                    <a:pt x="7636" y="5162"/>
                  </a:cubicBezTo>
                  <a:cubicBezTo>
                    <a:pt x="7689" y="5135"/>
                    <a:pt x="8002" y="5031"/>
                    <a:pt x="8038" y="5002"/>
                  </a:cubicBezTo>
                  <a:lnTo>
                    <a:pt x="8038" y="5002"/>
                  </a:lnTo>
                  <a:cubicBezTo>
                    <a:pt x="8007" y="5004"/>
                    <a:pt x="7956" y="5010"/>
                    <a:pt x="7905" y="5027"/>
                  </a:cubicBezTo>
                  <a:cubicBezTo>
                    <a:pt x="7743" y="5099"/>
                    <a:pt x="7690" y="5123"/>
                    <a:pt x="7672" y="5123"/>
                  </a:cubicBezTo>
                  <a:cubicBezTo>
                    <a:pt x="7663" y="5123"/>
                    <a:pt x="7663" y="5117"/>
                    <a:pt x="7663" y="5108"/>
                  </a:cubicBezTo>
                  <a:cubicBezTo>
                    <a:pt x="7690" y="5081"/>
                    <a:pt x="7716" y="5081"/>
                    <a:pt x="7770" y="5054"/>
                  </a:cubicBezTo>
                  <a:cubicBezTo>
                    <a:pt x="7958" y="4974"/>
                    <a:pt x="8120" y="4920"/>
                    <a:pt x="8120" y="4893"/>
                  </a:cubicBezTo>
                  <a:lnTo>
                    <a:pt x="8120" y="4893"/>
                  </a:lnTo>
                  <a:cubicBezTo>
                    <a:pt x="8120" y="4893"/>
                    <a:pt x="8093" y="4893"/>
                    <a:pt x="7931" y="4947"/>
                  </a:cubicBezTo>
                  <a:cubicBezTo>
                    <a:pt x="7851" y="5001"/>
                    <a:pt x="7770" y="5027"/>
                    <a:pt x="7770" y="5027"/>
                  </a:cubicBezTo>
                  <a:cubicBezTo>
                    <a:pt x="7743" y="5027"/>
                    <a:pt x="7743" y="5027"/>
                    <a:pt x="7770" y="4974"/>
                  </a:cubicBezTo>
                  <a:cubicBezTo>
                    <a:pt x="7824" y="4947"/>
                    <a:pt x="7878" y="4920"/>
                    <a:pt x="7878" y="4920"/>
                  </a:cubicBezTo>
                  <a:cubicBezTo>
                    <a:pt x="7879" y="4921"/>
                    <a:pt x="7882" y="4922"/>
                    <a:pt x="7886" y="4922"/>
                  </a:cubicBezTo>
                  <a:cubicBezTo>
                    <a:pt x="7950" y="4922"/>
                    <a:pt x="8308" y="4730"/>
                    <a:pt x="8308" y="4705"/>
                  </a:cubicBezTo>
                  <a:close/>
                  <a:moveTo>
                    <a:pt x="7636" y="4732"/>
                  </a:moveTo>
                  <a:cubicBezTo>
                    <a:pt x="7636" y="4732"/>
                    <a:pt x="7582" y="4759"/>
                    <a:pt x="7528" y="4812"/>
                  </a:cubicBezTo>
                  <a:cubicBezTo>
                    <a:pt x="7421" y="4866"/>
                    <a:pt x="7421" y="4866"/>
                    <a:pt x="7313" y="4893"/>
                  </a:cubicBezTo>
                  <a:cubicBezTo>
                    <a:pt x="7179" y="4920"/>
                    <a:pt x="7179" y="4920"/>
                    <a:pt x="7179" y="4947"/>
                  </a:cubicBezTo>
                  <a:cubicBezTo>
                    <a:pt x="7179" y="4947"/>
                    <a:pt x="7233" y="4947"/>
                    <a:pt x="7259" y="4920"/>
                  </a:cubicBezTo>
                  <a:lnTo>
                    <a:pt x="7340" y="4920"/>
                  </a:lnTo>
                  <a:cubicBezTo>
                    <a:pt x="7313" y="4920"/>
                    <a:pt x="7313" y="4947"/>
                    <a:pt x="7313" y="4947"/>
                  </a:cubicBezTo>
                  <a:cubicBezTo>
                    <a:pt x="7313" y="4947"/>
                    <a:pt x="7340" y="4947"/>
                    <a:pt x="7394" y="4920"/>
                  </a:cubicBezTo>
                  <a:cubicBezTo>
                    <a:pt x="7418" y="4895"/>
                    <a:pt x="7443" y="4893"/>
                    <a:pt x="7468" y="4893"/>
                  </a:cubicBezTo>
                  <a:lnTo>
                    <a:pt x="7468" y="4893"/>
                  </a:lnTo>
                  <a:cubicBezTo>
                    <a:pt x="7456" y="4900"/>
                    <a:pt x="7440" y="4910"/>
                    <a:pt x="7421" y="4920"/>
                  </a:cubicBezTo>
                  <a:cubicBezTo>
                    <a:pt x="7367" y="4947"/>
                    <a:pt x="7340" y="4974"/>
                    <a:pt x="7340" y="4974"/>
                  </a:cubicBezTo>
                  <a:cubicBezTo>
                    <a:pt x="7340" y="4981"/>
                    <a:pt x="7344" y="4984"/>
                    <a:pt x="7351" y="4984"/>
                  </a:cubicBezTo>
                  <a:cubicBezTo>
                    <a:pt x="7371" y="4984"/>
                    <a:pt x="7415" y="4959"/>
                    <a:pt x="7474" y="4920"/>
                  </a:cubicBezTo>
                  <a:cubicBezTo>
                    <a:pt x="7528" y="4893"/>
                    <a:pt x="7582" y="4866"/>
                    <a:pt x="7609" y="4839"/>
                  </a:cubicBezTo>
                  <a:lnTo>
                    <a:pt x="7663" y="4839"/>
                  </a:lnTo>
                  <a:lnTo>
                    <a:pt x="7636" y="4866"/>
                  </a:lnTo>
                  <a:cubicBezTo>
                    <a:pt x="7609" y="4866"/>
                    <a:pt x="7555" y="4920"/>
                    <a:pt x="7474" y="4947"/>
                  </a:cubicBezTo>
                  <a:cubicBezTo>
                    <a:pt x="7367" y="5001"/>
                    <a:pt x="7259" y="5027"/>
                    <a:pt x="7044" y="5081"/>
                  </a:cubicBezTo>
                  <a:cubicBezTo>
                    <a:pt x="6937" y="5081"/>
                    <a:pt x="6937" y="5081"/>
                    <a:pt x="7044" y="5027"/>
                  </a:cubicBezTo>
                  <a:cubicBezTo>
                    <a:pt x="7071" y="5001"/>
                    <a:pt x="7098" y="5001"/>
                    <a:pt x="7071" y="5001"/>
                  </a:cubicBezTo>
                  <a:cubicBezTo>
                    <a:pt x="7071" y="4993"/>
                    <a:pt x="7069" y="4989"/>
                    <a:pt x="7064" y="4989"/>
                  </a:cubicBezTo>
                  <a:cubicBezTo>
                    <a:pt x="7051" y="4989"/>
                    <a:pt x="7021" y="5008"/>
                    <a:pt x="6964" y="5027"/>
                  </a:cubicBezTo>
                  <a:cubicBezTo>
                    <a:pt x="6883" y="5081"/>
                    <a:pt x="6856" y="5081"/>
                    <a:pt x="6802" y="5108"/>
                  </a:cubicBezTo>
                  <a:lnTo>
                    <a:pt x="6775" y="5108"/>
                  </a:lnTo>
                  <a:lnTo>
                    <a:pt x="6856" y="5054"/>
                  </a:lnTo>
                  <a:cubicBezTo>
                    <a:pt x="6910" y="5027"/>
                    <a:pt x="6964" y="5001"/>
                    <a:pt x="6964" y="5001"/>
                  </a:cubicBezTo>
                  <a:cubicBezTo>
                    <a:pt x="6937" y="5001"/>
                    <a:pt x="6883" y="5001"/>
                    <a:pt x="6802" y="5054"/>
                  </a:cubicBezTo>
                  <a:cubicBezTo>
                    <a:pt x="6722" y="5081"/>
                    <a:pt x="6668" y="5108"/>
                    <a:pt x="6641" y="5108"/>
                  </a:cubicBezTo>
                  <a:cubicBezTo>
                    <a:pt x="6587" y="5108"/>
                    <a:pt x="6614" y="5108"/>
                    <a:pt x="6722" y="5054"/>
                  </a:cubicBezTo>
                  <a:cubicBezTo>
                    <a:pt x="6883" y="4974"/>
                    <a:pt x="6883" y="4974"/>
                    <a:pt x="6856" y="4974"/>
                  </a:cubicBezTo>
                  <a:cubicBezTo>
                    <a:pt x="6829" y="4974"/>
                    <a:pt x="6560" y="5108"/>
                    <a:pt x="6560" y="5108"/>
                  </a:cubicBezTo>
                  <a:cubicBezTo>
                    <a:pt x="6534" y="5135"/>
                    <a:pt x="6560" y="5135"/>
                    <a:pt x="6560" y="5135"/>
                  </a:cubicBezTo>
                  <a:cubicBezTo>
                    <a:pt x="6587" y="5135"/>
                    <a:pt x="6964" y="5108"/>
                    <a:pt x="7098" y="5081"/>
                  </a:cubicBezTo>
                  <a:cubicBezTo>
                    <a:pt x="7152" y="5054"/>
                    <a:pt x="7206" y="5054"/>
                    <a:pt x="7233" y="5054"/>
                  </a:cubicBezTo>
                  <a:cubicBezTo>
                    <a:pt x="7233" y="5054"/>
                    <a:pt x="7206" y="5081"/>
                    <a:pt x="7152" y="5081"/>
                  </a:cubicBezTo>
                  <a:cubicBezTo>
                    <a:pt x="7125" y="5108"/>
                    <a:pt x="7017" y="5135"/>
                    <a:pt x="6964" y="5162"/>
                  </a:cubicBezTo>
                  <a:cubicBezTo>
                    <a:pt x="6775" y="5269"/>
                    <a:pt x="6668" y="5269"/>
                    <a:pt x="6157" y="5296"/>
                  </a:cubicBezTo>
                  <a:lnTo>
                    <a:pt x="5915" y="5296"/>
                  </a:lnTo>
                  <a:cubicBezTo>
                    <a:pt x="5888" y="5269"/>
                    <a:pt x="5835" y="5269"/>
                    <a:pt x="5727" y="5269"/>
                  </a:cubicBezTo>
                  <a:cubicBezTo>
                    <a:pt x="5593" y="5269"/>
                    <a:pt x="5593" y="5269"/>
                    <a:pt x="5593" y="5242"/>
                  </a:cubicBezTo>
                  <a:lnTo>
                    <a:pt x="5593" y="5242"/>
                  </a:lnTo>
                  <a:cubicBezTo>
                    <a:pt x="5602" y="5251"/>
                    <a:pt x="5613" y="5254"/>
                    <a:pt x="5631" y="5254"/>
                  </a:cubicBezTo>
                  <a:cubicBezTo>
                    <a:pt x="5667" y="5254"/>
                    <a:pt x="5727" y="5242"/>
                    <a:pt x="5835" y="5242"/>
                  </a:cubicBezTo>
                  <a:cubicBezTo>
                    <a:pt x="5942" y="5242"/>
                    <a:pt x="6023" y="5269"/>
                    <a:pt x="5996" y="5269"/>
                  </a:cubicBezTo>
                  <a:cubicBezTo>
                    <a:pt x="5960" y="5269"/>
                    <a:pt x="5960" y="5281"/>
                    <a:pt x="5980" y="5281"/>
                  </a:cubicBezTo>
                  <a:cubicBezTo>
                    <a:pt x="5990" y="5281"/>
                    <a:pt x="6005" y="5278"/>
                    <a:pt x="6023" y="5269"/>
                  </a:cubicBezTo>
                  <a:cubicBezTo>
                    <a:pt x="6102" y="5269"/>
                    <a:pt x="6338" y="5217"/>
                    <a:pt x="6345" y="5190"/>
                  </a:cubicBezTo>
                  <a:lnTo>
                    <a:pt x="6345" y="5190"/>
                  </a:lnTo>
                  <a:cubicBezTo>
                    <a:pt x="6329" y="5192"/>
                    <a:pt x="6289" y="5199"/>
                    <a:pt x="6238" y="5216"/>
                  </a:cubicBezTo>
                  <a:cubicBezTo>
                    <a:pt x="6143" y="5247"/>
                    <a:pt x="6086" y="5260"/>
                    <a:pt x="6054" y="5260"/>
                  </a:cubicBezTo>
                  <a:cubicBezTo>
                    <a:pt x="6032" y="5260"/>
                    <a:pt x="6023" y="5254"/>
                    <a:pt x="6023" y="5242"/>
                  </a:cubicBezTo>
                  <a:cubicBezTo>
                    <a:pt x="6023" y="5216"/>
                    <a:pt x="5996" y="5216"/>
                    <a:pt x="5888" y="5216"/>
                  </a:cubicBezTo>
                  <a:lnTo>
                    <a:pt x="5754" y="5216"/>
                  </a:lnTo>
                  <a:cubicBezTo>
                    <a:pt x="5754" y="5216"/>
                    <a:pt x="5996" y="5135"/>
                    <a:pt x="6023" y="5135"/>
                  </a:cubicBezTo>
                  <a:cubicBezTo>
                    <a:pt x="6023" y="5135"/>
                    <a:pt x="6184" y="5135"/>
                    <a:pt x="6265" y="5108"/>
                  </a:cubicBezTo>
                  <a:cubicBezTo>
                    <a:pt x="6345" y="5108"/>
                    <a:pt x="6453" y="5054"/>
                    <a:pt x="6453" y="5027"/>
                  </a:cubicBezTo>
                  <a:cubicBezTo>
                    <a:pt x="6453" y="5001"/>
                    <a:pt x="6587" y="4974"/>
                    <a:pt x="6829" y="4920"/>
                  </a:cubicBezTo>
                  <a:cubicBezTo>
                    <a:pt x="6910" y="4893"/>
                    <a:pt x="7017" y="4866"/>
                    <a:pt x="7017" y="4866"/>
                  </a:cubicBezTo>
                  <a:cubicBezTo>
                    <a:pt x="7044" y="4866"/>
                    <a:pt x="7044" y="4839"/>
                    <a:pt x="7044" y="4839"/>
                  </a:cubicBezTo>
                  <a:cubicBezTo>
                    <a:pt x="7044" y="4812"/>
                    <a:pt x="7044" y="4812"/>
                    <a:pt x="7179" y="4759"/>
                  </a:cubicBezTo>
                  <a:cubicBezTo>
                    <a:pt x="7259" y="4759"/>
                    <a:pt x="7259" y="4759"/>
                    <a:pt x="7179" y="4812"/>
                  </a:cubicBezTo>
                  <a:cubicBezTo>
                    <a:pt x="7125" y="4839"/>
                    <a:pt x="7125" y="4839"/>
                    <a:pt x="7125" y="4839"/>
                  </a:cubicBezTo>
                  <a:cubicBezTo>
                    <a:pt x="7125" y="4846"/>
                    <a:pt x="7129" y="4850"/>
                    <a:pt x="7136" y="4850"/>
                  </a:cubicBezTo>
                  <a:cubicBezTo>
                    <a:pt x="7156" y="4850"/>
                    <a:pt x="7200" y="4825"/>
                    <a:pt x="7259" y="4785"/>
                  </a:cubicBezTo>
                  <a:cubicBezTo>
                    <a:pt x="7340" y="4732"/>
                    <a:pt x="7367" y="4732"/>
                    <a:pt x="7448" y="4732"/>
                  </a:cubicBezTo>
                  <a:lnTo>
                    <a:pt x="7501" y="4732"/>
                  </a:lnTo>
                  <a:cubicBezTo>
                    <a:pt x="7474" y="4759"/>
                    <a:pt x="7421" y="4785"/>
                    <a:pt x="7394" y="4812"/>
                  </a:cubicBezTo>
                  <a:cubicBezTo>
                    <a:pt x="7340" y="4839"/>
                    <a:pt x="7286" y="4866"/>
                    <a:pt x="7313" y="4866"/>
                  </a:cubicBezTo>
                  <a:cubicBezTo>
                    <a:pt x="7313" y="4869"/>
                    <a:pt x="7315" y="4870"/>
                    <a:pt x="7319" y="4870"/>
                  </a:cubicBezTo>
                  <a:cubicBezTo>
                    <a:pt x="7352" y="4870"/>
                    <a:pt x="7507" y="4780"/>
                    <a:pt x="7555" y="4732"/>
                  </a:cubicBezTo>
                  <a:close/>
                  <a:moveTo>
                    <a:pt x="4092" y="5252"/>
                  </a:moveTo>
                  <a:cubicBezTo>
                    <a:pt x="4100" y="5252"/>
                    <a:pt x="4081" y="5265"/>
                    <a:pt x="4033" y="5296"/>
                  </a:cubicBezTo>
                  <a:cubicBezTo>
                    <a:pt x="4015" y="5296"/>
                    <a:pt x="4009" y="5308"/>
                    <a:pt x="4007" y="5308"/>
                  </a:cubicBezTo>
                  <a:cubicBezTo>
                    <a:pt x="4006" y="5308"/>
                    <a:pt x="4006" y="5305"/>
                    <a:pt x="4006" y="5296"/>
                  </a:cubicBezTo>
                  <a:cubicBezTo>
                    <a:pt x="3980" y="5296"/>
                    <a:pt x="4006" y="5296"/>
                    <a:pt x="4033" y="5269"/>
                  </a:cubicBezTo>
                  <a:cubicBezTo>
                    <a:pt x="4067" y="5258"/>
                    <a:pt x="4086" y="5252"/>
                    <a:pt x="4092" y="5252"/>
                  </a:cubicBezTo>
                  <a:close/>
                  <a:moveTo>
                    <a:pt x="3845" y="5269"/>
                  </a:moveTo>
                  <a:cubicBezTo>
                    <a:pt x="3818" y="5296"/>
                    <a:pt x="3764" y="5296"/>
                    <a:pt x="3711" y="5296"/>
                  </a:cubicBezTo>
                  <a:lnTo>
                    <a:pt x="3603" y="5296"/>
                  </a:lnTo>
                  <a:cubicBezTo>
                    <a:pt x="3576" y="5296"/>
                    <a:pt x="3603" y="5323"/>
                    <a:pt x="3630" y="5323"/>
                  </a:cubicBezTo>
                  <a:lnTo>
                    <a:pt x="3469" y="5323"/>
                  </a:lnTo>
                  <a:cubicBezTo>
                    <a:pt x="3496" y="5323"/>
                    <a:pt x="3496" y="5323"/>
                    <a:pt x="3523" y="5296"/>
                  </a:cubicBezTo>
                  <a:cubicBezTo>
                    <a:pt x="3595" y="5272"/>
                    <a:pt x="3822" y="5270"/>
                    <a:pt x="3845" y="5269"/>
                  </a:cubicBezTo>
                  <a:close/>
                  <a:moveTo>
                    <a:pt x="8314" y="4482"/>
                  </a:moveTo>
                  <a:cubicBezTo>
                    <a:pt x="8344" y="4482"/>
                    <a:pt x="8362" y="4485"/>
                    <a:pt x="8362" y="4490"/>
                  </a:cubicBezTo>
                  <a:cubicBezTo>
                    <a:pt x="8362" y="4490"/>
                    <a:pt x="8308" y="4517"/>
                    <a:pt x="8254" y="4543"/>
                  </a:cubicBezTo>
                  <a:cubicBezTo>
                    <a:pt x="8173" y="4597"/>
                    <a:pt x="8120" y="4651"/>
                    <a:pt x="8093" y="4651"/>
                  </a:cubicBezTo>
                  <a:lnTo>
                    <a:pt x="8012" y="4651"/>
                  </a:lnTo>
                  <a:cubicBezTo>
                    <a:pt x="7851" y="4651"/>
                    <a:pt x="7474" y="4678"/>
                    <a:pt x="7313" y="4678"/>
                  </a:cubicBezTo>
                  <a:cubicBezTo>
                    <a:pt x="7152" y="4705"/>
                    <a:pt x="6991" y="4759"/>
                    <a:pt x="6964" y="4785"/>
                  </a:cubicBezTo>
                  <a:cubicBezTo>
                    <a:pt x="6964" y="4785"/>
                    <a:pt x="6964" y="4812"/>
                    <a:pt x="6964" y="4812"/>
                  </a:cubicBezTo>
                  <a:cubicBezTo>
                    <a:pt x="6964" y="4812"/>
                    <a:pt x="6964" y="4839"/>
                    <a:pt x="6937" y="4839"/>
                  </a:cubicBezTo>
                  <a:cubicBezTo>
                    <a:pt x="6856" y="4839"/>
                    <a:pt x="6587" y="4893"/>
                    <a:pt x="6507" y="4947"/>
                  </a:cubicBezTo>
                  <a:cubicBezTo>
                    <a:pt x="6426" y="4947"/>
                    <a:pt x="6399" y="4974"/>
                    <a:pt x="6399" y="5001"/>
                  </a:cubicBezTo>
                  <a:cubicBezTo>
                    <a:pt x="6372" y="5001"/>
                    <a:pt x="6372" y="5027"/>
                    <a:pt x="6265" y="5027"/>
                  </a:cubicBezTo>
                  <a:cubicBezTo>
                    <a:pt x="6184" y="5027"/>
                    <a:pt x="6103" y="5054"/>
                    <a:pt x="6050" y="5054"/>
                  </a:cubicBezTo>
                  <a:cubicBezTo>
                    <a:pt x="5915" y="5108"/>
                    <a:pt x="5646" y="5189"/>
                    <a:pt x="5593" y="5216"/>
                  </a:cubicBezTo>
                  <a:cubicBezTo>
                    <a:pt x="5566" y="5216"/>
                    <a:pt x="5458" y="5269"/>
                    <a:pt x="5351" y="5296"/>
                  </a:cubicBezTo>
                  <a:lnTo>
                    <a:pt x="5189" y="5377"/>
                  </a:lnTo>
                  <a:lnTo>
                    <a:pt x="5189" y="5377"/>
                  </a:lnTo>
                  <a:lnTo>
                    <a:pt x="5270" y="5296"/>
                  </a:lnTo>
                  <a:cubicBezTo>
                    <a:pt x="5324" y="5242"/>
                    <a:pt x="5431" y="5189"/>
                    <a:pt x="5485" y="5135"/>
                  </a:cubicBezTo>
                  <a:cubicBezTo>
                    <a:pt x="5593" y="5054"/>
                    <a:pt x="5619" y="5054"/>
                    <a:pt x="5808" y="4974"/>
                  </a:cubicBezTo>
                  <a:cubicBezTo>
                    <a:pt x="6292" y="4812"/>
                    <a:pt x="6695" y="4705"/>
                    <a:pt x="7313" y="4624"/>
                  </a:cubicBezTo>
                  <a:cubicBezTo>
                    <a:pt x="7448" y="4597"/>
                    <a:pt x="7636" y="4570"/>
                    <a:pt x="7690" y="4543"/>
                  </a:cubicBezTo>
                  <a:cubicBezTo>
                    <a:pt x="7842" y="4522"/>
                    <a:pt x="8188" y="4482"/>
                    <a:pt x="8314" y="4482"/>
                  </a:cubicBezTo>
                  <a:close/>
                  <a:moveTo>
                    <a:pt x="7636" y="5081"/>
                  </a:moveTo>
                  <a:cubicBezTo>
                    <a:pt x="7636" y="5081"/>
                    <a:pt x="7636" y="5108"/>
                    <a:pt x="7636" y="5108"/>
                  </a:cubicBezTo>
                  <a:cubicBezTo>
                    <a:pt x="7609" y="5135"/>
                    <a:pt x="7582" y="5162"/>
                    <a:pt x="7448" y="5189"/>
                  </a:cubicBezTo>
                  <a:cubicBezTo>
                    <a:pt x="7286" y="5242"/>
                    <a:pt x="7259" y="5269"/>
                    <a:pt x="7286" y="5269"/>
                  </a:cubicBezTo>
                  <a:cubicBezTo>
                    <a:pt x="7286" y="5269"/>
                    <a:pt x="7367" y="5242"/>
                    <a:pt x="7421" y="5216"/>
                  </a:cubicBezTo>
                  <a:cubicBezTo>
                    <a:pt x="7501" y="5216"/>
                    <a:pt x="7555" y="5189"/>
                    <a:pt x="7555" y="5189"/>
                  </a:cubicBezTo>
                  <a:cubicBezTo>
                    <a:pt x="7582" y="5189"/>
                    <a:pt x="7555" y="5189"/>
                    <a:pt x="7555" y="5216"/>
                  </a:cubicBezTo>
                  <a:cubicBezTo>
                    <a:pt x="7528" y="5242"/>
                    <a:pt x="7501" y="5242"/>
                    <a:pt x="7448" y="5269"/>
                  </a:cubicBezTo>
                  <a:cubicBezTo>
                    <a:pt x="7394" y="5296"/>
                    <a:pt x="7125" y="5377"/>
                    <a:pt x="7125" y="5377"/>
                  </a:cubicBezTo>
                  <a:lnTo>
                    <a:pt x="7125" y="5377"/>
                  </a:lnTo>
                  <a:cubicBezTo>
                    <a:pt x="7125" y="5377"/>
                    <a:pt x="7152" y="5323"/>
                    <a:pt x="7206" y="5269"/>
                  </a:cubicBezTo>
                  <a:cubicBezTo>
                    <a:pt x="7272" y="5203"/>
                    <a:pt x="7320" y="5155"/>
                    <a:pt x="7365" y="5155"/>
                  </a:cubicBezTo>
                  <a:cubicBezTo>
                    <a:pt x="7375" y="5155"/>
                    <a:pt x="7384" y="5157"/>
                    <a:pt x="7394" y="5162"/>
                  </a:cubicBezTo>
                  <a:cubicBezTo>
                    <a:pt x="7394" y="5162"/>
                    <a:pt x="7448" y="5135"/>
                    <a:pt x="7528" y="5135"/>
                  </a:cubicBezTo>
                  <a:cubicBezTo>
                    <a:pt x="7582" y="5108"/>
                    <a:pt x="7636" y="5081"/>
                    <a:pt x="7636" y="5081"/>
                  </a:cubicBezTo>
                  <a:close/>
                  <a:moveTo>
                    <a:pt x="3523" y="5350"/>
                  </a:moveTo>
                  <a:cubicBezTo>
                    <a:pt x="3657" y="5350"/>
                    <a:pt x="3738" y="5350"/>
                    <a:pt x="3630" y="5377"/>
                  </a:cubicBezTo>
                  <a:lnTo>
                    <a:pt x="3119" y="5377"/>
                  </a:lnTo>
                  <a:cubicBezTo>
                    <a:pt x="3119" y="5404"/>
                    <a:pt x="3361" y="5404"/>
                    <a:pt x="3523" y="5404"/>
                  </a:cubicBezTo>
                  <a:lnTo>
                    <a:pt x="3603" y="5404"/>
                  </a:lnTo>
                  <a:cubicBezTo>
                    <a:pt x="3603" y="5404"/>
                    <a:pt x="3334" y="5431"/>
                    <a:pt x="3173" y="5431"/>
                  </a:cubicBezTo>
                  <a:cubicBezTo>
                    <a:pt x="3039" y="5431"/>
                    <a:pt x="3039" y="5431"/>
                    <a:pt x="3039" y="5404"/>
                  </a:cubicBezTo>
                  <a:cubicBezTo>
                    <a:pt x="3039" y="5404"/>
                    <a:pt x="3039" y="5377"/>
                    <a:pt x="3065" y="5377"/>
                  </a:cubicBezTo>
                  <a:cubicBezTo>
                    <a:pt x="3092" y="5350"/>
                    <a:pt x="3307" y="5350"/>
                    <a:pt x="3334" y="5350"/>
                  </a:cubicBezTo>
                  <a:close/>
                  <a:moveTo>
                    <a:pt x="7958" y="5108"/>
                  </a:moveTo>
                  <a:cubicBezTo>
                    <a:pt x="7985" y="5108"/>
                    <a:pt x="7931" y="5162"/>
                    <a:pt x="7878" y="5216"/>
                  </a:cubicBezTo>
                  <a:lnTo>
                    <a:pt x="7797" y="5323"/>
                  </a:lnTo>
                  <a:lnTo>
                    <a:pt x="7636" y="5404"/>
                  </a:lnTo>
                  <a:cubicBezTo>
                    <a:pt x="7528" y="5431"/>
                    <a:pt x="7448" y="5458"/>
                    <a:pt x="7421" y="5484"/>
                  </a:cubicBezTo>
                  <a:lnTo>
                    <a:pt x="7394" y="5484"/>
                  </a:lnTo>
                  <a:lnTo>
                    <a:pt x="7421" y="5431"/>
                  </a:lnTo>
                  <a:cubicBezTo>
                    <a:pt x="7448" y="5377"/>
                    <a:pt x="7474" y="5377"/>
                    <a:pt x="7555" y="5350"/>
                  </a:cubicBezTo>
                  <a:cubicBezTo>
                    <a:pt x="7716" y="5296"/>
                    <a:pt x="7851" y="5216"/>
                    <a:pt x="7851" y="5216"/>
                  </a:cubicBezTo>
                  <a:cubicBezTo>
                    <a:pt x="7851" y="5208"/>
                    <a:pt x="7846" y="5204"/>
                    <a:pt x="7838" y="5204"/>
                  </a:cubicBezTo>
                  <a:cubicBezTo>
                    <a:pt x="7819" y="5204"/>
                    <a:pt x="7781" y="5223"/>
                    <a:pt x="7743" y="5242"/>
                  </a:cubicBezTo>
                  <a:cubicBezTo>
                    <a:pt x="7690" y="5269"/>
                    <a:pt x="7609" y="5296"/>
                    <a:pt x="7582" y="5323"/>
                  </a:cubicBezTo>
                  <a:lnTo>
                    <a:pt x="7501" y="5350"/>
                  </a:lnTo>
                  <a:lnTo>
                    <a:pt x="7528" y="5296"/>
                  </a:lnTo>
                  <a:cubicBezTo>
                    <a:pt x="7555" y="5269"/>
                    <a:pt x="7555" y="5269"/>
                    <a:pt x="7743" y="5189"/>
                  </a:cubicBezTo>
                  <a:cubicBezTo>
                    <a:pt x="7878" y="5135"/>
                    <a:pt x="7958" y="5108"/>
                    <a:pt x="7958" y="5108"/>
                  </a:cubicBezTo>
                  <a:close/>
                  <a:moveTo>
                    <a:pt x="6722" y="5296"/>
                  </a:moveTo>
                  <a:cubicBezTo>
                    <a:pt x="6722" y="5296"/>
                    <a:pt x="6372" y="5431"/>
                    <a:pt x="6238" y="5458"/>
                  </a:cubicBezTo>
                  <a:cubicBezTo>
                    <a:pt x="6179" y="5497"/>
                    <a:pt x="6062" y="5522"/>
                    <a:pt x="5962" y="5522"/>
                  </a:cubicBezTo>
                  <a:cubicBezTo>
                    <a:pt x="5925" y="5522"/>
                    <a:pt x="5890" y="5519"/>
                    <a:pt x="5861" y="5511"/>
                  </a:cubicBezTo>
                  <a:lnTo>
                    <a:pt x="5835" y="5511"/>
                  </a:lnTo>
                  <a:cubicBezTo>
                    <a:pt x="5888" y="5511"/>
                    <a:pt x="5888" y="5484"/>
                    <a:pt x="5888" y="5484"/>
                  </a:cubicBezTo>
                  <a:lnTo>
                    <a:pt x="5888" y="5484"/>
                  </a:lnTo>
                  <a:cubicBezTo>
                    <a:pt x="5888" y="5484"/>
                    <a:pt x="5754" y="5484"/>
                    <a:pt x="5727" y="5511"/>
                  </a:cubicBezTo>
                  <a:cubicBezTo>
                    <a:pt x="5700" y="5511"/>
                    <a:pt x="5619" y="5511"/>
                    <a:pt x="5539" y="5484"/>
                  </a:cubicBezTo>
                  <a:cubicBezTo>
                    <a:pt x="5431" y="5484"/>
                    <a:pt x="5378" y="5484"/>
                    <a:pt x="5404" y="5458"/>
                  </a:cubicBezTo>
                  <a:lnTo>
                    <a:pt x="5404" y="5458"/>
                  </a:lnTo>
                  <a:cubicBezTo>
                    <a:pt x="5351" y="5484"/>
                    <a:pt x="5324" y="5484"/>
                    <a:pt x="5270" y="5484"/>
                  </a:cubicBezTo>
                  <a:cubicBezTo>
                    <a:pt x="5216" y="5484"/>
                    <a:pt x="5162" y="5458"/>
                    <a:pt x="5189" y="5458"/>
                  </a:cubicBezTo>
                  <a:lnTo>
                    <a:pt x="5431" y="5458"/>
                  </a:lnTo>
                  <a:cubicBezTo>
                    <a:pt x="5431" y="5444"/>
                    <a:pt x="5445" y="5437"/>
                    <a:pt x="5468" y="5437"/>
                  </a:cubicBezTo>
                  <a:cubicBezTo>
                    <a:pt x="5492" y="5437"/>
                    <a:pt x="5525" y="5444"/>
                    <a:pt x="5566" y="5458"/>
                  </a:cubicBezTo>
                  <a:lnTo>
                    <a:pt x="5727" y="5458"/>
                  </a:lnTo>
                  <a:cubicBezTo>
                    <a:pt x="5727" y="5431"/>
                    <a:pt x="5700" y="5431"/>
                    <a:pt x="5700" y="5431"/>
                  </a:cubicBezTo>
                  <a:cubicBezTo>
                    <a:pt x="5700" y="5431"/>
                    <a:pt x="5297" y="5404"/>
                    <a:pt x="5270" y="5404"/>
                  </a:cubicBezTo>
                  <a:lnTo>
                    <a:pt x="5297" y="5404"/>
                  </a:lnTo>
                  <a:cubicBezTo>
                    <a:pt x="5324" y="5404"/>
                    <a:pt x="5351" y="5377"/>
                    <a:pt x="5404" y="5377"/>
                  </a:cubicBezTo>
                  <a:cubicBezTo>
                    <a:pt x="5431" y="5377"/>
                    <a:pt x="5646" y="5404"/>
                    <a:pt x="5754" y="5404"/>
                  </a:cubicBezTo>
                  <a:cubicBezTo>
                    <a:pt x="5781" y="5404"/>
                    <a:pt x="5781" y="5404"/>
                    <a:pt x="5754" y="5377"/>
                  </a:cubicBezTo>
                  <a:lnTo>
                    <a:pt x="5646" y="5377"/>
                  </a:lnTo>
                  <a:cubicBezTo>
                    <a:pt x="5566" y="5377"/>
                    <a:pt x="5512" y="5350"/>
                    <a:pt x="5512" y="5350"/>
                  </a:cubicBezTo>
                  <a:lnTo>
                    <a:pt x="5431" y="5350"/>
                  </a:lnTo>
                  <a:lnTo>
                    <a:pt x="5458" y="5323"/>
                  </a:lnTo>
                  <a:cubicBezTo>
                    <a:pt x="5494" y="5323"/>
                    <a:pt x="5649" y="5311"/>
                    <a:pt x="5749" y="5311"/>
                  </a:cubicBezTo>
                  <a:cubicBezTo>
                    <a:pt x="5799" y="5311"/>
                    <a:pt x="5835" y="5314"/>
                    <a:pt x="5835" y="5323"/>
                  </a:cubicBezTo>
                  <a:lnTo>
                    <a:pt x="6050" y="5323"/>
                  </a:lnTo>
                  <a:cubicBezTo>
                    <a:pt x="6050" y="5350"/>
                    <a:pt x="6023" y="5350"/>
                    <a:pt x="5996" y="5350"/>
                  </a:cubicBezTo>
                  <a:cubicBezTo>
                    <a:pt x="5915" y="5350"/>
                    <a:pt x="5915" y="5350"/>
                    <a:pt x="5915" y="5377"/>
                  </a:cubicBezTo>
                  <a:lnTo>
                    <a:pt x="5915" y="5377"/>
                  </a:lnTo>
                  <a:cubicBezTo>
                    <a:pt x="5915" y="5377"/>
                    <a:pt x="6157" y="5350"/>
                    <a:pt x="6238" y="5323"/>
                  </a:cubicBezTo>
                  <a:lnTo>
                    <a:pt x="6399" y="5323"/>
                  </a:lnTo>
                  <a:cubicBezTo>
                    <a:pt x="6507" y="5323"/>
                    <a:pt x="6587" y="5296"/>
                    <a:pt x="6641" y="5296"/>
                  </a:cubicBezTo>
                  <a:close/>
                  <a:moveTo>
                    <a:pt x="5136" y="5431"/>
                  </a:moveTo>
                  <a:cubicBezTo>
                    <a:pt x="5136" y="5458"/>
                    <a:pt x="5109" y="5458"/>
                    <a:pt x="5055" y="5484"/>
                  </a:cubicBezTo>
                  <a:lnTo>
                    <a:pt x="5001" y="5538"/>
                  </a:lnTo>
                  <a:lnTo>
                    <a:pt x="5028" y="5484"/>
                  </a:lnTo>
                  <a:cubicBezTo>
                    <a:pt x="5055" y="5484"/>
                    <a:pt x="5082" y="5458"/>
                    <a:pt x="5109" y="5431"/>
                  </a:cubicBezTo>
                  <a:close/>
                  <a:moveTo>
                    <a:pt x="5216" y="5511"/>
                  </a:moveTo>
                  <a:cubicBezTo>
                    <a:pt x="5216" y="5511"/>
                    <a:pt x="5216" y="5511"/>
                    <a:pt x="5189" y="5538"/>
                  </a:cubicBezTo>
                  <a:lnTo>
                    <a:pt x="5136" y="5538"/>
                  </a:lnTo>
                  <a:cubicBezTo>
                    <a:pt x="5162" y="5511"/>
                    <a:pt x="5189" y="5511"/>
                    <a:pt x="5216" y="5511"/>
                  </a:cubicBezTo>
                  <a:close/>
                  <a:moveTo>
                    <a:pt x="5351" y="5511"/>
                  </a:moveTo>
                  <a:cubicBezTo>
                    <a:pt x="5378" y="5511"/>
                    <a:pt x="5404" y="5538"/>
                    <a:pt x="5404" y="5538"/>
                  </a:cubicBezTo>
                  <a:cubicBezTo>
                    <a:pt x="5381" y="5538"/>
                    <a:pt x="5209" y="5559"/>
                    <a:pt x="5170" y="5564"/>
                  </a:cubicBezTo>
                  <a:lnTo>
                    <a:pt x="5170" y="5564"/>
                  </a:lnTo>
                  <a:cubicBezTo>
                    <a:pt x="5180" y="5562"/>
                    <a:pt x="5198" y="5556"/>
                    <a:pt x="5216" y="5538"/>
                  </a:cubicBezTo>
                  <a:cubicBezTo>
                    <a:pt x="5270" y="5511"/>
                    <a:pt x="5297" y="5511"/>
                    <a:pt x="5351" y="5511"/>
                  </a:cubicBezTo>
                  <a:close/>
                  <a:moveTo>
                    <a:pt x="5082" y="5592"/>
                  </a:moveTo>
                  <a:cubicBezTo>
                    <a:pt x="5109" y="5592"/>
                    <a:pt x="5082" y="5592"/>
                    <a:pt x="5055" y="5619"/>
                  </a:cubicBezTo>
                  <a:lnTo>
                    <a:pt x="5028" y="5619"/>
                  </a:lnTo>
                  <a:cubicBezTo>
                    <a:pt x="5055" y="5619"/>
                    <a:pt x="5082" y="5592"/>
                    <a:pt x="5082" y="5592"/>
                  </a:cubicBezTo>
                  <a:close/>
                  <a:moveTo>
                    <a:pt x="5297" y="5592"/>
                  </a:moveTo>
                  <a:cubicBezTo>
                    <a:pt x="5324" y="5592"/>
                    <a:pt x="5324" y="5619"/>
                    <a:pt x="5270" y="5619"/>
                  </a:cubicBezTo>
                  <a:cubicBezTo>
                    <a:pt x="5270" y="5592"/>
                    <a:pt x="5297" y="5592"/>
                    <a:pt x="5297" y="5592"/>
                  </a:cubicBezTo>
                  <a:close/>
                  <a:moveTo>
                    <a:pt x="5162" y="5592"/>
                  </a:moveTo>
                  <a:cubicBezTo>
                    <a:pt x="5216" y="5592"/>
                    <a:pt x="5216" y="5592"/>
                    <a:pt x="5136" y="5619"/>
                  </a:cubicBezTo>
                  <a:cubicBezTo>
                    <a:pt x="5118" y="5619"/>
                    <a:pt x="5100" y="5631"/>
                    <a:pt x="5098" y="5631"/>
                  </a:cubicBezTo>
                  <a:cubicBezTo>
                    <a:pt x="5097" y="5631"/>
                    <a:pt x="5100" y="5628"/>
                    <a:pt x="5109" y="5619"/>
                  </a:cubicBezTo>
                  <a:cubicBezTo>
                    <a:pt x="5109" y="5619"/>
                    <a:pt x="5136" y="5592"/>
                    <a:pt x="5162" y="5592"/>
                  </a:cubicBezTo>
                  <a:close/>
                  <a:moveTo>
                    <a:pt x="5270" y="5619"/>
                  </a:moveTo>
                  <a:lnTo>
                    <a:pt x="5270" y="5619"/>
                  </a:lnTo>
                  <a:cubicBezTo>
                    <a:pt x="5243" y="5646"/>
                    <a:pt x="5243" y="5646"/>
                    <a:pt x="5243" y="5646"/>
                  </a:cubicBezTo>
                  <a:cubicBezTo>
                    <a:pt x="5243" y="5619"/>
                    <a:pt x="5270" y="5619"/>
                    <a:pt x="5270" y="5619"/>
                  </a:cubicBezTo>
                  <a:close/>
                  <a:moveTo>
                    <a:pt x="5136" y="5673"/>
                  </a:moveTo>
                  <a:cubicBezTo>
                    <a:pt x="5162" y="5673"/>
                    <a:pt x="5109" y="5700"/>
                    <a:pt x="5055" y="5700"/>
                  </a:cubicBezTo>
                  <a:cubicBezTo>
                    <a:pt x="5037" y="5708"/>
                    <a:pt x="5025" y="5711"/>
                    <a:pt x="5019" y="5711"/>
                  </a:cubicBezTo>
                  <a:cubicBezTo>
                    <a:pt x="5007" y="5711"/>
                    <a:pt x="5019" y="5700"/>
                    <a:pt x="5055" y="5700"/>
                  </a:cubicBezTo>
                  <a:cubicBezTo>
                    <a:pt x="5082" y="5673"/>
                    <a:pt x="5109" y="5673"/>
                    <a:pt x="5136" y="5673"/>
                  </a:cubicBezTo>
                  <a:close/>
                  <a:moveTo>
                    <a:pt x="4974" y="5726"/>
                  </a:moveTo>
                  <a:cubicBezTo>
                    <a:pt x="4974" y="5726"/>
                    <a:pt x="4947" y="5753"/>
                    <a:pt x="4947" y="5753"/>
                  </a:cubicBezTo>
                  <a:lnTo>
                    <a:pt x="4920" y="5753"/>
                  </a:lnTo>
                  <a:cubicBezTo>
                    <a:pt x="4920" y="5726"/>
                    <a:pt x="4920" y="5726"/>
                    <a:pt x="4947" y="5726"/>
                  </a:cubicBezTo>
                  <a:close/>
                  <a:moveTo>
                    <a:pt x="6023" y="5551"/>
                  </a:moveTo>
                  <a:cubicBezTo>
                    <a:pt x="6048" y="5551"/>
                    <a:pt x="5985" y="5580"/>
                    <a:pt x="5781" y="5673"/>
                  </a:cubicBezTo>
                  <a:lnTo>
                    <a:pt x="5539" y="5753"/>
                  </a:lnTo>
                  <a:lnTo>
                    <a:pt x="5378" y="5753"/>
                  </a:lnTo>
                  <a:cubicBezTo>
                    <a:pt x="5378" y="5734"/>
                    <a:pt x="5351" y="5715"/>
                    <a:pt x="5325" y="5715"/>
                  </a:cubicBezTo>
                  <a:cubicBezTo>
                    <a:pt x="5315" y="5715"/>
                    <a:pt x="5305" y="5719"/>
                    <a:pt x="5297" y="5726"/>
                  </a:cubicBezTo>
                  <a:lnTo>
                    <a:pt x="5270" y="5726"/>
                  </a:lnTo>
                  <a:cubicBezTo>
                    <a:pt x="5270" y="5700"/>
                    <a:pt x="5270" y="5700"/>
                    <a:pt x="5270" y="5700"/>
                  </a:cubicBezTo>
                  <a:cubicBezTo>
                    <a:pt x="5243" y="5726"/>
                    <a:pt x="5216" y="5726"/>
                    <a:pt x="5189" y="5726"/>
                  </a:cubicBezTo>
                  <a:lnTo>
                    <a:pt x="5136" y="5726"/>
                  </a:lnTo>
                  <a:lnTo>
                    <a:pt x="5162" y="5700"/>
                  </a:lnTo>
                  <a:cubicBezTo>
                    <a:pt x="5176" y="5686"/>
                    <a:pt x="5189" y="5679"/>
                    <a:pt x="5213" y="5679"/>
                  </a:cubicBezTo>
                  <a:cubicBezTo>
                    <a:pt x="5236" y="5679"/>
                    <a:pt x="5270" y="5686"/>
                    <a:pt x="5324" y="5700"/>
                  </a:cubicBezTo>
                  <a:lnTo>
                    <a:pt x="5458" y="5700"/>
                  </a:lnTo>
                  <a:cubicBezTo>
                    <a:pt x="5458" y="5673"/>
                    <a:pt x="5431" y="5673"/>
                    <a:pt x="5431" y="5673"/>
                  </a:cubicBezTo>
                  <a:lnTo>
                    <a:pt x="5351" y="5673"/>
                  </a:lnTo>
                  <a:lnTo>
                    <a:pt x="5270" y="5646"/>
                  </a:lnTo>
                  <a:lnTo>
                    <a:pt x="5324" y="5646"/>
                  </a:lnTo>
                  <a:cubicBezTo>
                    <a:pt x="5351" y="5619"/>
                    <a:pt x="5351" y="5619"/>
                    <a:pt x="5351" y="5619"/>
                  </a:cubicBezTo>
                  <a:cubicBezTo>
                    <a:pt x="5351" y="5605"/>
                    <a:pt x="5364" y="5599"/>
                    <a:pt x="5388" y="5599"/>
                  </a:cubicBezTo>
                  <a:cubicBezTo>
                    <a:pt x="5411" y="5599"/>
                    <a:pt x="5445" y="5605"/>
                    <a:pt x="5485" y="5619"/>
                  </a:cubicBezTo>
                  <a:lnTo>
                    <a:pt x="5619" y="5619"/>
                  </a:lnTo>
                  <a:cubicBezTo>
                    <a:pt x="5619" y="5646"/>
                    <a:pt x="5646" y="5646"/>
                    <a:pt x="5673" y="5646"/>
                  </a:cubicBezTo>
                  <a:cubicBezTo>
                    <a:pt x="5700" y="5619"/>
                    <a:pt x="5727" y="5619"/>
                    <a:pt x="5754" y="5619"/>
                  </a:cubicBezTo>
                  <a:cubicBezTo>
                    <a:pt x="5781" y="5592"/>
                    <a:pt x="5808" y="5592"/>
                    <a:pt x="5808" y="5592"/>
                  </a:cubicBezTo>
                  <a:cubicBezTo>
                    <a:pt x="5821" y="5579"/>
                    <a:pt x="5814" y="5572"/>
                    <a:pt x="5798" y="5572"/>
                  </a:cubicBezTo>
                  <a:cubicBezTo>
                    <a:pt x="5781" y="5572"/>
                    <a:pt x="5754" y="5579"/>
                    <a:pt x="5727" y="5592"/>
                  </a:cubicBezTo>
                  <a:cubicBezTo>
                    <a:pt x="5673" y="5619"/>
                    <a:pt x="5646" y="5619"/>
                    <a:pt x="5646" y="5619"/>
                  </a:cubicBezTo>
                  <a:cubicBezTo>
                    <a:pt x="5646" y="5592"/>
                    <a:pt x="5619" y="5592"/>
                    <a:pt x="5512" y="5592"/>
                  </a:cubicBezTo>
                  <a:cubicBezTo>
                    <a:pt x="5431" y="5592"/>
                    <a:pt x="5378" y="5592"/>
                    <a:pt x="5378" y="5565"/>
                  </a:cubicBezTo>
                  <a:lnTo>
                    <a:pt x="5942" y="5565"/>
                  </a:lnTo>
                  <a:cubicBezTo>
                    <a:pt x="5984" y="5557"/>
                    <a:pt x="6012" y="5551"/>
                    <a:pt x="6023" y="5551"/>
                  </a:cubicBezTo>
                  <a:close/>
                  <a:moveTo>
                    <a:pt x="5162" y="5726"/>
                  </a:moveTo>
                  <a:cubicBezTo>
                    <a:pt x="5162" y="5753"/>
                    <a:pt x="5001" y="5780"/>
                    <a:pt x="4974" y="5780"/>
                  </a:cubicBezTo>
                  <a:lnTo>
                    <a:pt x="4920" y="5780"/>
                  </a:lnTo>
                  <a:lnTo>
                    <a:pt x="5001" y="5753"/>
                  </a:lnTo>
                  <a:cubicBezTo>
                    <a:pt x="5055" y="5726"/>
                    <a:pt x="5162" y="5726"/>
                    <a:pt x="5162" y="5726"/>
                  </a:cubicBezTo>
                  <a:close/>
                  <a:moveTo>
                    <a:pt x="4947" y="5807"/>
                  </a:moveTo>
                  <a:lnTo>
                    <a:pt x="4894" y="5834"/>
                  </a:lnTo>
                  <a:cubicBezTo>
                    <a:pt x="4867" y="5834"/>
                    <a:pt x="4840" y="5861"/>
                    <a:pt x="4813" y="5861"/>
                  </a:cubicBezTo>
                  <a:cubicBezTo>
                    <a:pt x="4786" y="5861"/>
                    <a:pt x="4786" y="5861"/>
                    <a:pt x="4813" y="5834"/>
                  </a:cubicBezTo>
                  <a:cubicBezTo>
                    <a:pt x="4867" y="5807"/>
                    <a:pt x="4867" y="5807"/>
                    <a:pt x="4920" y="5807"/>
                  </a:cubicBezTo>
                  <a:close/>
                  <a:moveTo>
                    <a:pt x="5386" y="5769"/>
                  </a:moveTo>
                  <a:cubicBezTo>
                    <a:pt x="5419" y="5769"/>
                    <a:pt x="5439" y="5772"/>
                    <a:pt x="5431" y="5780"/>
                  </a:cubicBezTo>
                  <a:cubicBezTo>
                    <a:pt x="5431" y="5780"/>
                    <a:pt x="5378" y="5807"/>
                    <a:pt x="5297" y="5834"/>
                  </a:cubicBezTo>
                  <a:cubicBezTo>
                    <a:pt x="5162" y="5888"/>
                    <a:pt x="5055" y="5888"/>
                    <a:pt x="4974" y="5888"/>
                  </a:cubicBezTo>
                  <a:lnTo>
                    <a:pt x="4947" y="5888"/>
                  </a:lnTo>
                  <a:lnTo>
                    <a:pt x="4974" y="5861"/>
                  </a:lnTo>
                  <a:cubicBezTo>
                    <a:pt x="4974" y="5861"/>
                    <a:pt x="5001" y="5834"/>
                    <a:pt x="5001" y="5834"/>
                  </a:cubicBezTo>
                  <a:cubicBezTo>
                    <a:pt x="5028" y="5834"/>
                    <a:pt x="5082" y="5807"/>
                    <a:pt x="5109" y="5807"/>
                  </a:cubicBezTo>
                  <a:cubicBezTo>
                    <a:pt x="5147" y="5788"/>
                    <a:pt x="5306" y="5769"/>
                    <a:pt x="5386" y="5769"/>
                  </a:cubicBezTo>
                  <a:close/>
                  <a:moveTo>
                    <a:pt x="4705" y="5915"/>
                  </a:moveTo>
                  <a:cubicBezTo>
                    <a:pt x="4705" y="5915"/>
                    <a:pt x="4705" y="5915"/>
                    <a:pt x="4679" y="5941"/>
                  </a:cubicBezTo>
                  <a:cubicBezTo>
                    <a:pt x="4679" y="5941"/>
                    <a:pt x="4679" y="5915"/>
                    <a:pt x="4705" y="5915"/>
                  </a:cubicBezTo>
                  <a:close/>
                  <a:moveTo>
                    <a:pt x="5485" y="5888"/>
                  </a:moveTo>
                  <a:lnTo>
                    <a:pt x="5485" y="5888"/>
                  </a:lnTo>
                  <a:cubicBezTo>
                    <a:pt x="5458" y="5915"/>
                    <a:pt x="5404" y="5941"/>
                    <a:pt x="5378" y="5941"/>
                  </a:cubicBezTo>
                  <a:cubicBezTo>
                    <a:pt x="5324" y="5941"/>
                    <a:pt x="5351" y="5941"/>
                    <a:pt x="5431" y="5915"/>
                  </a:cubicBezTo>
                  <a:cubicBezTo>
                    <a:pt x="5485" y="5888"/>
                    <a:pt x="5485" y="5888"/>
                    <a:pt x="5485" y="5888"/>
                  </a:cubicBezTo>
                  <a:close/>
                  <a:moveTo>
                    <a:pt x="3281" y="5941"/>
                  </a:moveTo>
                  <a:lnTo>
                    <a:pt x="3281" y="5941"/>
                  </a:lnTo>
                  <a:cubicBezTo>
                    <a:pt x="3307" y="5968"/>
                    <a:pt x="3281" y="5995"/>
                    <a:pt x="3200" y="6022"/>
                  </a:cubicBezTo>
                  <a:cubicBezTo>
                    <a:pt x="3250" y="5989"/>
                    <a:pt x="3269" y="5966"/>
                    <a:pt x="3251" y="5966"/>
                  </a:cubicBezTo>
                  <a:cubicBezTo>
                    <a:pt x="3248" y="5966"/>
                    <a:pt x="3245" y="5966"/>
                    <a:pt x="3241" y="5967"/>
                  </a:cubicBezTo>
                  <a:lnTo>
                    <a:pt x="3241" y="5967"/>
                  </a:lnTo>
                  <a:cubicBezTo>
                    <a:pt x="3270" y="5952"/>
                    <a:pt x="3281" y="5941"/>
                    <a:pt x="3281" y="5941"/>
                  </a:cubicBezTo>
                  <a:close/>
                  <a:moveTo>
                    <a:pt x="5324" y="5941"/>
                  </a:moveTo>
                  <a:cubicBezTo>
                    <a:pt x="5324" y="5968"/>
                    <a:pt x="5324" y="5968"/>
                    <a:pt x="5351" y="5968"/>
                  </a:cubicBezTo>
                  <a:cubicBezTo>
                    <a:pt x="5378" y="5968"/>
                    <a:pt x="5378" y="5968"/>
                    <a:pt x="5324" y="5995"/>
                  </a:cubicBezTo>
                  <a:cubicBezTo>
                    <a:pt x="5270" y="6022"/>
                    <a:pt x="5270" y="6022"/>
                    <a:pt x="5162" y="6022"/>
                  </a:cubicBezTo>
                  <a:lnTo>
                    <a:pt x="5082" y="6022"/>
                  </a:lnTo>
                  <a:cubicBezTo>
                    <a:pt x="5082" y="6022"/>
                    <a:pt x="5136" y="5995"/>
                    <a:pt x="5189" y="5995"/>
                  </a:cubicBezTo>
                  <a:cubicBezTo>
                    <a:pt x="5270" y="5941"/>
                    <a:pt x="5324" y="5941"/>
                    <a:pt x="5324" y="5941"/>
                  </a:cubicBezTo>
                  <a:close/>
                  <a:moveTo>
                    <a:pt x="5082" y="5915"/>
                  </a:moveTo>
                  <a:cubicBezTo>
                    <a:pt x="5082" y="5915"/>
                    <a:pt x="5001" y="5941"/>
                    <a:pt x="4947" y="5968"/>
                  </a:cubicBezTo>
                  <a:cubicBezTo>
                    <a:pt x="4869" y="6000"/>
                    <a:pt x="4836" y="6013"/>
                    <a:pt x="4833" y="6013"/>
                  </a:cubicBezTo>
                  <a:cubicBezTo>
                    <a:pt x="4831" y="6013"/>
                    <a:pt x="4844" y="6006"/>
                    <a:pt x="4867" y="5995"/>
                  </a:cubicBezTo>
                  <a:cubicBezTo>
                    <a:pt x="4894" y="5968"/>
                    <a:pt x="4907" y="5955"/>
                    <a:pt x="4900" y="5955"/>
                  </a:cubicBezTo>
                  <a:cubicBezTo>
                    <a:pt x="4894" y="5955"/>
                    <a:pt x="4867" y="5968"/>
                    <a:pt x="4813" y="5995"/>
                  </a:cubicBezTo>
                  <a:cubicBezTo>
                    <a:pt x="4746" y="6022"/>
                    <a:pt x="4705" y="6036"/>
                    <a:pt x="4692" y="6036"/>
                  </a:cubicBezTo>
                  <a:cubicBezTo>
                    <a:pt x="4679" y="6036"/>
                    <a:pt x="4692" y="6022"/>
                    <a:pt x="4732" y="5995"/>
                  </a:cubicBezTo>
                  <a:cubicBezTo>
                    <a:pt x="4813" y="5941"/>
                    <a:pt x="4840" y="5941"/>
                    <a:pt x="4947" y="5915"/>
                  </a:cubicBezTo>
                  <a:close/>
                  <a:moveTo>
                    <a:pt x="4625" y="5995"/>
                  </a:moveTo>
                  <a:cubicBezTo>
                    <a:pt x="4652" y="5995"/>
                    <a:pt x="4625" y="6022"/>
                    <a:pt x="4598" y="6022"/>
                  </a:cubicBezTo>
                  <a:cubicBezTo>
                    <a:pt x="4584" y="6036"/>
                    <a:pt x="4571" y="6042"/>
                    <a:pt x="4564" y="6042"/>
                  </a:cubicBezTo>
                  <a:cubicBezTo>
                    <a:pt x="4558" y="6042"/>
                    <a:pt x="4558" y="6036"/>
                    <a:pt x="4571" y="6022"/>
                  </a:cubicBezTo>
                  <a:cubicBezTo>
                    <a:pt x="4598" y="6022"/>
                    <a:pt x="4625" y="6022"/>
                    <a:pt x="4625" y="5995"/>
                  </a:cubicBezTo>
                  <a:close/>
                  <a:moveTo>
                    <a:pt x="2716" y="6022"/>
                  </a:moveTo>
                  <a:cubicBezTo>
                    <a:pt x="2770" y="6022"/>
                    <a:pt x="2770" y="6022"/>
                    <a:pt x="2743" y="6049"/>
                  </a:cubicBezTo>
                  <a:cubicBezTo>
                    <a:pt x="2716" y="6049"/>
                    <a:pt x="2689" y="6049"/>
                    <a:pt x="2635" y="6076"/>
                  </a:cubicBezTo>
                  <a:lnTo>
                    <a:pt x="2528" y="6076"/>
                  </a:lnTo>
                  <a:cubicBezTo>
                    <a:pt x="2528" y="6076"/>
                    <a:pt x="2555" y="6049"/>
                    <a:pt x="2608" y="6049"/>
                  </a:cubicBezTo>
                  <a:cubicBezTo>
                    <a:pt x="2635" y="6022"/>
                    <a:pt x="2689" y="6022"/>
                    <a:pt x="2716" y="6022"/>
                  </a:cubicBezTo>
                  <a:close/>
                  <a:moveTo>
                    <a:pt x="4722" y="6056"/>
                  </a:moveTo>
                  <a:cubicBezTo>
                    <a:pt x="4726" y="6056"/>
                    <a:pt x="4719" y="6062"/>
                    <a:pt x="4705" y="6076"/>
                  </a:cubicBezTo>
                  <a:cubicBezTo>
                    <a:pt x="4687" y="6076"/>
                    <a:pt x="4658" y="6088"/>
                    <a:pt x="4640" y="6088"/>
                  </a:cubicBezTo>
                  <a:cubicBezTo>
                    <a:pt x="4631" y="6088"/>
                    <a:pt x="4625" y="6085"/>
                    <a:pt x="4625" y="6076"/>
                  </a:cubicBezTo>
                  <a:lnTo>
                    <a:pt x="4679" y="6076"/>
                  </a:lnTo>
                  <a:cubicBezTo>
                    <a:pt x="4705" y="6062"/>
                    <a:pt x="4719" y="6056"/>
                    <a:pt x="4722" y="6056"/>
                  </a:cubicBezTo>
                  <a:close/>
                  <a:moveTo>
                    <a:pt x="2642" y="6083"/>
                  </a:moveTo>
                  <a:cubicBezTo>
                    <a:pt x="2656" y="6083"/>
                    <a:pt x="2662" y="6089"/>
                    <a:pt x="2662" y="6103"/>
                  </a:cubicBezTo>
                  <a:lnTo>
                    <a:pt x="2582" y="6103"/>
                  </a:lnTo>
                  <a:cubicBezTo>
                    <a:pt x="2608" y="6089"/>
                    <a:pt x="2629" y="6083"/>
                    <a:pt x="2642" y="6083"/>
                  </a:cubicBezTo>
                  <a:close/>
                  <a:moveTo>
                    <a:pt x="2743" y="6076"/>
                  </a:moveTo>
                  <a:cubicBezTo>
                    <a:pt x="2770" y="6076"/>
                    <a:pt x="2770" y="6076"/>
                    <a:pt x="2743" y="6103"/>
                  </a:cubicBezTo>
                  <a:cubicBezTo>
                    <a:pt x="2716" y="6103"/>
                    <a:pt x="2716" y="6103"/>
                    <a:pt x="2716" y="6076"/>
                  </a:cubicBezTo>
                  <a:close/>
                  <a:moveTo>
                    <a:pt x="2743" y="6130"/>
                  </a:moveTo>
                  <a:cubicBezTo>
                    <a:pt x="2743" y="6130"/>
                    <a:pt x="2716" y="6130"/>
                    <a:pt x="2689" y="6157"/>
                  </a:cubicBezTo>
                  <a:cubicBezTo>
                    <a:pt x="2635" y="6157"/>
                    <a:pt x="2662" y="6130"/>
                    <a:pt x="2716" y="6130"/>
                  </a:cubicBezTo>
                  <a:close/>
                  <a:moveTo>
                    <a:pt x="4490" y="6076"/>
                  </a:moveTo>
                  <a:cubicBezTo>
                    <a:pt x="4490" y="6076"/>
                    <a:pt x="4490" y="6103"/>
                    <a:pt x="4437" y="6130"/>
                  </a:cubicBezTo>
                  <a:lnTo>
                    <a:pt x="4356" y="6157"/>
                  </a:lnTo>
                  <a:lnTo>
                    <a:pt x="4410" y="6130"/>
                  </a:lnTo>
                  <a:cubicBezTo>
                    <a:pt x="4437" y="6103"/>
                    <a:pt x="4463" y="6076"/>
                    <a:pt x="4490" y="6076"/>
                  </a:cubicBezTo>
                  <a:close/>
                  <a:moveTo>
                    <a:pt x="4437" y="6157"/>
                  </a:moveTo>
                  <a:cubicBezTo>
                    <a:pt x="4437" y="6157"/>
                    <a:pt x="4437" y="6157"/>
                    <a:pt x="4410" y="6183"/>
                  </a:cubicBezTo>
                  <a:lnTo>
                    <a:pt x="4383" y="6183"/>
                  </a:lnTo>
                  <a:cubicBezTo>
                    <a:pt x="4410" y="6183"/>
                    <a:pt x="4410" y="6157"/>
                    <a:pt x="4437" y="6157"/>
                  </a:cubicBezTo>
                  <a:close/>
                  <a:moveTo>
                    <a:pt x="6238" y="5619"/>
                  </a:moveTo>
                  <a:cubicBezTo>
                    <a:pt x="6216" y="5641"/>
                    <a:pt x="6062" y="5794"/>
                    <a:pt x="5969" y="5888"/>
                  </a:cubicBezTo>
                  <a:cubicBezTo>
                    <a:pt x="5835" y="5995"/>
                    <a:pt x="5727" y="6049"/>
                    <a:pt x="5593" y="6076"/>
                  </a:cubicBezTo>
                  <a:cubicBezTo>
                    <a:pt x="5512" y="6103"/>
                    <a:pt x="5485" y="6130"/>
                    <a:pt x="5485" y="6130"/>
                  </a:cubicBezTo>
                  <a:cubicBezTo>
                    <a:pt x="5512" y="6130"/>
                    <a:pt x="5539" y="6130"/>
                    <a:pt x="5593" y="6103"/>
                  </a:cubicBezTo>
                  <a:cubicBezTo>
                    <a:pt x="5628" y="6103"/>
                    <a:pt x="5652" y="6091"/>
                    <a:pt x="5656" y="6091"/>
                  </a:cubicBezTo>
                  <a:lnTo>
                    <a:pt x="5656" y="6091"/>
                  </a:lnTo>
                  <a:cubicBezTo>
                    <a:pt x="5658" y="6091"/>
                    <a:pt x="5655" y="6094"/>
                    <a:pt x="5646" y="6103"/>
                  </a:cubicBezTo>
                  <a:cubicBezTo>
                    <a:pt x="5593" y="6130"/>
                    <a:pt x="5351" y="6183"/>
                    <a:pt x="5324" y="6183"/>
                  </a:cubicBezTo>
                  <a:cubicBezTo>
                    <a:pt x="5324" y="6183"/>
                    <a:pt x="5297" y="6157"/>
                    <a:pt x="5216" y="6157"/>
                  </a:cubicBezTo>
                  <a:cubicBezTo>
                    <a:pt x="5184" y="6162"/>
                    <a:pt x="5160" y="6164"/>
                    <a:pt x="5144" y="6164"/>
                  </a:cubicBezTo>
                  <a:cubicBezTo>
                    <a:pt x="5081" y="6164"/>
                    <a:pt x="5141" y="6130"/>
                    <a:pt x="5270" y="6130"/>
                  </a:cubicBezTo>
                  <a:cubicBezTo>
                    <a:pt x="5458" y="6130"/>
                    <a:pt x="5485" y="6103"/>
                    <a:pt x="5324" y="6103"/>
                  </a:cubicBezTo>
                  <a:lnTo>
                    <a:pt x="5189" y="6103"/>
                  </a:lnTo>
                  <a:lnTo>
                    <a:pt x="5216" y="6076"/>
                  </a:lnTo>
                  <a:lnTo>
                    <a:pt x="5162" y="6103"/>
                  </a:lnTo>
                  <a:cubicBezTo>
                    <a:pt x="5145" y="6103"/>
                    <a:pt x="5127" y="6115"/>
                    <a:pt x="5093" y="6115"/>
                  </a:cubicBezTo>
                  <a:cubicBezTo>
                    <a:pt x="5076" y="6115"/>
                    <a:pt x="5055" y="6112"/>
                    <a:pt x="5028" y="6103"/>
                  </a:cubicBezTo>
                  <a:cubicBezTo>
                    <a:pt x="4974" y="6103"/>
                    <a:pt x="4947" y="6130"/>
                    <a:pt x="4947" y="6130"/>
                  </a:cubicBezTo>
                  <a:lnTo>
                    <a:pt x="5028" y="6130"/>
                  </a:lnTo>
                  <a:cubicBezTo>
                    <a:pt x="5055" y="6130"/>
                    <a:pt x="5082" y="6130"/>
                    <a:pt x="5082" y="6157"/>
                  </a:cubicBezTo>
                  <a:cubicBezTo>
                    <a:pt x="5082" y="6157"/>
                    <a:pt x="5046" y="6168"/>
                    <a:pt x="4982" y="6168"/>
                  </a:cubicBezTo>
                  <a:cubicBezTo>
                    <a:pt x="4950" y="6168"/>
                    <a:pt x="4912" y="6165"/>
                    <a:pt x="4867" y="6157"/>
                  </a:cubicBezTo>
                  <a:lnTo>
                    <a:pt x="4813" y="6157"/>
                  </a:lnTo>
                  <a:lnTo>
                    <a:pt x="4867" y="6130"/>
                  </a:lnTo>
                  <a:cubicBezTo>
                    <a:pt x="4920" y="6103"/>
                    <a:pt x="4974" y="6076"/>
                    <a:pt x="5001" y="6049"/>
                  </a:cubicBezTo>
                  <a:lnTo>
                    <a:pt x="5162" y="6049"/>
                  </a:lnTo>
                  <a:lnTo>
                    <a:pt x="5216" y="6076"/>
                  </a:lnTo>
                  <a:cubicBezTo>
                    <a:pt x="5243" y="6076"/>
                    <a:pt x="5270" y="6049"/>
                    <a:pt x="5324" y="6049"/>
                  </a:cubicBezTo>
                  <a:lnTo>
                    <a:pt x="5404" y="6049"/>
                  </a:lnTo>
                  <a:cubicBezTo>
                    <a:pt x="5404" y="6022"/>
                    <a:pt x="5404" y="6022"/>
                    <a:pt x="5378" y="6022"/>
                  </a:cubicBezTo>
                  <a:cubicBezTo>
                    <a:pt x="5324" y="6022"/>
                    <a:pt x="5324" y="6022"/>
                    <a:pt x="5378" y="5995"/>
                  </a:cubicBezTo>
                  <a:cubicBezTo>
                    <a:pt x="5404" y="5968"/>
                    <a:pt x="5458" y="5968"/>
                    <a:pt x="5512" y="5968"/>
                  </a:cubicBezTo>
                  <a:cubicBezTo>
                    <a:pt x="5566" y="5968"/>
                    <a:pt x="5619" y="5941"/>
                    <a:pt x="5619" y="5941"/>
                  </a:cubicBezTo>
                  <a:cubicBezTo>
                    <a:pt x="5637" y="5941"/>
                    <a:pt x="5631" y="5930"/>
                    <a:pt x="5602" y="5930"/>
                  </a:cubicBezTo>
                  <a:cubicBezTo>
                    <a:pt x="5587" y="5930"/>
                    <a:pt x="5566" y="5933"/>
                    <a:pt x="5539" y="5941"/>
                  </a:cubicBezTo>
                  <a:cubicBezTo>
                    <a:pt x="5458" y="5941"/>
                    <a:pt x="5458" y="5941"/>
                    <a:pt x="5539" y="5888"/>
                  </a:cubicBezTo>
                  <a:cubicBezTo>
                    <a:pt x="5593" y="5861"/>
                    <a:pt x="6130" y="5646"/>
                    <a:pt x="6238" y="5619"/>
                  </a:cubicBezTo>
                  <a:close/>
                  <a:moveTo>
                    <a:pt x="2697" y="6171"/>
                  </a:moveTo>
                  <a:cubicBezTo>
                    <a:pt x="2725" y="6171"/>
                    <a:pt x="2725" y="6183"/>
                    <a:pt x="2689" y="6183"/>
                  </a:cubicBezTo>
                  <a:cubicBezTo>
                    <a:pt x="2676" y="6197"/>
                    <a:pt x="2642" y="6204"/>
                    <a:pt x="2615" y="6204"/>
                  </a:cubicBezTo>
                  <a:cubicBezTo>
                    <a:pt x="2588" y="6204"/>
                    <a:pt x="2568" y="6197"/>
                    <a:pt x="2582" y="6183"/>
                  </a:cubicBezTo>
                  <a:lnTo>
                    <a:pt x="2635" y="6183"/>
                  </a:lnTo>
                  <a:cubicBezTo>
                    <a:pt x="2662" y="6174"/>
                    <a:pt x="2683" y="6171"/>
                    <a:pt x="2697" y="6171"/>
                  </a:cubicBezTo>
                  <a:close/>
                  <a:moveTo>
                    <a:pt x="4752" y="6163"/>
                  </a:moveTo>
                  <a:cubicBezTo>
                    <a:pt x="4759" y="6163"/>
                    <a:pt x="4746" y="6170"/>
                    <a:pt x="4705" y="6183"/>
                  </a:cubicBezTo>
                  <a:cubicBezTo>
                    <a:pt x="4687" y="6202"/>
                    <a:pt x="4642" y="6208"/>
                    <a:pt x="4626" y="6210"/>
                  </a:cubicBezTo>
                  <a:lnTo>
                    <a:pt x="4626" y="6210"/>
                  </a:lnTo>
                  <a:cubicBezTo>
                    <a:pt x="4630" y="6205"/>
                    <a:pt x="4654" y="6183"/>
                    <a:pt x="4679" y="6183"/>
                  </a:cubicBezTo>
                  <a:cubicBezTo>
                    <a:pt x="4719" y="6170"/>
                    <a:pt x="4746" y="6163"/>
                    <a:pt x="4752" y="6163"/>
                  </a:cubicBezTo>
                  <a:close/>
                  <a:moveTo>
                    <a:pt x="5028" y="6183"/>
                  </a:moveTo>
                  <a:lnTo>
                    <a:pt x="5001" y="6210"/>
                  </a:lnTo>
                  <a:cubicBezTo>
                    <a:pt x="4974" y="6237"/>
                    <a:pt x="4920" y="6237"/>
                    <a:pt x="4840" y="6237"/>
                  </a:cubicBezTo>
                  <a:lnTo>
                    <a:pt x="4705" y="6210"/>
                  </a:lnTo>
                  <a:lnTo>
                    <a:pt x="4759" y="6210"/>
                  </a:lnTo>
                  <a:cubicBezTo>
                    <a:pt x="4786" y="6183"/>
                    <a:pt x="4813" y="6183"/>
                    <a:pt x="4920" y="6183"/>
                  </a:cubicBezTo>
                  <a:close/>
                  <a:moveTo>
                    <a:pt x="5970" y="6237"/>
                  </a:moveTo>
                  <a:lnTo>
                    <a:pt x="5970" y="6237"/>
                  </a:lnTo>
                  <a:cubicBezTo>
                    <a:pt x="5969" y="6237"/>
                    <a:pt x="5969" y="6237"/>
                    <a:pt x="5969" y="6237"/>
                  </a:cubicBezTo>
                  <a:cubicBezTo>
                    <a:pt x="5969" y="6237"/>
                    <a:pt x="5970" y="6237"/>
                    <a:pt x="5970" y="6237"/>
                  </a:cubicBezTo>
                  <a:close/>
                  <a:moveTo>
                    <a:pt x="3969" y="5312"/>
                  </a:moveTo>
                  <a:cubicBezTo>
                    <a:pt x="3975" y="5312"/>
                    <a:pt x="3964" y="5331"/>
                    <a:pt x="3926" y="5350"/>
                  </a:cubicBezTo>
                  <a:cubicBezTo>
                    <a:pt x="3872" y="5377"/>
                    <a:pt x="3845" y="5404"/>
                    <a:pt x="3845" y="5404"/>
                  </a:cubicBezTo>
                  <a:cubicBezTo>
                    <a:pt x="3818" y="5431"/>
                    <a:pt x="3791" y="5431"/>
                    <a:pt x="3791" y="5431"/>
                  </a:cubicBezTo>
                  <a:cubicBezTo>
                    <a:pt x="3764" y="5431"/>
                    <a:pt x="3738" y="5431"/>
                    <a:pt x="3764" y="5458"/>
                  </a:cubicBezTo>
                  <a:cubicBezTo>
                    <a:pt x="3764" y="5458"/>
                    <a:pt x="3738" y="5484"/>
                    <a:pt x="3657" y="5511"/>
                  </a:cubicBezTo>
                  <a:cubicBezTo>
                    <a:pt x="3598" y="5551"/>
                    <a:pt x="3568" y="5576"/>
                    <a:pt x="3587" y="5576"/>
                  </a:cubicBezTo>
                  <a:cubicBezTo>
                    <a:pt x="3595" y="5576"/>
                    <a:pt x="3608" y="5572"/>
                    <a:pt x="3630" y="5565"/>
                  </a:cubicBezTo>
                  <a:lnTo>
                    <a:pt x="3657" y="5538"/>
                  </a:lnTo>
                  <a:lnTo>
                    <a:pt x="3657" y="5592"/>
                  </a:lnTo>
                  <a:cubicBezTo>
                    <a:pt x="3630" y="5619"/>
                    <a:pt x="3630" y="5619"/>
                    <a:pt x="3496" y="5700"/>
                  </a:cubicBezTo>
                  <a:cubicBezTo>
                    <a:pt x="3415" y="5753"/>
                    <a:pt x="3307" y="5807"/>
                    <a:pt x="3281" y="5834"/>
                  </a:cubicBezTo>
                  <a:cubicBezTo>
                    <a:pt x="3227" y="5834"/>
                    <a:pt x="3227" y="5861"/>
                    <a:pt x="3227" y="5861"/>
                  </a:cubicBezTo>
                  <a:cubicBezTo>
                    <a:pt x="3227" y="5870"/>
                    <a:pt x="3227" y="5873"/>
                    <a:pt x="3228" y="5873"/>
                  </a:cubicBezTo>
                  <a:cubicBezTo>
                    <a:pt x="3230" y="5873"/>
                    <a:pt x="3236" y="5861"/>
                    <a:pt x="3254" y="5861"/>
                  </a:cubicBezTo>
                  <a:cubicBezTo>
                    <a:pt x="3254" y="5888"/>
                    <a:pt x="3227" y="5915"/>
                    <a:pt x="3173" y="5915"/>
                  </a:cubicBezTo>
                  <a:cubicBezTo>
                    <a:pt x="3119" y="5941"/>
                    <a:pt x="3092" y="5968"/>
                    <a:pt x="3065" y="5995"/>
                  </a:cubicBezTo>
                  <a:cubicBezTo>
                    <a:pt x="3065" y="5995"/>
                    <a:pt x="3065" y="5995"/>
                    <a:pt x="3065" y="6022"/>
                  </a:cubicBezTo>
                  <a:cubicBezTo>
                    <a:pt x="3065" y="6022"/>
                    <a:pt x="3039" y="6049"/>
                    <a:pt x="3012" y="6049"/>
                  </a:cubicBezTo>
                  <a:cubicBezTo>
                    <a:pt x="2955" y="6068"/>
                    <a:pt x="2951" y="6087"/>
                    <a:pt x="2983" y="6087"/>
                  </a:cubicBezTo>
                  <a:cubicBezTo>
                    <a:pt x="2993" y="6087"/>
                    <a:pt x="3008" y="6085"/>
                    <a:pt x="3025" y="6080"/>
                  </a:cubicBezTo>
                  <a:lnTo>
                    <a:pt x="3025" y="6080"/>
                  </a:lnTo>
                  <a:cubicBezTo>
                    <a:pt x="3015" y="6087"/>
                    <a:pt x="3001" y="6095"/>
                    <a:pt x="2985" y="6103"/>
                  </a:cubicBezTo>
                  <a:cubicBezTo>
                    <a:pt x="2904" y="6157"/>
                    <a:pt x="2824" y="6183"/>
                    <a:pt x="2797" y="6210"/>
                  </a:cubicBezTo>
                  <a:cubicBezTo>
                    <a:pt x="2774" y="6233"/>
                    <a:pt x="2756" y="6241"/>
                    <a:pt x="2747" y="6241"/>
                  </a:cubicBezTo>
                  <a:cubicBezTo>
                    <a:pt x="2735" y="6241"/>
                    <a:pt x="2739" y="6226"/>
                    <a:pt x="2770" y="6210"/>
                  </a:cubicBezTo>
                  <a:cubicBezTo>
                    <a:pt x="2797" y="6183"/>
                    <a:pt x="2824" y="6103"/>
                    <a:pt x="2797" y="6076"/>
                  </a:cubicBezTo>
                  <a:cubicBezTo>
                    <a:pt x="2797" y="6076"/>
                    <a:pt x="2797" y="6049"/>
                    <a:pt x="2824" y="6049"/>
                  </a:cubicBezTo>
                  <a:cubicBezTo>
                    <a:pt x="2850" y="5995"/>
                    <a:pt x="2958" y="5915"/>
                    <a:pt x="2985" y="5888"/>
                  </a:cubicBezTo>
                  <a:cubicBezTo>
                    <a:pt x="3012" y="5888"/>
                    <a:pt x="3065" y="5834"/>
                    <a:pt x="3092" y="5807"/>
                  </a:cubicBezTo>
                  <a:cubicBezTo>
                    <a:pt x="3227" y="5700"/>
                    <a:pt x="3281" y="5700"/>
                    <a:pt x="3415" y="5592"/>
                  </a:cubicBezTo>
                  <a:cubicBezTo>
                    <a:pt x="3603" y="5484"/>
                    <a:pt x="3899" y="5323"/>
                    <a:pt x="3953" y="5323"/>
                  </a:cubicBezTo>
                  <a:cubicBezTo>
                    <a:pt x="3961" y="5315"/>
                    <a:pt x="3966" y="5312"/>
                    <a:pt x="3969" y="5312"/>
                  </a:cubicBezTo>
                  <a:close/>
                  <a:moveTo>
                    <a:pt x="2608" y="6210"/>
                  </a:moveTo>
                  <a:cubicBezTo>
                    <a:pt x="2689" y="6210"/>
                    <a:pt x="2689" y="6210"/>
                    <a:pt x="2635" y="6237"/>
                  </a:cubicBezTo>
                  <a:cubicBezTo>
                    <a:pt x="2608" y="6264"/>
                    <a:pt x="2501" y="6264"/>
                    <a:pt x="2501" y="6264"/>
                  </a:cubicBezTo>
                  <a:cubicBezTo>
                    <a:pt x="2501" y="6264"/>
                    <a:pt x="2501" y="6237"/>
                    <a:pt x="2528" y="6237"/>
                  </a:cubicBezTo>
                  <a:cubicBezTo>
                    <a:pt x="2528" y="6237"/>
                    <a:pt x="2582" y="6210"/>
                    <a:pt x="2608" y="6210"/>
                  </a:cubicBezTo>
                  <a:close/>
                  <a:moveTo>
                    <a:pt x="4591" y="6217"/>
                  </a:moveTo>
                  <a:cubicBezTo>
                    <a:pt x="4605" y="6217"/>
                    <a:pt x="4611" y="6224"/>
                    <a:pt x="4625" y="6237"/>
                  </a:cubicBezTo>
                  <a:cubicBezTo>
                    <a:pt x="4625" y="6237"/>
                    <a:pt x="4625" y="6237"/>
                    <a:pt x="4571" y="6264"/>
                  </a:cubicBezTo>
                  <a:cubicBezTo>
                    <a:pt x="4544" y="6291"/>
                    <a:pt x="4463" y="6291"/>
                    <a:pt x="4437" y="6291"/>
                  </a:cubicBezTo>
                  <a:cubicBezTo>
                    <a:pt x="4437" y="6291"/>
                    <a:pt x="4490" y="6264"/>
                    <a:pt x="4517" y="6237"/>
                  </a:cubicBezTo>
                  <a:cubicBezTo>
                    <a:pt x="4558" y="6224"/>
                    <a:pt x="4578" y="6217"/>
                    <a:pt x="4591" y="6217"/>
                  </a:cubicBezTo>
                  <a:close/>
                  <a:moveTo>
                    <a:pt x="4813" y="6237"/>
                  </a:moveTo>
                  <a:cubicBezTo>
                    <a:pt x="4920" y="6264"/>
                    <a:pt x="4920" y="6264"/>
                    <a:pt x="4920" y="6264"/>
                  </a:cubicBezTo>
                  <a:cubicBezTo>
                    <a:pt x="4894" y="6291"/>
                    <a:pt x="4840" y="6291"/>
                    <a:pt x="4732" y="6291"/>
                  </a:cubicBezTo>
                  <a:cubicBezTo>
                    <a:pt x="4598" y="6291"/>
                    <a:pt x="4598" y="6291"/>
                    <a:pt x="4652" y="6264"/>
                  </a:cubicBezTo>
                  <a:cubicBezTo>
                    <a:pt x="4679" y="6237"/>
                    <a:pt x="4705" y="6237"/>
                    <a:pt x="4813" y="6237"/>
                  </a:cubicBezTo>
                  <a:close/>
                  <a:moveTo>
                    <a:pt x="4404" y="6306"/>
                  </a:moveTo>
                  <a:cubicBezTo>
                    <a:pt x="4416" y="6306"/>
                    <a:pt x="4428" y="6309"/>
                    <a:pt x="4437" y="6318"/>
                  </a:cubicBezTo>
                  <a:cubicBezTo>
                    <a:pt x="4544" y="6318"/>
                    <a:pt x="4490" y="6345"/>
                    <a:pt x="4383" y="6345"/>
                  </a:cubicBezTo>
                  <a:cubicBezTo>
                    <a:pt x="4329" y="6345"/>
                    <a:pt x="4329" y="6345"/>
                    <a:pt x="4356" y="6318"/>
                  </a:cubicBezTo>
                  <a:cubicBezTo>
                    <a:pt x="4356" y="6318"/>
                    <a:pt x="4380" y="6306"/>
                    <a:pt x="4404" y="6306"/>
                  </a:cubicBezTo>
                  <a:close/>
                  <a:moveTo>
                    <a:pt x="2667" y="6386"/>
                  </a:moveTo>
                  <a:cubicBezTo>
                    <a:pt x="2653" y="6395"/>
                    <a:pt x="2653" y="6398"/>
                    <a:pt x="2662" y="6398"/>
                  </a:cubicBezTo>
                  <a:cubicBezTo>
                    <a:pt x="2662" y="6395"/>
                    <a:pt x="2664" y="6390"/>
                    <a:pt x="2667" y="6386"/>
                  </a:cubicBezTo>
                  <a:close/>
                  <a:moveTo>
                    <a:pt x="4383" y="6372"/>
                  </a:moveTo>
                  <a:cubicBezTo>
                    <a:pt x="4383" y="6398"/>
                    <a:pt x="4329" y="6398"/>
                    <a:pt x="4275" y="6398"/>
                  </a:cubicBezTo>
                  <a:cubicBezTo>
                    <a:pt x="4195" y="6398"/>
                    <a:pt x="4195" y="6398"/>
                    <a:pt x="4222" y="6372"/>
                  </a:cubicBezTo>
                  <a:close/>
                  <a:moveTo>
                    <a:pt x="2931" y="6291"/>
                  </a:moveTo>
                  <a:cubicBezTo>
                    <a:pt x="2931" y="6291"/>
                    <a:pt x="2824" y="6398"/>
                    <a:pt x="2770" y="6398"/>
                  </a:cubicBezTo>
                  <a:cubicBezTo>
                    <a:pt x="2762" y="6402"/>
                    <a:pt x="2756" y="6406"/>
                    <a:pt x="2752" y="6408"/>
                  </a:cubicBezTo>
                  <a:lnTo>
                    <a:pt x="2752" y="6408"/>
                  </a:lnTo>
                  <a:cubicBezTo>
                    <a:pt x="2764" y="6399"/>
                    <a:pt x="2789" y="6379"/>
                    <a:pt x="2824" y="6345"/>
                  </a:cubicBezTo>
                  <a:cubicBezTo>
                    <a:pt x="2877" y="6318"/>
                    <a:pt x="2904" y="6291"/>
                    <a:pt x="2931" y="6291"/>
                  </a:cubicBezTo>
                  <a:close/>
                  <a:moveTo>
                    <a:pt x="3388" y="5431"/>
                  </a:moveTo>
                  <a:cubicBezTo>
                    <a:pt x="3576" y="5431"/>
                    <a:pt x="3576" y="5431"/>
                    <a:pt x="3523" y="5458"/>
                  </a:cubicBezTo>
                  <a:cubicBezTo>
                    <a:pt x="3496" y="5484"/>
                    <a:pt x="3415" y="5484"/>
                    <a:pt x="3227" y="5484"/>
                  </a:cubicBezTo>
                  <a:cubicBezTo>
                    <a:pt x="3065" y="5484"/>
                    <a:pt x="2958" y="5484"/>
                    <a:pt x="2958" y="5511"/>
                  </a:cubicBezTo>
                  <a:lnTo>
                    <a:pt x="3442" y="5511"/>
                  </a:lnTo>
                  <a:cubicBezTo>
                    <a:pt x="3415" y="5538"/>
                    <a:pt x="3254" y="5538"/>
                    <a:pt x="3039" y="5538"/>
                  </a:cubicBezTo>
                  <a:cubicBezTo>
                    <a:pt x="2985" y="5538"/>
                    <a:pt x="2958" y="5565"/>
                    <a:pt x="2931" y="5565"/>
                  </a:cubicBezTo>
                  <a:lnTo>
                    <a:pt x="3361" y="5565"/>
                  </a:lnTo>
                  <a:cubicBezTo>
                    <a:pt x="3361" y="5565"/>
                    <a:pt x="3307" y="5592"/>
                    <a:pt x="3227" y="5592"/>
                  </a:cubicBezTo>
                  <a:cubicBezTo>
                    <a:pt x="2877" y="5592"/>
                    <a:pt x="2797" y="5592"/>
                    <a:pt x="2850" y="5619"/>
                  </a:cubicBezTo>
                  <a:lnTo>
                    <a:pt x="3307" y="5619"/>
                  </a:lnTo>
                  <a:lnTo>
                    <a:pt x="3254" y="5646"/>
                  </a:lnTo>
                  <a:cubicBezTo>
                    <a:pt x="3227" y="5646"/>
                    <a:pt x="3200" y="5673"/>
                    <a:pt x="3092" y="5673"/>
                  </a:cubicBezTo>
                  <a:lnTo>
                    <a:pt x="2635" y="5673"/>
                  </a:lnTo>
                  <a:cubicBezTo>
                    <a:pt x="2635" y="5700"/>
                    <a:pt x="2797" y="5700"/>
                    <a:pt x="2958" y="5700"/>
                  </a:cubicBezTo>
                  <a:lnTo>
                    <a:pt x="3146" y="5700"/>
                  </a:lnTo>
                  <a:cubicBezTo>
                    <a:pt x="3092" y="5726"/>
                    <a:pt x="3039" y="5726"/>
                    <a:pt x="2931" y="5726"/>
                  </a:cubicBezTo>
                  <a:lnTo>
                    <a:pt x="2770" y="5726"/>
                  </a:lnTo>
                  <a:cubicBezTo>
                    <a:pt x="2770" y="5753"/>
                    <a:pt x="2716" y="5753"/>
                    <a:pt x="2662" y="5753"/>
                  </a:cubicBezTo>
                  <a:lnTo>
                    <a:pt x="2528" y="5753"/>
                  </a:lnTo>
                  <a:cubicBezTo>
                    <a:pt x="2528" y="5767"/>
                    <a:pt x="2548" y="5773"/>
                    <a:pt x="2578" y="5773"/>
                  </a:cubicBezTo>
                  <a:cubicBezTo>
                    <a:pt x="2608" y="5773"/>
                    <a:pt x="2649" y="5767"/>
                    <a:pt x="2689" y="5753"/>
                  </a:cubicBezTo>
                  <a:lnTo>
                    <a:pt x="2958" y="5753"/>
                  </a:lnTo>
                  <a:cubicBezTo>
                    <a:pt x="3065" y="5753"/>
                    <a:pt x="3065" y="5753"/>
                    <a:pt x="3039" y="5780"/>
                  </a:cubicBezTo>
                  <a:cubicBezTo>
                    <a:pt x="3039" y="5807"/>
                    <a:pt x="2985" y="5807"/>
                    <a:pt x="2770" y="5807"/>
                  </a:cubicBezTo>
                  <a:lnTo>
                    <a:pt x="2501" y="5807"/>
                  </a:lnTo>
                  <a:cubicBezTo>
                    <a:pt x="2501" y="5807"/>
                    <a:pt x="2608" y="5834"/>
                    <a:pt x="2743" y="5834"/>
                  </a:cubicBezTo>
                  <a:lnTo>
                    <a:pt x="2985" y="5834"/>
                  </a:lnTo>
                  <a:cubicBezTo>
                    <a:pt x="2958" y="5861"/>
                    <a:pt x="2850" y="5861"/>
                    <a:pt x="2635" y="5861"/>
                  </a:cubicBezTo>
                  <a:cubicBezTo>
                    <a:pt x="2501" y="5861"/>
                    <a:pt x="2501" y="5861"/>
                    <a:pt x="2501" y="5888"/>
                  </a:cubicBezTo>
                  <a:lnTo>
                    <a:pt x="2662" y="5888"/>
                  </a:lnTo>
                  <a:cubicBezTo>
                    <a:pt x="2824" y="5888"/>
                    <a:pt x="2850" y="5888"/>
                    <a:pt x="2797" y="5915"/>
                  </a:cubicBezTo>
                  <a:cubicBezTo>
                    <a:pt x="2716" y="5941"/>
                    <a:pt x="2582" y="5941"/>
                    <a:pt x="2340" y="5941"/>
                  </a:cubicBezTo>
                  <a:cubicBezTo>
                    <a:pt x="2299" y="5928"/>
                    <a:pt x="2259" y="5921"/>
                    <a:pt x="2229" y="5921"/>
                  </a:cubicBezTo>
                  <a:cubicBezTo>
                    <a:pt x="2198" y="5921"/>
                    <a:pt x="2178" y="5928"/>
                    <a:pt x="2178" y="5941"/>
                  </a:cubicBezTo>
                  <a:cubicBezTo>
                    <a:pt x="2151" y="5941"/>
                    <a:pt x="2259" y="5968"/>
                    <a:pt x="2501" y="5968"/>
                  </a:cubicBezTo>
                  <a:lnTo>
                    <a:pt x="2555" y="5968"/>
                  </a:lnTo>
                  <a:cubicBezTo>
                    <a:pt x="2528" y="5995"/>
                    <a:pt x="2501" y="5995"/>
                    <a:pt x="2474" y="5995"/>
                  </a:cubicBezTo>
                  <a:lnTo>
                    <a:pt x="2420" y="5995"/>
                  </a:lnTo>
                  <a:cubicBezTo>
                    <a:pt x="2399" y="6017"/>
                    <a:pt x="2306" y="6056"/>
                    <a:pt x="2244" y="6056"/>
                  </a:cubicBezTo>
                  <a:cubicBezTo>
                    <a:pt x="2229" y="6056"/>
                    <a:pt x="2215" y="6054"/>
                    <a:pt x="2205" y="6049"/>
                  </a:cubicBezTo>
                  <a:cubicBezTo>
                    <a:pt x="2125" y="6049"/>
                    <a:pt x="2098" y="6049"/>
                    <a:pt x="2151" y="6076"/>
                  </a:cubicBezTo>
                  <a:cubicBezTo>
                    <a:pt x="2208" y="6095"/>
                    <a:pt x="2131" y="6114"/>
                    <a:pt x="2014" y="6114"/>
                  </a:cubicBezTo>
                  <a:cubicBezTo>
                    <a:pt x="1966" y="6114"/>
                    <a:pt x="1911" y="6111"/>
                    <a:pt x="1856" y="6103"/>
                  </a:cubicBezTo>
                  <a:lnTo>
                    <a:pt x="1694" y="6103"/>
                  </a:lnTo>
                  <a:cubicBezTo>
                    <a:pt x="1668" y="6130"/>
                    <a:pt x="1721" y="6130"/>
                    <a:pt x="1829" y="6130"/>
                  </a:cubicBezTo>
                  <a:cubicBezTo>
                    <a:pt x="1883" y="6130"/>
                    <a:pt x="1936" y="6157"/>
                    <a:pt x="1936" y="6157"/>
                  </a:cubicBezTo>
                  <a:cubicBezTo>
                    <a:pt x="1936" y="6157"/>
                    <a:pt x="1883" y="6157"/>
                    <a:pt x="1829" y="6183"/>
                  </a:cubicBezTo>
                  <a:cubicBezTo>
                    <a:pt x="1721" y="6210"/>
                    <a:pt x="1668" y="6210"/>
                    <a:pt x="1452" y="6210"/>
                  </a:cubicBezTo>
                  <a:lnTo>
                    <a:pt x="1210" y="6210"/>
                  </a:lnTo>
                  <a:cubicBezTo>
                    <a:pt x="1210" y="6210"/>
                    <a:pt x="1291" y="6210"/>
                    <a:pt x="1399" y="6237"/>
                  </a:cubicBezTo>
                  <a:lnTo>
                    <a:pt x="1560" y="6237"/>
                  </a:lnTo>
                  <a:cubicBezTo>
                    <a:pt x="1560" y="6237"/>
                    <a:pt x="1479" y="6264"/>
                    <a:pt x="1372" y="6291"/>
                  </a:cubicBezTo>
                  <a:cubicBezTo>
                    <a:pt x="1264" y="6291"/>
                    <a:pt x="1049" y="6345"/>
                    <a:pt x="915" y="6372"/>
                  </a:cubicBezTo>
                  <a:cubicBezTo>
                    <a:pt x="780" y="6425"/>
                    <a:pt x="646" y="6425"/>
                    <a:pt x="646" y="6425"/>
                  </a:cubicBezTo>
                  <a:cubicBezTo>
                    <a:pt x="619" y="6425"/>
                    <a:pt x="780" y="6372"/>
                    <a:pt x="942" y="6291"/>
                  </a:cubicBezTo>
                  <a:cubicBezTo>
                    <a:pt x="1103" y="6210"/>
                    <a:pt x="1291" y="6130"/>
                    <a:pt x="1318" y="6130"/>
                  </a:cubicBezTo>
                  <a:cubicBezTo>
                    <a:pt x="1426" y="6076"/>
                    <a:pt x="1426" y="6076"/>
                    <a:pt x="1426" y="6022"/>
                  </a:cubicBezTo>
                  <a:cubicBezTo>
                    <a:pt x="1426" y="6022"/>
                    <a:pt x="1426" y="5995"/>
                    <a:pt x="1506" y="5968"/>
                  </a:cubicBezTo>
                  <a:cubicBezTo>
                    <a:pt x="1533" y="5941"/>
                    <a:pt x="1614" y="5915"/>
                    <a:pt x="1668" y="5915"/>
                  </a:cubicBezTo>
                  <a:cubicBezTo>
                    <a:pt x="1748" y="5888"/>
                    <a:pt x="1775" y="5861"/>
                    <a:pt x="1802" y="5861"/>
                  </a:cubicBezTo>
                  <a:cubicBezTo>
                    <a:pt x="1829" y="5834"/>
                    <a:pt x="1829" y="5807"/>
                    <a:pt x="2125" y="5726"/>
                  </a:cubicBezTo>
                  <a:cubicBezTo>
                    <a:pt x="2205" y="5700"/>
                    <a:pt x="2232" y="5700"/>
                    <a:pt x="2232" y="5673"/>
                  </a:cubicBezTo>
                  <a:cubicBezTo>
                    <a:pt x="2259" y="5646"/>
                    <a:pt x="2286" y="5619"/>
                    <a:pt x="2313" y="5619"/>
                  </a:cubicBezTo>
                  <a:cubicBezTo>
                    <a:pt x="2400" y="5597"/>
                    <a:pt x="2557" y="5558"/>
                    <a:pt x="2657" y="5558"/>
                  </a:cubicBezTo>
                  <a:cubicBezTo>
                    <a:pt x="2680" y="5558"/>
                    <a:pt x="2701" y="5560"/>
                    <a:pt x="2716" y="5565"/>
                  </a:cubicBezTo>
                  <a:cubicBezTo>
                    <a:pt x="2770" y="5565"/>
                    <a:pt x="2824" y="5565"/>
                    <a:pt x="2824" y="5538"/>
                  </a:cubicBezTo>
                  <a:lnTo>
                    <a:pt x="2770" y="5538"/>
                  </a:lnTo>
                  <a:cubicBezTo>
                    <a:pt x="2716" y="5538"/>
                    <a:pt x="2689" y="5538"/>
                    <a:pt x="2743" y="5511"/>
                  </a:cubicBezTo>
                  <a:cubicBezTo>
                    <a:pt x="2824" y="5458"/>
                    <a:pt x="2958" y="5458"/>
                    <a:pt x="3092" y="5458"/>
                  </a:cubicBezTo>
                  <a:cubicBezTo>
                    <a:pt x="3173" y="5458"/>
                    <a:pt x="3307" y="5458"/>
                    <a:pt x="3388" y="5431"/>
                  </a:cubicBezTo>
                  <a:close/>
                  <a:moveTo>
                    <a:pt x="4222" y="6425"/>
                  </a:moveTo>
                  <a:cubicBezTo>
                    <a:pt x="4329" y="6425"/>
                    <a:pt x="4329" y="6425"/>
                    <a:pt x="4302" y="6452"/>
                  </a:cubicBezTo>
                  <a:lnTo>
                    <a:pt x="4195" y="6452"/>
                  </a:lnTo>
                  <a:cubicBezTo>
                    <a:pt x="4087" y="6452"/>
                    <a:pt x="4060" y="6452"/>
                    <a:pt x="4114" y="6425"/>
                  </a:cubicBezTo>
                  <a:close/>
                  <a:moveTo>
                    <a:pt x="4222" y="6479"/>
                  </a:moveTo>
                  <a:cubicBezTo>
                    <a:pt x="4248" y="6506"/>
                    <a:pt x="4168" y="6533"/>
                    <a:pt x="4060" y="6533"/>
                  </a:cubicBezTo>
                  <a:cubicBezTo>
                    <a:pt x="3980" y="6533"/>
                    <a:pt x="3953" y="6533"/>
                    <a:pt x="3980" y="6506"/>
                  </a:cubicBezTo>
                  <a:cubicBezTo>
                    <a:pt x="4006" y="6479"/>
                    <a:pt x="4033" y="6479"/>
                    <a:pt x="4114" y="6479"/>
                  </a:cubicBezTo>
                  <a:close/>
                  <a:moveTo>
                    <a:pt x="2421" y="6095"/>
                  </a:moveTo>
                  <a:cubicBezTo>
                    <a:pt x="2433" y="6095"/>
                    <a:pt x="2442" y="6098"/>
                    <a:pt x="2447" y="6103"/>
                  </a:cubicBezTo>
                  <a:cubicBezTo>
                    <a:pt x="2447" y="6103"/>
                    <a:pt x="2340" y="6183"/>
                    <a:pt x="2313" y="6210"/>
                  </a:cubicBezTo>
                  <a:cubicBezTo>
                    <a:pt x="2313" y="6218"/>
                    <a:pt x="2315" y="6221"/>
                    <a:pt x="2319" y="6221"/>
                  </a:cubicBezTo>
                  <a:cubicBezTo>
                    <a:pt x="2329" y="6221"/>
                    <a:pt x="2354" y="6196"/>
                    <a:pt x="2393" y="6157"/>
                  </a:cubicBezTo>
                  <a:cubicBezTo>
                    <a:pt x="2441" y="6125"/>
                    <a:pt x="2460" y="6112"/>
                    <a:pt x="2468" y="6112"/>
                  </a:cubicBezTo>
                  <a:cubicBezTo>
                    <a:pt x="2474" y="6112"/>
                    <a:pt x="2474" y="6119"/>
                    <a:pt x="2474" y="6130"/>
                  </a:cubicBezTo>
                  <a:lnTo>
                    <a:pt x="2555" y="6130"/>
                  </a:lnTo>
                  <a:cubicBezTo>
                    <a:pt x="2582" y="6130"/>
                    <a:pt x="2608" y="6130"/>
                    <a:pt x="2608" y="6157"/>
                  </a:cubicBezTo>
                  <a:lnTo>
                    <a:pt x="2501" y="6157"/>
                  </a:lnTo>
                  <a:cubicBezTo>
                    <a:pt x="2474" y="6183"/>
                    <a:pt x="2501" y="6183"/>
                    <a:pt x="2528" y="6183"/>
                  </a:cubicBezTo>
                  <a:cubicBezTo>
                    <a:pt x="2555" y="6183"/>
                    <a:pt x="2555" y="6183"/>
                    <a:pt x="2474" y="6264"/>
                  </a:cubicBezTo>
                  <a:cubicBezTo>
                    <a:pt x="2420" y="6291"/>
                    <a:pt x="2393" y="6318"/>
                    <a:pt x="2393" y="6345"/>
                  </a:cubicBezTo>
                  <a:cubicBezTo>
                    <a:pt x="2393" y="6345"/>
                    <a:pt x="2393" y="6345"/>
                    <a:pt x="2447" y="6318"/>
                  </a:cubicBezTo>
                  <a:cubicBezTo>
                    <a:pt x="2474" y="6291"/>
                    <a:pt x="2474" y="6291"/>
                    <a:pt x="2501" y="6291"/>
                  </a:cubicBezTo>
                  <a:lnTo>
                    <a:pt x="2555" y="6291"/>
                  </a:lnTo>
                  <a:cubicBezTo>
                    <a:pt x="2582" y="6291"/>
                    <a:pt x="2582" y="6291"/>
                    <a:pt x="2501" y="6345"/>
                  </a:cubicBezTo>
                  <a:cubicBezTo>
                    <a:pt x="2447" y="6372"/>
                    <a:pt x="2367" y="6398"/>
                    <a:pt x="2340" y="6425"/>
                  </a:cubicBezTo>
                  <a:cubicBezTo>
                    <a:pt x="2292" y="6457"/>
                    <a:pt x="2273" y="6470"/>
                    <a:pt x="2265" y="6470"/>
                  </a:cubicBezTo>
                  <a:cubicBezTo>
                    <a:pt x="2259" y="6470"/>
                    <a:pt x="2259" y="6463"/>
                    <a:pt x="2259" y="6452"/>
                  </a:cubicBezTo>
                  <a:cubicBezTo>
                    <a:pt x="2243" y="6437"/>
                    <a:pt x="2228" y="6421"/>
                    <a:pt x="2202" y="6421"/>
                  </a:cubicBezTo>
                  <a:cubicBezTo>
                    <a:pt x="2183" y="6421"/>
                    <a:pt x="2159" y="6430"/>
                    <a:pt x="2125" y="6452"/>
                  </a:cubicBezTo>
                  <a:cubicBezTo>
                    <a:pt x="2071" y="6479"/>
                    <a:pt x="1909" y="6533"/>
                    <a:pt x="1856" y="6533"/>
                  </a:cubicBezTo>
                  <a:cubicBezTo>
                    <a:pt x="1845" y="6544"/>
                    <a:pt x="1838" y="6551"/>
                    <a:pt x="1836" y="6551"/>
                  </a:cubicBezTo>
                  <a:cubicBezTo>
                    <a:pt x="1833" y="6551"/>
                    <a:pt x="1840" y="6538"/>
                    <a:pt x="1856" y="6506"/>
                  </a:cubicBezTo>
                  <a:cubicBezTo>
                    <a:pt x="1856" y="6479"/>
                    <a:pt x="1856" y="6479"/>
                    <a:pt x="1829" y="6479"/>
                  </a:cubicBezTo>
                  <a:cubicBezTo>
                    <a:pt x="1802" y="6479"/>
                    <a:pt x="1721" y="6479"/>
                    <a:pt x="1641" y="6506"/>
                  </a:cubicBezTo>
                  <a:cubicBezTo>
                    <a:pt x="1530" y="6538"/>
                    <a:pt x="1485" y="6551"/>
                    <a:pt x="1466" y="6551"/>
                  </a:cubicBezTo>
                  <a:cubicBezTo>
                    <a:pt x="1452" y="6551"/>
                    <a:pt x="1452" y="6544"/>
                    <a:pt x="1452" y="6533"/>
                  </a:cubicBezTo>
                  <a:cubicBezTo>
                    <a:pt x="1452" y="6506"/>
                    <a:pt x="1399" y="6506"/>
                    <a:pt x="1237" y="6506"/>
                  </a:cubicBezTo>
                  <a:cubicBezTo>
                    <a:pt x="1049" y="6506"/>
                    <a:pt x="646" y="6506"/>
                    <a:pt x="646" y="6479"/>
                  </a:cubicBezTo>
                  <a:cubicBezTo>
                    <a:pt x="646" y="6479"/>
                    <a:pt x="780" y="6452"/>
                    <a:pt x="915" y="6425"/>
                  </a:cubicBezTo>
                  <a:cubicBezTo>
                    <a:pt x="1076" y="6398"/>
                    <a:pt x="1210" y="6372"/>
                    <a:pt x="1210" y="6372"/>
                  </a:cubicBezTo>
                  <a:lnTo>
                    <a:pt x="1210" y="6372"/>
                  </a:lnTo>
                  <a:cubicBezTo>
                    <a:pt x="1210" y="6372"/>
                    <a:pt x="1210" y="6372"/>
                    <a:pt x="1184" y="6398"/>
                  </a:cubicBezTo>
                  <a:cubicBezTo>
                    <a:pt x="1184" y="6398"/>
                    <a:pt x="1157" y="6398"/>
                    <a:pt x="1157" y="6425"/>
                  </a:cubicBezTo>
                  <a:cubicBezTo>
                    <a:pt x="1157" y="6425"/>
                    <a:pt x="1210" y="6398"/>
                    <a:pt x="1237" y="6372"/>
                  </a:cubicBezTo>
                  <a:cubicBezTo>
                    <a:pt x="1264" y="6372"/>
                    <a:pt x="1291" y="6345"/>
                    <a:pt x="1345" y="6345"/>
                  </a:cubicBezTo>
                  <a:lnTo>
                    <a:pt x="1426" y="6318"/>
                  </a:lnTo>
                  <a:lnTo>
                    <a:pt x="1372" y="6345"/>
                  </a:lnTo>
                  <a:cubicBezTo>
                    <a:pt x="1318" y="6372"/>
                    <a:pt x="1291" y="6398"/>
                    <a:pt x="1318" y="6398"/>
                  </a:cubicBezTo>
                  <a:cubicBezTo>
                    <a:pt x="1318" y="6398"/>
                    <a:pt x="1372" y="6398"/>
                    <a:pt x="1399" y="6372"/>
                  </a:cubicBezTo>
                  <a:cubicBezTo>
                    <a:pt x="1479" y="6318"/>
                    <a:pt x="1506" y="6318"/>
                    <a:pt x="1533" y="6291"/>
                  </a:cubicBezTo>
                  <a:lnTo>
                    <a:pt x="1587" y="6291"/>
                  </a:lnTo>
                  <a:lnTo>
                    <a:pt x="1533" y="6345"/>
                  </a:lnTo>
                  <a:cubicBezTo>
                    <a:pt x="1479" y="6345"/>
                    <a:pt x="1452" y="6372"/>
                    <a:pt x="1452" y="6372"/>
                  </a:cubicBezTo>
                  <a:cubicBezTo>
                    <a:pt x="1460" y="6379"/>
                    <a:pt x="1465" y="6382"/>
                    <a:pt x="1471" y="6382"/>
                  </a:cubicBezTo>
                  <a:cubicBezTo>
                    <a:pt x="1487" y="6382"/>
                    <a:pt x="1508" y="6357"/>
                    <a:pt x="1587" y="6318"/>
                  </a:cubicBezTo>
                  <a:cubicBezTo>
                    <a:pt x="1641" y="6291"/>
                    <a:pt x="1668" y="6264"/>
                    <a:pt x="1721" y="6264"/>
                  </a:cubicBezTo>
                  <a:lnTo>
                    <a:pt x="1775" y="6237"/>
                  </a:lnTo>
                  <a:lnTo>
                    <a:pt x="1721" y="6291"/>
                  </a:lnTo>
                  <a:cubicBezTo>
                    <a:pt x="1668" y="6318"/>
                    <a:pt x="1641" y="6345"/>
                    <a:pt x="1641" y="6345"/>
                  </a:cubicBezTo>
                  <a:cubicBezTo>
                    <a:pt x="1641" y="6352"/>
                    <a:pt x="1645" y="6355"/>
                    <a:pt x="1652" y="6355"/>
                  </a:cubicBezTo>
                  <a:cubicBezTo>
                    <a:pt x="1671" y="6355"/>
                    <a:pt x="1716" y="6330"/>
                    <a:pt x="1775" y="6291"/>
                  </a:cubicBezTo>
                  <a:cubicBezTo>
                    <a:pt x="1856" y="6237"/>
                    <a:pt x="1883" y="6237"/>
                    <a:pt x="1936" y="6210"/>
                  </a:cubicBezTo>
                  <a:lnTo>
                    <a:pt x="2017" y="6183"/>
                  </a:lnTo>
                  <a:lnTo>
                    <a:pt x="1963" y="6237"/>
                  </a:lnTo>
                  <a:cubicBezTo>
                    <a:pt x="1883" y="6291"/>
                    <a:pt x="1856" y="6318"/>
                    <a:pt x="1883" y="6318"/>
                  </a:cubicBezTo>
                  <a:cubicBezTo>
                    <a:pt x="1883" y="6318"/>
                    <a:pt x="2044" y="6210"/>
                    <a:pt x="2044" y="6183"/>
                  </a:cubicBezTo>
                  <a:cubicBezTo>
                    <a:pt x="2065" y="6183"/>
                    <a:pt x="2173" y="6149"/>
                    <a:pt x="2215" y="6149"/>
                  </a:cubicBezTo>
                  <a:cubicBezTo>
                    <a:pt x="2226" y="6149"/>
                    <a:pt x="2232" y="6151"/>
                    <a:pt x="2232" y="6157"/>
                  </a:cubicBezTo>
                  <a:cubicBezTo>
                    <a:pt x="2232" y="6157"/>
                    <a:pt x="2205" y="6183"/>
                    <a:pt x="2151" y="6210"/>
                  </a:cubicBezTo>
                  <a:cubicBezTo>
                    <a:pt x="2044" y="6291"/>
                    <a:pt x="2044" y="6291"/>
                    <a:pt x="2044" y="6318"/>
                  </a:cubicBezTo>
                  <a:cubicBezTo>
                    <a:pt x="2071" y="6318"/>
                    <a:pt x="2232" y="6183"/>
                    <a:pt x="2259" y="6157"/>
                  </a:cubicBezTo>
                  <a:cubicBezTo>
                    <a:pt x="2281" y="6135"/>
                    <a:pt x="2373" y="6095"/>
                    <a:pt x="2421" y="6095"/>
                  </a:cubicBezTo>
                  <a:close/>
                  <a:moveTo>
                    <a:pt x="2428" y="6837"/>
                  </a:moveTo>
                  <a:lnTo>
                    <a:pt x="2428" y="6837"/>
                  </a:lnTo>
                  <a:cubicBezTo>
                    <a:pt x="2419" y="6844"/>
                    <a:pt x="2411" y="6850"/>
                    <a:pt x="2404" y="6855"/>
                  </a:cubicBezTo>
                  <a:lnTo>
                    <a:pt x="2404" y="6855"/>
                  </a:lnTo>
                  <a:cubicBezTo>
                    <a:pt x="2411" y="6850"/>
                    <a:pt x="2419" y="6844"/>
                    <a:pt x="2428" y="6837"/>
                  </a:cubicBezTo>
                  <a:close/>
                  <a:moveTo>
                    <a:pt x="2635" y="6775"/>
                  </a:moveTo>
                  <a:cubicBezTo>
                    <a:pt x="2662" y="6775"/>
                    <a:pt x="2582" y="6829"/>
                    <a:pt x="2555" y="6856"/>
                  </a:cubicBezTo>
                  <a:cubicBezTo>
                    <a:pt x="2532" y="6867"/>
                    <a:pt x="2519" y="6873"/>
                    <a:pt x="2516" y="6873"/>
                  </a:cubicBezTo>
                  <a:cubicBezTo>
                    <a:pt x="2510" y="6873"/>
                    <a:pt x="2523" y="6860"/>
                    <a:pt x="2555" y="6829"/>
                  </a:cubicBezTo>
                  <a:cubicBezTo>
                    <a:pt x="2608" y="6802"/>
                    <a:pt x="2635" y="6775"/>
                    <a:pt x="2635" y="6775"/>
                  </a:cubicBezTo>
                  <a:close/>
                  <a:moveTo>
                    <a:pt x="8298" y="4788"/>
                  </a:moveTo>
                  <a:cubicBezTo>
                    <a:pt x="8269" y="4835"/>
                    <a:pt x="8186" y="5052"/>
                    <a:pt x="8120" y="5162"/>
                  </a:cubicBezTo>
                  <a:lnTo>
                    <a:pt x="8093" y="5216"/>
                  </a:lnTo>
                  <a:lnTo>
                    <a:pt x="8066" y="5189"/>
                  </a:lnTo>
                  <a:cubicBezTo>
                    <a:pt x="8056" y="5184"/>
                    <a:pt x="8047" y="5181"/>
                    <a:pt x="8038" y="5181"/>
                  </a:cubicBezTo>
                  <a:cubicBezTo>
                    <a:pt x="7998" y="5181"/>
                    <a:pt x="7960" y="5239"/>
                    <a:pt x="7851" y="5458"/>
                  </a:cubicBezTo>
                  <a:cubicBezTo>
                    <a:pt x="7797" y="5565"/>
                    <a:pt x="7743" y="5673"/>
                    <a:pt x="7716" y="5700"/>
                  </a:cubicBezTo>
                  <a:cubicBezTo>
                    <a:pt x="7716" y="5700"/>
                    <a:pt x="7716" y="5673"/>
                    <a:pt x="7716" y="5646"/>
                  </a:cubicBezTo>
                  <a:cubicBezTo>
                    <a:pt x="7703" y="5632"/>
                    <a:pt x="7690" y="5626"/>
                    <a:pt x="7676" y="5626"/>
                  </a:cubicBezTo>
                  <a:cubicBezTo>
                    <a:pt x="7663" y="5626"/>
                    <a:pt x="7649" y="5632"/>
                    <a:pt x="7636" y="5646"/>
                  </a:cubicBezTo>
                  <a:cubicBezTo>
                    <a:pt x="7636" y="5673"/>
                    <a:pt x="7582" y="5753"/>
                    <a:pt x="7528" y="5861"/>
                  </a:cubicBezTo>
                  <a:cubicBezTo>
                    <a:pt x="7448" y="5995"/>
                    <a:pt x="7340" y="6157"/>
                    <a:pt x="7340" y="6157"/>
                  </a:cubicBezTo>
                  <a:lnTo>
                    <a:pt x="7313" y="6157"/>
                  </a:lnTo>
                  <a:cubicBezTo>
                    <a:pt x="7303" y="6147"/>
                    <a:pt x="7297" y="6140"/>
                    <a:pt x="7289" y="6140"/>
                  </a:cubicBezTo>
                  <a:cubicBezTo>
                    <a:pt x="7275" y="6140"/>
                    <a:pt x="7257" y="6159"/>
                    <a:pt x="7206" y="6210"/>
                  </a:cubicBezTo>
                  <a:cubicBezTo>
                    <a:pt x="7152" y="6291"/>
                    <a:pt x="6937" y="6533"/>
                    <a:pt x="6910" y="6533"/>
                  </a:cubicBezTo>
                  <a:lnTo>
                    <a:pt x="6883" y="6533"/>
                  </a:lnTo>
                  <a:cubicBezTo>
                    <a:pt x="6883" y="6523"/>
                    <a:pt x="6876" y="6517"/>
                    <a:pt x="6863" y="6517"/>
                  </a:cubicBezTo>
                  <a:cubicBezTo>
                    <a:pt x="6840" y="6517"/>
                    <a:pt x="6800" y="6536"/>
                    <a:pt x="6749" y="6587"/>
                  </a:cubicBezTo>
                  <a:cubicBezTo>
                    <a:pt x="6695" y="6640"/>
                    <a:pt x="6614" y="6667"/>
                    <a:pt x="6587" y="6694"/>
                  </a:cubicBezTo>
                  <a:lnTo>
                    <a:pt x="6507" y="6748"/>
                  </a:lnTo>
                  <a:lnTo>
                    <a:pt x="6507" y="6721"/>
                  </a:lnTo>
                  <a:lnTo>
                    <a:pt x="6480" y="6694"/>
                  </a:lnTo>
                  <a:lnTo>
                    <a:pt x="6318" y="6775"/>
                  </a:lnTo>
                  <a:cubicBezTo>
                    <a:pt x="6216" y="6826"/>
                    <a:pt x="6179" y="6845"/>
                    <a:pt x="6158" y="6845"/>
                  </a:cubicBezTo>
                  <a:cubicBezTo>
                    <a:pt x="6146" y="6845"/>
                    <a:pt x="6140" y="6838"/>
                    <a:pt x="6130" y="6829"/>
                  </a:cubicBezTo>
                  <a:cubicBezTo>
                    <a:pt x="6130" y="6815"/>
                    <a:pt x="6124" y="6808"/>
                    <a:pt x="6103" y="6808"/>
                  </a:cubicBezTo>
                  <a:cubicBezTo>
                    <a:pt x="6083" y="6808"/>
                    <a:pt x="6050" y="6815"/>
                    <a:pt x="5996" y="6829"/>
                  </a:cubicBezTo>
                  <a:cubicBezTo>
                    <a:pt x="5917" y="6860"/>
                    <a:pt x="5857" y="6873"/>
                    <a:pt x="5820" y="6873"/>
                  </a:cubicBezTo>
                  <a:cubicBezTo>
                    <a:pt x="5795" y="6873"/>
                    <a:pt x="5781" y="6867"/>
                    <a:pt x="5781" y="6856"/>
                  </a:cubicBezTo>
                  <a:cubicBezTo>
                    <a:pt x="5767" y="6842"/>
                    <a:pt x="5747" y="6835"/>
                    <a:pt x="5710" y="6835"/>
                  </a:cubicBezTo>
                  <a:cubicBezTo>
                    <a:pt x="5673" y="6835"/>
                    <a:pt x="5619" y="6842"/>
                    <a:pt x="5539" y="6856"/>
                  </a:cubicBezTo>
                  <a:lnTo>
                    <a:pt x="5189" y="6856"/>
                  </a:lnTo>
                  <a:cubicBezTo>
                    <a:pt x="5136" y="6856"/>
                    <a:pt x="5136" y="6829"/>
                    <a:pt x="5109" y="6829"/>
                  </a:cubicBezTo>
                  <a:cubicBezTo>
                    <a:pt x="5109" y="6775"/>
                    <a:pt x="5055" y="6748"/>
                    <a:pt x="4947" y="6748"/>
                  </a:cubicBezTo>
                  <a:lnTo>
                    <a:pt x="4732" y="6748"/>
                  </a:lnTo>
                  <a:cubicBezTo>
                    <a:pt x="4652" y="6748"/>
                    <a:pt x="4652" y="6748"/>
                    <a:pt x="4652" y="6694"/>
                  </a:cubicBezTo>
                  <a:cubicBezTo>
                    <a:pt x="4679" y="6667"/>
                    <a:pt x="4652" y="6667"/>
                    <a:pt x="4437" y="6640"/>
                  </a:cubicBezTo>
                  <a:cubicBezTo>
                    <a:pt x="4302" y="6614"/>
                    <a:pt x="4275" y="6614"/>
                    <a:pt x="4248" y="6587"/>
                  </a:cubicBezTo>
                  <a:cubicBezTo>
                    <a:pt x="4248" y="6560"/>
                    <a:pt x="4222" y="6560"/>
                    <a:pt x="4195" y="6560"/>
                  </a:cubicBezTo>
                  <a:cubicBezTo>
                    <a:pt x="4168" y="6560"/>
                    <a:pt x="4168" y="6560"/>
                    <a:pt x="4195" y="6533"/>
                  </a:cubicBezTo>
                  <a:cubicBezTo>
                    <a:pt x="4195" y="6560"/>
                    <a:pt x="4275" y="6560"/>
                    <a:pt x="4356" y="6560"/>
                  </a:cubicBezTo>
                  <a:cubicBezTo>
                    <a:pt x="4463" y="6560"/>
                    <a:pt x="4517" y="6533"/>
                    <a:pt x="4517" y="6533"/>
                  </a:cubicBezTo>
                  <a:lnTo>
                    <a:pt x="4356" y="6533"/>
                  </a:lnTo>
                  <a:cubicBezTo>
                    <a:pt x="4248" y="6533"/>
                    <a:pt x="4222" y="6533"/>
                    <a:pt x="4248" y="6506"/>
                  </a:cubicBezTo>
                  <a:cubicBezTo>
                    <a:pt x="4275" y="6479"/>
                    <a:pt x="4302" y="6479"/>
                    <a:pt x="4463" y="6479"/>
                  </a:cubicBezTo>
                  <a:lnTo>
                    <a:pt x="4652" y="6479"/>
                  </a:lnTo>
                  <a:cubicBezTo>
                    <a:pt x="4625" y="6479"/>
                    <a:pt x="4571" y="6452"/>
                    <a:pt x="4490" y="6452"/>
                  </a:cubicBezTo>
                  <a:cubicBezTo>
                    <a:pt x="4329" y="6452"/>
                    <a:pt x="4329" y="6452"/>
                    <a:pt x="4356" y="6425"/>
                  </a:cubicBezTo>
                  <a:lnTo>
                    <a:pt x="4517" y="6425"/>
                  </a:lnTo>
                  <a:cubicBezTo>
                    <a:pt x="4652" y="6425"/>
                    <a:pt x="4679" y="6425"/>
                    <a:pt x="4679" y="6398"/>
                  </a:cubicBezTo>
                  <a:lnTo>
                    <a:pt x="4544" y="6398"/>
                  </a:lnTo>
                  <a:cubicBezTo>
                    <a:pt x="4437" y="6398"/>
                    <a:pt x="4410" y="6398"/>
                    <a:pt x="4463" y="6372"/>
                  </a:cubicBezTo>
                  <a:cubicBezTo>
                    <a:pt x="4463" y="6372"/>
                    <a:pt x="4487" y="6360"/>
                    <a:pt x="4527" y="6360"/>
                  </a:cubicBezTo>
                  <a:cubicBezTo>
                    <a:pt x="4547" y="6360"/>
                    <a:pt x="4571" y="6363"/>
                    <a:pt x="4598" y="6372"/>
                  </a:cubicBezTo>
                  <a:cubicBezTo>
                    <a:pt x="4732" y="6372"/>
                    <a:pt x="4732" y="6372"/>
                    <a:pt x="4732" y="6345"/>
                  </a:cubicBezTo>
                  <a:lnTo>
                    <a:pt x="4625" y="6345"/>
                  </a:lnTo>
                  <a:cubicBezTo>
                    <a:pt x="4463" y="6345"/>
                    <a:pt x="4544" y="6318"/>
                    <a:pt x="4705" y="6318"/>
                  </a:cubicBezTo>
                  <a:cubicBezTo>
                    <a:pt x="4840" y="6318"/>
                    <a:pt x="4840" y="6318"/>
                    <a:pt x="4840" y="6345"/>
                  </a:cubicBezTo>
                  <a:cubicBezTo>
                    <a:pt x="4813" y="6345"/>
                    <a:pt x="4786" y="6372"/>
                    <a:pt x="4786" y="6372"/>
                  </a:cubicBezTo>
                  <a:cubicBezTo>
                    <a:pt x="4759" y="6372"/>
                    <a:pt x="4759" y="6398"/>
                    <a:pt x="4759" y="6398"/>
                  </a:cubicBezTo>
                  <a:cubicBezTo>
                    <a:pt x="4759" y="6398"/>
                    <a:pt x="4759" y="6398"/>
                    <a:pt x="4813" y="6372"/>
                  </a:cubicBezTo>
                  <a:cubicBezTo>
                    <a:pt x="4840" y="6345"/>
                    <a:pt x="4867" y="6345"/>
                    <a:pt x="4894" y="6318"/>
                  </a:cubicBezTo>
                  <a:cubicBezTo>
                    <a:pt x="4894" y="6318"/>
                    <a:pt x="4920" y="6318"/>
                    <a:pt x="4920" y="6291"/>
                  </a:cubicBezTo>
                  <a:cubicBezTo>
                    <a:pt x="4920" y="6291"/>
                    <a:pt x="4974" y="6264"/>
                    <a:pt x="5055" y="6264"/>
                  </a:cubicBezTo>
                  <a:lnTo>
                    <a:pt x="5109" y="6264"/>
                  </a:lnTo>
                  <a:cubicBezTo>
                    <a:pt x="5136" y="6237"/>
                    <a:pt x="5109" y="6237"/>
                    <a:pt x="5055" y="6237"/>
                  </a:cubicBezTo>
                  <a:lnTo>
                    <a:pt x="5001" y="6237"/>
                  </a:lnTo>
                  <a:lnTo>
                    <a:pt x="5028" y="6210"/>
                  </a:lnTo>
                  <a:cubicBezTo>
                    <a:pt x="5055" y="6210"/>
                    <a:pt x="5082" y="6183"/>
                    <a:pt x="5189" y="6183"/>
                  </a:cubicBezTo>
                  <a:cubicBezTo>
                    <a:pt x="5270" y="6183"/>
                    <a:pt x="5324" y="6183"/>
                    <a:pt x="5324" y="6210"/>
                  </a:cubicBezTo>
                  <a:cubicBezTo>
                    <a:pt x="5301" y="6221"/>
                    <a:pt x="5293" y="6228"/>
                    <a:pt x="5302" y="6228"/>
                  </a:cubicBezTo>
                  <a:cubicBezTo>
                    <a:pt x="5315" y="6228"/>
                    <a:pt x="5364" y="6215"/>
                    <a:pt x="5458" y="6183"/>
                  </a:cubicBezTo>
                  <a:cubicBezTo>
                    <a:pt x="5512" y="6170"/>
                    <a:pt x="5546" y="6163"/>
                    <a:pt x="5562" y="6163"/>
                  </a:cubicBezTo>
                  <a:cubicBezTo>
                    <a:pt x="5579" y="6163"/>
                    <a:pt x="5579" y="6170"/>
                    <a:pt x="5566" y="6183"/>
                  </a:cubicBezTo>
                  <a:cubicBezTo>
                    <a:pt x="5539" y="6183"/>
                    <a:pt x="5297" y="6291"/>
                    <a:pt x="5189" y="6291"/>
                  </a:cubicBezTo>
                  <a:cubicBezTo>
                    <a:pt x="5162" y="6291"/>
                    <a:pt x="5162" y="6318"/>
                    <a:pt x="5162" y="6318"/>
                  </a:cubicBezTo>
                  <a:cubicBezTo>
                    <a:pt x="5189" y="6318"/>
                    <a:pt x="5243" y="6318"/>
                    <a:pt x="5324" y="6291"/>
                  </a:cubicBezTo>
                  <a:cubicBezTo>
                    <a:pt x="5381" y="6272"/>
                    <a:pt x="5424" y="6253"/>
                    <a:pt x="5445" y="6253"/>
                  </a:cubicBezTo>
                  <a:cubicBezTo>
                    <a:pt x="5454" y="6253"/>
                    <a:pt x="5458" y="6256"/>
                    <a:pt x="5458" y="6264"/>
                  </a:cubicBezTo>
                  <a:cubicBezTo>
                    <a:pt x="5458" y="6264"/>
                    <a:pt x="5378" y="6291"/>
                    <a:pt x="5270" y="6318"/>
                  </a:cubicBezTo>
                  <a:cubicBezTo>
                    <a:pt x="5189" y="6345"/>
                    <a:pt x="5109" y="6372"/>
                    <a:pt x="5109" y="6372"/>
                  </a:cubicBezTo>
                  <a:cubicBezTo>
                    <a:pt x="5109" y="6383"/>
                    <a:pt x="5113" y="6389"/>
                    <a:pt x="5126" y="6389"/>
                  </a:cubicBezTo>
                  <a:cubicBezTo>
                    <a:pt x="5145" y="6389"/>
                    <a:pt x="5180" y="6376"/>
                    <a:pt x="5243" y="6345"/>
                  </a:cubicBezTo>
                  <a:cubicBezTo>
                    <a:pt x="5297" y="6345"/>
                    <a:pt x="5351" y="6318"/>
                    <a:pt x="5351" y="6318"/>
                  </a:cubicBezTo>
                  <a:cubicBezTo>
                    <a:pt x="5378" y="6318"/>
                    <a:pt x="5324" y="6372"/>
                    <a:pt x="5243" y="6425"/>
                  </a:cubicBezTo>
                  <a:cubicBezTo>
                    <a:pt x="5189" y="6479"/>
                    <a:pt x="5136" y="6533"/>
                    <a:pt x="5136" y="6533"/>
                  </a:cubicBezTo>
                  <a:cubicBezTo>
                    <a:pt x="5129" y="6540"/>
                    <a:pt x="5127" y="6543"/>
                    <a:pt x="5130" y="6543"/>
                  </a:cubicBezTo>
                  <a:cubicBezTo>
                    <a:pt x="5139" y="6543"/>
                    <a:pt x="5189" y="6513"/>
                    <a:pt x="5270" y="6452"/>
                  </a:cubicBezTo>
                  <a:cubicBezTo>
                    <a:pt x="5458" y="6291"/>
                    <a:pt x="5646" y="6157"/>
                    <a:pt x="5700" y="6130"/>
                  </a:cubicBezTo>
                  <a:cubicBezTo>
                    <a:pt x="5727" y="6103"/>
                    <a:pt x="5754" y="6103"/>
                    <a:pt x="5754" y="6103"/>
                  </a:cubicBezTo>
                  <a:cubicBezTo>
                    <a:pt x="5754" y="6076"/>
                    <a:pt x="5781" y="6076"/>
                    <a:pt x="5781" y="6049"/>
                  </a:cubicBezTo>
                  <a:cubicBezTo>
                    <a:pt x="5808" y="6049"/>
                    <a:pt x="5835" y="6022"/>
                    <a:pt x="5861" y="6022"/>
                  </a:cubicBezTo>
                  <a:cubicBezTo>
                    <a:pt x="5861" y="5995"/>
                    <a:pt x="5915" y="5968"/>
                    <a:pt x="5969" y="5915"/>
                  </a:cubicBezTo>
                  <a:cubicBezTo>
                    <a:pt x="5996" y="5888"/>
                    <a:pt x="6103" y="5780"/>
                    <a:pt x="6184" y="5726"/>
                  </a:cubicBezTo>
                  <a:lnTo>
                    <a:pt x="6345" y="5565"/>
                  </a:lnTo>
                  <a:lnTo>
                    <a:pt x="6480" y="5538"/>
                  </a:lnTo>
                  <a:cubicBezTo>
                    <a:pt x="6534" y="5511"/>
                    <a:pt x="6614" y="5484"/>
                    <a:pt x="6614" y="5458"/>
                  </a:cubicBezTo>
                  <a:cubicBezTo>
                    <a:pt x="6641" y="5458"/>
                    <a:pt x="6641" y="5458"/>
                    <a:pt x="6614" y="5484"/>
                  </a:cubicBezTo>
                  <a:cubicBezTo>
                    <a:pt x="6614" y="5511"/>
                    <a:pt x="6560" y="5538"/>
                    <a:pt x="6534" y="5565"/>
                  </a:cubicBezTo>
                  <a:cubicBezTo>
                    <a:pt x="6480" y="5565"/>
                    <a:pt x="6453" y="5592"/>
                    <a:pt x="6453" y="5592"/>
                  </a:cubicBezTo>
                  <a:lnTo>
                    <a:pt x="6507" y="5592"/>
                  </a:lnTo>
                  <a:cubicBezTo>
                    <a:pt x="6520" y="5579"/>
                    <a:pt x="6527" y="5572"/>
                    <a:pt x="6530" y="5572"/>
                  </a:cubicBezTo>
                  <a:cubicBezTo>
                    <a:pt x="6534" y="5572"/>
                    <a:pt x="6534" y="5579"/>
                    <a:pt x="6534" y="5592"/>
                  </a:cubicBezTo>
                  <a:cubicBezTo>
                    <a:pt x="6507" y="5592"/>
                    <a:pt x="6507" y="5619"/>
                    <a:pt x="6480" y="5619"/>
                  </a:cubicBezTo>
                  <a:cubicBezTo>
                    <a:pt x="6480" y="5619"/>
                    <a:pt x="6480" y="5646"/>
                    <a:pt x="6453" y="5646"/>
                  </a:cubicBezTo>
                  <a:cubicBezTo>
                    <a:pt x="6453" y="5673"/>
                    <a:pt x="6372" y="5753"/>
                    <a:pt x="6265" y="5861"/>
                  </a:cubicBezTo>
                  <a:cubicBezTo>
                    <a:pt x="6107" y="5996"/>
                    <a:pt x="6044" y="6056"/>
                    <a:pt x="6059" y="6056"/>
                  </a:cubicBezTo>
                  <a:cubicBezTo>
                    <a:pt x="6062" y="6056"/>
                    <a:pt x="6068" y="6053"/>
                    <a:pt x="6077" y="6049"/>
                  </a:cubicBezTo>
                  <a:cubicBezTo>
                    <a:pt x="6103" y="6049"/>
                    <a:pt x="6345" y="5807"/>
                    <a:pt x="6453" y="5700"/>
                  </a:cubicBezTo>
                  <a:lnTo>
                    <a:pt x="6507" y="5619"/>
                  </a:lnTo>
                  <a:lnTo>
                    <a:pt x="6695" y="5565"/>
                  </a:lnTo>
                  <a:cubicBezTo>
                    <a:pt x="6775" y="5511"/>
                    <a:pt x="6856" y="5484"/>
                    <a:pt x="6856" y="5484"/>
                  </a:cubicBezTo>
                  <a:cubicBezTo>
                    <a:pt x="6848" y="5477"/>
                    <a:pt x="6838" y="5473"/>
                    <a:pt x="6826" y="5473"/>
                  </a:cubicBezTo>
                  <a:cubicBezTo>
                    <a:pt x="6798" y="5473"/>
                    <a:pt x="6760" y="5492"/>
                    <a:pt x="6722" y="5511"/>
                  </a:cubicBezTo>
                  <a:cubicBezTo>
                    <a:pt x="6623" y="5551"/>
                    <a:pt x="6583" y="5576"/>
                    <a:pt x="6578" y="5576"/>
                  </a:cubicBezTo>
                  <a:cubicBezTo>
                    <a:pt x="6577" y="5576"/>
                    <a:pt x="6580" y="5572"/>
                    <a:pt x="6587" y="5565"/>
                  </a:cubicBezTo>
                  <a:cubicBezTo>
                    <a:pt x="6587" y="5538"/>
                    <a:pt x="6668" y="5511"/>
                    <a:pt x="6722" y="5484"/>
                  </a:cubicBezTo>
                  <a:cubicBezTo>
                    <a:pt x="6802" y="5431"/>
                    <a:pt x="6856" y="5404"/>
                    <a:pt x="6856" y="5404"/>
                  </a:cubicBezTo>
                  <a:cubicBezTo>
                    <a:pt x="6856" y="5396"/>
                    <a:pt x="6854" y="5393"/>
                    <a:pt x="6849" y="5393"/>
                  </a:cubicBezTo>
                  <a:cubicBezTo>
                    <a:pt x="6838" y="5393"/>
                    <a:pt x="6814" y="5412"/>
                    <a:pt x="6775" y="5431"/>
                  </a:cubicBezTo>
                  <a:cubicBezTo>
                    <a:pt x="6718" y="5450"/>
                    <a:pt x="6688" y="5469"/>
                    <a:pt x="6676" y="5469"/>
                  </a:cubicBezTo>
                  <a:cubicBezTo>
                    <a:pt x="6670" y="5469"/>
                    <a:pt x="6668" y="5465"/>
                    <a:pt x="6668" y="5458"/>
                  </a:cubicBezTo>
                  <a:cubicBezTo>
                    <a:pt x="6695" y="5431"/>
                    <a:pt x="6749" y="5404"/>
                    <a:pt x="6964" y="5323"/>
                  </a:cubicBezTo>
                  <a:cubicBezTo>
                    <a:pt x="7098" y="5269"/>
                    <a:pt x="7232" y="5216"/>
                    <a:pt x="7233" y="5216"/>
                  </a:cubicBezTo>
                  <a:lnTo>
                    <a:pt x="7233" y="5216"/>
                  </a:lnTo>
                  <a:cubicBezTo>
                    <a:pt x="7232" y="5216"/>
                    <a:pt x="7044" y="5404"/>
                    <a:pt x="6829" y="5646"/>
                  </a:cubicBezTo>
                  <a:lnTo>
                    <a:pt x="6426" y="6076"/>
                  </a:lnTo>
                  <a:lnTo>
                    <a:pt x="6345" y="6103"/>
                  </a:lnTo>
                  <a:cubicBezTo>
                    <a:pt x="6080" y="6182"/>
                    <a:pt x="5998" y="6236"/>
                    <a:pt x="5970" y="6237"/>
                  </a:cubicBezTo>
                  <a:lnTo>
                    <a:pt x="5970" y="6237"/>
                  </a:lnTo>
                  <a:cubicBezTo>
                    <a:pt x="5979" y="6237"/>
                    <a:pt x="6034" y="6233"/>
                    <a:pt x="6157" y="6183"/>
                  </a:cubicBezTo>
                  <a:cubicBezTo>
                    <a:pt x="6294" y="6132"/>
                    <a:pt x="6354" y="6114"/>
                    <a:pt x="6374" y="6114"/>
                  </a:cubicBezTo>
                  <a:cubicBezTo>
                    <a:pt x="6385" y="6114"/>
                    <a:pt x="6382" y="6120"/>
                    <a:pt x="6372" y="6130"/>
                  </a:cubicBezTo>
                  <a:cubicBezTo>
                    <a:pt x="6345" y="6157"/>
                    <a:pt x="6130" y="6237"/>
                    <a:pt x="6050" y="6264"/>
                  </a:cubicBezTo>
                  <a:cubicBezTo>
                    <a:pt x="6023" y="6264"/>
                    <a:pt x="5996" y="6291"/>
                    <a:pt x="6023" y="6291"/>
                  </a:cubicBezTo>
                  <a:cubicBezTo>
                    <a:pt x="6023" y="6291"/>
                    <a:pt x="6050" y="6291"/>
                    <a:pt x="6184" y="6237"/>
                  </a:cubicBezTo>
                  <a:lnTo>
                    <a:pt x="6318" y="6210"/>
                  </a:lnTo>
                  <a:lnTo>
                    <a:pt x="6130" y="6372"/>
                  </a:lnTo>
                  <a:cubicBezTo>
                    <a:pt x="5969" y="6560"/>
                    <a:pt x="5942" y="6587"/>
                    <a:pt x="5969" y="6587"/>
                  </a:cubicBezTo>
                  <a:cubicBezTo>
                    <a:pt x="5969" y="6587"/>
                    <a:pt x="6157" y="6398"/>
                    <a:pt x="6426" y="6130"/>
                  </a:cubicBezTo>
                  <a:cubicBezTo>
                    <a:pt x="6856" y="5646"/>
                    <a:pt x="6991" y="5511"/>
                    <a:pt x="6991" y="5511"/>
                  </a:cubicBezTo>
                  <a:cubicBezTo>
                    <a:pt x="6995" y="5511"/>
                    <a:pt x="7004" y="5511"/>
                    <a:pt x="7015" y="5509"/>
                  </a:cubicBezTo>
                  <a:lnTo>
                    <a:pt x="7015" y="5509"/>
                  </a:lnTo>
                  <a:cubicBezTo>
                    <a:pt x="7016" y="5510"/>
                    <a:pt x="7017" y="5511"/>
                    <a:pt x="7017" y="5511"/>
                  </a:cubicBezTo>
                  <a:cubicBezTo>
                    <a:pt x="7017" y="5511"/>
                    <a:pt x="7023" y="5510"/>
                    <a:pt x="7032" y="5507"/>
                  </a:cubicBezTo>
                  <a:lnTo>
                    <a:pt x="7032" y="5507"/>
                  </a:lnTo>
                  <a:cubicBezTo>
                    <a:pt x="7026" y="5507"/>
                    <a:pt x="7020" y="5508"/>
                    <a:pt x="7015" y="5509"/>
                  </a:cubicBezTo>
                  <a:lnTo>
                    <a:pt x="7015" y="5509"/>
                  </a:lnTo>
                  <a:cubicBezTo>
                    <a:pt x="6992" y="5484"/>
                    <a:pt x="7018" y="5484"/>
                    <a:pt x="7044" y="5458"/>
                  </a:cubicBezTo>
                  <a:cubicBezTo>
                    <a:pt x="7071" y="5404"/>
                    <a:pt x="7098" y="5404"/>
                    <a:pt x="7286" y="5350"/>
                  </a:cubicBezTo>
                  <a:cubicBezTo>
                    <a:pt x="7394" y="5323"/>
                    <a:pt x="7474" y="5296"/>
                    <a:pt x="7501" y="5296"/>
                  </a:cubicBezTo>
                  <a:cubicBezTo>
                    <a:pt x="7501" y="5296"/>
                    <a:pt x="7501" y="5296"/>
                    <a:pt x="7474" y="5323"/>
                  </a:cubicBezTo>
                  <a:cubicBezTo>
                    <a:pt x="7448" y="5377"/>
                    <a:pt x="7421" y="5377"/>
                    <a:pt x="7340" y="5404"/>
                  </a:cubicBezTo>
                  <a:cubicBezTo>
                    <a:pt x="7207" y="5448"/>
                    <a:pt x="7075" y="5492"/>
                    <a:pt x="7032" y="5507"/>
                  </a:cubicBezTo>
                  <a:lnTo>
                    <a:pt x="7032" y="5507"/>
                  </a:lnTo>
                  <a:cubicBezTo>
                    <a:pt x="7094" y="5497"/>
                    <a:pt x="7211" y="5471"/>
                    <a:pt x="7313" y="5431"/>
                  </a:cubicBezTo>
                  <a:cubicBezTo>
                    <a:pt x="7340" y="5431"/>
                    <a:pt x="7367" y="5404"/>
                    <a:pt x="7394" y="5404"/>
                  </a:cubicBezTo>
                  <a:lnTo>
                    <a:pt x="7421" y="5404"/>
                  </a:lnTo>
                  <a:lnTo>
                    <a:pt x="7394" y="5458"/>
                  </a:lnTo>
                  <a:cubicBezTo>
                    <a:pt x="7340" y="5511"/>
                    <a:pt x="7313" y="5511"/>
                    <a:pt x="7125" y="5592"/>
                  </a:cubicBezTo>
                  <a:cubicBezTo>
                    <a:pt x="6991" y="5619"/>
                    <a:pt x="6964" y="5646"/>
                    <a:pt x="6964" y="5646"/>
                  </a:cubicBezTo>
                  <a:cubicBezTo>
                    <a:pt x="6991" y="5646"/>
                    <a:pt x="7044" y="5619"/>
                    <a:pt x="7152" y="5592"/>
                  </a:cubicBezTo>
                  <a:lnTo>
                    <a:pt x="7313" y="5538"/>
                  </a:lnTo>
                  <a:lnTo>
                    <a:pt x="7233" y="5619"/>
                  </a:lnTo>
                  <a:cubicBezTo>
                    <a:pt x="7206" y="5673"/>
                    <a:pt x="7179" y="5726"/>
                    <a:pt x="7152" y="5726"/>
                  </a:cubicBezTo>
                  <a:cubicBezTo>
                    <a:pt x="7152" y="5753"/>
                    <a:pt x="7071" y="5834"/>
                    <a:pt x="7017" y="5861"/>
                  </a:cubicBezTo>
                  <a:cubicBezTo>
                    <a:pt x="6991" y="5888"/>
                    <a:pt x="6964" y="5888"/>
                    <a:pt x="6964" y="5915"/>
                  </a:cubicBezTo>
                  <a:cubicBezTo>
                    <a:pt x="6964" y="5915"/>
                    <a:pt x="6991" y="5915"/>
                    <a:pt x="6991" y="5888"/>
                  </a:cubicBezTo>
                  <a:lnTo>
                    <a:pt x="7017" y="5888"/>
                  </a:lnTo>
                  <a:lnTo>
                    <a:pt x="6991" y="5915"/>
                  </a:lnTo>
                  <a:cubicBezTo>
                    <a:pt x="6991" y="5941"/>
                    <a:pt x="6964" y="5941"/>
                    <a:pt x="6937" y="5968"/>
                  </a:cubicBezTo>
                  <a:cubicBezTo>
                    <a:pt x="6883" y="5968"/>
                    <a:pt x="6883" y="5995"/>
                    <a:pt x="6883" y="5995"/>
                  </a:cubicBezTo>
                  <a:lnTo>
                    <a:pt x="6910" y="5995"/>
                  </a:lnTo>
                  <a:cubicBezTo>
                    <a:pt x="6917" y="5988"/>
                    <a:pt x="6922" y="5985"/>
                    <a:pt x="6925" y="5985"/>
                  </a:cubicBezTo>
                  <a:cubicBezTo>
                    <a:pt x="6933" y="5985"/>
                    <a:pt x="6922" y="6010"/>
                    <a:pt x="6883" y="6049"/>
                  </a:cubicBezTo>
                  <a:cubicBezTo>
                    <a:pt x="6856" y="6076"/>
                    <a:pt x="6829" y="6103"/>
                    <a:pt x="6856" y="6103"/>
                  </a:cubicBezTo>
                  <a:cubicBezTo>
                    <a:pt x="6856" y="6103"/>
                    <a:pt x="6883" y="6076"/>
                    <a:pt x="6937" y="6049"/>
                  </a:cubicBezTo>
                  <a:lnTo>
                    <a:pt x="6991" y="5968"/>
                  </a:lnTo>
                  <a:lnTo>
                    <a:pt x="7098" y="5941"/>
                  </a:lnTo>
                  <a:cubicBezTo>
                    <a:pt x="7179" y="5915"/>
                    <a:pt x="7233" y="5888"/>
                    <a:pt x="7233" y="5888"/>
                  </a:cubicBezTo>
                  <a:cubicBezTo>
                    <a:pt x="7233" y="5880"/>
                    <a:pt x="7230" y="5877"/>
                    <a:pt x="7224" y="5877"/>
                  </a:cubicBezTo>
                  <a:cubicBezTo>
                    <a:pt x="7210" y="5877"/>
                    <a:pt x="7174" y="5896"/>
                    <a:pt x="7098" y="5915"/>
                  </a:cubicBezTo>
                  <a:lnTo>
                    <a:pt x="7017" y="5941"/>
                  </a:lnTo>
                  <a:lnTo>
                    <a:pt x="7044" y="5888"/>
                  </a:lnTo>
                  <a:cubicBezTo>
                    <a:pt x="7071" y="5861"/>
                    <a:pt x="7098" y="5861"/>
                    <a:pt x="7206" y="5834"/>
                  </a:cubicBezTo>
                  <a:cubicBezTo>
                    <a:pt x="7367" y="5780"/>
                    <a:pt x="7367" y="5780"/>
                    <a:pt x="7367" y="5753"/>
                  </a:cubicBezTo>
                  <a:lnTo>
                    <a:pt x="7367" y="5753"/>
                  </a:lnTo>
                  <a:cubicBezTo>
                    <a:pt x="7367" y="5753"/>
                    <a:pt x="7313" y="5780"/>
                    <a:pt x="7259" y="5780"/>
                  </a:cubicBezTo>
                  <a:cubicBezTo>
                    <a:pt x="7179" y="5807"/>
                    <a:pt x="7138" y="5820"/>
                    <a:pt x="7125" y="5820"/>
                  </a:cubicBezTo>
                  <a:cubicBezTo>
                    <a:pt x="7112" y="5820"/>
                    <a:pt x="7125" y="5807"/>
                    <a:pt x="7152" y="5780"/>
                  </a:cubicBezTo>
                  <a:cubicBezTo>
                    <a:pt x="7179" y="5753"/>
                    <a:pt x="7179" y="5753"/>
                    <a:pt x="7259" y="5726"/>
                  </a:cubicBezTo>
                  <a:cubicBezTo>
                    <a:pt x="7313" y="5700"/>
                    <a:pt x="7340" y="5673"/>
                    <a:pt x="7340" y="5673"/>
                  </a:cubicBezTo>
                  <a:lnTo>
                    <a:pt x="7286" y="5673"/>
                  </a:lnTo>
                  <a:cubicBezTo>
                    <a:pt x="7259" y="5686"/>
                    <a:pt x="7239" y="5693"/>
                    <a:pt x="7229" y="5693"/>
                  </a:cubicBezTo>
                  <a:cubicBezTo>
                    <a:pt x="7219" y="5693"/>
                    <a:pt x="7219" y="5686"/>
                    <a:pt x="7233" y="5673"/>
                  </a:cubicBezTo>
                  <a:cubicBezTo>
                    <a:pt x="7259" y="5673"/>
                    <a:pt x="7286" y="5646"/>
                    <a:pt x="7340" y="5619"/>
                  </a:cubicBezTo>
                  <a:cubicBezTo>
                    <a:pt x="7474" y="5565"/>
                    <a:pt x="7609" y="5511"/>
                    <a:pt x="7582" y="5484"/>
                  </a:cubicBezTo>
                  <a:lnTo>
                    <a:pt x="7582" y="5484"/>
                  </a:lnTo>
                  <a:cubicBezTo>
                    <a:pt x="7582" y="5484"/>
                    <a:pt x="7555" y="5511"/>
                    <a:pt x="7501" y="5511"/>
                  </a:cubicBezTo>
                  <a:cubicBezTo>
                    <a:pt x="7474" y="5538"/>
                    <a:pt x="7394" y="5565"/>
                    <a:pt x="7367" y="5592"/>
                  </a:cubicBezTo>
                  <a:lnTo>
                    <a:pt x="7286" y="5619"/>
                  </a:lnTo>
                  <a:lnTo>
                    <a:pt x="7313" y="5565"/>
                  </a:lnTo>
                  <a:lnTo>
                    <a:pt x="7367" y="5511"/>
                  </a:lnTo>
                  <a:lnTo>
                    <a:pt x="7555" y="5431"/>
                  </a:lnTo>
                  <a:cubicBezTo>
                    <a:pt x="7663" y="5404"/>
                    <a:pt x="7743" y="5377"/>
                    <a:pt x="7770" y="5350"/>
                  </a:cubicBezTo>
                  <a:lnTo>
                    <a:pt x="7770" y="5350"/>
                  </a:lnTo>
                  <a:cubicBezTo>
                    <a:pt x="7770" y="5350"/>
                    <a:pt x="7770" y="5377"/>
                    <a:pt x="7743" y="5377"/>
                  </a:cubicBezTo>
                  <a:cubicBezTo>
                    <a:pt x="7743" y="5404"/>
                    <a:pt x="7743" y="5404"/>
                    <a:pt x="7743" y="5404"/>
                  </a:cubicBezTo>
                  <a:cubicBezTo>
                    <a:pt x="7743" y="5404"/>
                    <a:pt x="7797" y="5350"/>
                    <a:pt x="7851" y="5296"/>
                  </a:cubicBezTo>
                  <a:cubicBezTo>
                    <a:pt x="7905" y="5242"/>
                    <a:pt x="8012" y="5081"/>
                    <a:pt x="8120" y="4974"/>
                  </a:cubicBezTo>
                  <a:cubicBezTo>
                    <a:pt x="8192" y="4877"/>
                    <a:pt x="8264" y="4802"/>
                    <a:pt x="8298" y="4788"/>
                  </a:cubicBezTo>
                  <a:close/>
                  <a:moveTo>
                    <a:pt x="2404" y="6855"/>
                  </a:moveTo>
                  <a:lnTo>
                    <a:pt x="2404" y="6855"/>
                  </a:lnTo>
                  <a:cubicBezTo>
                    <a:pt x="2381" y="6873"/>
                    <a:pt x="2367" y="6882"/>
                    <a:pt x="2367" y="6882"/>
                  </a:cubicBezTo>
                  <a:cubicBezTo>
                    <a:pt x="2360" y="6889"/>
                    <a:pt x="2356" y="6892"/>
                    <a:pt x="2357" y="6892"/>
                  </a:cubicBezTo>
                  <a:cubicBezTo>
                    <a:pt x="2358" y="6892"/>
                    <a:pt x="2373" y="6880"/>
                    <a:pt x="2404" y="6855"/>
                  </a:cubicBezTo>
                  <a:close/>
                  <a:moveTo>
                    <a:pt x="2555" y="7017"/>
                  </a:moveTo>
                  <a:cubicBezTo>
                    <a:pt x="2555" y="7044"/>
                    <a:pt x="2501" y="7071"/>
                    <a:pt x="2447" y="7097"/>
                  </a:cubicBezTo>
                  <a:cubicBezTo>
                    <a:pt x="2433" y="7105"/>
                    <a:pt x="2424" y="7108"/>
                    <a:pt x="2420" y="7108"/>
                  </a:cubicBezTo>
                  <a:cubicBezTo>
                    <a:pt x="2410" y="7108"/>
                    <a:pt x="2435" y="7083"/>
                    <a:pt x="2474" y="7044"/>
                  </a:cubicBezTo>
                  <a:cubicBezTo>
                    <a:pt x="2501" y="7017"/>
                    <a:pt x="2528" y="7017"/>
                    <a:pt x="2555" y="7017"/>
                  </a:cubicBezTo>
                  <a:close/>
                  <a:moveTo>
                    <a:pt x="2367" y="7339"/>
                  </a:moveTo>
                  <a:cubicBezTo>
                    <a:pt x="2367" y="7339"/>
                    <a:pt x="2367" y="7339"/>
                    <a:pt x="2367" y="7366"/>
                  </a:cubicBezTo>
                  <a:cubicBezTo>
                    <a:pt x="2340" y="7393"/>
                    <a:pt x="2313" y="7420"/>
                    <a:pt x="2259" y="7474"/>
                  </a:cubicBezTo>
                  <a:cubicBezTo>
                    <a:pt x="2232" y="7474"/>
                    <a:pt x="2205" y="7501"/>
                    <a:pt x="2205" y="7501"/>
                  </a:cubicBezTo>
                  <a:cubicBezTo>
                    <a:pt x="2205" y="7501"/>
                    <a:pt x="2232" y="7447"/>
                    <a:pt x="2286" y="7420"/>
                  </a:cubicBezTo>
                  <a:cubicBezTo>
                    <a:pt x="2313" y="7393"/>
                    <a:pt x="2367" y="7339"/>
                    <a:pt x="2367" y="7339"/>
                  </a:cubicBezTo>
                  <a:close/>
                  <a:moveTo>
                    <a:pt x="3119" y="6130"/>
                  </a:moveTo>
                  <a:cubicBezTo>
                    <a:pt x="3119" y="6130"/>
                    <a:pt x="3012" y="6210"/>
                    <a:pt x="2931" y="6264"/>
                  </a:cubicBezTo>
                  <a:cubicBezTo>
                    <a:pt x="2797" y="6345"/>
                    <a:pt x="2582" y="6506"/>
                    <a:pt x="2582" y="6506"/>
                  </a:cubicBezTo>
                  <a:cubicBezTo>
                    <a:pt x="2589" y="6514"/>
                    <a:pt x="2595" y="6517"/>
                    <a:pt x="2600" y="6517"/>
                  </a:cubicBezTo>
                  <a:cubicBezTo>
                    <a:pt x="2613" y="6517"/>
                    <a:pt x="2624" y="6498"/>
                    <a:pt x="2662" y="6479"/>
                  </a:cubicBezTo>
                  <a:cubicBezTo>
                    <a:pt x="2662" y="6479"/>
                    <a:pt x="2689" y="6452"/>
                    <a:pt x="2689" y="6452"/>
                  </a:cubicBezTo>
                  <a:lnTo>
                    <a:pt x="2743" y="6452"/>
                  </a:lnTo>
                  <a:cubicBezTo>
                    <a:pt x="2750" y="6446"/>
                    <a:pt x="2755" y="6442"/>
                    <a:pt x="2757" y="6442"/>
                  </a:cubicBezTo>
                  <a:cubicBezTo>
                    <a:pt x="2765" y="6442"/>
                    <a:pt x="2750" y="6472"/>
                    <a:pt x="2689" y="6533"/>
                  </a:cubicBezTo>
                  <a:cubicBezTo>
                    <a:pt x="2623" y="6599"/>
                    <a:pt x="2587" y="6645"/>
                    <a:pt x="2595" y="6645"/>
                  </a:cubicBezTo>
                  <a:cubicBezTo>
                    <a:pt x="2600" y="6645"/>
                    <a:pt x="2621" y="6628"/>
                    <a:pt x="2662" y="6587"/>
                  </a:cubicBezTo>
                  <a:cubicBezTo>
                    <a:pt x="2689" y="6587"/>
                    <a:pt x="2689" y="6587"/>
                    <a:pt x="2689" y="6614"/>
                  </a:cubicBezTo>
                  <a:lnTo>
                    <a:pt x="2716" y="6640"/>
                  </a:lnTo>
                  <a:cubicBezTo>
                    <a:pt x="2716" y="6640"/>
                    <a:pt x="2635" y="6694"/>
                    <a:pt x="2528" y="6748"/>
                  </a:cubicBezTo>
                  <a:cubicBezTo>
                    <a:pt x="2492" y="6784"/>
                    <a:pt x="2456" y="6814"/>
                    <a:pt x="2428" y="6837"/>
                  </a:cubicBezTo>
                  <a:lnTo>
                    <a:pt x="2428" y="6837"/>
                  </a:lnTo>
                  <a:cubicBezTo>
                    <a:pt x="2441" y="6827"/>
                    <a:pt x="2456" y="6815"/>
                    <a:pt x="2474" y="6802"/>
                  </a:cubicBezTo>
                  <a:cubicBezTo>
                    <a:pt x="2555" y="6775"/>
                    <a:pt x="2635" y="6721"/>
                    <a:pt x="2689" y="6694"/>
                  </a:cubicBezTo>
                  <a:lnTo>
                    <a:pt x="2743" y="6667"/>
                  </a:lnTo>
                  <a:lnTo>
                    <a:pt x="2743" y="6667"/>
                  </a:lnTo>
                  <a:lnTo>
                    <a:pt x="2716" y="6694"/>
                  </a:lnTo>
                  <a:cubicBezTo>
                    <a:pt x="2696" y="6734"/>
                    <a:pt x="2662" y="6759"/>
                    <a:pt x="2656" y="6759"/>
                  </a:cubicBezTo>
                  <a:cubicBezTo>
                    <a:pt x="2654" y="6759"/>
                    <a:pt x="2655" y="6755"/>
                    <a:pt x="2662" y="6748"/>
                  </a:cubicBezTo>
                  <a:cubicBezTo>
                    <a:pt x="2662" y="6748"/>
                    <a:pt x="2662" y="6721"/>
                    <a:pt x="2662" y="6721"/>
                  </a:cubicBezTo>
                  <a:cubicBezTo>
                    <a:pt x="2662" y="6721"/>
                    <a:pt x="2313" y="6990"/>
                    <a:pt x="2286" y="7017"/>
                  </a:cubicBezTo>
                  <a:cubicBezTo>
                    <a:pt x="2286" y="7024"/>
                    <a:pt x="2288" y="7027"/>
                    <a:pt x="2292" y="7027"/>
                  </a:cubicBezTo>
                  <a:cubicBezTo>
                    <a:pt x="2304" y="7027"/>
                    <a:pt x="2334" y="7002"/>
                    <a:pt x="2393" y="6963"/>
                  </a:cubicBezTo>
                  <a:cubicBezTo>
                    <a:pt x="2433" y="6924"/>
                    <a:pt x="2501" y="6899"/>
                    <a:pt x="2524" y="6899"/>
                  </a:cubicBezTo>
                  <a:cubicBezTo>
                    <a:pt x="2533" y="6899"/>
                    <a:pt x="2535" y="6902"/>
                    <a:pt x="2528" y="6909"/>
                  </a:cubicBezTo>
                  <a:cubicBezTo>
                    <a:pt x="2528" y="6909"/>
                    <a:pt x="2501" y="6936"/>
                    <a:pt x="2501" y="6963"/>
                  </a:cubicBezTo>
                  <a:cubicBezTo>
                    <a:pt x="2501" y="6990"/>
                    <a:pt x="2501" y="7017"/>
                    <a:pt x="2447" y="7044"/>
                  </a:cubicBezTo>
                  <a:cubicBezTo>
                    <a:pt x="2393" y="7097"/>
                    <a:pt x="2367" y="7097"/>
                    <a:pt x="2393" y="7124"/>
                  </a:cubicBezTo>
                  <a:cubicBezTo>
                    <a:pt x="2393" y="7151"/>
                    <a:pt x="2393" y="7151"/>
                    <a:pt x="2313" y="7205"/>
                  </a:cubicBezTo>
                  <a:cubicBezTo>
                    <a:pt x="2232" y="7259"/>
                    <a:pt x="2205" y="7286"/>
                    <a:pt x="2232" y="7286"/>
                  </a:cubicBezTo>
                  <a:cubicBezTo>
                    <a:pt x="2232" y="7286"/>
                    <a:pt x="2286" y="7232"/>
                    <a:pt x="2367" y="7205"/>
                  </a:cubicBezTo>
                  <a:cubicBezTo>
                    <a:pt x="2477" y="7113"/>
                    <a:pt x="2537" y="7072"/>
                    <a:pt x="2555" y="7072"/>
                  </a:cubicBezTo>
                  <a:cubicBezTo>
                    <a:pt x="2564" y="7072"/>
                    <a:pt x="2563" y="7080"/>
                    <a:pt x="2555" y="7097"/>
                  </a:cubicBezTo>
                  <a:cubicBezTo>
                    <a:pt x="2555" y="7097"/>
                    <a:pt x="2555" y="7097"/>
                    <a:pt x="2528" y="7124"/>
                  </a:cubicBezTo>
                  <a:cubicBezTo>
                    <a:pt x="2501" y="7124"/>
                    <a:pt x="2205" y="7366"/>
                    <a:pt x="2205" y="7366"/>
                  </a:cubicBezTo>
                  <a:cubicBezTo>
                    <a:pt x="2232" y="7366"/>
                    <a:pt x="2232" y="7366"/>
                    <a:pt x="2367" y="7259"/>
                  </a:cubicBezTo>
                  <a:cubicBezTo>
                    <a:pt x="2447" y="7205"/>
                    <a:pt x="2501" y="7178"/>
                    <a:pt x="2501" y="7178"/>
                  </a:cubicBezTo>
                  <a:lnTo>
                    <a:pt x="2501" y="7178"/>
                  </a:lnTo>
                  <a:cubicBezTo>
                    <a:pt x="2501" y="7178"/>
                    <a:pt x="2501" y="7205"/>
                    <a:pt x="2474" y="7232"/>
                  </a:cubicBezTo>
                  <a:cubicBezTo>
                    <a:pt x="2420" y="7259"/>
                    <a:pt x="2393" y="7286"/>
                    <a:pt x="2286" y="7366"/>
                  </a:cubicBezTo>
                  <a:cubicBezTo>
                    <a:pt x="2205" y="7393"/>
                    <a:pt x="2125" y="7447"/>
                    <a:pt x="2125" y="7447"/>
                  </a:cubicBezTo>
                  <a:cubicBezTo>
                    <a:pt x="2132" y="7455"/>
                    <a:pt x="2140" y="7458"/>
                    <a:pt x="2148" y="7458"/>
                  </a:cubicBezTo>
                  <a:cubicBezTo>
                    <a:pt x="2167" y="7458"/>
                    <a:pt x="2186" y="7439"/>
                    <a:pt x="2205" y="7420"/>
                  </a:cubicBezTo>
                  <a:cubicBezTo>
                    <a:pt x="2246" y="7407"/>
                    <a:pt x="2266" y="7400"/>
                    <a:pt x="2269" y="7400"/>
                  </a:cubicBezTo>
                  <a:cubicBezTo>
                    <a:pt x="2272" y="7400"/>
                    <a:pt x="2259" y="7407"/>
                    <a:pt x="2232" y="7420"/>
                  </a:cubicBezTo>
                  <a:cubicBezTo>
                    <a:pt x="2232" y="7447"/>
                    <a:pt x="2205" y="7447"/>
                    <a:pt x="2178" y="7474"/>
                  </a:cubicBezTo>
                  <a:cubicBezTo>
                    <a:pt x="2178" y="7474"/>
                    <a:pt x="2178" y="7474"/>
                    <a:pt x="2178" y="7501"/>
                  </a:cubicBezTo>
                  <a:cubicBezTo>
                    <a:pt x="2151" y="7501"/>
                    <a:pt x="2151" y="7528"/>
                    <a:pt x="2151" y="7528"/>
                  </a:cubicBezTo>
                  <a:cubicBezTo>
                    <a:pt x="2125" y="7528"/>
                    <a:pt x="2125" y="7554"/>
                    <a:pt x="2125" y="7554"/>
                  </a:cubicBezTo>
                  <a:lnTo>
                    <a:pt x="2151" y="7554"/>
                  </a:lnTo>
                  <a:cubicBezTo>
                    <a:pt x="2151" y="7554"/>
                    <a:pt x="2205" y="7528"/>
                    <a:pt x="2259" y="7501"/>
                  </a:cubicBezTo>
                  <a:cubicBezTo>
                    <a:pt x="2290" y="7469"/>
                    <a:pt x="2304" y="7456"/>
                    <a:pt x="2314" y="7456"/>
                  </a:cubicBezTo>
                  <a:cubicBezTo>
                    <a:pt x="2322" y="7456"/>
                    <a:pt x="2328" y="7463"/>
                    <a:pt x="2340" y="7474"/>
                  </a:cubicBezTo>
                  <a:cubicBezTo>
                    <a:pt x="2340" y="7474"/>
                    <a:pt x="2286" y="7501"/>
                    <a:pt x="2232" y="7554"/>
                  </a:cubicBezTo>
                  <a:cubicBezTo>
                    <a:pt x="2151" y="7608"/>
                    <a:pt x="2125" y="7608"/>
                    <a:pt x="2151" y="7608"/>
                  </a:cubicBezTo>
                  <a:cubicBezTo>
                    <a:pt x="2151" y="7608"/>
                    <a:pt x="2205" y="7608"/>
                    <a:pt x="2259" y="7554"/>
                  </a:cubicBezTo>
                  <a:cubicBezTo>
                    <a:pt x="2306" y="7523"/>
                    <a:pt x="2326" y="7510"/>
                    <a:pt x="2345" y="7510"/>
                  </a:cubicBezTo>
                  <a:cubicBezTo>
                    <a:pt x="2358" y="7510"/>
                    <a:pt x="2371" y="7516"/>
                    <a:pt x="2393" y="7528"/>
                  </a:cubicBezTo>
                  <a:cubicBezTo>
                    <a:pt x="2420" y="7528"/>
                    <a:pt x="2420" y="7528"/>
                    <a:pt x="2420" y="7554"/>
                  </a:cubicBezTo>
                  <a:cubicBezTo>
                    <a:pt x="2420" y="7554"/>
                    <a:pt x="2393" y="7581"/>
                    <a:pt x="2340" y="7581"/>
                  </a:cubicBezTo>
                  <a:cubicBezTo>
                    <a:pt x="2178" y="7689"/>
                    <a:pt x="2098" y="7743"/>
                    <a:pt x="2098" y="7743"/>
                  </a:cubicBezTo>
                  <a:cubicBezTo>
                    <a:pt x="2098" y="7743"/>
                    <a:pt x="2205" y="7716"/>
                    <a:pt x="2286" y="7635"/>
                  </a:cubicBezTo>
                  <a:cubicBezTo>
                    <a:pt x="2313" y="7635"/>
                    <a:pt x="2367" y="7608"/>
                    <a:pt x="2367" y="7581"/>
                  </a:cubicBezTo>
                  <a:cubicBezTo>
                    <a:pt x="2374" y="7579"/>
                    <a:pt x="2379" y="7578"/>
                    <a:pt x="2382" y="7578"/>
                  </a:cubicBezTo>
                  <a:cubicBezTo>
                    <a:pt x="2414" y="7578"/>
                    <a:pt x="2245" y="7698"/>
                    <a:pt x="2098" y="7796"/>
                  </a:cubicBezTo>
                  <a:lnTo>
                    <a:pt x="2044" y="7823"/>
                  </a:lnTo>
                  <a:lnTo>
                    <a:pt x="2071" y="7770"/>
                  </a:lnTo>
                  <a:cubicBezTo>
                    <a:pt x="2071" y="7743"/>
                    <a:pt x="2098" y="7716"/>
                    <a:pt x="2098" y="7689"/>
                  </a:cubicBezTo>
                  <a:cubicBezTo>
                    <a:pt x="2098" y="7662"/>
                    <a:pt x="2071" y="7662"/>
                    <a:pt x="2044" y="7635"/>
                  </a:cubicBezTo>
                  <a:lnTo>
                    <a:pt x="1990" y="7608"/>
                  </a:lnTo>
                  <a:lnTo>
                    <a:pt x="2044" y="7501"/>
                  </a:lnTo>
                  <a:cubicBezTo>
                    <a:pt x="2044" y="7447"/>
                    <a:pt x="2098" y="7366"/>
                    <a:pt x="2151" y="7286"/>
                  </a:cubicBezTo>
                  <a:cubicBezTo>
                    <a:pt x="2259" y="7097"/>
                    <a:pt x="2259" y="7124"/>
                    <a:pt x="2232" y="7071"/>
                  </a:cubicBezTo>
                  <a:cubicBezTo>
                    <a:pt x="2205" y="7044"/>
                    <a:pt x="2205" y="7044"/>
                    <a:pt x="2232" y="6990"/>
                  </a:cubicBezTo>
                  <a:cubicBezTo>
                    <a:pt x="2259" y="6963"/>
                    <a:pt x="2340" y="6856"/>
                    <a:pt x="2393" y="6775"/>
                  </a:cubicBezTo>
                  <a:cubicBezTo>
                    <a:pt x="2447" y="6694"/>
                    <a:pt x="2528" y="6614"/>
                    <a:pt x="2528" y="6587"/>
                  </a:cubicBezTo>
                  <a:cubicBezTo>
                    <a:pt x="2528" y="6587"/>
                    <a:pt x="2501" y="6560"/>
                    <a:pt x="2501" y="6533"/>
                  </a:cubicBezTo>
                  <a:cubicBezTo>
                    <a:pt x="2474" y="6506"/>
                    <a:pt x="2474" y="6506"/>
                    <a:pt x="2501" y="6452"/>
                  </a:cubicBezTo>
                  <a:cubicBezTo>
                    <a:pt x="2582" y="6372"/>
                    <a:pt x="2689" y="6291"/>
                    <a:pt x="2743" y="6264"/>
                  </a:cubicBezTo>
                  <a:cubicBezTo>
                    <a:pt x="2770" y="6264"/>
                    <a:pt x="2824" y="6237"/>
                    <a:pt x="2877" y="6210"/>
                  </a:cubicBezTo>
                  <a:cubicBezTo>
                    <a:pt x="2931" y="6183"/>
                    <a:pt x="2958" y="6157"/>
                    <a:pt x="2958" y="6157"/>
                  </a:cubicBezTo>
                  <a:lnTo>
                    <a:pt x="3002" y="6157"/>
                  </a:lnTo>
                  <a:cubicBezTo>
                    <a:pt x="2977" y="6172"/>
                    <a:pt x="2919" y="6213"/>
                    <a:pt x="2850" y="6264"/>
                  </a:cubicBezTo>
                  <a:cubicBezTo>
                    <a:pt x="2758" y="6310"/>
                    <a:pt x="2685" y="6357"/>
                    <a:pt x="2667" y="6386"/>
                  </a:cubicBezTo>
                  <a:lnTo>
                    <a:pt x="2667" y="6386"/>
                  </a:lnTo>
                  <a:cubicBezTo>
                    <a:pt x="2691" y="6369"/>
                    <a:pt x="2756" y="6333"/>
                    <a:pt x="2877" y="6264"/>
                  </a:cubicBezTo>
                  <a:cubicBezTo>
                    <a:pt x="3012" y="6183"/>
                    <a:pt x="3092" y="6130"/>
                    <a:pt x="3119" y="6130"/>
                  </a:cubicBezTo>
                  <a:close/>
                  <a:moveTo>
                    <a:pt x="2280" y="7732"/>
                  </a:moveTo>
                  <a:cubicBezTo>
                    <a:pt x="2284" y="7732"/>
                    <a:pt x="2286" y="7735"/>
                    <a:pt x="2286" y="7743"/>
                  </a:cubicBezTo>
                  <a:cubicBezTo>
                    <a:pt x="2259" y="7770"/>
                    <a:pt x="2205" y="7823"/>
                    <a:pt x="2125" y="7877"/>
                  </a:cubicBezTo>
                  <a:lnTo>
                    <a:pt x="2017" y="7904"/>
                  </a:lnTo>
                  <a:lnTo>
                    <a:pt x="2044" y="7877"/>
                  </a:lnTo>
                  <a:cubicBezTo>
                    <a:pt x="2044" y="7850"/>
                    <a:pt x="2044" y="7850"/>
                    <a:pt x="2178" y="7796"/>
                  </a:cubicBezTo>
                  <a:cubicBezTo>
                    <a:pt x="2237" y="7757"/>
                    <a:pt x="2268" y="7732"/>
                    <a:pt x="2280" y="7732"/>
                  </a:cubicBezTo>
                  <a:close/>
                  <a:moveTo>
                    <a:pt x="2205" y="7850"/>
                  </a:moveTo>
                  <a:cubicBezTo>
                    <a:pt x="2205" y="7877"/>
                    <a:pt x="2125" y="7931"/>
                    <a:pt x="2044" y="7985"/>
                  </a:cubicBezTo>
                  <a:lnTo>
                    <a:pt x="1990" y="7985"/>
                  </a:lnTo>
                  <a:cubicBezTo>
                    <a:pt x="1990" y="7958"/>
                    <a:pt x="2044" y="7931"/>
                    <a:pt x="2098" y="7904"/>
                  </a:cubicBezTo>
                  <a:cubicBezTo>
                    <a:pt x="2178" y="7850"/>
                    <a:pt x="2205" y="7850"/>
                    <a:pt x="2205" y="7850"/>
                  </a:cubicBezTo>
                  <a:close/>
                  <a:moveTo>
                    <a:pt x="2151" y="7931"/>
                  </a:moveTo>
                  <a:lnTo>
                    <a:pt x="2151" y="7958"/>
                  </a:lnTo>
                  <a:cubicBezTo>
                    <a:pt x="2125" y="7985"/>
                    <a:pt x="2125" y="8012"/>
                    <a:pt x="2044" y="8038"/>
                  </a:cubicBezTo>
                  <a:lnTo>
                    <a:pt x="1990" y="8092"/>
                  </a:lnTo>
                  <a:lnTo>
                    <a:pt x="1990" y="8065"/>
                  </a:lnTo>
                  <a:cubicBezTo>
                    <a:pt x="1990" y="8038"/>
                    <a:pt x="1990" y="8012"/>
                    <a:pt x="2044" y="8012"/>
                  </a:cubicBezTo>
                  <a:cubicBezTo>
                    <a:pt x="2071" y="7985"/>
                    <a:pt x="2098" y="7958"/>
                    <a:pt x="2125" y="7958"/>
                  </a:cubicBezTo>
                  <a:lnTo>
                    <a:pt x="2151" y="7931"/>
                  </a:lnTo>
                  <a:close/>
                  <a:moveTo>
                    <a:pt x="2479" y="8195"/>
                  </a:moveTo>
                  <a:lnTo>
                    <a:pt x="2479" y="8195"/>
                  </a:lnTo>
                  <a:cubicBezTo>
                    <a:pt x="2461" y="8200"/>
                    <a:pt x="2459" y="8200"/>
                    <a:pt x="2474" y="8200"/>
                  </a:cubicBezTo>
                  <a:cubicBezTo>
                    <a:pt x="2474" y="8200"/>
                    <a:pt x="2476" y="8198"/>
                    <a:pt x="2479" y="8195"/>
                  </a:cubicBezTo>
                  <a:close/>
                  <a:moveTo>
                    <a:pt x="2232" y="8038"/>
                  </a:moveTo>
                  <a:cubicBezTo>
                    <a:pt x="2259" y="8065"/>
                    <a:pt x="2232" y="8065"/>
                    <a:pt x="2098" y="8173"/>
                  </a:cubicBezTo>
                  <a:cubicBezTo>
                    <a:pt x="2017" y="8227"/>
                    <a:pt x="1963" y="8253"/>
                    <a:pt x="1963" y="8280"/>
                  </a:cubicBezTo>
                  <a:cubicBezTo>
                    <a:pt x="1963" y="8280"/>
                    <a:pt x="1990" y="8280"/>
                    <a:pt x="2098" y="8200"/>
                  </a:cubicBezTo>
                  <a:cubicBezTo>
                    <a:pt x="2125" y="8173"/>
                    <a:pt x="2178" y="8146"/>
                    <a:pt x="2178" y="8146"/>
                  </a:cubicBezTo>
                  <a:cubicBezTo>
                    <a:pt x="2205" y="8146"/>
                    <a:pt x="2151" y="8227"/>
                    <a:pt x="2098" y="8253"/>
                  </a:cubicBezTo>
                  <a:cubicBezTo>
                    <a:pt x="1990" y="8307"/>
                    <a:pt x="1963" y="8361"/>
                    <a:pt x="1963" y="8361"/>
                  </a:cubicBezTo>
                  <a:cubicBezTo>
                    <a:pt x="1963" y="8369"/>
                    <a:pt x="1966" y="8372"/>
                    <a:pt x="1969" y="8372"/>
                  </a:cubicBezTo>
                  <a:cubicBezTo>
                    <a:pt x="1979" y="8372"/>
                    <a:pt x="1998" y="8353"/>
                    <a:pt x="2017" y="8334"/>
                  </a:cubicBezTo>
                  <a:cubicBezTo>
                    <a:pt x="2070" y="8334"/>
                    <a:pt x="2097" y="8308"/>
                    <a:pt x="2098" y="8307"/>
                  </a:cubicBezTo>
                  <a:lnTo>
                    <a:pt x="2098" y="8307"/>
                  </a:lnTo>
                  <a:cubicBezTo>
                    <a:pt x="2097" y="8308"/>
                    <a:pt x="2017" y="8388"/>
                    <a:pt x="1963" y="8415"/>
                  </a:cubicBezTo>
                  <a:cubicBezTo>
                    <a:pt x="1936" y="8442"/>
                    <a:pt x="1936" y="8469"/>
                    <a:pt x="1936" y="8469"/>
                  </a:cubicBezTo>
                  <a:cubicBezTo>
                    <a:pt x="1963" y="8469"/>
                    <a:pt x="1963" y="8469"/>
                    <a:pt x="1990" y="8442"/>
                  </a:cubicBezTo>
                  <a:cubicBezTo>
                    <a:pt x="1990" y="8442"/>
                    <a:pt x="2017" y="8415"/>
                    <a:pt x="2044" y="8415"/>
                  </a:cubicBezTo>
                  <a:cubicBezTo>
                    <a:pt x="2044" y="8415"/>
                    <a:pt x="2017" y="8442"/>
                    <a:pt x="1990" y="8495"/>
                  </a:cubicBezTo>
                  <a:cubicBezTo>
                    <a:pt x="1963" y="8522"/>
                    <a:pt x="1936" y="8549"/>
                    <a:pt x="1936" y="8549"/>
                  </a:cubicBezTo>
                  <a:cubicBezTo>
                    <a:pt x="1936" y="8549"/>
                    <a:pt x="1936" y="8549"/>
                    <a:pt x="1990" y="8522"/>
                  </a:cubicBezTo>
                  <a:cubicBezTo>
                    <a:pt x="2006" y="8491"/>
                    <a:pt x="2022" y="8478"/>
                    <a:pt x="2032" y="8478"/>
                  </a:cubicBezTo>
                  <a:cubicBezTo>
                    <a:pt x="2039" y="8478"/>
                    <a:pt x="2044" y="8484"/>
                    <a:pt x="2044" y="8495"/>
                  </a:cubicBezTo>
                  <a:cubicBezTo>
                    <a:pt x="2018" y="8495"/>
                    <a:pt x="1940" y="8599"/>
                    <a:pt x="1911" y="8603"/>
                  </a:cubicBezTo>
                  <a:lnTo>
                    <a:pt x="1911" y="8603"/>
                  </a:lnTo>
                  <a:cubicBezTo>
                    <a:pt x="1914" y="8583"/>
                    <a:pt x="1920" y="8528"/>
                    <a:pt x="1936" y="8415"/>
                  </a:cubicBezTo>
                  <a:cubicBezTo>
                    <a:pt x="1963" y="8173"/>
                    <a:pt x="1963" y="8146"/>
                    <a:pt x="1990" y="8119"/>
                  </a:cubicBezTo>
                  <a:cubicBezTo>
                    <a:pt x="2065" y="8074"/>
                    <a:pt x="2106" y="8054"/>
                    <a:pt x="2124" y="8045"/>
                  </a:cubicBezTo>
                  <a:lnTo>
                    <a:pt x="2124" y="8045"/>
                  </a:lnTo>
                  <a:cubicBezTo>
                    <a:pt x="2120" y="8066"/>
                    <a:pt x="2098" y="8068"/>
                    <a:pt x="2098" y="8092"/>
                  </a:cubicBezTo>
                  <a:lnTo>
                    <a:pt x="2071" y="8092"/>
                  </a:lnTo>
                  <a:cubicBezTo>
                    <a:pt x="2071" y="8119"/>
                    <a:pt x="2044" y="8146"/>
                    <a:pt x="2017" y="8146"/>
                  </a:cubicBezTo>
                  <a:cubicBezTo>
                    <a:pt x="2017" y="8146"/>
                    <a:pt x="1990" y="8173"/>
                    <a:pt x="1990" y="8173"/>
                  </a:cubicBezTo>
                  <a:cubicBezTo>
                    <a:pt x="2017" y="8173"/>
                    <a:pt x="2044" y="8173"/>
                    <a:pt x="2125" y="8092"/>
                  </a:cubicBezTo>
                  <a:cubicBezTo>
                    <a:pt x="2178" y="8065"/>
                    <a:pt x="2205" y="8038"/>
                    <a:pt x="2232" y="8038"/>
                  </a:cubicBezTo>
                  <a:close/>
                  <a:moveTo>
                    <a:pt x="2119" y="8566"/>
                  </a:moveTo>
                  <a:cubicBezTo>
                    <a:pt x="2123" y="8566"/>
                    <a:pt x="2125" y="8569"/>
                    <a:pt x="2125" y="8576"/>
                  </a:cubicBezTo>
                  <a:cubicBezTo>
                    <a:pt x="2098" y="8603"/>
                    <a:pt x="2044" y="8684"/>
                    <a:pt x="1990" y="8711"/>
                  </a:cubicBezTo>
                  <a:cubicBezTo>
                    <a:pt x="1963" y="8737"/>
                    <a:pt x="1936" y="8764"/>
                    <a:pt x="1936" y="8764"/>
                  </a:cubicBezTo>
                  <a:cubicBezTo>
                    <a:pt x="1929" y="8771"/>
                    <a:pt x="1924" y="8775"/>
                    <a:pt x="1920" y="8775"/>
                  </a:cubicBezTo>
                  <a:cubicBezTo>
                    <a:pt x="1909" y="8775"/>
                    <a:pt x="1909" y="8750"/>
                    <a:pt x="1909" y="8711"/>
                  </a:cubicBezTo>
                  <a:cubicBezTo>
                    <a:pt x="1909" y="8657"/>
                    <a:pt x="1909" y="8630"/>
                    <a:pt x="1909" y="8630"/>
                  </a:cubicBezTo>
                  <a:cubicBezTo>
                    <a:pt x="1936" y="8630"/>
                    <a:pt x="1936" y="8630"/>
                    <a:pt x="1963" y="8603"/>
                  </a:cubicBezTo>
                  <a:cubicBezTo>
                    <a:pt x="1963" y="8590"/>
                    <a:pt x="1970" y="8583"/>
                    <a:pt x="1977" y="8583"/>
                  </a:cubicBezTo>
                  <a:cubicBezTo>
                    <a:pt x="1983" y="8583"/>
                    <a:pt x="1990" y="8590"/>
                    <a:pt x="1990" y="8603"/>
                  </a:cubicBezTo>
                  <a:cubicBezTo>
                    <a:pt x="1990" y="8603"/>
                    <a:pt x="1990" y="8603"/>
                    <a:pt x="2017" y="8576"/>
                  </a:cubicBezTo>
                  <a:cubicBezTo>
                    <a:pt x="2044" y="8576"/>
                    <a:pt x="2044" y="8576"/>
                    <a:pt x="2017" y="8630"/>
                  </a:cubicBezTo>
                  <a:cubicBezTo>
                    <a:pt x="1990" y="8657"/>
                    <a:pt x="1963" y="8684"/>
                    <a:pt x="1963" y="8684"/>
                  </a:cubicBezTo>
                  <a:cubicBezTo>
                    <a:pt x="1963" y="8693"/>
                    <a:pt x="1963" y="8700"/>
                    <a:pt x="1967" y="8700"/>
                  </a:cubicBezTo>
                  <a:cubicBezTo>
                    <a:pt x="1974" y="8700"/>
                    <a:pt x="1993" y="8681"/>
                    <a:pt x="2044" y="8630"/>
                  </a:cubicBezTo>
                  <a:cubicBezTo>
                    <a:pt x="2083" y="8590"/>
                    <a:pt x="2108" y="8566"/>
                    <a:pt x="2119" y="8566"/>
                  </a:cubicBezTo>
                  <a:close/>
                  <a:moveTo>
                    <a:pt x="5700" y="4893"/>
                  </a:moveTo>
                  <a:lnTo>
                    <a:pt x="5673" y="4920"/>
                  </a:lnTo>
                  <a:cubicBezTo>
                    <a:pt x="5646" y="4947"/>
                    <a:pt x="5619" y="4947"/>
                    <a:pt x="5619" y="4947"/>
                  </a:cubicBezTo>
                  <a:cubicBezTo>
                    <a:pt x="5614" y="4947"/>
                    <a:pt x="5602" y="4948"/>
                    <a:pt x="5587" y="4950"/>
                  </a:cubicBezTo>
                  <a:lnTo>
                    <a:pt x="5587" y="4950"/>
                  </a:lnTo>
                  <a:lnTo>
                    <a:pt x="5593" y="4947"/>
                  </a:lnTo>
                  <a:lnTo>
                    <a:pt x="5573" y="4953"/>
                  </a:lnTo>
                  <a:lnTo>
                    <a:pt x="5573" y="4953"/>
                  </a:lnTo>
                  <a:cubicBezTo>
                    <a:pt x="5578" y="4952"/>
                    <a:pt x="5583" y="4951"/>
                    <a:pt x="5587" y="4950"/>
                  </a:cubicBezTo>
                  <a:lnTo>
                    <a:pt x="5587" y="4950"/>
                  </a:lnTo>
                  <a:lnTo>
                    <a:pt x="5512" y="5001"/>
                  </a:lnTo>
                  <a:cubicBezTo>
                    <a:pt x="5458" y="5027"/>
                    <a:pt x="5378" y="5108"/>
                    <a:pt x="5324" y="5162"/>
                  </a:cubicBezTo>
                  <a:cubicBezTo>
                    <a:pt x="5216" y="5216"/>
                    <a:pt x="5189" y="5242"/>
                    <a:pt x="5162" y="5242"/>
                  </a:cubicBezTo>
                  <a:cubicBezTo>
                    <a:pt x="5136" y="5242"/>
                    <a:pt x="5001" y="5296"/>
                    <a:pt x="4840" y="5350"/>
                  </a:cubicBezTo>
                  <a:cubicBezTo>
                    <a:pt x="4571" y="5458"/>
                    <a:pt x="4356" y="5511"/>
                    <a:pt x="4222" y="5538"/>
                  </a:cubicBezTo>
                  <a:cubicBezTo>
                    <a:pt x="4141" y="5565"/>
                    <a:pt x="4141" y="5565"/>
                    <a:pt x="4141" y="5592"/>
                  </a:cubicBezTo>
                  <a:cubicBezTo>
                    <a:pt x="4141" y="5592"/>
                    <a:pt x="4329" y="5565"/>
                    <a:pt x="4463" y="5511"/>
                  </a:cubicBezTo>
                  <a:cubicBezTo>
                    <a:pt x="4517" y="5484"/>
                    <a:pt x="4705" y="5431"/>
                    <a:pt x="4840" y="5377"/>
                  </a:cubicBezTo>
                  <a:cubicBezTo>
                    <a:pt x="4972" y="5333"/>
                    <a:pt x="5085" y="5289"/>
                    <a:pt x="5123" y="5289"/>
                  </a:cubicBezTo>
                  <a:cubicBezTo>
                    <a:pt x="5131" y="5289"/>
                    <a:pt x="5136" y="5291"/>
                    <a:pt x="5136" y="5296"/>
                  </a:cubicBezTo>
                  <a:cubicBezTo>
                    <a:pt x="5162" y="5296"/>
                    <a:pt x="4867" y="5511"/>
                    <a:pt x="4813" y="5538"/>
                  </a:cubicBezTo>
                  <a:cubicBezTo>
                    <a:pt x="4786" y="5565"/>
                    <a:pt x="4705" y="5592"/>
                    <a:pt x="4625" y="5619"/>
                  </a:cubicBezTo>
                  <a:cubicBezTo>
                    <a:pt x="4544" y="5646"/>
                    <a:pt x="4383" y="5700"/>
                    <a:pt x="4168" y="5807"/>
                  </a:cubicBezTo>
                  <a:cubicBezTo>
                    <a:pt x="4006" y="5861"/>
                    <a:pt x="3791" y="5968"/>
                    <a:pt x="3684" y="5995"/>
                  </a:cubicBezTo>
                  <a:cubicBezTo>
                    <a:pt x="3496" y="6076"/>
                    <a:pt x="3469" y="6076"/>
                    <a:pt x="3496" y="6076"/>
                  </a:cubicBezTo>
                  <a:cubicBezTo>
                    <a:pt x="3498" y="6078"/>
                    <a:pt x="3502" y="6079"/>
                    <a:pt x="3509" y="6079"/>
                  </a:cubicBezTo>
                  <a:cubicBezTo>
                    <a:pt x="3578" y="6079"/>
                    <a:pt x="3875" y="5954"/>
                    <a:pt x="4195" y="5807"/>
                  </a:cubicBezTo>
                  <a:cubicBezTo>
                    <a:pt x="4459" y="5697"/>
                    <a:pt x="4669" y="5605"/>
                    <a:pt x="4737" y="5605"/>
                  </a:cubicBezTo>
                  <a:cubicBezTo>
                    <a:pt x="4751" y="5605"/>
                    <a:pt x="4759" y="5609"/>
                    <a:pt x="4759" y="5619"/>
                  </a:cubicBezTo>
                  <a:cubicBezTo>
                    <a:pt x="4759" y="5619"/>
                    <a:pt x="4652" y="5726"/>
                    <a:pt x="4517" y="5861"/>
                  </a:cubicBezTo>
                  <a:cubicBezTo>
                    <a:pt x="4302" y="6049"/>
                    <a:pt x="4275" y="6103"/>
                    <a:pt x="4248" y="6103"/>
                  </a:cubicBezTo>
                  <a:cubicBezTo>
                    <a:pt x="4222" y="6103"/>
                    <a:pt x="4168" y="6130"/>
                    <a:pt x="4114" y="6130"/>
                  </a:cubicBezTo>
                  <a:cubicBezTo>
                    <a:pt x="4006" y="6183"/>
                    <a:pt x="3872" y="6237"/>
                    <a:pt x="3738" y="6264"/>
                  </a:cubicBezTo>
                  <a:cubicBezTo>
                    <a:pt x="3657" y="6291"/>
                    <a:pt x="3603" y="6318"/>
                    <a:pt x="3603" y="6318"/>
                  </a:cubicBezTo>
                  <a:cubicBezTo>
                    <a:pt x="3603" y="6321"/>
                    <a:pt x="3608" y="6323"/>
                    <a:pt x="3618" y="6323"/>
                  </a:cubicBezTo>
                  <a:cubicBezTo>
                    <a:pt x="3680" y="6323"/>
                    <a:pt x="3921" y="6253"/>
                    <a:pt x="4060" y="6183"/>
                  </a:cubicBezTo>
                  <a:cubicBezTo>
                    <a:pt x="4141" y="6157"/>
                    <a:pt x="4221" y="6130"/>
                    <a:pt x="4222" y="6130"/>
                  </a:cubicBezTo>
                  <a:lnTo>
                    <a:pt x="4222" y="6130"/>
                  </a:lnTo>
                  <a:cubicBezTo>
                    <a:pt x="4221" y="6130"/>
                    <a:pt x="4195" y="6183"/>
                    <a:pt x="4141" y="6237"/>
                  </a:cubicBezTo>
                  <a:lnTo>
                    <a:pt x="4033" y="6318"/>
                  </a:lnTo>
                  <a:lnTo>
                    <a:pt x="3442" y="6614"/>
                  </a:lnTo>
                  <a:cubicBezTo>
                    <a:pt x="3119" y="6775"/>
                    <a:pt x="2850" y="6882"/>
                    <a:pt x="2850" y="6909"/>
                  </a:cubicBezTo>
                  <a:cubicBezTo>
                    <a:pt x="2877" y="6909"/>
                    <a:pt x="3012" y="6856"/>
                    <a:pt x="3496" y="6614"/>
                  </a:cubicBezTo>
                  <a:lnTo>
                    <a:pt x="3980" y="6372"/>
                  </a:lnTo>
                  <a:lnTo>
                    <a:pt x="3980" y="6372"/>
                  </a:lnTo>
                  <a:lnTo>
                    <a:pt x="3872" y="6506"/>
                  </a:lnTo>
                  <a:cubicBezTo>
                    <a:pt x="3791" y="6560"/>
                    <a:pt x="3711" y="6667"/>
                    <a:pt x="3684" y="6721"/>
                  </a:cubicBezTo>
                  <a:lnTo>
                    <a:pt x="3603" y="6802"/>
                  </a:lnTo>
                  <a:lnTo>
                    <a:pt x="3334" y="6936"/>
                  </a:lnTo>
                  <a:cubicBezTo>
                    <a:pt x="3200" y="7017"/>
                    <a:pt x="3065" y="7071"/>
                    <a:pt x="3065" y="7071"/>
                  </a:cubicBezTo>
                  <a:cubicBezTo>
                    <a:pt x="3065" y="7071"/>
                    <a:pt x="3173" y="7044"/>
                    <a:pt x="3307" y="6963"/>
                  </a:cubicBezTo>
                  <a:lnTo>
                    <a:pt x="3549" y="6856"/>
                  </a:lnTo>
                  <a:lnTo>
                    <a:pt x="3549" y="6856"/>
                  </a:lnTo>
                  <a:lnTo>
                    <a:pt x="3496" y="6936"/>
                  </a:lnTo>
                  <a:cubicBezTo>
                    <a:pt x="3415" y="7017"/>
                    <a:pt x="3415" y="7017"/>
                    <a:pt x="3200" y="7151"/>
                  </a:cubicBezTo>
                  <a:cubicBezTo>
                    <a:pt x="3092" y="7232"/>
                    <a:pt x="2904" y="7339"/>
                    <a:pt x="2797" y="7393"/>
                  </a:cubicBezTo>
                  <a:cubicBezTo>
                    <a:pt x="2716" y="7447"/>
                    <a:pt x="2608" y="7501"/>
                    <a:pt x="2608" y="7501"/>
                  </a:cubicBezTo>
                  <a:cubicBezTo>
                    <a:pt x="2608" y="7502"/>
                    <a:pt x="2610" y="7503"/>
                    <a:pt x="2612" y="7503"/>
                  </a:cubicBezTo>
                  <a:cubicBezTo>
                    <a:pt x="2652" y="7503"/>
                    <a:pt x="3051" y="7277"/>
                    <a:pt x="3281" y="7124"/>
                  </a:cubicBezTo>
                  <a:cubicBezTo>
                    <a:pt x="3334" y="7097"/>
                    <a:pt x="3361" y="7097"/>
                    <a:pt x="3361" y="7097"/>
                  </a:cubicBezTo>
                  <a:lnTo>
                    <a:pt x="3361" y="7097"/>
                  </a:lnTo>
                  <a:cubicBezTo>
                    <a:pt x="3361" y="7097"/>
                    <a:pt x="3307" y="7178"/>
                    <a:pt x="3227" y="7286"/>
                  </a:cubicBezTo>
                  <a:lnTo>
                    <a:pt x="3092" y="7474"/>
                  </a:lnTo>
                  <a:lnTo>
                    <a:pt x="2931" y="7554"/>
                  </a:lnTo>
                  <a:cubicBezTo>
                    <a:pt x="2770" y="7635"/>
                    <a:pt x="2743" y="7662"/>
                    <a:pt x="2770" y="7662"/>
                  </a:cubicBezTo>
                  <a:cubicBezTo>
                    <a:pt x="2770" y="7675"/>
                    <a:pt x="2770" y="7682"/>
                    <a:pt x="2773" y="7682"/>
                  </a:cubicBezTo>
                  <a:cubicBezTo>
                    <a:pt x="2776" y="7682"/>
                    <a:pt x="2783" y="7675"/>
                    <a:pt x="2797" y="7662"/>
                  </a:cubicBezTo>
                  <a:cubicBezTo>
                    <a:pt x="2797" y="7662"/>
                    <a:pt x="2877" y="7608"/>
                    <a:pt x="2931" y="7581"/>
                  </a:cubicBezTo>
                  <a:lnTo>
                    <a:pt x="3039" y="7528"/>
                  </a:lnTo>
                  <a:lnTo>
                    <a:pt x="2985" y="7608"/>
                  </a:lnTo>
                  <a:cubicBezTo>
                    <a:pt x="2931" y="7662"/>
                    <a:pt x="2904" y="7716"/>
                    <a:pt x="2850" y="7743"/>
                  </a:cubicBezTo>
                  <a:cubicBezTo>
                    <a:pt x="2689" y="7823"/>
                    <a:pt x="2420" y="8012"/>
                    <a:pt x="2420" y="8038"/>
                  </a:cubicBezTo>
                  <a:cubicBezTo>
                    <a:pt x="2420" y="8038"/>
                    <a:pt x="2447" y="8038"/>
                    <a:pt x="2635" y="7904"/>
                  </a:cubicBezTo>
                  <a:cubicBezTo>
                    <a:pt x="2797" y="7796"/>
                    <a:pt x="2877" y="7743"/>
                    <a:pt x="2877" y="7743"/>
                  </a:cubicBezTo>
                  <a:lnTo>
                    <a:pt x="2877" y="7743"/>
                  </a:lnTo>
                  <a:cubicBezTo>
                    <a:pt x="2877" y="7770"/>
                    <a:pt x="2689" y="8012"/>
                    <a:pt x="2662" y="8038"/>
                  </a:cubicBezTo>
                  <a:cubicBezTo>
                    <a:pt x="2662" y="8065"/>
                    <a:pt x="2608" y="8092"/>
                    <a:pt x="2555" y="8119"/>
                  </a:cubicBezTo>
                  <a:cubicBezTo>
                    <a:pt x="2514" y="8160"/>
                    <a:pt x="2488" y="8186"/>
                    <a:pt x="2479" y="8195"/>
                  </a:cubicBezTo>
                  <a:lnTo>
                    <a:pt x="2479" y="8195"/>
                  </a:lnTo>
                  <a:cubicBezTo>
                    <a:pt x="2493" y="8192"/>
                    <a:pt x="2518" y="8185"/>
                    <a:pt x="2555" y="8173"/>
                  </a:cubicBezTo>
                  <a:lnTo>
                    <a:pt x="2635" y="8119"/>
                  </a:lnTo>
                  <a:lnTo>
                    <a:pt x="2582" y="8173"/>
                  </a:lnTo>
                  <a:cubicBezTo>
                    <a:pt x="2555" y="8227"/>
                    <a:pt x="2528" y="8253"/>
                    <a:pt x="2447" y="8307"/>
                  </a:cubicBezTo>
                  <a:cubicBezTo>
                    <a:pt x="2259" y="8415"/>
                    <a:pt x="2232" y="8442"/>
                    <a:pt x="2232" y="8442"/>
                  </a:cubicBezTo>
                  <a:cubicBezTo>
                    <a:pt x="2259" y="8442"/>
                    <a:pt x="2259" y="8442"/>
                    <a:pt x="2313" y="8415"/>
                  </a:cubicBezTo>
                  <a:cubicBezTo>
                    <a:pt x="2340" y="8415"/>
                    <a:pt x="2393" y="8361"/>
                    <a:pt x="2420" y="8361"/>
                  </a:cubicBezTo>
                  <a:lnTo>
                    <a:pt x="2501" y="8307"/>
                  </a:lnTo>
                  <a:lnTo>
                    <a:pt x="2420" y="8469"/>
                  </a:lnTo>
                  <a:cubicBezTo>
                    <a:pt x="2367" y="8549"/>
                    <a:pt x="2259" y="8711"/>
                    <a:pt x="2178" y="8845"/>
                  </a:cubicBezTo>
                  <a:cubicBezTo>
                    <a:pt x="2125" y="8952"/>
                    <a:pt x="2044" y="9087"/>
                    <a:pt x="2044" y="9087"/>
                  </a:cubicBezTo>
                  <a:cubicBezTo>
                    <a:pt x="2036" y="9099"/>
                    <a:pt x="2030" y="9104"/>
                    <a:pt x="2027" y="9104"/>
                  </a:cubicBezTo>
                  <a:cubicBezTo>
                    <a:pt x="2006" y="9104"/>
                    <a:pt x="2052" y="8928"/>
                    <a:pt x="2098" y="8791"/>
                  </a:cubicBezTo>
                  <a:cubicBezTo>
                    <a:pt x="2125" y="8711"/>
                    <a:pt x="2151" y="8630"/>
                    <a:pt x="2178" y="8630"/>
                  </a:cubicBezTo>
                  <a:cubicBezTo>
                    <a:pt x="2205" y="8603"/>
                    <a:pt x="2205" y="8576"/>
                    <a:pt x="2178" y="8549"/>
                  </a:cubicBezTo>
                  <a:cubicBezTo>
                    <a:pt x="2178" y="8522"/>
                    <a:pt x="2151" y="8522"/>
                    <a:pt x="2125" y="8495"/>
                  </a:cubicBezTo>
                  <a:lnTo>
                    <a:pt x="2071" y="8495"/>
                  </a:lnTo>
                  <a:lnTo>
                    <a:pt x="2098" y="8415"/>
                  </a:lnTo>
                  <a:cubicBezTo>
                    <a:pt x="2125" y="8334"/>
                    <a:pt x="2178" y="8253"/>
                    <a:pt x="2259" y="8146"/>
                  </a:cubicBezTo>
                  <a:cubicBezTo>
                    <a:pt x="2286" y="8092"/>
                    <a:pt x="2313" y="8038"/>
                    <a:pt x="2313" y="8038"/>
                  </a:cubicBezTo>
                  <a:cubicBezTo>
                    <a:pt x="2313" y="8012"/>
                    <a:pt x="2286" y="7985"/>
                    <a:pt x="2259" y="7985"/>
                  </a:cubicBezTo>
                  <a:cubicBezTo>
                    <a:pt x="2246" y="7989"/>
                    <a:pt x="2237" y="7991"/>
                    <a:pt x="2229" y="7991"/>
                  </a:cubicBezTo>
                  <a:cubicBezTo>
                    <a:pt x="2190" y="7991"/>
                    <a:pt x="2230" y="7924"/>
                    <a:pt x="2367" y="7743"/>
                  </a:cubicBezTo>
                  <a:cubicBezTo>
                    <a:pt x="2420" y="7662"/>
                    <a:pt x="2474" y="7581"/>
                    <a:pt x="2501" y="7554"/>
                  </a:cubicBezTo>
                  <a:cubicBezTo>
                    <a:pt x="2501" y="7528"/>
                    <a:pt x="2501" y="7501"/>
                    <a:pt x="2447" y="7474"/>
                  </a:cubicBezTo>
                  <a:lnTo>
                    <a:pt x="2420" y="7474"/>
                  </a:lnTo>
                  <a:lnTo>
                    <a:pt x="2447" y="7447"/>
                  </a:lnTo>
                  <a:cubicBezTo>
                    <a:pt x="2463" y="7431"/>
                    <a:pt x="2469" y="7416"/>
                    <a:pt x="2462" y="7416"/>
                  </a:cubicBezTo>
                  <a:cubicBezTo>
                    <a:pt x="2456" y="7416"/>
                    <a:pt x="2443" y="7424"/>
                    <a:pt x="2420" y="7447"/>
                  </a:cubicBezTo>
                  <a:lnTo>
                    <a:pt x="2393" y="7474"/>
                  </a:lnTo>
                  <a:lnTo>
                    <a:pt x="2393" y="7420"/>
                  </a:lnTo>
                  <a:cubicBezTo>
                    <a:pt x="2393" y="7420"/>
                    <a:pt x="2420" y="7393"/>
                    <a:pt x="2420" y="7393"/>
                  </a:cubicBezTo>
                  <a:cubicBezTo>
                    <a:pt x="2447" y="7393"/>
                    <a:pt x="2447" y="7366"/>
                    <a:pt x="2447" y="7366"/>
                  </a:cubicBezTo>
                  <a:cubicBezTo>
                    <a:pt x="2447" y="7366"/>
                    <a:pt x="2474" y="7313"/>
                    <a:pt x="2528" y="7259"/>
                  </a:cubicBezTo>
                  <a:cubicBezTo>
                    <a:pt x="2635" y="7097"/>
                    <a:pt x="2662" y="7071"/>
                    <a:pt x="2635" y="7017"/>
                  </a:cubicBezTo>
                  <a:cubicBezTo>
                    <a:pt x="2635" y="7017"/>
                    <a:pt x="2635" y="6990"/>
                    <a:pt x="2608" y="6990"/>
                  </a:cubicBezTo>
                  <a:cubicBezTo>
                    <a:pt x="2582" y="6990"/>
                    <a:pt x="2608" y="6963"/>
                    <a:pt x="2635" y="6936"/>
                  </a:cubicBezTo>
                  <a:cubicBezTo>
                    <a:pt x="2662" y="6936"/>
                    <a:pt x="2689" y="6909"/>
                    <a:pt x="2689" y="6909"/>
                  </a:cubicBezTo>
                  <a:cubicBezTo>
                    <a:pt x="2689" y="6901"/>
                    <a:pt x="2687" y="6898"/>
                    <a:pt x="2682" y="6898"/>
                  </a:cubicBezTo>
                  <a:cubicBezTo>
                    <a:pt x="2671" y="6898"/>
                    <a:pt x="2646" y="6917"/>
                    <a:pt x="2608" y="6936"/>
                  </a:cubicBezTo>
                  <a:cubicBezTo>
                    <a:pt x="2589" y="6955"/>
                    <a:pt x="2580" y="6964"/>
                    <a:pt x="2579" y="6964"/>
                  </a:cubicBezTo>
                  <a:cubicBezTo>
                    <a:pt x="2577" y="6964"/>
                    <a:pt x="2601" y="6934"/>
                    <a:pt x="2635" y="6882"/>
                  </a:cubicBezTo>
                  <a:cubicBezTo>
                    <a:pt x="2770" y="6775"/>
                    <a:pt x="2824" y="6694"/>
                    <a:pt x="2824" y="6694"/>
                  </a:cubicBezTo>
                  <a:cubicBezTo>
                    <a:pt x="2824" y="6667"/>
                    <a:pt x="2824" y="6667"/>
                    <a:pt x="2797" y="6640"/>
                  </a:cubicBezTo>
                  <a:cubicBezTo>
                    <a:pt x="2797" y="6614"/>
                    <a:pt x="2797" y="6614"/>
                    <a:pt x="2824" y="6614"/>
                  </a:cubicBezTo>
                  <a:cubicBezTo>
                    <a:pt x="2850" y="6587"/>
                    <a:pt x="2850" y="6587"/>
                    <a:pt x="2850" y="6587"/>
                  </a:cubicBezTo>
                  <a:cubicBezTo>
                    <a:pt x="2850" y="6573"/>
                    <a:pt x="2844" y="6567"/>
                    <a:pt x="2834" y="6567"/>
                  </a:cubicBezTo>
                  <a:cubicBezTo>
                    <a:pt x="2824" y="6567"/>
                    <a:pt x="2810" y="6573"/>
                    <a:pt x="2797" y="6587"/>
                  </a:cubicBezTo>
                  <a:cubicBezTo>
                    <a:pt x="2779" y="6587"/>
                    <a:pt x="2773" y="6599"/>
                    <a:pt x="2763" y="6599"/>
                  </a:cubicBezTo>
                  <a:cubicBezTo>
                    <a:pt x="2758" y="6599"/>
                    <a:pt x="2752" y="6596"/>
                    <a:pt x="2743" y="6587"/>
                  </a:cubicBezTo>
                  <a:cubicBezTo>
                    <a:pt x="2716" y="6587"/>
                    <a:pt x="2931" y="6372"/>
                    <a:pt x="3200" y="6157"/>
                  </a:cubicBezTo>
                  <a:cubicBezTo>
                    <a:pt x="3281" y="6103"/>
                    <a:pt x="3361" y="6022"/>
                    <a:pt x="3361" y="5995"/>
                  </a:cubicBezTo>
                  <a:cubicBezTo>
                    <a:pt x="3388" y="5968"/>
                    <a:pt x="3388" y="5941"/>
                    <a:pt x="3361" y="5915"/>
                  </a:cubicBezTo>
                  <a:cubicBezTo>
                    <a:pt x="3307" y="5915"/>
                    <a:pt x="3388" y="5834"/>
                    <a:pt x="3603" y="5726"/>
                  </a:cubicBezTo>
                  <a:cubicBezTo>
                    <a:pt x="3738" y="5646"/>
                    <a:pt x="3764" y="5619"/>
                    <a:pt x="3738" y="5592"/>
                  </a:cubicBezTo>
                  <a:cubicBezTo>
                    <a:pt x="3738" y="5565"/>
                    <a:pt x="3738" y="5538"/>
                    <a:pt x="3926" y="5431"/>
                  </a:cubicBezTo>
                  <a:cubicBezTo>
                    <a:pt x="4060" y="5350"/>
                    <a:pt x="4329" y="5242"/>
                    <a:pt x="4490" y="5189"/>
                  </a:cubicBezTo>
                  <a:cubicBezTo>
                    <a:pt x="4920" y="5027"/>
                    <a:pt x="5404" y="4920"/>
                    <a:pt x="5619" y="4893"/>
                  </a:cubicBezTo>
                  <a:close/>
                  <a:moveTo>
                    <a:pt x="2054" y="8697"/>
                  </a:moveTo>
                  <a:cubicBezTo>
                    <a:pt x="2064" y="8697"/>
                    <a:pt x="2052" y="8739"/>
                    <a:pt x="2017" y="8791"/>
                  </a:cubicBezTo>
                  <a:cubicBezTo>
                    <a:pt x="1990" y="8845"/>
                    <a:pt x="1963" y="8872"/>
                    <a:pt x="1963" y="8872"/>
                  </a:cubicBezTo>
                  <a:cubicBezTo>
                    <a:pt x="1963" y="8872"/>
                    <a:pt x="1990" y="8872"/>
                    <a:pt x="1990" y="8845"/>
                  </a:cubicBezTo>
                  <a:cubicBezTo>
                    <a:pt x="2000" y="8835"/>
                    <a:pt x="2006" y="8829"/>
                    <a:pt x="2009" y="8829"/>
                  </a:cubicBezTo>
                  <a:cubicBezTo>
                    <a:pt x="2013" y="8829"/>
                    <a:pt x="2007" y="8848"/>
                    <a:pt x="1990" y="8899"/>
                  </a:cubicBezTo>
                  <a:cubicBezTo>
                    <a:pt x="1990" y="8926"/>
                    <a:pt x="1963" y="9006"/>
                    <a:pt x="1963" y="9060"/>
                  </a:cubicBezTo>
                  <a:lnTo>
                    <a:pt x="1936" y="9141"/>
                  </a:lnTo>
                  <a:lnTo>
                    <a:pt x="1936" y="9087"/>
                  </a:lnTo>
                  <a:cubicBezTo>
                    <a:pt x="1936" y="9087"/>
                    <a:pt x="1909" y="9006"/>
                    <a:pt x="1909" y="8952"/>
                  </a:cubicBezTo>
                  <a:cubicBezTo>
                    <a:pt x="1909" y="8818"/>
                    <a:pt x="1909" y="8818"/>
                    <a:pt x="1936" y="8791"/>
                  </a:cubicBezTo>
                  <a:cubicBezTo>
                    <a:pt x="1950" y="8778"/>
                    <a:pt x="1957" y="8771"/>
                    <a:pt x="1960" y="8771"/>
                  </a:cubicBezTo>
                  <a:cubicBezTo>
                    <a:pt x="1963" y="8771"/>
                    <a:pt x="1963" y="8778"/>
                    <a:pt x="1963" y="8791"/>
                  </a:cubicBezTo>
                  <a:cubicBezTo>
                    <a:pt x="1963" y="8798"/>
                    <a:pt x="1965" y="8802"/>
                    <a:pt x="1969" y="8802"/>
                  </a:cubicBezTo>
                  <a:cubicBezTo>
                    <a:pt x="1978" y="8802"/>
                    <a:pt x="1997" y="8777"/>
                    <a:pt x="2017" y="8737"/>
                  </a:cubicBezTo>
                  <a:cubicBezTo>
                    <a:pt x="2036" y="8709"/>
                    <a:pt x="2048" y="8697"/>
                    <a:pt x="2054" y="8697"/>
                  </a:cubicBezTo>
                  <a:close/>
                  <a:moveTo>
                    <a:pt x="5109" y="0"/>
                  </a:moveTo>
                  <a:cubicBezTo>
                    <a:pt x="5001" y="0"/>
                    <a:pt x="4974" y="0"/>
                    <a:pt x="4947" y="27"/>
                  </a:cubicBezTo>
                  <a:cubicBezTo>
                    <a:pt x="4947" y="27"/>
                    <a:pt x="4974" y="81"/>
                    <a:pt x="5028" y="135"/>
                  </a:cubicBezTo>
                  <a:cubicBezTo>
                    <a:pt x="5082" y="242"/>
                    <a:pt x="5082" y="242"/>
                    <a:pt x="5109" y="350"/>
                  </a:cubicBezTo>
                  <a:cubicBezTo>
                    <a:pt x="5136" y="457"/>
                    <a:pt x="5136" y="645"/>
                    <a:pt x="5109" y="726"/>
                  </a:cubicBezTo>
                  <a:cubicBezTo>
                    <a:pt x="5109" y="753"/>
                    <a:pt x="5082" y="780"/>
                    <a:pt x="5082" y="780"/>
                  </a:cubicBezTo>
                  <a:cubicBezTo>
                    <a:pt x="5028" y="807"/>
                    <a:pt x="5028" y="941"/>
                    <a:pt x="5028" y="1210"/>
                  </a:cubicBezTo>
                  <a:lnTo>
                    <a:pt x="5055" y="1398"/>
                  </a:lnTo>
                  <a:lnTo>
                    <a:pt x="4974" y="1398"/>
                  </a:lnTo>
                  <a:cubicBezTo>
                    <a:pt x="4947" y="1425"/>
                    <a:pt x="4894" y="1506"/>
                    <a:pt x="4920" y="1613"/>
                  </a:cubicBezTo>
                  <a:cubicBezTo>
                    <a:pt x="4920" y="1667"/>
                    <a:pt x="4920" y="1694"/>
                    <a:pt x="4894" y="1694"/>
                  </a:cubicBezTo>
                  <a:cubicBezTo>
                    <a:pt x="4867" y="1694"/>
                    <a:pt x="4840" y="1694"/>
                    <a:pt x="4840" y="1721"/>
                  </a:cubicBezTo>
                  <a:cubicBezTo>
                    <a:pt x="4786" y="1721"/>
                    <a:pt x="4786" y="1721"/>
                    <a:pt x="4786" y="1774"/>
                  </a:cubicBezTo>
                  <a:cubicBezTo>
                    <a:pt x="4786" y="1882"/>
                    <a:pt x="4867" y="2124"/>
                    <a:pt x="5028" y="2420"/>
                  </a:cubicBezTo>
                  <a:cubicBezTo>
                    <a:pt x="5104" y="2597"/>
                    <a:pt x="5180" y="2798"/>
                    <a:pt x="5166" y="2798"/>
                  </a:cubicBezTo>
                  <a:cubicBezTo>
                    <a:pt x="5165" y="2798"/>
                    <a:pt x="5164" y="2798"/>
                    <a:pt x="5162" y="2796"/>
                  </a:cubicBezTo>
                  <a:cubicBezTo>
                    <a:pt x="5162" y="2796"/>
                    <a:pt x="5136" y="2823"/>
                    <a:pt x="5136" y="2823"/>
                  </a:cubicBezTo>
                  <a:cubicBezTo>
                    <a:pt x="5109" y="2850"/>
                    <a:pt x="5109" y="2850"/>
                    <a:pt x="5189" y="2984"/>
                  </a:cubicBezTo>
                  <a:cubicBezTo>
                    <a:pt x="5243" y="3092"/>
                    <a:pt x="5270" y="3119"/>
                    <a:pt x="5324" y="3199"/>
                  </a:cubicBezTo>
                  <a:cubicBezTo>
                    <a:pt x="5431" y="3280"/>
                    <a:pt x="5431" y="3280"/>
                    <a:pt x="5404" y="3307"/>
                  </a:cubicBezTo>
                  <a:cubicBezTo>
                    <a:pt x="5378" y="3307"/>
                    <a:pt x="5404" y="3361"/>
                    <a:pt x="5485" y="3414"/>
                  </a:cubicBezTo>
                  <a:cubicBezTo>
                    <a:pt x="5593" y="3495"/>
                    <a:pt x="5619" y="3522"/>
                    <a:pt x="5942" y="3683"/>
                  </a:cubicBezTo>
                  <a:cubicBezTo>
                    <a:pt x="6103" y="3791"/>
                    <a:pt x="6130" y="3791"/>
                    <a:pt x="6130" y="3818"/>
                  </a:cubicBezTo>
                  <a:cubicBezTo>
                    <a:pt x="6130" y="3818"/>
                    <a:pt x="6130" y="3845"/>
                    <a:pt x="6130" y="3871"/>
                  </a:cubicBezTo>
                  <a:cubicBezTo>
                    <a:pt x="6130" y="3898"/>
                    <a:pt x="6318" y="3952"/>
                    <a:pt x="6480" y="3979"/>
                  </a:cubicBezTo>
                  <a:cubicBezTo>
                    <a:pt x="6802" y="4060"/>
                    <a:pt x="6991" y="4140"/>
                    <a:pt x="7233" y="4221"/>
                  </a:cubicBezTo>
                  <a:cubicBezTo>
                    <a:pt x="7340" y="4275"/>
                    <a:pt x="7501" y="4302"/>
                    <a:pt x="7663" y="4355"/>
                  </a:cubicBezTo>
                  <a:lnTo>
                    <a:pt x="7636" y="4355"/>
                  </a:lnTo>
                  <a:cubicBezTo>
                    <a:pt x="7421" y="4382"/>
                    <a:pt x="7206" y="4409"/>
                    <a:pt x="6883" y="4463"/>
                  </a:cubicBezTo>
                  <a:cubicBezTo>
                    <a:pt x="6507" y="4543"/>
                    <a:pt x="6399" y="4570"/>
                    <a:pt x="6184" y="4651"/>
                  </a:cubicBezTo>
                  <a:lnTo>
                    <a:pt x="6050" y="4705"/>
                  </a:lnTo>
                  <a:lnTo>
                    <a:pt x="5942" y="4678"/>
                  </a:lnTo>
                  <a:cubicBezTo>
                    <a:pt x="5781" y="4624"/>
                    <a:pt x="5458" y="4463"/>
                    <a:pt x="5189" y="4328"/>
                  </a:cubicBezTo>
                  <a:cubicBezTo>
                    <a:pt x="4853" y="4160"/>
                    <a:pt x="4302" y="3971"/>
                    <a:pt x="4131" y="3971"/>
                  </a:cubicBezTo>
                  <a:cubicBezTo>
                    <a:pt x="4111" y="3971"/>
                    <a:pt x="4096" y="3973"/>
                    <a:pt x="4087" y="3979"/>
                  </a:cubicBezTo>
                  <a:cubicBezTo>
                    <a:pt x="4060" y="3979"/>
                    <a:pt x="4006" y="3979"/>
                    <a:pt x="3926" y="3952"/>
                  </a:cubicBezTo>
                  <a:cubicBezTo>
                    <a:pt x="3630" y="3871"/>
                    <a:pt x="3388" y="3818"/>
                    <a:pt x="3200" y="3818"/>
                  </a:cubicBezTo>
                  <a:cubicBezTo>
                    <a:pt x="3065" y="3818"/>
                    <a:pt x="3012" y="3845"/>
                    <a:pt x="3012" y="3871"/>
                  </a:cubicBezTo>
                  <a:cubicBezTo>
                    <a:pt x="2985" y="3871"/>
                    <a:pt x="2985" y="3898"/>
                    <a:pt x="2985" y="3898"/>
                  </a:cubicBezTo>
                  <a:cubicBezTo>
                    <a:pt x="2958" y="3871"/>
                    <a:pt x="2904" y="3871"/>
                    <a:pt x="2824" y="3845"/>
                  </a:cubicBezTo>
                  <a:cubicBezTo>
                    <a:pt x="2608" y="3791"/>
                    <a:pt x="2474" y="3791"/>
                    <a:pt x="2259" y="3764"/>
                  </a:cubicBezTo>
                  <a:cubicBezTo>
                    <a:pt x="2086" y="3732"/>
                    <a:pt x="1986" y="3719"/>
                    <a:pt x="1923" y="3719"/>
                  </a:cubicBezTo>
                  <a:cubicBezTo>
                    <a:pt x="1878" y="3719"/>
                    <a:pt x="1851" y="3726"/>
                    <a:pt x="1829" y="3737"/>
                  </a:cubicBezTo>
                  <a:cubicBezTo>
                    <a:pt x="1802" y="3764"/>
                    <a:pt x="1775" y="3764"/>
                    <a:pt x="1641" y="3764"/>
                  </a:cubicBezTo>
                  <a:cubicBezTo>
                    <a:pt x="1264" y="3764"/>
                    <a:pt x="1157" y="3791"/>
                    <a:pt x="888" y="3845"/>
                  </a:cubicBezTo>
                  <a:cubicBezTo>
                    <a:pt x="673" y="3898"/>
                    <a:pt x="619" y="3925"/>
                    <a:pt x="646" y="3952"/>
                  </a:cubicBezTo>
                  <a:cubicBezTo>
                    <a:pt x="646" y="3979"/>
                    <a:pt x="646" y="3979"/>
                    <a:pt x="646" y="3979"/>
                  </a:cubicBezTo>
                  <a:cubicBezTo>
                    <a:pt x="646" y="3979"/>
                    <a:pt x="538" y="4006"/>
                    <a:pt x="404" y="4033"/>
                  </a:cubicBezTo>
                  <a:cubicBezTo>
                    <a:pt x="162" y="4086"/>
                    <a:pt x="28" y="4140"/>
                    <a:pt x="1" y="4167"/>
                  </a:cubicBezTo>
                  <a:cubicBezTo>
                    <a:pt x="1" y="4194"/>
                    <a:pt x="1" y="4194"/>
                    <a:pt x="81" y="4221"/>
                  </a:cubicBezTo>
                  <a:cubicBezTo>
                    <a:pt x="108" y="4221"/>
                    <a:pt x="189" y="4248"/>
                    <a:pt x="270" y="4275"/>
                  </a:cubicBezTo>
                  <a:cubicBezTo>
                    <a:pt x="538" y="4355"/>
                    <a:pt x="861" y="4409"/>
                    <a:pt x="1506" y="4463"/>
                  </a:cubicBezTo>
                  <a:cubicBezTo>
                    <a:pt x="1614" y="4463"/>
                    <a:pt x="1641" y="4490"/>
                    <a:pt x="1641" y="4517"/>
                  </a:cubicBezTo>
                  <a:cubicBezTo>
                    <a:pt x="1641" y="4517"/>
                    <a:pt x="1668" y="4543"/>
                    <a:pt x="1694" y="4543"/>
                  </a:cubicBezTo>
                  <a:lnTo>
                    <a:pt x="2071" y="4543"/>
                  </a:lnTo>
                  <a:cubicBezTo>
                    <a:pt x="2340" y="4570"/>
                    <a:pt x="2447" y="4570"/>
                    <a:pt x="2474" y="4570"/>
                  </a:cubicBezTo>
                  <a:cubicBezTo>
                    <a:pt x="2496" y="4592"/>
                    <a:pt x="2852" y="4631"/>
                    <a:pt x="3087" y="4631"/>
                  </a:cubicBezTo>
                  <a:cubicBezTo>
                    <a:pt x="3142" y="4631"/>
                    <a:pt x="3191" y="4629"/>
                    <a:pt x="3227" y="4624"/>
                  </a:cubicBezTo>
                  <a:cubicBezTo>
                    <a:pt x="3307" y="4611"/>
                    <a:pt x="3354" y="4604"/>
                    <a:pt x="3381" y="4604"/>
                  </a:cubicBezTo>
                  <a:cubicBezTo>
                    <a:pt x="3408" y="4604"/>
                    <a:pt x="3415" y="4611"/>
                    <a:pt x="3415" y="4624"/>
                  </a:cubicBezTo>
                  <a:cubicBezTo>
                    <a:pt x="3442" y="4651"/>
                    <a:pt x="3442" y="4651"/>
                    <a:pt x="3657" y="4651"/>
                  </a:cubicBezTo>
                  <a:cubicBezTo>
                    <a:pt x="3791" y="4651"/>
                    <a:pt x="3818" y="4651"/>
                    <a:pt x="3791" y="4678"/>
                  </a:cubicBezTo>
                  <a:cubicBezTo>
                    <a:pt x="3764" y="4678"/>
                    <a:pt x="3764" y="4678"/>
                    <a:pt x="3764" y="4732"/>
                  </a:cubicBezTo>
                  <a:cubicBezTo>
                    <a:pt x="3791" y="4732"/>
                    <a:pt x="3791" y="4759"/>
                    <a:pt x="3791" y="4759"/>
                  </a:cubicBezTo>
                  <a:cubicBezTo>
                    <a:pt x="3791" y="4759"/>
                    <a:pt x="3523" y="4785"/>
                    <a:pt x="3281" y="4812"/>
                  </a:cubicBezTo>
                  <a:cubicBezTo>
                    <a:pt x="3065" y="4812"/>
                    <a:pt x="2958" y="4839"/>
                    <a:pt x="2931" y="4839"/>
                  </a:cubicBezTo>
                  <a:cubicBezTo>
                    <a:pt x="2904" y="4866"/>
                    <a:pt x="2662" y="4893"/>
                    <a:pt x="2447" y="4920"/>
                  </a:cubicBezTo>
                  <a:cubicBezTo>
                    <a:pt x="2286" y="4920"/>
                    <a:pt x="2232" y="4920"/>
                    <a:pt x="2259" y="4974"/>
                  </a:cubicBezTo>
                  <a:cubicBezTo>
                    <a:pt x="2259" y="4974"/>
                    <a:pt x="2205" y="5001"/>
                    <a:pt x="2125" y="5001"/>
                  </a:cubicBezTo>
                  <a:lnTo>
                    <a:pt x="1802" y="5001"/>
                  </a:lnTo>
                  <a:cubicBezTo>
                    <a:pt x="1775" y="5001"/>
                    <a:pt x="1748" y="5027"/>
                    <a:pt x="1748" y="5027"/>
                  </a:cubicBezTo>
                  <a:cubicBezTo>
                    <a:pt x="1748" y="5054"/>
                    <a:pt x="1829" y="5081"/>
                    <a:pt x="1936" y="5108"/>
                  </a:cubicBezTo>
                  <a:cubicBezTo>
                    <a:pt x="2172" y="5192"/>
                    <a:pt x="2449" y="5234"/>
                    <a:pt x="2742" y="5234"/>
                  </a:cubicBezTo>
                  <a:cubicBezTo>
                    <a:pt x="2918" y="5234"/>
                    <a:pt x="3099" y="5219"/>
                    <a:pt x="3281" y="5189"/>
                  </a:cubicBezTo>
                  <a:cubicBezTo>
                    <a:pt x="3388" y="5189"/>
                    <a:pt x="3549" y="5162"/>
                    <a:pt x="3657" y="5135"/>
                  </a:cubicBezTo>
                  <a:cubicBezTo>
                    <a:pt x="3791" y="5135"/>
                    <a:pt x="4087" y="5054"/>
                    <a:pt x="4114" y="5054"/>
                  </a:cubicBezTo>
                  <a:cubicBezTo>
                    <a:pt x="4114" y="5054"/>
                    <a:pt x="4141" y="5054"/>
                    <a:pt x="4141" y="5081"/>
                  </a:cubicBezTo>
                  <a:cubicBezTo>
                    <a:pt x="4159" y="5081"/>
                    <a:pt x="4165" y="5093"/>
                    <a:pt x="4183" y="5093"/>
                  </a:cubicBezTo>
                  <a:cubicBezTo>
                    <a:pt x="4192" y="5093"/>
                    <a:pt x="4204" y="5090"/>
                    <a:pt x="4222" y="5081"/>
                  </a:cubicBezTo>
                  <a:lnTo>
                    <a:pt x="4275" y="5081"/>
                  </a:lnTo>
                  <a:lnTo>
                    <a:pt x="4141" y="5135"/>
                  </a:lnTo>
                  <a:cubicBezTo>
                    <a:pt x="4006" y="5189"/>
                    <a:pt x="4006" y="5189"/>
                    <a:pt x="3818" y="5216"/>
                  </a:cubicBezTo>
                  <a:cubicBezTo>
                    <a:pt x="3603" y="5216"/>
                    <a:pt x="3523" y="5242"/>
                    <a:pt x="3469" y="5269"/>
                  </a:cubicBezTo>
                  <a:cubicBezTo>
                    <a:pt x="3442" y="5269"/>
                    <a:pt x="3388" y="5296"/>
                    <a:pt x="3281" y="5296"/>
                  </a:cubicBezTo>
                  <a:cubicBezTo>
                    <a:pt x="3092" y="5296"/>
                    <a:pt x="3012" y="5323"/>
                    <a:pt x="3012" y="5377"/>
                  </a:cubicBezTo>
                  <a:cubicBezTo>
                    <a:pt x="2985" y="5377"/>
                    <a:pt x="2985" y="5404"/>
                    <a:pt x="2877" y="5404"/>
                  </a:cubicBezTo>
                  <a:cubicBezTo>
                    <a:pt x="2797" y="5431"/>
                    <a:pt x="2743" y="5431"/>
                    <a:pt x="2716" y="5458"/>
                  </a:cubicBezTo>
                  <a:cubicBezTo>
                    <a:pt x="2662" y="5484"/>
                    <a:pt x="2635" y="5511"/>
                    <a:pt x="2555" y="5511"/>
                  </a:cubicBezTo>
                  <a:cubicBezTo>
                    <a:pt x="2474" y="5511"/>
                    <a:pt x="2393" y="5538"/>
                    <a:pt x="2340" y="5565"/>
                  </a:cubicBezTo>
                  <a:cubicBezTo>
                    <a:pt x="2259" y="5565"/>
                    <a:pt x="2259" y="5592"/>
                    <a:pt x="2232" y="5619"/>
                  </a:cubicBezTo>
                  <a:cubicBezTo>
                    <a:pt x="2205" y="5646"/>
                    <a:pt x="2178" y="5646"/>
                    <a:pt x="2178" y="5646"/>
                  </a:cubicBezTo>
                  <a:cubicBezTo>
                    <a:pt x="2178" y="5646"/>
                    <a:pt x="2098" y="5673"/>
                    <a:pt x="1990" y="5700"/>
                  </a:cubicBezTo>
                  <a:cubicBezTo>
                    <a:pt x="1829" y="5753"/>
                    <a:pt x="1802" y="5780"/>
                    <a:pt x="1775" y="5807"/>
                  </a:cubicBezTo>
                  <a:cubicBezTo>
                    <a:pt x="1748" y="5807"/>
                    <a:pt x="1721" y="5834"/>
                    <a:pt x="1641" y="5861"/>
                  </a:cubicBezTo>
                  <a:cubicBezTo>
                    <a:pt x="1506" y="5888"/>
                    <a:pt x="1372" y="5968"/>
                    <a:pt x="1372" y="5995"/>
                  </a:cubicBezTo>
                  <a:cubicBezTo>
                    <a:pt x="1345" y="6022"/>
                    <a:pt x="1345" y="6022"/>
                    <a:pt x="915" y="6237"/>
                  </a:cubicBezTo>
                  <a:cubicBezTo>
                    <a:pt x="619" y="6372"/>
                    <a:pt x="485" y="6425"/>
                    <a:pt x="458" y="6452"/>
                  </a:cubicBezTo>
                  <a:cubicBezTo>
                    <a:pt x="431" y="6479"/>
                    <a:pt x="431" y="6506"/>
                    <a:pt x="458" y="6533"/>
                  </a:cubicBezTo>
                  <a:cubicBezTo>
                    <a:pt x="512" y="6533"/>
                    <a:pt x="861" y="6560"/>
                    <a:pt x="969" y="6560"/>
                  </a:cubicBezTo>
                  <a:cubicBezTo>
                    <a:pt x="1022" y="6560"/>
                    <a:pt x="1130" y="6560"/>
                    <a:pt x="1210" y="6533"/>
                  </a:cubicBezTo>
                  <a:cubicBezTo>
                    <a:pt x="1372" y="6533"/>
                    <a:pt x="1372" y="6533"/>
                    <a:pt x="1399" y="6560"/>
                  </a:cubicBezTo>
                  <a:cubicBezTo>
                    <a:pt x="1399" y="6573"/>
                    <a:pt x="1399" y="6580"/>
                    <a:pt x="1426" y="6580"/>
                  </a:cubicBezTo>
                  <a:cubicBezTo>
                    <a:pt x="1452" y="6580"/>
                    <a:pt x="1506" y="6573"/>
                    <a:pt x="1614" y="6560"/>
                  </a:cubicBezTo>
                  <a:cubicBezTo>
                    <a:pt x="1694" y="6533"/>
                    <a:pt x="1775" y="6533"/>
                    <a:pt x="1775" y="6533"/>
                  </a:cubicBezTo>
                  <a:cubicBezTo>
                    <a:pt x="1775" y="6533"/>
                    <a:pt x="1775" y="6533"/>
                    <a:pt x="1775" y="6560"/>
                  </a:cubicBezTo>
                  <a:cubicBezTo>
                    <a:pt x="1775" y="6584"/>
                    <a:pt x="1791" y="6597"/>
                    <a:pt x="1829" y="6597"/>
                  </a:cubicBezTo>
                  <a:cubicBezTo>
                    <a:pt x="1875" y="6597"/>
                    <a:pt x="1952" y="6577"/>
                    <a:pt x="2071" y="6533"/>
                  </a:cubicBezTo>
                  <a:lnTo>
                    <a:pt x="2178" y="6479"/>
                  </a:lnTo>
                  <a:lnTo>
                    <a:pt x="2205" y="6506"/>
                  </a:lnTo>
                  <a:cubicBezTo>
                    <a:pt x="2215" y="6516"/>
                    <a:pt x="2221" y="6522"/>
                    <a:pt x="2232" y="6522"/>
                  </a:cubicBezTo>
                  <a:cubicBezTo>
                    <a:pt x="2250" y="6522"/>
                    <a:pt x="2281" y="6503"/>
                    <a:pt x="2367" y="6452"/>
                  </a:cubicBezTo>
                  <a:cubicBezTo>
                    <a:pt x="2455" y="6408"/>
                    <a:pt x="2495" y="6388"/>
                    <a:pt x="2504" y="6388"/>
                  </a:cubicBezTo>
                  <a:cubicBezTo>
                    <a:pt x="2512" y="6388"/>
                    <a:pt x="2498" y="6401"/>
                    <a:pt x="2474" y="6425"/>
                  </a:cubicBezTo>
                  <a:cubicBezTo>
                    <a:pt x="2447" y="6479"/>
                    <a:pt x="2420" y="6533"/>
                    <a:pt x="2447" y="6560"/>
                  </a:cubicBezTo>
                  <a:cubicBezTo>
                    <a:pt x="2474" y="6587"/>
                    <a:pt x="2447" y="6614"/>
                    <a:pt x="2340" y="6748"/>
                  </a:cubicBezTo>
                  <a:cubicBezTo>
                    <a:pt x="2178" y="6963"/>
                    <a:pt x="2151" y="7044"/>
                    <a:pt x="2178" y="7097"/>
                  </a:cubicBezTo>
                  <a:cubicBezTo>
                    <a:pt x="2178" y="7124"/>
                    <a:pt x="2178" y="7151"/>
                    <a:pt x="2098" y="7259"/>
                  </a:cubicBezTo>
                  <a:cubicBezTo>
                    <a:pt x="2017" y="7420"/>
                    <a:pt x="1963" y="7581"/>
                    <a:pt x="1963" y="7635"/>
                  </a:cubicBezTo>
                  <a:cubicBezTo>
                    <a:pt x="1963" y="7635"/>
                    <a:pt x="1963" y="7662"/>
                    <a:pt x="1990" y="7689"/>
                  </a:cubicBezTo>
                  <a:lnTo>
                    <a:pt x="2017" y="7689"/>
                  </a:lnTo>
                  <a:lnTo>
                    <a:pt x="1990" y="7823"/>
                  </a:lnTo>
                  <a:cubicBezTo>
                    <a:pt x="1936" y="7958"/>
                    <a:pt x="1909" y="8146"/>
                    <a:pt x="1856" y="8442"/>
                  </a:cubicBezTo>
                  <a:cubicBezTo>
                    <a:pt x="1829" y="8711"/>
                    <a:pt x="1856" y="9033"/>
                    <a:pt x="1883" y="9168"/>
                  </a:cubicBezTo>
                  <a:cubicBezTo>
                    <a:pt x="1909" y="9221"/>
                    <a:pt x="1909" y="9248"/>
                    <a:pt x="1909" y="9275"/>
                  </a:cubicBezTo>
                  <a:cubicBezTo>
                    <a:pt x="1909" y="9302"/>
                    <a:pt x="1936" y="9329"/>
                    <a:pt x="1963" y="9329"/>
                  </a:cubicBezTo>
                  <a:cubicBezTo>
                    <a:pt x="1990" y="9329"/>
                    <a:pt x="2044" y="9248"/>
                    <a:pt x="2125" y="9114"/>
                  </a:cubicBezTo>
                  <a:cubicBezTo>
                    <a:pt x="2205" y="8979"/>
                    <a:pt x="2286" y="8818"/>
                    <a:pt x="2340" y="8737"/>
                  </a:cubicBezTo>
                  <a:cubicBezTo>
                    <a:pt x="2393" y="8657"/>
                    <a:pt x="2447" y="8549"/>
                    <a:pt x="2501" y="8495"/>
                  </a:cubicBezTo>
                  <a:cubicBezTo>
                    <a:pt x="2582" y="8361"/>
                    <a:pt x="2904" y="7877"/>
                    <a:pt x="3146" y="7554"/>
                  </a:cubicBezTo>
                  <a:cubicBezTo>
                    <a:pt x="3361" y="7232"/>
                    <a:pt x="3576" y="6963"/>
                    <a:pt x="3738" y="6775"/>
                  </a:cubicBezTo>
                  <a:lnTo>
                    <a:pt x="3872" y="6640"/>
                  </a:lnTo>
                  <a:lnTo>
                    <a:pt x="3953" y="6640"/>
                  </a:lnTo>
                  <a:cubicBezTo>
                    <a:pt x="4141" y="6640"/>
                    <a:pt x="4195" y="6640"/>
                    <a:pt x="4195" y="6667"/>
                  </a:cubicBezTo>
                  <a:cubicBezTo>
                    <a:pt x="4222" y="6694"/>
                    <a:pt x="4248" y="6694"/>
                    <a:pt x="4410" y="6721"/>
                  </a:cubicBezTo>
                  <a:cubicBezTo>
                    <a:pt x="4571" y="6748"/>
                    <a:pt x="4571" y="6748"/>
                    <a:pt x="4571" y="6775"/>
                  </a:cubicBezTo>
                  <a:cubicBezTo>
                    <a:pt x="4598" y="6829"/>
                    <a:pt x="4598" y="6829"/>
                    <a:pt x="4813" y="6829"/>
                  </a:cubicBezTo>
                  <a:cubicBezTo>
                    <a:pt x="5028" y="6856"/>
                    <a:pt x="5055" y="6856"/>
                    <a:pt x="5055" y="6882"/>
                  </a:cubicBezTo>
                  <a:cubicBezTo>
                    <a:pt x="5055" y="6882"/>
                    <a:pt x="5055" y="6909"/>
                    <a:pt x="5082" y="6909"/>
                  </a:cubicBezTo>
                  <a:cubicBezTo>
                    <a:pt x="5109" y="6936"/>
                    <a:pt x="5270" y="6936"/>
                    <a:pt x="5458" y="6936"/>
                  </a:cubicBezTo>
                  <a:cubicBezTo>
                    <a:pt x="5566" y="6923"/>
                    <a:pt x="5626" y="6916"/>
                    <a:pt x="5660" y="6916"/>
                  </a:cubicBezTo>
                  <a:cubicBezTo>
                    <a:pt x="5693" y="6916"/>
                    <a:pt x="5700" y="6923"/>
                    <a:pt x="5700" y="6936"/>
                  </a:cubicBezTo>
                  <a:cubicBezTo>
                    <a:pt x="5700" y="6947"/>
                    <a:pt x="5728" y="6954"/>
                    <a:pt x="5770" y="6954"/>
                  </a:cubicBezTo>
                  <a:cubicBezTo>
                    <a:pt x="5829" y="6954"/>
                    <a:pt x="5917" y="6941"/>
                    <a:pt x="5996" y="6909"/>
                  </a:cubicBezTo>
                  <a:cubicBezTo>
                    <a:pt x="6023" y="6896"/>
                    <a:pt x="6043" y="6889"/>
                    <a:pt x="6056" y="6889"/>
                  </a:cubicBezTo>
                  <a:cubicBezTo>
                    <a:pt x="6070" y="6889"/>
                    <a:pt x="6077" y="6896"/>
                    <a:pt x="6077" y="6909"/>
                  </a:cubicBezTo>
                  <a:cubicBezTo>
                    <a:pt x="6086" y="6919"/>
                    <a:pt x="6096" y="6925"/>
                    <a:pt x="6113" y="6925"/>
                  </a:cubicBezTo>
                  <a:cubicBezTo>
                    <a:pt x="6141" y="6925"/>
                    <a:pt x="6189" y="6907"/>
                    <a:pt x="6292" y="6856"/>
                  </a:cubicBezTo>
                  <a:lnTo>
                    <a:pt x="6426" y="6775"/>
                  </a:lnTo>
                  <a:lnTo>
                    <a:pt x="6453" y="6802"/>
                  </a:lnTo>
                  <a:lnTo>
                    <a:pt x="6480" y="6829"/>
                  </a:lnTo>
                  <a:lnTo>
                    <a:pt x="6534" y="6802"/>
                  </a:lnTo>
                  <a:cubicBezTo>
                    <a:pt x="6614" y="6748"/>
                    <a:pt x="6749" y="6667"/>
                    <a:pt x="6802" y="6614"/>
                  </a:cubicBezTo>
                  <a:lnTo>
                    <a:pt x="6829" y="6614"/>
                  </a:lnTo>
                  <a:cubicBezTo>
                    <a:pt x="6829" y="6614"/>
                    <a:pt x="6856" y="6640"/>
                    <a:pt x="6856" y="6640"/>
                  </a:cubicBezTo>
                  <a:cubicBezTo>
                    <a:pt x="6883" y="6640"/>
                    <a:pt x="6910" y="6614"/>
                    <a:pt x="6991" y="6533"/>
                  </a:cubicBezTo>
                  <a:cubicBezTo>
                    <a:pt x="7071" y="6479"/>
                    <a:pt x="7152" y="6398"/>
                    <a:pt x="7179" y="6345"/>
                  </a:cubicBezTo>
                  <a:cubicBezTo>
                    <a:pt x="7233" y="6264"/>
                    <a:pt x="7259" y="6264"/>
                    <a:pt x="7286" y="6264"/>
                  </a:cubicBezTo>
                  <a:lnTo>
                    <a:pt x="7313" y="6264"/>
                  </a:lnTo>
                  <a:cubicBezTo>
                    <a:pt x="7340" y="6237"/>
                    <a:pt x="7448" y="6103"/>
                    <a:pt x="7555" y="5915"/>
                  </a:cubicBezTo>
                  <a:cubicBezTo>
                    <a:pt x="7636" y="5780"/>
                    <a:pt x="7636" y="5780"/>
                    <a:pt x="7663" y="5780"/>
                  </a:cubicBezTo>
                  <a:cubicBezTo>
                    <a:pt x="7663" y="5807"/>
                    <a:pt x="7690" y="5807"/>
                    <a:pt x="7690" y="5807"/>
                  </a:cubicBezTo>
                  <a:cubicBezTo>
                    <a:pt x="7716" y="5807"/>
                    <a:pt x="7797" y="5700"/>
                    <a:pt x="7878" y="5538"/>
                  </a:cubicBezTo>
                  <a:cubicBezTo>
                    <a:pt x="7905" y="5484"/>
                    <a:pt x="7958" y="5377"/>
                    <a:pt x="7985" y="5350"/>
                  </a:cubicBezTo>
                  <a:lnTo>
                    <a:pt x="8012" y="5296"/>
                  </a:lnTo>
                  <a:lnTo>
                    <a:pt x="8039" y="5296"/>
                  </a:lnTo>
                  <a:cubicBezTo>
                    <a:pt x="8052" y="5303"/>
                    <a:pt x="8063" y="5306"/>
                    <a:pt x="8073" y="5306"/>
                  </a:cubicBezTo>
                  <a:cubicBezTo>
                    <a:pt x="8105" y="5306"/>
                    <a:pt x="8126" y="5271"/>
                    <a:pt x="8147" y="5189"/>
                  </a:cubicBezTo>
                  <a:cubicBezTo>
                    <a:pt x="8281" y="4920"/>
                    <a:pt x="8389" y="4705"/>
                    <a:pt x="8389" y="4678"/>
                  </a:cubicBezTo>
                  <a:cubicBezTo>
                    <a:pt x="8415" y="4651"/>
                    <a:pt x="8415" y="4651"/>
                    <a:pt x="8684" y="4543"/>
                  </a:cubicBezTo>
                  <a:lnTo>
                    <a:pt x="8953" y="4436"/>
                  </a:lnTo>
                  <a:lnTo>
                    <a:pt x="9088" y="4409"/>
                  </a:lnTo>
                  <a:cubicBezTo>
                    <a:pt x="9329" y="4382"/>
                    <a:pt x="9383" y="4382"/>
                    <a:pt x="9383" y="4355"/>
                  </a:cubicBezTo>
                  <a:cubicBezTo>
                    <a:pt x="9410" y="4328"/>
                    <a:pt x="9410" y="4328"/>
                    <a:pt x="9383" y="4275"/>
                  </a:cubicBezTo>
                  <a:cubicBezTo>
                    <a:pt x="9383" y="4275"/>
                    <a:pt x="9383" y="4248"/>
                    <a:pt x="9383" y="4248"/>
                  </a:cubicBezTo>
                  <a:cubicBezTo>
                    <a:pt x="9370" y="4234"/>
                    <a:pt x="9343" y="4228"/>
                    <a:pt x="9303" y="4228"/>
                  </a:cubicBezTo>
                  <a:cubicBezTo>
                    <a:pt x="9262" y="4228"/>
                    <a:pt x="9208" y="4234"/>
                    <a:pt x="9141" y="4248"/>
                  </a:cubicBezTo>
                  <a:cubicBezTo>
                    <a:pt x="8967" y="4261"/>
                    <a:pt x="8758" y="4268"/>
                    <a:pt x="8553" y="4268"/>
                  </a:cubicBezTo>
                  <a:cubicBezTo>
                    <a:pt x="8348" y="4268"/>
                    <a:pt x="8147" y="4261"/>
                    <a:pt x="7985" y="4248"/>
                  </a:cubicBezTo>
                  <a:cubicBezTo>
                    <a:pt x="7716" y="4221"/>
                    <a:pt x="7313" y="4140"/>
                    <a:pt x="7179" y="4086"/>
                  </a:cubicBezTo>
                  <a:cubicBezTo>
                    <a:pt x="7071" y="4060"/>
                    <a:pt x="6964" y="3952"/>
                    <a:pt x="6856" y="3845"/>
                  </a:cubicBezTo>
                  <a:cubicBezTo>
                    <a:pt x="6695" y="3656"/>
                    <a:pt x="6587" y="3441"/>
                    <a:pt x="6507" y="3253"/>
                  </a:cubicBezTo>
                  <a:cubicBezTo>
                    <a:pt x="6480" y="3199"/>
                    <a:pt x="6453" y="3065"/>
                    <a:pt x="6399" y="2984"/>
                  </a:cubicBezTo>
                  <a:cubicBezTo>
                    <a:pt x="6345" y="2850"/>
                    <a:pt x="6238" y="2554"/>
                    <a:pt x="6238" y="2500"/>
                  </a:cubicBezTo>
                  <a:cubicBezTo>
                    <a:pt x="6238" y="2500"/>
                    <a:pt x="6238" y="2473"/>
                    <a:pt x="6238" y="2473"/>
                  </a:cubicBezTo>
                  <a:cubicBezTo>
                    <a:pt x="6211" y="2420"/>
                    <a:pt x="6103" y="2097"/>
                    <a:pt x="6050" y="1828"/>
                  </a:cubicBezTo>
                  <a:cubicBezTo>
                    <a:pt x="5942" y="1452"/>
                    <a:pt x="5942" y="1452"/>
                    <a:pt x="5888" y="1156"/>
                  </a:cubicBezTo>
                  <a:cubicBezTo>
                    <a:pt x="5835" y="807"/>
                    <a:pt x="5835" y="726"/>
                    <a:pt x="5754" y="565"/>
                  </a:cubicBezTo>
                  <a:cubicBezTo>
                    <a:pt x="5673" y="430"/>
                    <a:pt x="5619" y="350"/>
                    <a:pt x="5485" y="215"/>
                  </a:cubicBezTo>
                  <a:cubicBezTo>
                    <a:pt x="5351" y="81"/>
                    <a:pt x="5270" y="54"/>
                    <a:pt x="5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 name="Google Shape;279;p32"/>
          <p:cNvCxnSpPr/>
          <p:nvPr/>
        </p:nvCxnSpPr>
        <p:spPr>
          <a:xfrm>
            <a:off x="2237700" y="1091900"/>
            <a:ext cx="46686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 name="Google Shape;344;p38">
            <a:extLst>
              <a:ext uri="{FF2B5EF4-FFF2-40B4-BE49-F238E27FC236}">
                <a16:creationId xmlns:a16="http://schemas.microsoft.com/office/drawing/2014/main" id="{7217829C-5AAE-C8C4-F79C-796440E302E7}"/>
              </a:ext>
            </a:extLst>
          </p:cNvPr>
          <p:cNvSpPr/>
          <p:nvPr/>
        </p:nvSpPr>
        <p:spPr>
          <a:xfrm flipH="1">
            <a:off x="2872588" y="1568151"/>
            <a:ext cx="4084023" cy="30038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4;p38">
            <a:extLst>
              <a:ext uri="{FF2B5EF4-FFF2-40B4-BE49-F238E27FC236}">
                <a16:creationId xmlns:a16="http://schemas.microsoft.com/office/drawing/2014/main" id="{74EE6D5D-1485-4C8D-395F-38E0F92E709D}"/>
              </a:ext>
            </a:extLst>
          </p:cNvPr>
          <p:cNvSpPr/>
          <p:nvPr/>
        </p:nvSpPr>
        <p:spPr>
          <a:xfrm flipH="1">
            <a:off x="322088" y="1452281"/>
            <a:ext cx="2341895" cy="332952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GENERALIZED BASS MODEL: </a:t>
            </a:r>
            <a:br>
              <a:rPr lang="en-US" sz="2400" dirty="0"/>
            </a:br>
            <a:r>
              <a:rPr lang="en-US" sz="2400" dirty="0"/>
              <a:t>EXPONENTIAL SHOCK</a:t>
            </a:r>
          </a:p>
        </p:txBody>
      </p:sp>
      <p:cxnSp>
        <p:nvCxnSpPr>
          <p:cNvPr id="423" name="Google Shape;423;p41"/>
          <p:cNvCxnSpPr>
            <a:cxnSpLocks/>
          </p:cNvCxnSpPr>
          <p:nvPr/>
        </p:nvCxnSpPr>
        <p:spPr>
          <a:xfrm>
            <a:off x="0" y="1235450"/>
            <a:ext cx="5602941" cy="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C56817A9-2607-60FC-2C70-0060FF8EF618}"/>
              </a:ext>
            </a:extLst>
          </p:cNvPr>
          <p:cNvSpPr txBox="1"/>
          <p:nvPr/>
        </p:nvSpPr>
        <p:spPr>
          <a:xfrm>
            <a:off x="7051951" y="3703721"/>
            <a:ext cx="2844125"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rgbClr val="FFC000"/>
                </a:solidFill>
              </a:rPr>
              <a:t>MSE</a:t>
            </a:r>
            <a:r>
              <a:rPr lang="en-US" dirty="0">
                <a:solidFill>
                  <a:schemeClr val="bg1"/>
                </a:solidFill>
              </a:rPr>
              <a:t>: 4106.724 </a:t>
            </a:r>
          </a:p>
          <a:p>
            <a:pPr marL="285750" indent="-285750">
              <a:buClr>
                <a:schemeClr val="bg1"/>
              </a:buClr>
              <a:buFont typeface="Arial" panose="020B0604020202020204" pitchFamily="34" charset="0"/>
              <a:buChar char="•"/>
            </a:pPr>
            <a:r>
              <a:rPr lang="en-US" dirty="0">
                <a:solidFill>
                  <a:srgbClr val="FFC000"/>
                </a:solidFill>
              </a:rPr>
              <a:t>RMSE</a:t>
            </a:r>
            <a:r>
              <a:rPr lang="en-US" dirty="0">
                <a:solidFill>
                  <a:schemeClr val="bg1"/>
                </a:solidFill>
              </a:rPr>
              <a:t>: 64.08373</a:t>
            </a:r>
          </a:p>
        </p:txBody>
      </p:sp>
      <p:pic>
        <p:nvPicPr>
          <p:cNvPr id="3" name="Picture 2" descr="A graph showing the exponential shock&#10;&#10;Description automatically generated">
            <a:extLst>
              <a:ext uri="{FF2B5EF4-FFF2-40B4-BE49-F238E27FC236}">
                <a16:creationId xmlns:a16="http://schemas.microsoft.com/office/drawing/2014/main" id="{CBF0C8EB-F7FA-7728-2297-BCAD2D6BF184}"/>
              </a:ext>
            </a:extLst>
          </p:cNvPr>
          <p:cNvPicPr>
            <a:picLocks noChangeAspect="1"/>
          </p:cNvPicPr>
          <p:nvPr/>
        </p:nvPicPr>
        <p:blipFill>
          <a:blip r:embed="rId3"/>
          <a:stretch>
            <a:fillRect/>
          </a:stretch>
        </p:blipFill>
        <p:spPr>
          <a:xfrm>
            <a:off x="2967928" y="1684018"/>
            <a:ext cx="3863178" cy="2769656"/>
          </a:xfrm>
          <a:prstGeom prst="rect">
            <a:avLst/>
          </a:prstGeom>
        </p:spPr>
      </p:pic>
      <p:pic>
        <p:nvPicPr>
          <p:cNvPr id="8" name="Picture 7" descr="A comparison of a graph&#10;&#10;Description automatically generated">
            <a:extLst>
              <a:ext uri="{FF2B5EF4-FFF2-40B4-BE49-F238E27FC236}">
                <a16:creationId xmlns:a16="http://schemas.microsoft.com/office/drawing/2014/main" id="{87FF5775-9CDE-0A67-614E-651AA0ED42E0}"/>
              </a:ext>
            </a:extLst>
          </p:cNvPr>
          <p:cNvPicPr>
            <a:picLocks noChangeAspect="1"/>
          </p:cNvPicPr>
          <p:nvPr/>
        </p:nvPicPr>
        <p:blipFill rotWithShape="1">
          <a:blip r:embed="rId4"/>
          <a:srcRect r="50480"/>
          <a:stretch/>
        </p:blipFill>
        <p:spPr>
          <a:xfrm>
            <a:off x="403939" y="1535398"/>
            <a:ext cx="2184400" cy="3163293"/>
          </a:xfrm>
          <a:prstGeom prst="rect">
            <a:avLst/>
          </a:prstGeom>
        </p:spPr>
      </p:pic>
      <p:sp>
        <p:nvSpPr>
          <p:cNvPr id="5" name="TextBox 4">
            <a:extLst>
              <a:ext uri="{FF2B5EF4-FFF2-40B4-BE49-F238E27FC236}">
                <a16:creationId xmlns:a16="http://schemas.microsoft.com/office/drawing/2014/main" id="{68FA79F0-3857-BB60-8364-0A77F1E8858D}"/>
              </a:ext>
            </a:extLst>
          </p:cNvPr>
          <p:cNvSpPr txBox="1"/>
          <p:nvPr/>
        </p:nvSpPr>
        <p:spPr>
          <a:xfrm>
            <a:off x="7051951" y="1568151"/>
            <a:ext cx="1951639" cy="1231106"/>
          </a:xfrm>
          <a:prstGeom prst="rect">
            <a:avLst/>
          </a:prstGeom>
          <a:noFill/>
        </p:spPr>
        <p:txBody>
          <a:bodyPr wrap="square" rtlCol="0">
            <a:spAutoFit/>
          </a:bodyPr>
          <a:lstStyle/>
          <a:p>
            <a:pPr marL="285750" indent="-285750">
              <a:buBlip>
                <a:blip r:embed="rId5"/>
              </a:buBlip>
            </a:pPr>
            <a:r>
              <a:rPr lang="en-GB" sz="1200" b="0" i="0" dirty="0">
                <a:solidFill>
                  <a:schemeClr val="bg1"/>
                </a:solidFill>
                <a:effectLst/>
                <a:latin typeface="Quattrocento" panose="02020502030000000404" pitchFamily="18" charset="0"/>
              </a:rPr>
              <a:t>The </a:t>
            </a:r>
            <a:r>
              <a:rPr lang="en-GB" sz="1200" b="1" i="0" dirty="0">
                <a:solidFill>
                  <a:schemeClr val="bg1"/>
                </a:solidFill>
                <a:effectLst/>
                <a:latin typeface="Quattrocento" panose="02020502030000000404" pitchFamily="18" charset="0"/>
              </a:rPr>
              <a:t>2008 global food crisis </a:t>
            </a:r>
            <a:r>
              <a:rPr lang="en-GB" sz="1200" b="0" i="0" dirty="0">
                <a:solidFill>
                  <a:schemeClr val="bg1"/>
                </a:solidFill>
                <a:effectLst/>
                <a:latin typeface="Quattrocento" panose="02020502030000000404" pitchFamily="18" charset="0"/>
              </a:rPr>
              <a:t>was a pivotal event that  led to a substantial increase in food prices worldwide</a:t>
            </a:r>
            <a:r>
              <a:rPr lang="en-GB" b="0" i="0" dirty="0">
                <a:solidFill>
                  <a:schemeClr val="bg1"/>
                </a:solidFill>
                <a:effectLst/>
                <a:latin typeface="Quattrocento" panose="02020502030000000404" pitchFamily="18" charset="0"/>
              </a:rPr>
              <a:t>.</a:t>
            </a:r>
            <a:endParaRPr lang="en-IT" dirty="0">
              <a:solidFill>
                <a:schemeClr val="bg1"/>
              </a:solidFill>
              <a:latin typeface="Quattrocento" panose="02020502030000000404" pitchFamily="18" charset="0"/>
            </a:endParaRPr>
          </a:p>
        </p:txBody>
      </p:sp>
      <p:sp>
        <p:nvSpPr>
          <p:cNvPr id="6" name="TextBox 5">
            <a:extLst>
              <a:ext uri="{FF2B5EF4-FFF2-40B4-BE49-F238E27FC236}">
                <a16:creationId xmlns:a16="http://schemas.microsoft.com/office/drawing/2014/main" id="{07DC889C-01E7-BFB4-71CB-C856E7136334}"/>
              </a:ext>
            </a:extLst>
          </p:cNvPr>
          <p:cNvSpPr txBox="1"/>
          <p:nvPr/>
        </p:nvSpPr>
        <p:spPr>
          <a:xfrm>
            <a:off x="7052895" y="3395944"/>
            <a:ext cx="1739579" cy="307777"/>
          </a:xfrm>
          <a:prstGeom prst="rect">
            <a:avLst/>
          </a:prstGeom>
          <a:noFill/>
        </p:spPr>
        <p:txBody>
          <a:bodyPr wrap="none" rtlCol="0">
            <a:spAutoFit/>
          </a:bodyPr>
          <a:lstStyle/>
          <a:p>
            <a:r>
              <a:rPr lang="en-IT" u="sng" dirty="0">
                <a:solidFill>
                  <a:schemeClr val="bg1"/>
                </a:solidFill>
                <a:latin typeface="Quattrocento" panose="02020502030000000404" pitchFamily="18" charset="0"/>
              </a:rPr>
              <a:t>ERROR MEASURES</a:t>
            </a:r>
          </a:p>
        </p:txBody>
      </p:sp>
      <p:grpSp>
        <p:nvGrpSpPr>
          <p:cNvPr id="9" name="Google Shape;348;p38">
            <a:extLst>
              <a:ext uri="{FF2B5EF4-FFF2-40B4-BE49-F238E27FC236}">
                <a16:creationId xmlns:a16="http://schemas.microsoft.com/office/drawing/2014/main" id="{659DDFDE-FB24-C2A3-5A55-449A6650BD2C}"/>
              </a:ext>
            </a:extLst>
          </p:cNvPr>
          <p:cNvGrpSpPr/>
          <p:nvPr/>
        </p:nvGrpSpPr>
        <p:grpSpPr>
          <a:xfrm rot="7199445" flipH="1">
            <a:off x="5545948" y="1089252"/>
            <a:ext cx="318349" cy="296974"/>
            <a:chOff x="2477325" y="1038775"/>
            <a:chExt cx="1265950" cy="1180950"/>
          </a:xfrm>
        </p:grpSpPr>
        <p:sp>
          <p:nvSpPr>
            <p:cNvPr id="10" name="Google Shape;349;p38">
              <a:extLst>
                <a:ext uri="{FF2B5EF4-FFF2-40B4-BE49-F238E27FC236}">
                  <a16:creationId xmlns:a16="http://schemas.microsoft.com/office/drawing/2014/main" id="{91396264-CE4D-143A-99A6-3CDFAC1EC8B8}"/>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0;p38">
              <a:extLst>
                <a:ext uri="{FF2B5EF4-FFF2-40B4-BE49-F238E27FC236}">
                  <a16:creationId xmlns:a16="http://schemas.microsoft.com/office/drawing/2014/main" id="{053C247B-C615-AFA7-07FF-6BED0252EDB7}"/>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1;p38">
              <a:extLst>
                <a:ext uri="{FF2B5EF4-FFF2-40B4-BE49-F238E27FC236}">
                  <a16:creationId xmlns:a16="http://schemas.microsoft.com/office/drawing/2014/main" id="{323C4273-C2E4-09EF-E7D4-A65FA2A74C88}"/>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2;p38">
              <a:extLst>
                <a:ext uri="{FF2B5EF4-FFF2-40B4-BE49-F238E27FC236}">
                  <a16:creationId xmlns:a16="http://schemas.microsoft.com/office/drawing/2014/main" id="{7C9E0FFC-477E-9CFF-BDEF-30E49ECE164F}"/>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3;p38">
              <a:extLst>
                <a:ext uri="{FF2B5EF4-FFF2-40B4-BE49-F238E27FC236}">
                  <a16:creationId xmlns:a16="http://schemas.microsoft.com/office/drawing/2014/main" id="{F33EBF49-CB10-0302-6AA1-D2E1BA7BA67D}"/>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4;p38">
              <a:extLst>
                <a:ext uri="{FF2B5EF4-FFF2-40B4-BE49-F238E27FC236}">
                  <a16:creationId xmlns:a16="http://schemas.microsoft.com/office/drawing/2014/main" id="{B8419DE4-E62A-9F81-3137-FF2339BB4C6C}"/>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p38">
              <a:extLst>
                <a:ext uri="{FF2B5EF4-FFF2-40B4-BE49-F238E27FC236}">
                  <a16:creationId xmlns:a16="http://schemas.microsoft.com/office/drawing/2014/main" id="{ED99C13D-77F2-187C-0064-4ADEB0963D11}"/>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6;p38">
              <a:extLst>
                <a:ext uri="{FF2B5EF4-FFF2-40B4-BE49-F238E27FC236}">
                  <a16:creationId xmlns:a16="http://schemas.microsoft.com/office/drawing/2014/main" id="{5C324060-F4AD-E576-C6A3-1E589C370481}"/>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p38">
              <a:extLst>
                <a:ext uri="{FF2B5EF4-FFF2-40B4-BE49-F238E27FC236}">
                  <a16:creationId xmlns:a16="http://schemas.microsoft.com/office/drawing/2014/main" id="{BA18A461-1A08-BD9A-D729-8112F1DA2371}"/>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p38">
              <a:extLst>
                <a:ext uri="{FF2B5EF4-FFF2-40B4-BE49-F238E27FC236}">
                  <a16:creationId xmlns:a16="http://schemas.microsoft.com/office/drawing/2014/main" id="{85F9045C-25C9-38AB-FDAF-1C2C436137CB}"/>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9;p38">
              <a:extLst>
                <a:ext uri="{FF2B5EF4-FFF2-40B4-BE49-F238E27FC236}">
                  <a16:creationId xmlns:a16="http://schemas.microsoft.com/office/drawing/2014/main" id="{A9D31E99-EAE9-F3F3-2A0A-894F06E9D104}"/>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0;p38">
              <a:extLst>
                <a:ext uri="{FF2B5EF4-FFF2-40B4-BE49-F238E27FC236}">
                  <a16:creationId xmlns:a16="http://schemas.microsoft.com/office/drawing/2014/main" id="{93E77CF9-FBB7-6DC1-2971-A81027CA5CBA}"/>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1;p38">
              <a:extLst>
                <a:ext uri="{FF2B5EF4-FFF2-40B4-BE49-F238E27FC236}">
                  <a16:creationId xmlns:a16="http://schemas.microsoft.com/office/drawing/2014/main" id="{4E010EA0-4CEE-4BB1-D963-7B8087DFDE0C}"/>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2;p38">
              <a:extLst>
                <a:ext uri="{FF2B5EF4-FFF2-40B4-BE49-F238E27FC236}">
                  <a16:creationId xmlns:a16="http://schemas.microsoft.com/office/drawing/2014/main" id="{A95B38E7-172F-8BAA-2CC2-9EA66ED0D968}"/>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3;p38">
              <a:extLst>
                <a:ext uri="{FF2B5EF4-FFF2-40B4-BE49-F238E27FC236}">
                  <a16:creationId xmlns:a16="http://schemas.microsoft.com/office/drawing/2014/main" id="{C61905D6-70EB-CFB4-4DAC-81A154F82EB1}"/>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4;p38">
              <a:extLst>
                <a:ext uri="{FF2B5EF4-FFF2-40B4-BE49-F238E27FC236}">
                  <a16:creationId xmlns:a16="http://schemas.microsoft.com/office/drawing/2014/main" id="{9A0ED6DB-1BAE-902C-A3E6-B5F944C55767}"/>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5;p38">
              <a:extLst>
                <a:ext uri="{FF2B5EF4-FFF2-40B4-BE49-F238E27FC236}">
                  <a16:creationId xmlns:a16="http://schemas.microsoft.com/office/drawing/2014/main" id="{5692330C-6422-99F5-C1FD-FBAD3DA7DEF9}"/>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6;p38">
              <a:extLst>
                <a:ext uri="{FF2B5EF4-FFF2-40B4-BE49-F238E27FC236}">
                  <a16:creationId xmlns:a16="http://schemas.microsoft.com/office/drawing/2014/main" id="{697F5382-BE2F-BF62-7E50-7ADB4DB999B4}"/>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7;p38">
              <a:extLst>
                <a:ext uri="{FF2B5EF4-FFF2-40B4-BE49-F238E27FC236}">
                  <a16:creationId xmlns:a16="http://schemas.microsoft.com/office/drawing/2014/main" id="{F67C7797-CCB0-E69F-50B3-19A5C254229F}"/>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8;p38">
              <a:extLst>
                <a:ext uri="{FF2B5EF4-FFF2-40B4-BE49-F238E27FC236}">
                  <a16:creationId xmlns:a16="http://schemas.microsoft.com/office/drawing/2014/main" id="{ABCC1DB1-24CE-CA2F-102B-D48AE6F9CEA1}"/>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9;p38">
              <a:extLst>
                <a:ext uri="{FF2B5EF4-FFF2-40B4-BE49-F238E27FC236}">
                  <a16:creationId xmlns:a16="http://schemas.microsoft.com/office/drawing/2014/main" id="{580A1734-F04B-4098-BD76-0528B75304DF}"/>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p38">
              <a:extLst>
                <a:ext uri="{FF2B5EF4-FFF2-40B4-BE49-F238E27FC236}">
                  <a16:creationId xmlns:a16="http://schemas.microsoft.com/office/drawing/2014/main" id="{82525161-D072-4888-7AC0-49B54B94A4E5}"/>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1;p38">
              <a:extLst>
                <a:ext uri="{FF2B5EF4-FFF2-40B4-BE49-F238E27FC236}">
                  <a16:creationId xmlns:a16="http://schemas.microsoft.com/office/drawing/2014/main" id="{DAF9F348-7EAD-4FC9-C925-5FDC72028B75}"/>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2;p38">
              <a:extLst>
                <a:ext uri="{FF2B5EF4-FFF2-40B4-BE49-F238E27FC236}">
                  <a16:creationId xmlns:a16="http://schemas.microsoft.com/office/drawing/2014/main" id="{C3F337A1-51EF-75F6-E95D-A540825C1BA5}"/>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3;p38">
              <a:extLst>
                <a:ext uri="{FF2B5EF4-FFF2-40B4-BE49-F238E27FC236}">
                  <a16:creationId xmlns:a16="http://schemas.microsoft.com/office/drawing/2014/main" id="{C62D4FBA-99BE-2724-72C4-3BE68189C396}"/>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p38">
              <a:extLst>
                <a:ext uri="{FF2B5EF4-FFF2-40B4-BE49-F238E27FC236}">
                  <a16:creationId xmlns:a16="http://schemas.microsoft.com/office/drawing/2014/main" id="{B3428793-CD93-1FF8-81DB-0C53F4C7EE3F}"/>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5;p38">
              <a:extLst>
                <a:ext uri="{FF2B5EF4-FFF2-40B4-BE49-F238E27FC236}">
                  <a16:creationId xmlns:a16="http://schemas.microsoft.com/office/drawing/2014/main" id="{65164A14-495A-74E6-1D00-899E497F7C61}"/>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6;p38">
              <a:extLst>
                <a:ext uri="{FF2B5EF4-FFF2-40B4-BE49-F238E27FC236}">
                  <a16:creationId xmlns:a16="http://schemas.microsoft.com/office/drawing/2014/main" id="{E21432B3-48D4-D57F-B63E-332D180016E2}"/>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7;p38">
              <a:extLst>
                <a:ext uri="{FF2B5EF4-FFF2-40B4-BE49-F238E27FC236}">
                  <a16:creationId xmlns:a16="http://schemas.microsoft.com/office/drawing/2014/main" id="{B743D70D-CCBD-363E-83A5-7A72F370D4D7}"/>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8;p38">
              <a:extLst>
                <a:ext uri="{FF2B5EF4-FFF2-40B4-BE49-F238E27FC236}">
                  <a16:creationId xmlns:a16="http://schemas.microsoft.com/office/drawing/2014/main" id="{D24074AB-05FE-BDE9-572B-5A25563E01D1}"/>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p38">
              <a:extLst>
                <a:ext uri="{FF2B5EF4-FFF2-40B4-BE49-F238E27FC236}">
                  <a16:creationId xmlns:a16="http://schemas.microsoft.com/office/drawing/2014/main" id="{B0FD82EF-6604-76E5-4F8A-B0B5C81ED82F}"/>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0;p38">
              <a:extLst>
                <a:ext uri="{FF2B5EF4-FFF2-40B4-BE49-F238E27FC236}">
                  <a16:creationId xmlns:a16="http://schemas.microsoft.com/office/drawing/2014/main" id="{79B74292-11F3-C20F-D720-E1919DA74E8F}"/>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1;p38">
              <a:extLst>
                <a:ext uri="{FF2B5EF4-FFF2-40B4-BE49-F238E27FC236}">
                  <a16:creationId xmlns:a16="http://schemas.microsoft.com/office/drawing/2014/main" id="{32CEA3F7-4057-CDFE-17B4-DA6A027052EE}"/>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2;p38">
              <a:extLst>
                <a:ext uri="{FF2B5EF4-FFF2-40B4-BE49-F238E27FC236}">
                  <a16:creationId xmlns:a16="http://schemas.microsoft.com/office/drawing/2014/main" id="{BBF657EA-0064-8684-583E-719FEE73AA7E}"/>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3;p38">
              <a:extLst>
                <a:ext uri="{FF2B5EF4-FFF2-40B4-BE49-F238E27FC236}">
                  <a16:creationId xmlns:a16="http://schemas.microsoft.com/office/drawing/2014/main" id="{5585473E-E584-7EAD-0267-20A41523C091}"/>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4;p38">
              <a:extLst>
                <a:ext uri="{FF2B5EF4-FFF2-40B4-BE49-F238E27FC236}">
                  <a16:creationId xmlns:a16="http://schemas.microsoft.com/office/drawing/2014/main" id="{06A72EC7-FC9F-8943-5C39-376EF3A00463}"/>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5;p38">
              <a:extLst>
                <a:ext uri="{FF2B5EF4-FFF2-40B4-BE49-F238E27FC236}">
                  <a16:creationId xmlns:a16="http://schemas.microsoft.com/office/drawing/2014/main" id="{D8A6DDE0-4507-3DD3-B589-CCA67038A212}"/>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6;p38">
              <a:extLst>
                <a:ext uri="{FF2B5EF4-FFF2-40B4-BE49-F238E27FC236}">
                  <a16:creationId xmlns:a16="http://schemas.microsoft.com/office/drawing/2014/main" id="{5F88FE9E-FFC9-0B74-95CA-69150144AF29}"/>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7;p38">
              <a:extLst>
                <a:ext uri="{FF2B5EF4-FFF2-40B4-BE49-F238E27FC236}">
                  <a16:creationId xmlns:a16="http://schemas.microsoft.com/office/drawing/2014/main" id="{7A53A42F-810A-5F34-A7C4-7344819990BC}"/>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8;p38">
              <a:extLst>
                <a:ext uri="{FF2B5EF4-FFF2-40B4-BE49-F238E27FC236}">
                  <a16:creationId xmlns:a16="http://schemas.microsoft.com/office/drawing/2014/main" id="{66C3A192-DA91-180A-7465-BA1B3A7513BB}"/>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9;p38">
              <a:extLst>
                <a:ext uri="{FF2B5EF4-FFF2-40B4-BE49-F238E27FC236}">
                  <a16:creationId xmlns:a16="http://schemas.microsoft.com/office/drawing/2014/main" id="{21DEB748-9C66-860A-31CA-1B674A4DBBD6}"/>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0;p38">
              <a:extLst>
                <a:ext uri="{FF2B5EF4-FFF2-40B4-BE49-F238E27FC236}">
                  <a16:creationId xmlns:a16="http://schemas.microsoft.com/office/drawing/2014/main" id="{EE730B82-4925-1CCB-2DFA-E3803A60C8FA}"/>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1;p38">
              <a:extLst>
                <a:ext uri="{FF2B5EF4-FFF2-40B4-BE49-F238E27FC236}">
                  <a16:creationId xmlns:a16="http://schemas.microsoft.com/office/drawing/2014/main" id="{22965D54-D9A9-991D-5C9C-676F94C1069A}"/>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2;p38">
              <a:extLst>
                <a:ext uri="{FF2B5EF4-FFF2-40B4-BE49-F238E27FC236}">
                  <a16:creationId xmlns:a16="http://schemas.microsoft.com/office/drawing/2014/main" id="{D6D269CD-D2A8-C70A-6405-2E0A98B46DD2}"/>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3;p38">
              <a:extLst>
                <a:ext uri="{FF2B5EF4-FFF2-40B4-BE49-F238E27FC236}">
                  <a16:creationId xmlns:a16="http://schemas.microsoft.com/office/drawing/2014/main" id="{061CD976-0281-7D1F-8DA0-572A367B9F69}"/>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4;p38">
              <a:extLst>
                <a:ext uri="{FF2B5EF4-FFF2-40B4-BE49-F238E27FC236}">
                  <a16:creationId xmlns:a16="http://schemas.microsoft.com/office/drawing/2014/main" id="{FEB9E571-D5E6-CA0C-DFF5-31FC2D9084E3}"/>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2685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cxnSp>
        <p:nvCxnSpPr>
          <p:cNvPr id="337" name="Google Shape;337;p37"/>
          <p:cNvCxnSpPr>
            <a:cxnSpLocks/>
          </p:cNvCxnSpPr>
          <p:nvPr/>
        </p:nvCxnSpPr>
        <p:spPr>
          <a:xfrm flipH="1" flipV="1">
            <a:off x="3248482" y="625824"/>
            <a:ext cx="5895506" cy="3021"/>
          </a:xfrm>
          <a:prstGeom prst="straightConnector1">
            <a:avLst/>
          </a:prstGeom>
          <a:noFill/>
          <a:ln w="19050" cap="flat" cmpd="sng">
            <a:solidFill>
              <a:schemeClr val="accent1"/>
            </a:solidFill>
            <a:prstDash val="solid"/>
            <a:round/>
            <a:headEnd type="none" w="med" len="med"/>
            <a:tailEnd type="none" w="med" len="med"/>
          </a:ln>
        </p:spPr>
      </p:cxnSp>
      <p:sp>
        <p:nvSpPr>
          <p:cNvPr id="334" name="Google Shape;334;p37"/>
          <p:cNvSpPr/>
          <p:nvPr/>
        </p:nvSpPr>
        <p:spPr>
          <a:xfrm>
            <a:off x="3836894" y="628846"/>
            <a:ext cx="5307106" cy="345506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a:spLocks noGrp="1"/>
          </p:cNvSpPr>
          <p:nvPr>
            <p:ph type="title"/>
          </p:nvPr>
        </p:nvSpPr>
        <p:spPr>
          <a:xfrm>
            <a:off x="231765" y="786406"/>
            <a:ext cx="5059884"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LOCAL REGRESSION (LOESS)</a:t>
            </a:r>
          </a:p>
        </p:txBody>
      </p:sp>
      <p:sp>
        <p:nvSpPr>
          <p:cNvPr id="338" name="Google Shape;338;p37"/>
          <p:cNvSpPr/>
          <p:nvPr/>
        </p:nvSpPr>
        <p:spPr>
          <a:xfrm flipH="1">
            <a:off x="2761707" y="574309"/>
            <a:ext cx="486763" cy="184729"/>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7"/>
          <p:cNvSpPr txBox="1">
            <a:spLocks noGrp="1"/>
          </p:cNvSpPr>
          <p:nvPr>
            <p:ph type="body" idx="1"/>
          </p:nvPr>
        </p:nvSpPr>
        <p:spPr>
          <a:xfrm>
            <a:off x="231765" y="1795461"/>
            <a:ext cx="3689078" cy="2773730"/>
          </a:xfrm>
          <a:prstGeom prst="rect">
            <a:avLst/>
          </a:prstGeom>
        </p:spPr>
        <p:txBody>
          <a:bodyPr spcFirstLastPara="1" wrap="square" lIns="91425" tIns="91425" rIns="91425" bIns="91425" anchor="t" anchorCtr="0">
            <a:noAutofit/>
          </a:bodyPr>
          <a:lstStyle/>
          <a:p>
            <a:pPr marL="0" indent="0">
              <a:buNone/>
            </a:pPr>
            <a:r>
              <a:rPr lang="en-GB" sz="1400" b="0" i="0" dirty="0">
                <a:solidFill>
                  <a:schemeClr val="bg1"/>
                </a:solidFill>
                <a:effectLst/>
                <a:latin typeface="Quattrocento" panose="02020502030000000404" pitchFamily="18" charset="0"/>
              </a:rPr>
              <a:t>Higher the span the higher level of smoot</a:t>
            </a:r>
            <a:r>
              <a:rPr lang="en-GB" sz="1400" dirty="0">
                <a:solidFill>
                  <a:schemeClr val="bg1"/>
                </a:solidFill>
                <a:latin typeface="Quattrocento" panose="02020502030000000404" pitchFamily="18" charset="0"/>
              </a:rPr>
              <a:t>h</a:t>
            </a:r>
            <a:r>
              <a:rPr lang="en-GB" sz="1400" b="0" i="0" dirty="0">
                <a:solidFill>
                  <a:schemeClr val="bg1"/>
                </a:solidFill>
                <a:effectLst/>
                <a:latin typeface="Quattrocento" panose="02020502030000000404" pitchFamily="18" charset="0"/>
              </a:rPr>
              <a:t>ing.</a:t>
            </a:r>
          </a:p>
          <a:p>
            <a:pPr marL="0" indent="0">
              <a:buNone/>
            </a:pPr>
            <a:endParaRPr lang="en-GB" dirty="0">
              <a:solidFill>
                <a:schemeClr val="bg1"/>
              </a:solidFill>
              <a:latin typeface="Quattrocento" panose="02020502030000000404" pitchFamily="18" charset="0"/>
            </a:endParaRPr>
          </a:p>
          <a:p>
            <a:pPr marL="0" indent="0">
              <a:buNone/>
            </a:pPr>
            <a:r>
              <a:rPr lang="en-GB" sz="1400" b="0" i="0" dirty="0">
                <a:solidFill>
                  <a:schemeClr val="bg1"/>
                </a:solidFill>
                <a:effectLst/>
                <a:latin typeface="Quattrocento" panose="02020502030000000404" pitchFamily="18" charset="0"/>
              </a:rPr>
              <a:t>Error Metrics (span=0.4):</a:t>
            </a:r>
          </a:p>
          <a:p>
            <a:pPr marL="0" marR="0">
              <a:buFont typeface="Arial" panose="020B0604020202020204" pitchFamily="34" charset="0"/>
              <a:buChar char="•"/>
              <a:tabLst>
                <a:tab pos="2575560" algn="l"/>
              </a:tabLst>
            </a:pPr>
            <a:r>
              <a:rPr lang="en-US" sz="1400" dirty="0">
                <a:solidFill>
                  <a:schemeClr val="accent1"/>
                </a:solidFill>
                <a:effectLst/>
                <a:latin typeface="Quattrocento" panose="02020502030000000404" pitchFamily="18" charset="0"/>
                <a:ea typeface="Calibri" panose="020F0502020204030204" pitchFamily="34" charset="0"/>
                <a:cs typeface="Arial" panose="020B0604020202020204" pitchFamily="34" charset="0"/>
              </a:rPr>
              <a:t>MSE: </a:t>
            </a:r>
            <a:r>
              <a:rPr lang="en-US" sz="1400" dirty="0">
                <a:effectLst/>
                <a:latin typeface="Quattrocento" panose="02020502030000000404" pitchFamily="18" charset="0"/>
                <a:ea typeface="Calibri" panose="020F0502020204030204" pitchFamily="34" charset="0"/>
                <a:cs typeface="Arial" panose="020B0604020202020204" pitchFamily="34" charset="0"/>
              </a:rPr>
              <a:t>1651.43</a:t>
            </a:r>
          </a:p>
          <a:p>
            <a:pPr marL="0" marR="0">
              <a:buFont typeface="Arial" panose="020B0604020202020204" pitchFamily="34" charset="0"/>
              <a:buChar char="•"/>
              <a:tabLst>
                <a:tab pos="2575560" algn="l"/>
              </a:tabLst>
            </a:pPr>
            <a:r>
              <a:rPr lang="en-US" sz="1400" dirty="0">
                <a:solidFill>
                  <a:schemeClr val="accent1"/>
                </a:solidFill>
                <a:effectLst/>
                <a:latin typeface="Quattrocento" panose="02020502030000000404" pitchFamily="18" charset="0"/>
                <a:ea typeface="Calibri" panose="020F0502020204030204" pitchFamily="34" charset="0"/>
                <a:cs typeface="Arial" panose="020B0604020202020204" pitchFamily="34" charset="0"/>
              </a:rPr>
              <a:t>RMSE: </a:t>
            </a:r>
            <a:r>
              <a:rPr lang="en-US" sz="1400" dirty="0">
                <a:effectLst/>
                <a:latin typeface="Quattrocento" panose="02020502030000000404" pitchFamily="18" charset="0"/>
                <a:ea typeface="Calibri" panose="020F0502020204030204" pitchFamily="34" charset="0"/>
                <a:cs typeface="Arial" panose="020B0604020202020204" pitchFamily="34" charset="0"/>
              </a:rPr>
              <a:t>40.64</a:t>
            </a:r>
          </a:p>
          <a:p>
            <a:pPr marL="0" marR="0">
              <a:buFont typeface="Arial" panose="020B0604020202020204" pitchFamily="34" charset="0"/>
              <a:buChar char="•"/>
              <a:tabLst>
                <a:tab pos="2575560" algn="l"/>
              </a:tabLst>
            </a:pPr>
            <a:r>
              <a:rPr lang="en-US" sz="1400" dirty="0">
                <a:solidFill>
                  <a:schemeClr val="accent1"/>
                </a:solidFill>
                <a:effectLst/>
                <a:latin typeface="Quattrocento" panose="02020502030000000404" pitchFamily="18" charset="0"/>
                <a:ea typeface="Calibri" panose="020F0502020204030204" pitchFamily="34" charset="0"/>
                <a:cs typeface="Arial" panose="020B0604020202020204" pitchFamily="34" charset="0"/>
              </a:rPr>
              <a:t>MAE: </a:t>
            </a:r>
            <a:r>
              <a:rPr lang="en-US" sz="1400" dirty="0">
                <a:effectLst/>
                <a:latin typeface="Quattrocento" panose="02020502030000000404" pitchFamily="18" charset="0"/>
                <a:ea typeface="Calibri" panose="020F0502020204030204" pitchFamily="34" charset="0"/>
                <a:cs typeface="Arial" panose="020B0604020202020204" pitchFamily="34" charset="0"/>
              </a:rPr>
              <a:t>35.41</a:t>
            </a:r>
          </a:p>
          <a:p>
            <a:pPr marL="0" indent="0">
              <a:buNone/>
            </a:pPr>
            <a:endParaRPr lang="en-GB" b="0" i="0" dirty="0">
              <a:solidFill>
                <a:schemeClr val="bg1"/>
              </a:solidFill>
              <a:effectLst/>
              <a:latin typeface="Quattrocento" panose="02020502030000000404" pitchFamily="18" charset="0"/>
            </a:endParaRPr>
          </a:p>
        </p:txBody>
      </p:sp>
      <p:cxnSp>
        <p:nvCxnSpPr>
          <p:cNvPr id="3" name="Google Shape;337;p37">
            <a:extLst>
              <a:ext uri="{FF2B5EF4-FFF2-40B4-BE49-F238E27FC236}">
                <a16:creationId xmlns:a16="http://schemas.microsoft.com/office/drawing/2014/main" id="{B760CF73-4B4D-A5EA-DD0B-B832F8581BF2}"/>
              </a:ext>
            </a:extLst>
          </p:cNvPr>
          <p:cNvCxnSpPr>
            <a:cxnSpLocks/>
          </p:cNvCxnSpPr>
          <p:nvPr/>
        </p:nvCxnSpPr>
        <p:spPr>
          <a:xfrm flipH="1">
            <a:off x="0" y="1548554"/>
            <a:ext cx="264525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338;p37">
            <a:extLst>
              <a:ext uri="{FF2B5EF4-FFF2-40B4-BE49-F238E27FC236}">
                <a16:creationId xmlns:a16="http://schemas.microsoft.com/office/drawing/2014/main" id="{C2D19EB7-14A1-0A71-8BDA-AF02B4E8379D}"/>
              </a:ext>
            </a:extLst>
          </p:cNvPr>
          <p:cNvSpPr/>
          <p:nvPr/>
        </p:nvSpPr>
        <p:spPr>
          <a:xfrm rot="10800000" flipH="1">
            <a:off x="2645250" y="1433501"/>
            <a:ext cx="486763" cy="184729"/>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50EB60C1-4870-4705-8E13-6A16D84E1022}"/>
              </a:ext>
            </a:extLst>
          </p:cNvPr>
          <p:cNvPicPr>
            <a:picLocks noChangeAspect="1"/>
          </p:cNvPicPr>
          <p:nvPr/>
        </p:nvPicPr>
        <p:blipFill>
          <a:blip r:embed="rId3"/>
          <a:stretch>
            <a:fillRect/>
          </a:stretch>
        </p:blipFill>
        <p:spPr>
          <a:xfrm>
            <a:off x="3920843" y="621441"/>
            <a:ext cx="5223157" cy="3388577"/>
          </a:xfrm>
          <a:prstGeom prst="rect">
            <a:avLst/>
          </a:prstGeom>
        </p:spPr>
      </p:pic>
    </p:spTree>
    <p:extLst>
      <p:ext uri="{BB962C8B-B14F-4D97-AF65-F5344CB8AC3E}">
        <p14:creationId xmlns:p14="http://schemas.microsoft.com/office/powerpoint/2010/main" val="73928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7" name="Group 6">
            <a:extLst>
              <a:ext uri="{FF2B5EF4-FFF2-40B4-BE49-F238E27FC236}">
                <a16:creationId xmlns:a16="http://schemas.microsoft.com/office/drawing/2014/main" id="{84D8388A-3833-17E1-56D7-F1DED4C368FF}"/>
              </a:ext>
            </a:extLst>
          </p:cNvPr>
          <p:cNvGrpSpPr/>
          <p:nvPr/>
        </p:nvGrpSpPr>
        <p:grpSpPr>
          <a:xfrm>
            <a:off x="-553" y="701513"/>
            <a:ext cx="9144000" cy="4441987"/>
            <a:chOff x="1353625" y="1620376"/>
            <a:chExt cx="6436800" cy="2805954"/>
          </a:xfrm>
        </p:grpSpPr>
        <p:sp>
          <p:nvSpPr>
            <p:cNvPr id="8" name="Google Shape;455;p42">
              <a:extLst>
                <a:ext uri="{FF2B5EF4-FFF2-40B4-BE49-F238E27FC236}">
                  <a16:creationId xmlns:a16="http://schemas.microsoft.com/office/drawing/2014/main" id="{679DC2CA-7CD8-56A5-CC4E-0A032E753D13}"/>
                </a:ext>
              </a:extLst>
            </p:cNvPr>
            <p:cNvSpPr/>
            <p:nvPr/>
          </p:nvSpPr>
          <p:spPr>
            <a:xfrm flipH="1">
              <a:off x="1530727" y="1620376"/>
              <a:ext cx="2913600" cy="140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7;p42">
              <a:extLst>
                <a:ext uri="{FF2B5EF4-FFF2-40B4-BE49-F238E27FC236}">
                  <a16:creationId xmlns:a16="http://schemas.microsoft.com/office/drawing/2014/main" id="{F8413406-6284-D14B-DF65-7CE4EA511ADB}"/>
                </a:ext>
              </a:extLst>
            </p:cNvPr>
            <p:cNvSpPr/>
            <p:nvPr/>
          </p:nvSpPr>
          <p:spPr>
            <a:xfrm flipH="1">
              <a:off x="4674588" y="3021130"/>
              <a:ext cx="2913600" cy="140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63;p42">
              <a:extLst>
                <a:ext uri="{FF2B5EF4-FFF2-40B4-BE49-F238E27FC236}">
                  <a16:creationId xmlns:a16="http://schemas.microsoft.com/office/drawing/2014/main" id="{088BB79B-B967-BA31-92E1-CEB6C26D9BEF}"/>
                </a:ext>
              </a:extLst>
            </p:cNvPr>
            <p:cNvCxnSpPr/>
            <p:nvPr/>
          </p:nvCxnSpPr>
          <p:spPr>
            <a:xfrm>
              <a:off x="1353625" y="3025650"/>
              <a:ext cx="6436800" cy="0"/>
            </a:xfrm>
            <a:prstGeom prst="straightConnector1">
              <a:avLst/>
            </a:prstGeom>
            <a:noFill/>
            <a:ln w="19050" cap="flat" cmpd="sng">
              <a:solidFill>
                <a:schemeClr val="accent1"/>
              </a:solidFill>
              <a:prstDash val="solid"/>
              <a:round/>
              <a:headEnd type="none" w="med" len="med"/>
              <a:tailEnd type="none" w="med" len="med"/>
            </a:ln>
          </p:spPr>
        </p:cxnSp>
      </p:grpSp>
      <p:sp>
        <p:nvSpPr>
          <p:cNvPr id="335" name="Google Shape;335;p37"/>
          <p:cNvSpPr txBox="1">
            <a:spLocks noGrp="1"/>
          </p:cNvSpPr>
          <p:nvPr>
            <p:ph type="title"/>
          </p:nvPr>
        </p:nvSpPr>
        <p:spPr>
          <a:xfrm>
            <a:off x="5663361" y="974067"/>
            <a:ext cx="5301335" cy="60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2400" dirty="0"/>
              <a:t>REGRESSION SPLINE</a:t>
            </a:r>
          </a:p>
        </p:txBody>
      </p:sp>
      <p:cxnSp>
        <p:nvCxnSpPr>
          <p:cNvPr id="3" name="Google Shape;337;p37">
            <a:extLst>
              <a:ext uri="{FF2B5EF4-FFF2-40B4-BE49-F238E27FC236}">
                <a16:creationId xmlns:a16="http://schemas.microsoft.com/office/drawing/2014/main" id="{B760CF73-4B4D-A5EA-DD0B-B832F8581BF2}"/>
              </a:ext>
            </a:extLst>
          </p:cNvPr>
          <p:cNvCxnSpPr>
            <a:cxnSpLocks/>
          </p:cNvCxnSpPr>
          <p:nvPr/>
        </p:nvCxnSpPr>
        <p:spPr>
          <a:xfrm flipH="1">
            <a:off x="5445058" y="1673106"/>
            <a:ext cx="3698942" cy="0"/>
          </a:xfrm>
          <a:prstGeom prst="straightConnector1">
            <a:avLst/>
          </a:prstGeom>
          <a:noFill/>
          <a:ln w="19050"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4AFC8549-6D6D-18AD-B2CE-E1CFBFC5921C}"/>
              </a:ext>
            </a:extLst>
          </p:cNvPr>
          <p:cNvPicPr>
            <a:picLocks noChangeAspect="1"/>
          </p:cNvPicPr>
          <p:nvPr/>
        </p:nvPicPr>
        <p:blipFill>
          <a:blip r:embed="rId3"/>
          <a:stretch>
            <a:fillRect/>
          </a:stretch>
        </p:blipFill>
        <p:spPr>
          <a:xfrm>
            <a:off x="4798056" y="2321861"/>
            <a:ext cx="3991737" cy="2688334"/>
          </a:xfrm>
          <a:prstGeom prst="rect">
            <a:avLst/>
          </a:prstGeom>
        </p:spPr>
      </p:pic>
      <p:pic>
        <p:nvPicPr>
          <p:cNvPr id="6" name="Picture 5">
            <a:extLst>
              <a:ext uri="{FF2B5EF4-FFF2-40B4-BE49-F238E27FC236}">
                <a16:creationId xmlns:a16="http://schemas.microsoft.com/office/drawing/2014/main" id="{6869D951-5B14-681D-63F4-2477E3C05ED3}"/>
              </a:ext>
            </a:extLst>
          </p:cNvPr>
          <p:cNvPicPr>
            <a:picLocks noChangeAspect="1"/>
          </p:cNvPicPr>
          <p:nvPr/>
        </p:nvPicPr>
        <p:blipFill>
          <a:blip r:embed="rId4"/>
          <a:stretch>
            <a:fillRect/>
          </a:stretch>
        </p:blipFill>
        <p:spPr>
          <a:xfrm>
            <a:off x="366056" y="701513"/>
            <a:ext cx="3906100" cy="2848253"/>
          </a:xfrm>
          <a:prstGeom prst="rect">
            <a:avLst/>
          </a:prstGeom>
        </p:spPr>
      </p:pic>
      <p:sp>
        <p:nvSpPr>
          <p:cNvPr id="339" name="Google Shape;339;p37"/>
          <p:cNvSpPr txBox="1">
            <a:spLocks noGrp="1"/>
          </p:cNvSpPr>
          <p:nvPr>
            <p:ph type="body" idx="1"/>
          </p:nvPr>
        </p:nvSpPr>
        <p:spPr>
          <a:xfrm>
            <a:off x="187056" y="3751692"/>
            <a:ext cx="4085100" cy="2848253"/>
          </a:xfrm>
          <a:prstGeom prst="rect">
            <a:avLst/>
          </a:prstGeom>
        </p:spPr>
        <p:txBody>
          <a:bodyPr spcFirstLastPara="1" wrap="square" lIns="91425" tIns="91425" rIns="91425" bIns="91425" anchor="t" anchorCtr="0">
            <a:noAutofit/>
          </a:bodyPr>
          <a:lstStyle/>
          <a:p>
            <a:pPr marL="127000" indent="0" algn="l">
              <a:buNone/>
            </a:pPr>
            <a:r>
              <a:rPr lang="en-GB" sz="1400" i="0" dirty="0">
                <a:solidFill>
                  <a:schemeClr val="bg1"/>
                </a:solidFill>
                <a:effectLst/>
                <a:latin typeface="Quattrocento" panose="02020502030000000404" pitchFamily="18" charset="0"/>
              </a:rPr>
              <a:t>Error Metrics (lambda=0.01):</a:t>
            </a:r>
            <a:endParaRPr lang="en-GB" sz="1400" dirty="0">
              <a:solidFill>
                <a:schemeClr val="bg1"/>
              </a:solidFill>
              <a:latin typeface="Quattrocento" panose="02020502030000000404" pitchFamily="18" charset="0"/>
            </a:endParaRPr>
          </a:p>
          <a:p>
            <a:pPr marL="127000" indent="0" algn="l">
              <a:buNone/>
            </a:pPr>
            <a:r>
              <a:rPr lang="en-GB" sz="1400" i="0" dirty="0">
                <a:solidFill>
                  <a:schemeClr val="accent1"/>
                </a:solidFill>
                <a:effectLst/>
                <a:latin typeface="Quattrocento" panose="02020502030000000404" pitchFamily="18" charset="0"/>
              </a:rPr>
              <a:t>MSE: </a:t>
            </a:r>
            <a:r>
              <a:rPr lang="en-GB" sz="1400" i="0" dirty="0">
                <a:solidFill>
                  <a:schemeClr val="bg1"/>
                </a:solidFill>
                <a:effectLst/>
                <a:latin typeface="Quattrocento" panose="02020502030000000404" pitchFamily="18" charset="0"/>
              </a:rPr>
              <a:t>41599.09</a:t>
            </a:r>
          </a:p>
          <a:p>
            <a:pPr marL="127000" indent="0" algn="l">
              <a:buNone/>
            </a:pPr>
            <a:r>
              <a:rPr lang="en-GB" sz="1400" i="0" dirty="0">
                <a:solidFill>
                  <a:schemeClr val="accent1"/>
                </a:solidFill>
                <a:effectLst/>
                <a:latin typeface="Quattrocento" panose="02020502030000000404" pitchFamily="18" charset="0"/>
              </a:rPr>
              <a:t>RMSE: </a:t>
            </a:r>
            <a:r>
              <a:rPr lang="en-GB" sz="1400" i="0" dirty="0">
                <a:solidFill>
                  <a:schemeClr val="bg1"/>
                </a:solidFill>
                <a:effectLst/>
                <a:latin typeface="Quattrocento" panose="02020502030000000404" pitchFamily="18" charset="0"/>
              </a:rPr>
              <a:t>203.96</a:t>
            </a:r>
          </a:p>
          <a:p>
            <a:pPr marL="127000" indent="0" algn="l">
              <a:buNone/>
            </a:pPr>
            <a:r>
              <a:rPr lang="en-GB" sz="1400" i="0" dirty="0">
                <a:solidFill>
                  <a:schemeClr val="accent1"/>
                </a:solidFill>
                <a:effectLst/>
                <a:latin typeface="Quattrocento" panose="02020502030000000404" pitchFamily="18" charset="0"/>
              </a:rPr>
              <a:t>MAE: </a:t>
            </a:r>
            <a:r>
              <a:rPr lang="en-GB" sz="1400" i="0" dirty="0">
                <a:solidFill>
                  <a:schemeClr val="bg1"/>
                </a:solidFill>
                <a:effectLst/>
                <a:latin typeface="Quattrocento" panose="02020502030000000404" pitchFamily="18" charset="0"/>
              </a:rPr>
              <a:t>123.57 </a:t>
            </a:r>
          </a:p>
          <a:p>
            <a:pPr marL="285750" indent="-285750">
              <a:buFont typeface="Arial" panose="020B0604020202020204" pitchFamily="34" charset="0"/>
              <a:buChar char="•"/>
            </a:pPr>
            <a:endParaRPr lang="en-GB" sz="1800" b="0" i="0" dirty="0">
              <a:solidFill>
                <a:schemeClr val="bg1"/>
              </a:solidFill>
              <a:effectLst/>
              <a:latin typeface="Söhne"/>
            </a:endParaRPr>
          </a:p>
        </p:txBody>
      </p:sp>
      <p:sp>
        <p:nvSpPr>
          <p:cNvPr id="5" name="Google Shape;338;p37">
            <a:extLst>
              <a:ext uri="{FF2B5EF4-FFF2-40B4-BE49-F238E27FC236}">
                <a16:creationId xmlns:a16="http://schemas.microsoft.com/office/drawing/2014/main" id="{C2D19EB7-14A1-0A71-8BDA-AF02B4E8379D}"/>
              </a:ext>
            </a:extLst>
          </p:cNvPr>
          <p:cNvSpPr/>
          <p:nvPr/>
        </p:nvSpPr>
        <p:spPr>
          <a:xfrm rot="258302" flipH="1">
            <a:off x="5051592" y="1584330"/>
            <a:ext cx="486763" cy="208001"/>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 name="Google Shape;337;p37">
            <a:extLst>
              <a:ext uri="{FF2B5EF4-FFF2-40B4-BE49-F238E27FC236}">
                <a16:creationId xmlns:a16="http://schemas.microsoft.com/office/drawing/2014/main" id="{444B0EB8-3358-767A-DEC6-BC0AF2113921}"/>
              </a:ext>
            </a:extLst>
          </p:cNvPr>
          <p:cNvCxnSpPr>
            <a:cxnSpLocks/>
          </p:cNvCxnSpPr>
          <p:nvPr/>
        </p:nvCxnSpPr>
        <p:spPr>
          <a:xfrm flipV="1">
            <a:off x="-553" y="701396"/>
            <a:ext cx="5809682" cy="7391"/>
          </a:xfrm>
          <a:prstGeom prst="straightConnector1">
            <a:avLst/>
          </a:prstGeom>
          <a:noFill/>
          <a:ln w="19050" cap="flat" cmpd="sng">
            <a:solidFill>
              <a:schemeClr val="accent1"/>
            </a:solidFill>
            <a:prstDash val="solid"/>
            <a:round/>
            <a:headEnd type="none" w="med" len="med"/>
            <a:tailEnd type="none" w="med" len="med"/>
          </a:ln>
        </p:spPr>
      </p:cxnSp>
      <p:sp>
        <p:nvSpPr>
          <p:cNvPr id="17" name="Google Shape;338;p37">
            <a:extLst>
              <a:ext uri="{FF2B5EF4-FFF2-40B4-BE49-F238E27FC236}">
                <a16:creationId xmlns:a16="http://schemas.microsoft.com/office/drawing/2014/main" id="{A0BA684D-B0F1-75D7-9C02-9DB4D67026B1}"/>
              </a:ext>
            </a:extLst>
          </p:cNvPr>
          <p:cNvSpPr/>
          <p:nvPr/>
        </p:nvSpPr>
        <p:spPr>
          <a:xfrm rot="10193617" flipH="1" flipV="1">
            <a:off x="5680768" y="590417"/>
            <a:ext cx="486763" cy="241438"/>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564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 name="Google Shape;344;p38">
            <a:extLst>
              <a:ext uri="{FF2B5EF4-FFF2-40B4-BE49-F238E27FC236}">
                <a16:creationId xmlns:a16="http://schemas.microsoft.com/office/drawing/2014/main" id="{7BAF4B55-E5C8-CE91-5D67-8AFE5732DC0A}"/>
              </a:ext>
            </a:extLst>
          </p:cNvPr>
          <p:cNvSpPr/>
          <p:nvPr/>
        </p:nvSpPr>
        <p:spPr>
          <a:xfrm flipH="1">
            <a:off x="4282638" y="1427421"/>
            <a:ext cx="4480361" cy="32860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1"/>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LASSO REGRESSION</a:t>
            </a:r>
          </a:p>
        </p:txBody>
      </p:sp>
      <p:cxnSp>
        <p:nvCxnSpPr>
          <p:cNvPr id="423" name="Google Shape;423;p41"/>
          <p:cNvCxnSpPr>
            <a:cxnSpLocks/>
          </p:cNvCxnSpPr>
          <p:nvPr/>
        </p:nvCxnSpPr>
        <p:spPr>
          <a:xfrm>
            <a:off x="0" y="1091900"/>
            <a:ext cx="4411744" cy="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C56817A9-2607-60FC-2C70-0060FF8EF618}"/>
              </a:ext>
            </a:extLst>
          </p:cNvPr>
          <p:cNvSpPr txBox="1"/>
          <p:nvPr/>
        </p:nvSpPr>
        <p:spPr>
          <a:xfrm>
            <a:off x="453641" y="1681618"/>
            <a:ext cx="3373292" cy="738664"/>
          </a:xfrm>
          <a:prstGeom prst="rect">
            <a:avLst/>
          </a:prstGeom>
          <a:noFill/>
        </p:spPr>
        <p:txBody>
          <a:bodyPr wrap="square" rtlCol="0">
            <a:spAutoFit/>
          </a:bodyPr>
          <a:lstStyle/>
          <a:p>
            <a:r>
              <a:rPr lang="en-US" dirty="0">
                <a:solidFill>
                  <a:schemeClr val="bg1"/>
                </a:solidFill>
                <a:latin typeface="Quattrocento" panose="02020502030000000404" pitchFamily="18" charset="0"/>
              </a:rPr>
              <a:t>Prediction with lambda=1.945 (best):</a:t>
            </a:r>
          </a:p>
          <a:p>
            <a:pPr marL="285750" indent="-285750">
              <a:buClr>
                <a:schemeClr val="bg1"/>
              </a:buClr>
              <a:buFont typeface="Arial" panose="020B0604020202020204" pitchFamily="34" charset="0"/>
              <a:buChar char="•"/>
            </a:pPr>
            <a:r>
              <a:rPr lang="en-US" dirty="0">
                <a:solidFill>
                  <a:srgbClr val="FFC000"/>
                </a:solidFill>
                <a:latin typeface="Quattrocento" panose="02020502030000000404" pitchFamily="18" charset="0"/>
              </a:rPr>
              <a:t>MSE</a:t>
            </a:r>
            <a:r>
              <a:rPr lang="en-US" dirty="0">
                <a:solidFill>
                  <a:schemeClr val="bg1"/>
                </a:solidFill>
                <a:latin typeface="Quattrocento" panose="02020502030000000404" pitchFamily="18" charset="0"/>
              </a:rPr>
              <a:t>: 368.238</a:t>
            </a:r>
          </a:p>
          <a:p>
            <a:pPr marL="285750" indent="-285750">
              <a:buClr>
                <a:schemeClr val="bg1"/>
              </a:buClr>
              <a:buFont typeface="Arial" panose="020B0604020202020204" pitchFamily="34" charset="0"/>
              <a:buChar char="•"/>
            </a:pPr>
            <a:r>
              <a:rPr lang="en-US" dirty="0">
                <a:solidFill>
                  <a:srgbClr val="FFC000"/>
                </a:solidFill>
                <a:latin typeface="Quattrocento" panose="02020502030000000404" pitchFamily="18" charset="0"/>
              </a:rPr>
              <a:t>RMSE</a:t>
            </a:r>
            <a:r>
              <a:rPr lang="en-US" dirty="0">
                <a:solidFill>
                  <a:schemeClr val="bg1"/>
                </a:solidFill>
                <a:latin typeface="Quattrocento" panose="02020502030000000404" pitchFamily="18" charset="0"/>
              </a:rPr>
              <a:t>: 19.189</a:t>
            </a:r>
          </a:p>
        </p:txBody>
      </p:sp>
      <p:pic>
        <p:nvPicPr>
          <p:cNvPr id="3" name="Picture 2" descr="A graph of a function&#10;&#10;Description automatically generated">
            <a:extLst>
              <a:ext uri="{FF2B5EF4-FFF2-40B4-BE49-F238E27FC236}">
                <a16:creationId xmlns:a16="http://schemas.microsoft.com/office/drawing/2014/main" id="{7744F607-D6FE-A4CA-FF74-215BA6D2E70F}"/>
              </a:ext>
            </a:extLst>
          </p:cNvPr>
          <p:cNvPicPr>
            <a:picLocks noChangeAspect="1"/>
          </p:cNvPicPr>
          <p:nvPr/>
        </p:nvPicPr>
        <p:blipFill>
          <a:blip r:embed="rId3"/>
          <a:stretch>
            <a:fillRect/>
          </a:stretch>
        </p:blipFill>
        <p:spPr>
          <a:xfrm>
            <a:off x="4436671" y="1574786"/>
            <a:ext cx="4172293" cy="2991273"/>
          </a:xfrm>
          <a:prstGeom prst="rect">
            <a:avLst/>
          </a:prstGeom>
        </p:spPr>
      </p:pic>
      <p:sp>
        <p:nvSpPr>
          <p:cNvPr id="4" name="Google Shape;338;p37">
            <a:extLst>
              <a:ext uri="{FF2B5EF4-FFF2-40B4-BE49-F238E27FC236}">
                <a16:creationId xmlns:a16="http://schemas.microsoft.com/office/drawing/2014/main" id="{618CA17E-A056-CFCD-9919-B6E054AD7874}"/>
              </a:ext>
            </a:extLst>
          </p:cNvPr>
          <p:cNvSpPr/>
          <p:nvPr/>
        </p:nvSpPr>
        <p:spPr>
          <a:xfrm rot="11472080" flipH="1">
            <a:off x="4430967" y="969079"/>
            <a:ext cx="486763" cy="245642"/>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23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a:off x="7084950" y="262725"/>
            <a:ext cx="1884900" cy="18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730550" y="2708365"/>
            <a:ext cx="4578097" cy="1012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FORECASTING</a:t>
            </a:r>
          </a:p>
        </p:txBody>
      </p:sp>
      <p:grpSp>
        <p:nvGrpSpPr>
          <p:cNvPr id="412" name="Google Shape;412;p40"/>
          <p:cNvGrpSpPr/>
          <p:nvPr/>
        </p:nvGrpSpPr>
        <p:grpSpPr>
          <a:xfrm>
            <a:off x="730550" y="0"/>
            <a:ext cx="1363800" cy="2130600"/>
            <a:chOff x="730550" y="0"/>
            <a:chExt cx="1363800" cy="2130600"/>
          </a:xfrm>
        </p:grpSpPr>
        <p:sp>
          <p:nvSpPr>
            <p:cNvPr id="413" name="Google Shape;413;p40"/>
            <p:cNvSpPr/>
            <p:nvPr/>
          </p:nvSpPr>
          <p:spPr>
            <a:xfrm>
              <a:off x="730550" y="0"/>
              <a:ext cx="1363800" cy="213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flipH="1">
              <a:off x="798000" y="905175"/>
              <a:ext cx="1246075" cy="1162409"/>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15" name="Google Shape;415;p40"/>
          <p:cNvSpPr txBox="1">
            <a:spLocks noGrp="1"/>
          </p:cNvSpPr>
          <p:nvPr>
            <p:ph type="title" idx="2"/>
          </p:nvPr>
        </p:nvSpPr>
        <p:spPr>
          <a:xfrm>
            <a:off x="198802" y="1079750"/>
            <a:ext cx="2427300" cy="8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cxnSp>
        <p:nvCxnSpPr>
          <p:cNvPr id="417" name="Google Shape;417;p40"/>
          <p:cNvCxnSpPr>
            <a:cxnSpLocks/>
          </p:cNvCxnSpPr>
          <p:nvPr/>
        </p:nvCxnSpPr>
        <p:spPr>
          <a:xfrm>
            <a:off x="0" y="3783896"/>
            <a:ext cx="4499172" cy="0"/>
          </a:xfrm>
          <a:prstGeom prst="straightConnector1">
            <a:avLst/>
          </a:prstGeom>
          <a:noFill/>
          <a:ln w="19050" cap="flat" cmpd="sng">
            <a:solidFill>
              <a:schemeClr val="accent1"/>
            </a:solidFill>
            <a:prstDash val="solid"/>
            <a:round/>
            <a:headEnd type="none" w="med" len="med"/>
            <a:tailEnd type="none" w="med" len="med"/>
          </a:ln>
        </p:spPr>
      </p:cxnSp>
      <p:pic>
        <p:nvPicPr>
          <p:cNvPr id="3" name="Picture 2" descr="A chart of wheat growing on a wall&#10;&#10;Description automatically generated with medium confidence">
            <a:extLst>
              <a:ext uri="{FF2B5EF4-FFF2-40B4-BE49-F238E27FC236}">
                <a16:creationId xmlns:a16="http://schemas.microsoft.com/office/drawing/2014/main" id="{152C1F7E-9226-6AA6-6A42-8FF9AD38BEC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11200"/>
                    </a14:imgEffect>
                    <a14:imgEffect>
                      <a14:saturation sat="66000"/>
                    </a14:imgEffect>
                  </a14:imgLayer>
                </a14:imgProps>
              </a:ext>
            </a:extLst>
          </a:blip>
          <a:srcRect l="7613"/>
          <a:stretch/>
        </p:blipFill>
        <p:spPr>
          <a:xfrm>
            <a:off x="4678171" y="400929"/>
            <a:ext cx="4100849" cy="4438748"/>
          </a:xfrm>
          <a:prstGeom prst="rect">
            <a:avLst/>
          </a:prstGeom>
        </p:spPr>
      </p:pic>
      <p:cxnSp>
        <p:nvCxnSpPr>
          <p:cNvPr id="2" name="Google Shape;417;p40">
            <a:extLst>
              <a:ext uri="{FF2B5EF4-FFF2-40B4-BE49-F238E27FC236}">
                <a16:creationId xmlns:a16="http://schemas.microsoft.com/office/drawing/2014/main" id="{3E312D12-C98E-655C-4EEE-A5F54127DDCD}"/>
              </a:ext>
            </a:extLst>
          </p:cNvPr>
          <p:cNvCxnSpPr>
            <a:cxnSpLocks/>
          </p:cNvCxnSpPr>
          <p:nvPr/>
        </p:nvCxnSpPr>
        <p:spPr>
          <a:xfrm>
            <a:off x="0" y="4009775"/>
            <a:ext cx="337185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3966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 name="Google Shape;344;p38">
            <a:extLst>
              <a:ext uri="{FF2B5EF4-FFF2-40B4-BE49-F238E27FC236}">
                <a16:creationId xmlns:a16="http://schemas.microsoft.com/office/drawing/2014/main" id="{AC04A4A8-8D05-733C-9E3E-3D9DF861F16B}"/>
              </a:ext>
            </a:extLst>
          </p:cNvPr>
          <p:cNvSpPr/>
          <p:nvPr/>
        </p:nvSpPr>
        <p:spPr>
          <a:xfrm flipH="1">
            <a:off x="101597" y="1349448"/>
            <a:ext cx="3978121" cy="28560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p38">
            <a:extLst>
              <a:ext uri="{FF2B5EF4-FFF2-40B4-BE49-F238E27FC236}">
                <a16:creationId xmlns:a16="http://schemas.microsoft.com/office/drawing/2014/main" id="{CFC880C4-B99E-3917-2D65-9F3D858CDFAF}"/>
              </a:ext>
            </a:extLst>
          </p:cNvPr>
          <p:cNvSpPr/>
          <p:nvPr/>
        </p:nvSpPr>
        <p:spPr>
          <a:xfrm flipH="1">
            <a:off x="4805478" y="1349448"/>
            <a:ext cx="4165293" cy="28846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txBox="1">
            <a:spLocks noGrp="1"/>
          </p:cNvSpPr>
          <p:nvPr>
            <p:ph type="title"/>
          </p:nvPr>
        </p:nvSpPr>
        <p:spPr>
          <a:xfrm>
            <a:off x="101597" y="322188"/>
            <a:ext cx="8669400" cy="6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SIMPLE EXPONENTIAL SMOOTHING</a:t>
            </a:r>
          </a:p>
        </p:txBody>
      </p:sp>
      <p:cxnSp>
        <p:nvCxnSpPr>
          <p:cNvPr id="423" name="Google Shape;423;p41"/>
          <p:cNvCxnSpPr/>
          <p:nvPr/>
        </p:nvCxnSpPr>
        <p:spPr>
          <a:xfrm>
            <a:off x="0" y="996227"/>
            <a:ext cx="6521700" cy="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C56817A9-2607-60FC-2C70-0060FF8EF618}"/>
              </a:ext>
            </a:extLst>
          </p:cNvPr>
          <p:cNvSpPr txBox="1"/>
          <p:nvPr/>
        </p:nvSpPr>
        <p:spPr>
          <a:xfrm>
            <a:off x="168137" y="4404836"/>
            <a:ext cx="2417405" cy="738664"/>
          </a:xfrm>
          <a:prstGeom prst="rect">
            <a:avLst/>
          </a:prstGeom>
          <a:noFill/>
        </p:spPr>
        <p:txBody>
          <a:bodyPr wrap="square" rtlCol="0">
            <a:spAutoFit/>
          </a:bodyPr>
          <a:lstStyle/>
          <a:p>
            <a:r>
              <a:rPr lang="en-US" dirty="0">
                <a:solidFill>
                  <a:srgbClr val="FFC000"/>
                </a:solidFill>
              </a:rPr>
              <a:t>MSE: </a:t>
            </a:r>
            <a:r>
              <a:rPr lang="en-US" dirty="0">
                <a:solidFill>
                  <a:schemeClr val="bg1"/>
                </a:solidFill>
              </a:rPr>
              <a:t>3090.756</a:t>
            </a:r>
          </a:p>
          <a:p>
            <a:r>
              <a:rPr lang="en-US" dirty="0">
                <a:solidFill>
                  <a:srgbClr val="FFC000"/>
                </a:solidFill>
              </a:rPr>
              <a:t>RMSE</a:t>
            </a:r>
            <a:r>
              <a:rPr lang="en-US" dirty="0">
                <a:solidFill>
                  <a:schemeClr val="bg1"/>
                </a:solidFill>
              </a:rPr>
              <a:t>: 55.594</a:t>
            </a:r>
          </a:p>
          <a:p>
            <a:r>
              <a:rPr lang="en-US" dirty="0">
                <a:solidFill>
                  <a:srgbClr val="FFC000"/>
                </a:solidFill>
              </a:rPr>
              <a:t>AIC</a:t>
            </a:r>
            <a:r>
              <a:rPr lang="en-US" dirty="0">
                <a:solidFill>
                  <a:schemeClr val="bg1"/>
                </a:solidFill>
              </a:rPr>
              <a:t>: 187.416</a:t>
            </a:r>
          </a:p>
        </p:txBody>
      </p:sp>
      <p:pic>
        <p:nvPicPr>
          <p:cNvPr id="3" name="Picture 2" descr="A graph with a line graph and a graph with a line graph&#10;&#10;Description automatically generated with medium confidence">
            <a:extLst>
              <a:ext uri="{FF2B5EF4-FFF2-40B4-BE49-F238E27FC236}">
                <a16:creationId xmlns:a16="http://schemas.microsoft.com/office/drawing/2014/main" id="{17392830-1081-4BF5-2C7B-6135A360D5B5}"/>
              </a:ext>
            </a:extLst>
          </p:cNvPr>
          <p:cNvPicPr>
            <a:picLocks noChangeAspect="1"/>
          </p:cNvPicPr>
          <p:nvPr/>
        </p:nvPicPr>
        <p:blipFill>
          <a:blip r:embed="rId3"/>
          <a:stretch>
            <a:fillRect/>
          </a:stretch>
        </p:blipFill>
        <p:spPr>
          <a:xfrm>
            <a:off x="4932594" y="1407825"/>
            <a:ext cx="3911059" cy="2739448"/>
          </a:xfrm>
          <a:prstGeom prst="rect">
            <a:avLst/>
          </a:prstGeom>
        </p:spPr>
      </p:pic>
      <p:pic>
        <p:nvPicPr>
          <p:cNvPr id="8" name="Picture 7" descr="A graph with lines and dots&#10;&#10;Description automatically generated">
            <a:extLst>
              <a:ext uri="{FF2B5EF4-FFF2-40B4-BE49-F238E27FC236}">
                <a16:creationId xmlns:a16="http://schemas.microsoft.com/office/drawing/2014/main" id="{F017AFAB-D2C8-F549-A9CE-DBA7C095FB65}"/>
              </a:ext>
            </a:extLst>
          </p:cNvPr>
          <p:cNvPicPr>
            <a:picLocks noChangeAspect="1"/>
          </p:cNvPicPr>
          <p:nvPr/>
        </p:nvPicPr>
        <p:blipFill>
          <a:blip r:embed="rId4"/>
          <a:stretch>
            <a:fillRect/>
          </a:stretch>
        </p:blipFill>
        <p:spPr>
          <a:xfrm>
            <a:off x="226718" y="1441123"/>
            <a:ext cx="3727877" cy="2672654"/>
          </a:xfrm>
          <a:prstGeom prst="rect">
            <a:avLst/>
          </a:prstGeom>
        </p:spPr>
      </p:pic>
      <p:sp>
        <p:nvSpPr>
          <p:cNvPr id="9" name="TextBox 8">
            <a:extLst>
              <a:ext uri="{FF2B5EF4-FFF2-40B4-BE49-F238E27FC236}">
                <a16:creationId xmlns:a16="http://schemas.microsoft.com/office/drawing/2014/main" id="{3F8D42B2-094A-8CBE-3486-B6FE9E35C984}"/>
              </a:ext>
            </a:extLst>
          </p:cNvPr>
          <p:cNvSpPr txBox="1"/>
          <p:nvPr/>
        </p:nvSpPr>
        <p:spPr>
          <a:xfrm>
            <a:off x="5299143" y="4466391"/>
            <a:ext cx="3561870" cy="307777"/>
          </a:xfrm>
          <a:prstGeom prst="rect">
            <a:avLst/>
          </a:prstGeom>
          <a:noFill/>
        </p:spPr>
        <p:txBody>
          <a:bodyPr wrap="square" rtlCol="0">
            <a:spAutoFit/>
          </a:bodyPr>
          <a:lstStyle/>
          <a:p>
            <a:r>
              <a:rPr lang="el-GR" dirty="0">
                <a:solidFill>
                  <a:schemeClr val="bg1"/>
                </a:solidFill>
              </a:rPr>
              <a:t>α</a:t>
            </a:r>
            <a:r>
              <a:rPr lang="en-US" dirty="0">
                <a:solidFill>
                  <a:schemeClr val="bg1"/>
                </a:solidFill>
              </a:rPr>
              <a:t> = 0.6 shows a better fit </a:t>
            </a:r>
            <a:r>
              <a:rPr lang="en-US" dirty="0">
                <a:solidFill>
                  <a:schemeClr val="accent1"/>
                </a:solidFill>
                <a:sym typeface="Wingdings" panose="05000000000000000000" pitchFamily="2" charset="2"/>
              </a:rPr>
              <a:t></a:t>
            </a:r>
            <a:r>
              <a:rPr lang="en-US" dirty="0">
                <a:solidFill>
                  <a:schemeClr val="bg1"/>
                </a:solidFill>
                <a:sym typeface="Wingdings" panose="05000000000000000000" pitchFamily="2" charset="2"/>
              </a:rPr>
              <a:t> </a:t>
            </a:r>
            <a:r>
              <a:rPr lang="en-US" dirty="0">
                <a:solidFill>
                  <a:schemeClr val="bg1"/>
                </a:solidFill>
              </a:rPr>
              <a:t>lower error</a:t>
            </a:r>
          </a:p>
        </p:txBody>
      </p:sp>
      <p:sp>
        <p:nvSpPr>
          <p:cNvPr id="2" name="Google Shape;338;p37">
            <a:extLst>
              <a:ext uri="{FF2B5EF4-FFF2-40B4-BE49-F238E27FC236}">
                <a16:creationId xmlns:a16="http://schemas.microsoft.com/office/drawing/2014/main" id="{A749CD03-9B53-F037-4809-EEEEF79088F2}"/>
              </a:ext>
            </a:extLst>
          </p:cNvPr>
          <p:cNvSpPr/>
          <p:nvPr/>
        </p:nvSpPr>
        <p:spPr>
          <a:xfrm rot="11472080" flipH="1">
            <a:off x="6440986" y="870817"/>
            <a:ext cx="486763" cy="245642"/>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405F4734-D1C0-9181-80C1-848AA7AC6C73}"/>
              </a:ext>
            </a:extLst>
          </p:cNvPr>
          <p:cNvPicPr>
            <a:picLocks noChangeAspect="1"/>
          </p:cNvPicPr>
          <p:nvPr/>
        </p:nvPicPr>
        <p:blipFill>
          <a:blip r:embed="rId5"/>
          <a:stretch>
            <a:fillRect/>
          </a:stretch>
        </p:blipFill>
        <p:spPr>
          <a:xfrm>
            <a:off x="6800108" y="3783897"/>
            <a:ext cx="424356" cy="175277"/>
          </a:xfrm>
          <a:prstGeom prst="rect">
            <a:avLst/>
          </a:prstGeom>
        </p:spPr>
      </p:pic>
      <p:sp>
        <p:nvSpPr>
          <p:cNvPr id="10" name="TextBox 9">
            <a:extLst>
              <a:ext uri="{FF2B5EF4-FFF2-40B4-BE49-F238E27FC236}">
                <a16:creationId xmlns:a16="http://schemas.microsoft.com/office/drawing/2014/main" id="{A2B4DA37-EC4A-511E-6D59-16FA5AF9623F}"/>
              </a:ext>
            </a:extLst>
          </p:cNvPr>
          <p:cNvSpPr txBox="1"/>
          <p:nvPr/>
        </p:nvSpPr>
        <p:spPr>
          <a:xfrm>
            <a:off x="168137" y="4205450"/>
            <a:ext cx="1305165" cy="307777"/>
          </a:xfrm>
          <a:prstGeom prst="rect">
            <a:avLst/>
          </a:prstGeom>
          <a:noFill/>
        </p:spPr>
        <p:txBody>
          <a:bodyPr wrap="none" rtlCol="0">
            <a:spAutoFit/>
          </a:bodyPr>
          <a:lstStyle/>
          <a:p>
            <a:r>
              <a:rPr lang="en-IT" dirty="0">
                <a:solidFill>
                  <a:schemeClr val="bg1"/>
                </a:solidFill>
                <a:latin typeface="Quattrocento" panose="02020502030000000404" pitchFamily="18" charset="0"/>
              </a:rPr>
              <a:t>E</a:t>
            </a:r>
            <a:r>
              <a:rPr lang="en-US" dirty="0" err="1">
                <a:solidFill>
                  <a:schemeClr val="bg1"/>
                </a:solidFill>
                <a:latin typeface="Quattrocento" panose="02020502030000000404" pitchFamily="18" charset="0"/>
              </a:rPr>
              <a:t>rror</a:t>
            </a:r>
            <a:r>
              <a:rPr lang="en-US" dirty="0">
                <a:solidFill>
                  <a:schemeClr val="bg1"/>
                </a:solidFill>
                <a:latin typeface="Quattrocento" panose="02020502030000000404" pitchFamily="18" charset="0"/>
              </a:rPr>
              <a:t> Metrics:</a:t>
            </a:r>
            <a:endParaRPr lang="en-IT" dirty="0">
              <a:solidFill>
                <a:schemeClr val="bg1"/>
              </a:solidFill>
              <a:latin typeface="Quattrocento" panose="02020502030000000404" pitchFamily="18" charset="0"/>
            </a:endParaRPr>
          </a:p>
        </p:txBody>
      </p:sp>
    </p:spTree>
    <p:extLst>
      <p:ext uri="{BB962C8B-B14F-4D97-AF65-F5344CB8AC3E}">
        <p14:creationId xmlns:p14="http://schemas.microsoft.com/office/powerpoint/2010/main" val="2837951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9" name="Google Shape;339;p37"/>
          <p:cNvSpPr txBox="1">
            <a:spLocks noGrp="1"/>
          </p:cNvSpPr>
          <p:nvPr>
            <p:ph type="body" idx="1"/>
          </p:nvPr>
        </p:nvSpPr>
        <p:spPr>
          <a:xfrm>
            <a:off x="187056" y="1795461"/>
            <a:ext cx="4085100" cy="19236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GB" b="0" i="0" dirty="0">
              <a:solidFill>
                <a:schemeClr val="bg1"/>
              </a:solidFill>
              <a:effectLst/>
              <a:latin typeface="Söhne"/>
            </a:endParaRPr>
          </a:p>
          <a:p>
            <a:pPr marL="0" lvl="0" indent="0" algn="l" rtl="0">
              <a:spcBef>
                <a:spcPts val="0"/>
              </a:spcBef>
              <a:spcAft>
                <a:spcPts val="0"/>
              </a:spcAft>
              <a:buNone/>
            </a:pPr>
            <a:endParaRPr dirty="0"/>
          </a:p>
        </p:txBody>
      </p:sp>
      <p:sp>
        <p:nvSpPr>
          <p:cNvPr id="21" name="Google Shape;334;p37">
            <a:extLst>
              <a:ext uri="{FF2B5EF4-FFF2-40B4-BE49-F238E27FC236}">
                <a16:creationId xmlns:a16="http://schemas.microsoft.com/office/drawing/2014/main" id="{89BB92B4-4DCF-F769-D8F6-6F73674794C0}"/>
              </a:ext>
            </a:extLst>
          </p:cNvPr>
          <p:cNvSpPr/>
          <p:nvPr/>
        </p:nvSpPr>
        <p:spPr>
          <a:xfrm>
            <a:off x="0" y="1297914"/>
            <a:ext cx="6400299" cy="370438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a:extLst>
              <a:ext uri="{FF2B5EF4-FFF2-40B4-BE49-F238E27FC236}">
                <a16:creationId xmlns:a16="http://schemas.microsoft.com/office/drawing/2014/main" id="{B272CD61-81CE-50D8-0683-32EE5D08FD9F}"/>
              </a:ext>
            </a:extLst>
          </p:cNvPr>
          <p:cNvSpPr txBox="1"/>
          <p:nvPr/>
        </p:nvSpPr>
        <p:spPr>
          <a:xfrm>
            <a:off x="6571355" y="3052321"/>
            <a:ext cx="2385589" cy="1384995"/>
          </a:xfrm>
          <a:prstGeom prst="rect">
            <a:avLst/>
          </a:prstGeom>
          <a:noFill/>
        </p:spPr>
        <p:txBody>
          <a:bodyPr wrap="none" rtlCol="0">
            <a:spAutoFit/>
          </a:bodyPr>
          <a:lstStyle/>
          <a:p>
            <a:pPr algn="l"/>
            <a:r>
              <a:rPr lang="en-GB" b="1" i="0" dirty="0">
                <a:solidFill>
                  <a:schemeClr val="bg1"/>
                </a:solidFill>
                <a:effectLst/>
                <a:latin typeface="Quattrocento" panose="02020502030000000404" pitchFamily="18" charset="0"/>
              </a:rPr>
              <a:t>Auto ARIMA (0,0,1) Model </a:t>
            </a:r>
          </a:p>
          <a:p>
            <a:pPr algn="l"/>
            <a:r>
              <a:rPr lang="en-GB" b="1" i="0" dirty="0">
                <a:solidFill>
                  <a:schemeClr val="bg1"/>
                </a:solidFill>
                <a:effectLst/>
                <a:latin typeface="Quattrocento" panose="02020502030000000404" pitchFamily="18" charset="0"/>
              </a:rPr>
              <a:t>Metrics:</a:t>
            </a:r>
          </a:p>
          <a:p>
            <a:pPr marL="285750" indent="-285750" algn="l">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RMSE: </a:t>
            </a:r>
            <a:r>
              <a:rPr lang="en-GB" i="0" dirty="0">
                <a:solidFill>
                  <a:schemeClr val="bg1"/>
                </a:solidFill>
                <a:effectLst/>
                <a:latin typeface="Quattrocento" panose="02020502030000000404" pitchFamily="18" charset="0"/>
              </a:rPr>
              <a:t>46.838</a:t>
            </a:r>
          </a:p>
          <a:p>
            <a:pPr marL="285750" indent="-285750">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MAPE: </a:t>
            </a:r>
            <a:r>
              <a:rPr lang="en-GB" i="0" dirty="0">
                <a:solidFill>
                  <a:schemeClr val="bg1"/>
                </a:solidFill>
                <a:effectLst/>
                <a:latin typeface="Quattrocento" panose="02020502030000000404" pitchFamily="18" charset="0"/>
              </a:rPr>
              <a:t>19.903</a:t>
            </a:r>
          </a:p>
          <a:p>
            <a:pPr marL="285750" indent="-285750">
              <a:buClr>
                <a:schemeClr val="bg1"/>
              </a:buClr>
              <a:buFont typeface="Arial" panose="020B0604020202020204" pitchFamily="34" charset="0"/>
              <a:buChar char="•"/>
            </a:pPr>
            <a:r>
              <a:rPr lang="en-GB" dirty="0">
                <a:solidFill>
                  <a:schemeClr val="accent1"/>
                </a:solidFill>
                <a:latin typeface="Quattrocento" panose="02020502030000000404" pitchFamily="18" charset="0"/>
              </a:rPr>
              <a:t>AIC: </a:t>
            </a:r>
            <a:r>
              <a:rPr lang="en-GB" dirty="0">
                <a:solidFill>
                  <a:schemeClr val="bg1"/>
                </a:solidFill>
                <a:latin typeface="Quattrocento" panose="02020502030000000404" pitchFamily="18" charset="0"/>
              </a:rPr>
              <a:t>217.568</a:t>
            </a:r>
          </a:p>
          <a:p>
            <a:pPr marL="285750" indent="-285750" algn="l">
              <a:buClr>
                <a:schemeClr val="bg1"/>
              </a:buClr>
              <a:buFont typeface="Arial" panose="020B0604020202020204" pitchFamily="34" charset="0"/>
              <a:buChar char="•"/>
            </a:pPr>
            <a:endParaRPr lang="en-GB" i="0" dirty="0">
              <a:solidFill>
                <a:schemeClr val="bg1"/>
              </a:solidFill>
              <a:effectLst/>
              <a:latin typeface="Quattrocento" panose="02020502030000000404" pitchFamily="18" charset="0"/>
            </a:endParaRPr>
          </a:p>
        </p:txBody>
      </p:sp>
      <p:sp>
        <p:nvSpPr>
          <p:cNvPr id="16" name="Google Shape;335;p37">
            <a:extLst>
              <a:ext uri="{FF2B5EF4-FFF2-40B4-BE49-F238E27FC236}">
                <a16:creationId xmlns:a16="http://schemas.microsoft.com/office/drawing/2014/main" id="{A24AC707-123C-4E77-DBDB-A21C5401CC64}"/>
              </a:ext>
            </a:extLst>
          </p:cNvPr>
          <p:cNvSpPr txBox="1">
            <a:spLocks/>
          </p:cNvSpPr>
          <p:nvPr/>
        </p:nvSpPr>
        <p:spPr>
          <a:xfrm>
            <a:off x="173736" y="275297"/>
            <a:ext cx="6600690" cy="60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500"/>
              <a:buFont typeface="Quattrocento"/>
              <a:buNone/>
              <a:defRPr sz="3500" b="0" i="0" u="none" strike="noStrike" cap="none">
                <a:solidFill>
                  <a:schemeClr val="accent3"/>
                </a:solidFill>
                <a:latin typeface="Quattrocento"/>
                <a:ea typeface="Quattrocento"/>
                <a:cs typeface="Quattrocento"/>
                <a:sym typeface="Quattrocento"/>
              </a:defRPr>
            </a:lvl1pPr>
            <a:lvl2pPr marR="0" lvl="1"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9pPr>
          </a:lstStyle>
          <a:p>
            <a:r>
              <a:rPr lang="en-GB" sz="2400" dirty="0"/>
              <a:t>FORECASTING WHEAT PRICES WITH </a:t>
            </a:r>
            <a:br>
              <a:rPr lang="en-GB" sz="2400" dirty="0"/>
            </a:br>
            <a:r>
              <a:rPr lang="en-GB" sz="2400" dirty="0"/>
              <a:t>ARIMA MODELS</a:t>
            </a:r>
          </a:p>
        </p:txBody>
      </p:sp>
      <p:cxnSp>
        <p:nvCxnSpPr>
          <p:cNvPr id="17" name="Google Shape;337;p37">
            <a:extLst>
              <a:ext uri="{FF2B5EF4-FFF2-40B4-BE49-F238E27FC236}">
                <a16:creationId xmlns:a16="http://schemas.microsoft.com/office/drawing/2014/main" id="{1F848BCA-0E3C-0349-4D18-4154B6CBDE31}"/>
              </a:ext>
            </a:extLst>
          </p:cNvPr>
          <p:cNvCxnSpPr>
            <a:cxnSpLocks/>
          </p:cNvCxnSpPr>
          <p:nvPr/>
        </p:nvCxnSpPr>
        <p:spPr>
          <a:xfrm flipH="1">
            <a:off x="0" y="1037566"/>
            <a:ext cx="2645250" cy="0"/>
          </a:xfrm>
          <a:prstGeom prst="straightConnector1">
            <a:avLst/>
          </a:prstGeom>
          <a:noFill/>
          <a:ln w="19050" cap="flat" cmpd="sng">
            <a:solidFill>
              <a:schemeClr val="accent1"/>
            </a:solidFill>
            <a:prstDash val="solid"/>
            <a:round/>
            <a:headEnd type="none" w="med" len="med"/>
            <a:tailEnd type="none" w="med" len="med"/>
          </a:ln>
        </p:spPr>
      </p:cxnSp>
      <p:pic>
        <p:nvPicPr>
          <p:cNvPr id="22" name="Picture 2" descr="46,900+ Wheat Icon Stock Illustrations, Royalty-Free Vector Graphics &amp; Clip  Art - iStock | Wheat icon vector, No wheat icon, Wheat icon line">
            <a:extLst>
              <a:ext uri="{FF2B5EF4-FFF2-40B4-BE49-F238E27FC236}">
                <a16:creationId xmlns:a16="http://schemas.microsoft.com/office/drawing/2014/main" id="{4968F02D-1790-FF99-139C-3718089C90D9}"/>
              </a:ext>
            </a:extLst>
          </p:cNvPr>
          <p:cNvPicPr>
            <a:picLocks noChangeAspect="1" noChangeArrowheads="1"/>
          </p:cNvPicPr>
          <p:nvPr/>
        </p:nvPicPr>
        <p:blipFill>
          <a:blip r:embed="rId3">
            <a:clrChange>
              <a:clrFrom>
                <a:srgbClr val="FFFFFF">
                  <a:alpha val="0"/>
                </a:srgbClr>
              </a:clrFrom>
              <a:clrTo>
                <a:srgbClr val="FFFFFF">
                  <a:alpha val="0"/>
                </a:srgbClr>
              </a:clrTo>
            </a:clrChange>
            <a:alphaModFix amt="70000"/>
            <a:extLst>
              <a:ext uri="{BEBA8EAE-BF5A-486C-A8C5-ECC9F3942E4B}">
                <a14:imgProps xmlns:a14="http://schemas.microsoft.com/office/drawing/2010/main">
                  <a14:imgLayer r:embed="rId4">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25000"/>
                    </a14:imgEffect>
                    <a14:imgEffect>
                      <a14:colorTemperature colorTemp="115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2180369" y="544606"/>
            <a:ext cx="985920" cy="9859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3D389AE-41AD-E660-89E4-1D9C1FE7577F}"/>
              </a:ext>
            </a:extLst>
          </p:cNvPr>
          <p:cNvPicPr>
            <a:picLocks noChangeAspect="1"/>
          </p:cNvPicPr>
          <p:nvPr/>
        </p:nvPicPr>
        <p:blipFill>
          <a:blip r:embed="rId5"/>
          <a:stretch>
            <a:fillRect/>
          </a:stretch>
        </p:blipFill>
        <p:spPr>
          <a:xfrm>
            <a:off x="130286" y="1380399"/>
            <a:ext cx="6145007" cy="3487804"/>
          </a:xfrm>
          <a:prstGeom prst="rect">
            <a:avLst/>
          </a:prstGeom>
        </p:spPr>
      </p:pic>
      <p:sp>
        <p:nvSpPr>
          <p:cNvPr id="4" name="Google Shape;334;p37">
            <a:extLst>
              <a:ext uri="{FF2B5EF4-FFF2-40B4-BE49-F238E27FC236}">
                <a16:creationId xmlns:a16="http://schemas.microsoft.com/office/drawing/2014/main" id="{598526CD-7D0A-D135-4C18-AE14E03160C5}"/>
              </a:ext>
            </a:extLst>
          </p:cNvPr>
          <p:cNvSpPr/>
          <p:nvPr/>
        </p:nvSpPr>
        <p:spPr>
          <a:xfrm>
            <a:off x="6600697" y="64172"/>
            <a:ext cx="2458195" cy="214676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E6302E8-CA31-B386-B00E-CC31AC2D7786}"/>
              </a:ext>
            </a:extLst>
          </p:cNvPr>
          <p:cNvPicPr>
            <a:picLocks noChangeAspect="1"/>
          </p:cNvPicPr>
          <p:nvPr/>
        </p:nvPicPr>
        <p:blipFill rotWithShape="1">
          <a:blip r:embed="rId6"/>
          <a:srcRect r="50000"/>
          <a:stretch/>
        </p:blipFill>
        <p:spPr>
          <a:xfrm>
            <a:off x="6642169" y="154296"/>
            <a:ext cx="2375251" cy="1966520"/>
          </a:xfrm>
          <a:prstGeom prst="rect">
            <a:avLst/>
          </a:prstGeom>
        </p:spPr>
      </p:pic>
    </p:spTree>
    <p:extLst>
      <p:ext uri="{BB962C8B-B14F-4D97-AF65-F5344CB8AC3E}">
        <p14:creationId xmlns:p14="http://schemas.microsoft.com/office/powerpoint/2010/main" val="83100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9" name="Google Shape;339;p37"/>
          <p:cNvSpPr txBox="1">
            <a:spLocks noGrp="1"/>
          </p:cNvSpPr>
          <p:nvPr>
            <p:ph type="body" idx="1"/>
          </p:nvPr>
        </p:nvSpPr>
        <p:spPr>
          <a:xfrm>
            <a:off x="187056" y="1795461"/>
            <a:ext cx="4085100" cy="19236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GB" b="0" i="0" dirty="0">
              <a:solidFill>
                <a:schemeClr val="bg1"/>
              </a:solidFill>
              <a:effectLst/>
              <a:latin typeface="Söhne"/>
            </a:endParaRPr>
          </a:p>
          <a:p>
            <a:pPr marL="0" lvl="0" indent="0" algn="l" rtl="0">
              <a:spcBef>
                <a:spcPts val="0"/>
              </a:spcBef>
              <a:spcAft>
                <a:spcPts val="0"/>
              </a:spcAft>
              <a:buNone/>
            </a:pPr>
            <a:endParaRPr dirty="0"/>
          </a:p>
        </p:txBody>
      </p:sp>
      <p:sp>
        <p:nvSpPr>
          <p:cNvPr id="21" name="Google Shape;334;p37">
            <a:extLst>
              <a:ext uri="{FF2B5EF4-FFF2-40B4-BE49-F238E27FC236}">
                <a16:creationId xmlns:a16="http://schemas.microsoft.com/office/drawing/2014/main" id="{89BB92B4-4DCF-F769-D8F6-6F73674794C0}"/>
              </a:ext>
            </a:extLst>
          </p:cNvPr>
          <p:cNvSpPr/>
          <p:nvPr/>
        </p:nvSpPr>
        <p:spPr>
          <a:xfrm>
            <a:off x="0" y="1297914"/>
            <a:ext cx="6400299" cy="370438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a:extLst>
              <a:ext uri="{FF2B5EF4-FFF2-40B4-BE49-F238E27FC236}">
                <a16:creationId xmlns:a16="http://schemas.microsoft.com/office/drawing/2014/main" id="{B272CD61-81CE-50D8-0683-32EE5D08FD9F}"/>
              </a:ext>
            </a:extLst>
          </p:cNvPr>
          <p:cNvSpPr txBox="1"/>
          <p:nvPr/>
        </p:nvSpPr>
        <p:spPr>
          <a:xfrm>
            <a:off x="6684720" y="2848536"/>
            <a:ext cx="2517470" cy="954107"/>
          </a:xfrm>
          <a:prstGeom prst="rect">
            <a:avLst/>
          </a:prstGeom>
          <a:noFill/>
        </p:spPr>
        <p:txBody>
          <a:bodyPr wrap="square" rtlCol="0">
            <a:spAutoFit/>
          </a:bodyPr>
          <a:lstStyle/>
          <a:p>
            <a:pPr algn="l"/>
            <a:r>
              <a:rPr lang="en-GB" b="1" i="0" dirty="0">
                <a:solidFill>
                  <a:schemeClr val="bg1"/>
                </a:solidFill>
                <a:effectLst/>
                <a:latin typeface="Quattrocento" panose="02020502030000000404" pitchFamily="18" charset="0"/>
              </a:rPr>
              <a:t>ARIMA(1,0,1) Model Metrics:</a:t>
            </a:r>
          </a:p>
          <a:p>
            <a:pPr marL="285750" indent="-285750" algn="l">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RMSE: </a:t>
            </a:r>
            <a:r>
              <a:rPr lang="en-US" dirty="0">
                <a:solidFill>
                  <a:schemeClr val="bg1"/>
                </a:solidFill>
              </a:rPr>
              <a:t>43.381</a:t>
            </a:r>
            <a:r>
              <a:rPr lang="en-GB" i="0" dirty="0">
                <a:solidFill>
                  <a:schemeClr val="bg1"/>
                </a:solidFill>
                <a:effectLst/>
                <a:latin typeface="Quattrocento" panose="02020502030000000404" pitchFamily="18" charset="0"/>
              </a:rPr>
              <a:t> </a:t>
            </a:r>
          </a:p>
          <a:p>
            <a:pPr marL="285750" indent="-285750">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MAPE:</a:t>
            </a:r>
            <a:r>
              <a:rPr lang="en-GB" dirty="0">
                <a:solidFill>
                  <a:schemeClr val="accent1"/>
                </a:solidFill>
                <a:latin typeface="Quattrocento" panose="02020502030000000404" pitchFamily="18" charset="0"/>
              </a:rPr>
              <a:t> </a:t>
            </a:r>
            <a:r>
              <a:rPr lang="en-GB" i="0" dirty="0">
                <a:solidFill>
                  <a:schemeClr val="bg1"/>
                </a:solidFill>
                <a:effectLst/>
                <a:latin typeface="Quattrocento" panose="02020502030000000404" pitchFamily="18" charset="0"/>
              </a:rPr>
              <a:t>18.268%	</a:t>
            </a:r>
          </a:p>
          <a:p>
            <a:pPr marL="285750" indent="-285750">
              <a:buClr>
                <a:schemeClr val="bg1"/>
              </a:buClr>
              <a:buFont typeface="Arial" panose="020B0604020202020204" pitchFamily="34" charset="0"/>
              <a:buChar char="•"/>
            </a:pPr>
            <a:r>
              <a:rPr lang="en-GB" dirty="0">
                <a:solidFill>
                  <a:schemeClr val="accent1"/>
                </a:solidFill>
                <a:latin typeface="Quattrocento" panose="02020502030000000404" pitchFamily="18" charset="0"/>
              </a:rPr>
              <a:t>AIC: </a:t>
            </a:r>
            <a:r>
              <a:rPr lang="en-US" dirty="0">
                <a:solidFill>
                  <a:schemeClr val="bg1"/>
                </a:solidFill>
              </a:rPr>
              <a:t>216.862</a:t>
            </a:r>
            <a:r>
              <a:rPr lang="en-GB" dirty="0">
                <a:solidFill>
                  <a:schemeClr val="bg1"/>
                </a:solidFill>
                <a:latin typeface="Quattrocento" panose="02020502030000000404" pitchFamily="18" charset="0"/>
              </a:rPr>
              <a:t> </a:t>
            </a:r>
          </a:p>
        </p:txBody>
      </p:sp>
      <p:pic>
        <p:nvPicPr>
          <p:cNvPr id="13" name="Picture 12">
            <a:extLst>
              <a:ext uri="{FF2B5EF4-FFF2-40B4-BE49-F238E27FC236}">
                <a16:creationId xmlns:a16="http://schemas.microsoft.com/office/drawing/2014/main" id="{709ED1D9-7AF5-B39A-9144-8374F6D7FCF2}"/>
              </a:ext>
            </a:extLst>
          </p:cNvPr>
          <p:cNvPicPr>
            <a:picLocks noChangeAspect="1"/>
          </p:cNvPicPr>
          <p:nvPr/>
        </p:nvPicPr>
        <p:blipFill>
          <a:blip r:embed="rId3"/>
          <a:stretch>
            <a:fillRect/>
          </a:stretch>
        </p:blipFill>
        <p:spPr>
          <a:xfrm>
            <a:off x="130287" y="1455085"/>
            <a:ext cx="6115993" cy="3413118"/>
          </a:xfrm>
          <a:prstGeom prst="rect">
            <a:avLst/>
          </a:prstGeom>
        </p:spPr>
      </p:pic>
      <p:sp>
        <p:nvSpPr>
          <p:cNvPr id="16" name="Google Shape;335;p37">
            <a:extLst>
              <a:ext uri="{FF2B5EF4-FFF2-40B4-BE49-F238E27FC236}">
                <a16:creationId xmlns:a16="http://schemas.microsoft.com/office/drawing/2014/main" id="{A24AC707-123C-4E77-DBDB-A21C5401CC64}"/>
              </a:ext>
            </a:extLst>
          </p:cNvPr>
          <p:cNvSpPr txBox="1">
            <a:spLocks/>
          </p:cNvSpPr>
          <p:nvPr/>
        </p:nvSpPr>
        <p:spPr>
          <a:xfrm>
            <a:off x="173736" y="275297"/>
            <a:ext cx="5188678" cy="60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500"/>
              <a:buFont typeface="Quattrocento"/>
              <a:buNone/>
              <a:defRPr sz="3500" b="0" i="0" u="none" strike="noStrike" cap="none">
                <a:solidFill>
                  <a:schemeClr val="accent3"/>
                </a:solidFill>
                <a:latin typeface="Quattrocento"/>
                <a:ea typeface="Quattrocento"/>
                <a:cs typeface="Quattrocento"/>
                <a:sym typeface="Quattrocento"/>
              </a:defRPr>
            </a:lvl1pPr>
            <a:lvl2pPr marR="0" lvl="1"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9pPr>
          </a:lstStyle>
          <a:p>
            <a:r>
              <a:rPr lang="en-GB" sz="2000" dirty="0"/>
              <a:t>FORECASTING WHEAT PRICES WITH </a:t>
            </a:r>
            <a:br>
              <a:rPr lang="en-GB" sz="2000" dirty="0"/>
            </a:br>
            <a:r>
              <a:rPr lang="en-GB" sz="2000" dirty="0"/>
              <a:t>ARIMA MODELS</a:t>
            </a:r>
          </a:p>
        </p:txBody>
      </p:sp>
      <p:cxnSp>
        <p:nvCxnSpPr>
          <p:cNvPr id="17" name="Google Shape;337;p37">
            <a:extLst>
              <a:ext uri="{FF2B5EF4-FFF2-40B4-BE49-F238E27FC236}">
                <a16:creationId xmlns:a16="http://schemas.microsoft.com/office/drawing/2014/main" id="{1F848BCA-0E3C-0349-4D18-4154B6CBDE31}"/>
              </a:ext>
            </a:extLst>
          </p:cNvPr>
          <p:cNvCxnSpPr>
            <a:cxnSpLocks/>
          </p:cNvCxnSpPr>
          <p:nvPr/>
        </p:nvCxnSpPr>
        <p:spPr>
          <a:xfrm flipH="1">
            <a:off x="0" y="1037566"/>
            <a:ext cx="2645250" cy="0"/>
          </a:xfrm>
          <a:prstGeom prst="straightConnector1">
            <a:avLst/>
          </a:prstGeom>
          <a:noFill/>
          <a:ln w="19050" cap="flat" cmpd="sng">
            <a:solidFill>
              <a:schemeClr val="accent1"/>
            </a:solidFill>
            <a:prstDash val="solid"/>
            <a:round/>
            <a:headEnd type="none" w="med" len="med"/>
            <a:tailEnd type="none" w="med" len="med"/>
          </a:ln>
        </p:spPr>
      </p:cxnSp>
      <p:sp>
        <p:nvSpPr>
          <p:cNvPr id="20" name="Google Shape;334;p37">
            <a:extLst>
              <a:ext uri="{FF2B5EF4-FFF2-40B4-BE49-F238E27FC236}">
                <a16:creationId xmlns:a16="http://schemas.microsoft.com/office/drawing/2014/main" id="{4368E48B-7728-BB0F-D30C-FB6060B1D37E}"/>
              </a:ext>
            </a:extLst>
          </p:cNvPr>
          <p:cNvSpPr/>
          <p:nvPr/>
        </p:nvSpPr>
        <p:spPr>
          <a:xfrm>
            <a:off x="6587354" y="148196"/>
            <a:ext cx="2458195" cy="214676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a:extLst>
              <a:ext uri="{FF2B5EF4-FFF2-40B4-BE49-F238E27FC236}">
                <a16:creationId xmlns:a16="http://schemas.microsoft.com/office/drawing/2014/main" id="{D99BD69D-DDE3-1CC1-603E-EEBC0ABFD8B2}"/>
              </a:ext>
            </a:extLst>
          </p:cNvPr>
          <p:cNvPicPr>
            <a:picLocks noChangeAspect="1"/>
          </p:cNvPicPr>
          <p:nvPr/>
        </p:nvPicPr>
        <p:blipFill>
          <a:blip r:embed="rId4"/>
          <a:stretch>
            <a:fillRect/>
          </a:stretch>
        </p:blipFill>
        <p:spPr>
          <a:xfrm>
            <a:off x="6684720" y="288339"/>
            <a:ext cx="2272224" cy="1867914"/>
          </a:xfrm>
          <a:prstGeom prst="rect">
            <a:avLst/>
          </a:prstGeom>
        </p:spPr>
      </p:pic>
      <p:pic>
        <p:nvPicPr>
          <p:cNvPr id="22" name="Picture 2" descr="46,900+ Wheat Icon Stock Illustrations, Royalty-Free Vector Graphics &amp; Clip  Art - iStock | Wheat icon vector, No wheat icon, Wheat icon line">
            <a:extLst>
              <a:ext uri="{FF2B5EF4-FFF2-40B4-BE49-F238E27FC236}">
                <a16:creationId xmlns:a16="http://schemas.microsoft.com/office/drawing/2014/main" id="{4968F02D-1790-FF99-139C-3718089C90D9}"/>
              </a:ext>
            </a:extLst>
          </p:cNvPr>
          <p:cNvPicPr>
            <a:picLocks noChangeAspect="1" noChangeArrowheads="1"/>
          </p:cNvPicPr>
          <p:nvPr/>
        </p:nvPicPr>
        <p:blipFill>
          <a:blip r:embed="rId5">
            <a:clrChange>
              <a:clrFrom>
                <a:srgbClr val="FFFFFF">
                  <a:alpha val="0"/>
                </a:srgbClr>
              </a:clrFrom>
              <a:clrTo>
                <a:srgbClr val="FFFFFF">
                  <a:alpha val="0"/>
                </a:srgbClr>
              </a:clrTo>
            </a:clrChange>
            <a:alphaModFix amt="70000"/>
            <a:extLst>
              <a:ext uri="{BEBA8EAE-BF5A-486C-A8C5-ECC9F3942E4B}">
                <a14:imgProps xmlns:a14="http://schemas.microsoft.com/office/drawing/2010/main">
                  <a14:imgLayer r:embed="rId6">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25000"/>
                    </a14:imgEffect>
                    <a14:imgEffect>
                      <a14:colorTemperature colorTemp="115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2180369" y="544606"/>
            <a:ext cx="985920" cy="9859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74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cxnSp>
        <p:nvCxnSpPr>
          <p:cNvPr id="337" name="Google Shape;337;p37"/>
          <p:cNvCxnSpPr>
            <a:cxnSpLocks/>
          </p:cNvCxnSpPr>
          <p:nvPr/>
        </p:nvCxnSpPr>
        <p:spPr>
          <a:xfrm flipH="1" flipV="1">
            <a:off x="3248493" y="1273399"/>
            <a:ext cx="5895506" cy="3021"/>
          </a:xfrm>
          <a:prstGeom prst="straightConnector1">
            <a:avLst/>
          </a:prstGeom>
          <a:noFill/>
          <a:ln w="19050" cap="flat" cmpd="sng">
            <a:solidFill>
              <a:schemeClr val="accent1"/>
            </a:solidFill>
            <a:prstDash val="solid"/>
            <a:round/>
            <a:headEnd type="none" w="med" len="med"/>
            <a:tailEnd type="none" w="med" len="med"/>
          </a:ln>
        </p:spPr>
      </p:cxnSp>
      <p:sp>
        <p:nvSpPr>
          <p:cNvPr id="334" name="Google Shape;334;p37"/>
          <p:cNvSpPr/>
          <p:nvPr/>
        </p:nvSpPr>
        <p:spPr>
          <a:xfrm>
            <a:off x="0" y="1598081"/>
            <a:ext cx="6870018" cy="33858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a:spLocks noGrp="1"/>
          </p:cNvSpPr>
          <p:nvPr>
            <p:ph type="title"/>
          </p:nvPr>
        </p:nvSpPr>
        <p:spPr>
          <a:xfrm>
            <a:off x="1961782" y="569787"/>
            <a:ext cx="6631326" cy="605100"/>
          </a:xfrm>
          <a:prstGeom prst="rect">
            <a:avLst/>
          </a:prstGeom>
        </p:spPr>
        <p:txBody>
          <a:bodyPr spcFirstLastPara="1" wrap="square" lIns="91425" tIns="91425" rIns="91425" bIns="91425" anchor="ctr" anchorCtr="0">
            <a:noAutofit/>
          </a:bodyPr>
          <a:lstStyle/>
          <a:p>
            <a:pPr algn="r"/>
            <a:r>
              <a:rPr lang="en-GB" sz="2000" dirty="0"/>
              <a:t>FORECASTING WHEAT PRICES </a:t>
            </a:r>
            <a:br>
              <a:rPr lang="en-GB" sz="2000" dirty="0"/>
            </a:br>
            <a:r>
              <a:rPr lang="en-GB" sz="2000" dirty="0"/>
              <a:t>WITH ARMAX MODEL </a:t>
            </a:r>
          </a:p>
        </p:txBody>
      </p:sp>
      <p:sp>
        <p:nvSpPr>
          <p:cNvPr id="339" name="Google Shape;339;p37"/>
          <p:cNvSpPr txBox="1">
            <a:spLocks noGrp="1"/>
          </p:cNvSpPr>
          <p:nvPr>
            <p:ph type="body" idx="1"/>
          </p:nvPr>
        </p:nvSpPr>
        <p:spPr>
          <a:xfrm>
            <a:off x="187056" y="1795461"/>
            <a:ext cx="4085100" cy="19236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GB" b="0" i="0" dirty="0">
              <a:solidFill>
                <a:schemeClr val="bg1"/>
              </a:solidFill>
              <a:effectLst/>
              <a:latin typeface="Söhne"/>
            </a:endParaRPr>
          </a:p>
          <a:p>
            <a:pPr marL="0" lvl="0" indent="0" algn="l" rtl="0">
              <a:spcBef>
                <a:spcPts val="0"/>
              </a:spcBef>
              <a:spcAft>
                <a:spcPts val="0"/>
              </a:spcAft>
              <a:buNone/>
            </a:pPr>
            <a:endParaRPr dirty="0"/>
          </a:p>
        </p:txBody>
      </p:sp>
      <p:sp>
        <p:nvSpPr>
          <p:cNvPr id="31" name="TextBox 30">
            <a:extLst>
              <a:ext uri="{FF2B5EF4-FFF2-40B4-BE49-F238E27FC236}">
                <a16:creationId xmlns:a16="http://schemas.microsoft.com/office/drawing/2014/main" id="{B272CD61-81CE-50D8-0683-32EE5D08FD9F}"/>
              </a:ext>
            </a:extLst>
          </p:cNvPr>
          <p:cNvSpPr txBox="1"/>
          <p:nvPr/>
        </p:nvSpPr>
        <p:spPr>
          <a:xfrm>
            <a:off x="6870024" y="3292779"/>
            <a:ext cx="2133918" cy="954107"/>
          </a:xfrm>
          <a:prstGeom prst="rect">
            <a:avLst/>
          </a:prstGeom>
          <a:noFill/>
        </p:spPr>
        <p:txBody>
          <a:bodyPr wrap="none" rtlCol="0">
            <a:spAutoFit/>
          </a:bodyPr>
          <a:lstStyle/>
          <a:p>
            <a:pPr algn="l"/>
            <a:r>
              <a:rPr lang="en-GB" b="1" i="0" dirty="0">
                <a:solidFill>
                  <a:schemeClr val="bg1"/>
                </a:solidFill>
                <a:effectLst/>
                <a:latin typeface="Quattrocento" panose="02020502030000000404" pitchFamily="18" charset="0"/>
              </a:rPr>
              <a:t>ARMAX Model Metrics:</a:t>
            </a:r>
          </a:p>
          <a:p>
            <a:pPr marL="285750" indent="-285750" algn="l">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RMSE: </a:t>
            </a:r>
            <a:r>
              <a:rPr lang="en-GB" i="0" dirty="0">
                <a:solidFill>
                  <a:schemeClr val="bg1"/>
                </a:solidFill>
                <a:effectLst/>
                <a:latin typeface="Quattrocento" panose="02020502030000000404" pitchFamily="18" charset="0"/>
              </a:rPr>
              <a:t>40.577 </a:t>
            </a:r>
          </a:p>
          <a:p>
            <a:pPr marL="285750" indent="-285750" algn="l">
              <a:buClr>
                <a:schemeClr val="bg1"/>
              </a:buClr>
              <a:buFont typeface="Arial" panose="020B0604020202020204" pitchFamily="34" charset="0"/>
              <a:buChar char="•"/>
            </a:pPr>
            <a:r>
              <a:rPr lang="en-GB" i="0" dirty="0">
                <a:solidFill>
                  <a:schemeClr val="accent1"/>
                </a:solidFill>
                <a:effectLst/>
                <a:latin typeface="Quattrocento" panose="02020502030000000404" pitchFamily="18" charset="0"/>
              </a:rPr>
              <a:t>AIC: </a:t>
            </a:r>
            <a:r>
              <a:rPr lang="en-GB" i="0" dirty="0">
                <a:solidFill>
                  <a:schemeClr val="bg1"/>
                </a:solidFill>
                <a:effectLst/>
                <a:latin typeface="Quattrocento" panose="02020502030000000404" pitchFamily="18" charset="0"/>
              </a:rPr>
              <a:t>216.098</a:t>
            </a:r>
          </a:p>
          <a:p>
            <a:pPr marL="285750" indent="-285750" algn="l">
              <a:buClr>
                <a:schemeClr val="bg1"/>
              </a:buClr>
              <a:buFont typeface="Arial" panose="020B0604020202020204" pitchFamily="34" charset="0"/>
              <a:buChar char="•"/>
            </a:pPr>
            <a:r>
              <a:rPr lang="en-GB" dirty="0">
                <a:solidFill>
                  <a:schemeClr val="accent1"/>
                </a:solidFill>
                <a:latin typeface="Quattrocento" panose="02020502030000000404" pitchFamily="18" charset="0"/>
              </a:rPr>
              <a:t>MAPE: </a:t>
            </a:r>
            <a:r>
              <a:rPr lang="en-GB" dirty="0">
                <a:solidFill>
                  <a:schemeClr val="bg1"/>
                </a:solidFill>
                <a:latin typeface="Quattrocento" panose="02020502030000000404" pitchFamily="18" charset="0"/>
              </a:rPr>
              <a:t>16.467</a:t>
            </a:r>
            <a:endParaRPr lang="en-GB" i="0" dirty="0">
              <a:solidFill>
                <a:schemeClr val="bg1"/>
              </a:solidFill>
              <a:effectLst/>
              <a:latin typeface="Quattrocento" panose="02020502030000000404" pitchFamily="18" charset="0"/>
            </a:endParaRPr>
          </a:p>
        </p:txBody>
      </p:sp>
      <p:pic>
        <p:nvPicPr>
          <p:cNvPr id="4" name="Picture 3">
            <a:extLst>
              <a:ext uri="{FF2B5EF4-FFF2-40B4-BE49-F238E27FC236}">
                <a16:creationId xmlns:a16="http://schemas.microsoft.com/office/drawing/2014/main" id="{A2C8A3CE-AFED-7133-F6C6-96484859B9AC}"/>
              </a:ext>
            </a:extLst>
          </p:cNvPr>
          <p:cNvPicPr>
            <a:picLocks noChangeAspect="1"/>
          </p:cNvPicPr>
          <p:nvPr/>
        </p:nvPicPr>
        <p:blipFill>
          <a:blip r:embed="rId3"/>
          <a:stretch>
            <a:fillRect/>
          </a:stretch>
        </p:blipFill>
        <p:spPr>
          <a:xfrm>
            <a:off x="105051" y="1768364"/>
            <a:ext cx="6645376" cy="3105695"/>
          </a:xfrm>
          <a:prstGeom prst="rect">
            <a:avLst/>
          </a:prstGeom>
        </p:spPr>
      </p:pic>
      <p:grpSp>
        <p:nvGrpSpPr>
          <p:cNvPr id="7" name="Google Shape;313;p35">
            <a:extLst>
              <a:ext uri="{FF2B5EF4-FFF2-40B4-BE49-F238E27FC236}">
                <a16:creationId xmlns:a16="http://schemas.microsoft.com/office/drawing/2014/main" id="{DB34290E-9792-9E1E-67F6-C1C61A5D7148}"/>
              </a:ext>
            </a:extLst>
          </p:cNvPr>
          <p:cNvGrpSpPr/>
          <p:nvPr/>
        </p:nvGrpSpPr>
        <p:grpSpPr>
          <a:xfrm rot="10800000">
            <a:off x="-101" y="-78"/>
            <a:ext cx="1101784" cy="1101784"/>
            <a:chOff x="6941050" y="3555000"/>
            <a:chExt cx="1588500" cy="1588500"/>
          </a:xfrm>
        </p:grpSpPr>
        <p:sp>
          <p:nvSpPr>
            <p:cNvPr id="8" name="Google Shape;314;p35">
              <a:extLst>
                <a:ext uri="{FF2B5EF4-FFF2-40B4-BE49-F238E27FC236}">
                  <a16:creationId xmlns:a16="http://schemas.microsoft.com/office/drawing/2014/main" id="{9C4FFD77-779F-1D91-8D16-D4ABC4FFD88C}"/>
                </a:ext>
              </a:extLst>
            </p:cNvPr>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p35">
              <a:extLst>
                <a:ext uri="{FF2B5EF4-FFF2-40B4-BE49-F238E27FC236}">
                  <a16:creationId xmlns:a16="http://schemas.microsoft.com/office/drawing/2014/main" id="{61C31589-8468-7E18-0419-843C65BE32A9}"/>
                </a:ext>
              </a:extLst>
            </p:cNvPr>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13;p35">
            <a:extLst>
              <a:ext uri="{FF2B5EF4-FFF2-40B4-BE49-F238E27FC236}">
                <a16:creationId xmlns:a16="http://schemas.microsoft.com/office/drawing/2014/main" id="{5AA7D820-7E5C-283C-BADB-EE0E3B7E7F40}"/>
              </a:ext>
            </a:extLst>
          </p:cNvPr>
          <p:cNvGrpSpPr/>
          <p:nvPr/>
        </p:nvGrpSpPr>
        <p:grpSpPr>
          <a:xfrm>
            <a:off x="8042216" y="4041716"/>
            <a:ext cx="1101784" cy="1101784"/>
            <a:chOff x="6941050" y="3555000"/>
            <a:chExt cx="1588500" cy="1588500"/>
          </a:xfrm>
        </p:grpSpPr>
        <p:sp>
          <p:nvSpPr>
            <p:cNvPr id="11" name="Google Shape;314;p35">
              <a:extLst>
                <a:ext uri="{FF2B5EF4-FFF2-40B4-BE49-F238E27FC236}">
                  <a16:creationId xmlns:a16="http://schemas.microsoft.com/office/drawing/2014/main" id="{1B96628B-29A0-E2DC-E02E-DB15F1467BF3}"/>
                </a:ext>
              </a:extLst>
            </p:cNvPr>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p35">
              <a:extLst>
                <a:ext uri="{FF2B5EF4-FFF2-40B4-BE49-F238E27FC236}">
                  <a16:creationId xmlns:a16="http://schemas.microsoft.com/office/drawing/2014/main" id="{1F581597-1E7D-F150-BABF-1A12D080FF00}"/>
                </a:ext>
              </a:extLst>
            </p:cNvPr>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2" descr="46,900+ Wheat Icon Stock Illustrations, Royalty-Free Vector Graphics &amp; Clip  Art - iStock | Wheat icon vector, No wheat icon, Wheat icon line">
            <a:extLst>
              <a:ext uri="{FF2B5EF4-FFF2-40B4-BE49-F238E27FC236}">
                <a16:creationId xmlns:a16="http://schemas.microsoft.com/office/drawing/2014/main" id="{1A9E1ACD-60D5-ABB9-F07E-394FC07ED174}"/>
              </a:ext>
            </a:extLst>
          </p:cNvPr>
          <p:cNvPicPr>
            <a:picLocks noChangeAspect="1" noChangeArrowheads="1"/>
          </p:cNvPicPr>
          <p:nvPr/>
        </p:nvPicPr>
        <p:blipFill>
          <a:blip r:embed="rId4">
            <a:clrChange>
              <a:clrFrom>
                <a:srgbClr val="FFFFFF">
                  <a:alpha val="0"/>
                </a:srgbClr>
              </a:clrFrom>
              <a:clrTo>
                <a:srgbClr val="FFFFFF">
                  <a:alpha val="0"/>
                </a:srgbClr>
              </a:clrTo>
            </a:clrChange>
            <a:alphaModFix amt="70000"/>
            <a:extLst>
              <a:ext uri="{BEBA8EAE-BF5A-486C-A8C5-ECC9F3942E4B}">
                <a14:imgProps xmlns:a14="http://schemas.microsoft.com/office/drawing/2010/main">
                  <a14:imgLayer r:embed="rId5">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25000"/>
                    </a14:imgEffect>
                    <a14:imgEffect>
                      <a14:colorTemperature colorTemp="115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6360136">
            <a:off x="2858513" y="872156"/>
            <a:ext cx="779959" cy="77995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49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11" name="Google Shape;334;p37">
            <a:extLst>
              <a:ext uri="{FF2B5EF4-FFF2-40B4-BE49-F238E27FC236}">
                <a16:creationId xmlns:a16="http://schemas.microsoft.com/office/drawing/2014/main" id="{6CE94E53-7761-6ADD-DB94-A9526C775525}"/>
              </a:ext>
            </a:extLst>
          </p:cNvPr>
          <p:cNvSpPr/>
          <p:nvPr/>
        </p:nvSpPr>
        <p:spPr>
          <a:xfrm>
            <a:off x="319267" y="1420877"/>
            <a:ext cx="3877176" cy="295515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37" name="Google Shape;337;p37"/>
          <p:cNvCxnSpPr>
            <a:cxnSpLocks/>
          </p:cNvCxnSpPr>
          <p:nvPr/>
        </p:nvCxnSpPr>
        <p:spPr>
          <a:xfrm flipH="1" flipV="1">
            <a:off x="3248470" y="452953"/>
            <a:ext cx="5895506" cy="3021"/>
          </a:xfrm>
          <a:prstGeom prst="straightConnector1">
            <a:avLst/>
          </a:prstGeom>
          <a:noFill/>
          <a:ln w="19050" cap="flat" cmpd="sng">
            <a:solidFill>
              <a:schemeClr val="accent1"/>
            </a:solidFill>
            <a:prstDash val="solid"/>
            <a:round/>
            <a:headEnd type="none" w="med" len="med"/>
            <a:tailEnd type="none" w="med" len="med"/>
          </a:ln>
        </p:spPr>
      </p:cxnSp>
      <p:sp>
        <p:nvSpPr>
          <p:cNvPr id="335" name="Google Shape;335;p37"/>
          <p:cNvSpPr txBox="1">
            <a:spLocks noGrp="1"/>
          </p:cNvSpPr>
          <p:nvPr>
            <p:ph type="title"/>
          </p:nvPr>
        </p:nvSpPr>
        <p:spPr>
          <a:xfrm>
            <a:off x="167367" y="513396"/>
            <a:ext cx="7796761" cy="605100"/>
          </a:xfrm>
          <a:prstGeom prst="rect">
            <a:avLst/>
          </a:prstGeom>
        </p:spPr>
        <p:txBody>
          <a:bodyPr spcFirstLastPara="1" wrap="square" lIns="91425" tIns="91425" rIns="91425" bIns="91425" anchor="ctr" anchorCtr="0">
            <a:noAutofit/>
          </a:bodyPr>
          <a:lstStyle/>
          <a:p>
            <a:r>
              <a:rPr lang="en-GB" sz="2800" dirty="0"/>
              <a:t>GENERALIZED ADDITIVE MODEL (GAM)</a:t>
            </a:r>
          </a:p>
        </p:txBody>
      </p:sp>
      <p:sp>
        <p:nvSpPr>
          <p:cNvPr id="338" name="Google Shape;338;p37"/>
          <p:cNvSpPr/>
          <p:nvPr/>
        </p:nvSpPr>
        <p:spPr>
          <a:xfrm flipH="1">
            <a:off x="2761707" y="360418"/>
            <a:ext cx="486763" cy="245642"/>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34;p37">
            <a:extLst>
              <a:ext uri="{FF2B5EF4-FFF2-40B4-BE49-F238E27FC236}">
                <a16:creationId xmlns:a16="http://schemas.microsoft.com/office/drawing/2014/main" id="{5DF7A108-F65D-088D-C5C9-B58C1EA2776C}"/>
              </a:ext>
            </a:extLst>
          </p:cNvPr>
          <p:cNvSpPr/>
          <p:nvPr/>
        </p:nvSpPr>
        <p:spPr>
          <a:xfrm>
            <a:off x="4572000" y="2319626"/>
            <a:ext cx="3773994" cy="26148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 name="Google Shape;337;p37">
            <a:extLst>
              <a:ext uri="{FF2B5EF4-FFF2-40B4-BE49-F238E27FC236}">
                <a16:creationId xmlns:a16="http://schemas.microsoft.com/office/drawing/2014/main" id="{B760CF73-4B4D-A5EA-DD0B-B832F8581BF2}"/>
              </a:ext>
            </a:extLst>
          </p:cNvPr>
          <p:cNvCxnSpPr>
            <a:cxnSpLocks/>
          </p:cNvCxnSpPr>
          <p:nvPr/>
        </p:nvCxnSpPr>
        <p:spPr>
          <a:xfrm flipH="1">
            <a:off x="167368" y="1118496"/>
            <a:ext cx="380050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338;p37">
            <a:extLst>
              <a:ext uri="{FF2B5EF4-FFF2-40B4-BE49-F238E27FC236}">
                <a16:creationId xmlns:a16="http://schemas.microsoft.com/office/drawing/2014/main" id="{C2D19EB7-14A1-0A71-8BDA-AF02B4E8379D}"/>
              </a:ext>
            </a:extLst>
          </p:cNvPr>
          <p:cNvSpPr/>
          <p:nvPr/>
        </p:nvSpPr>
        <p:spPr>
          <a:xfrm rot="10800000" flipH="1">
            <a:off x="3967875" y="998334"/>
            <a:ext cx="486763" cy="184729"/>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EAB77177-A8A3-B1FE-D8A8-5D2CF6E8D0A0}"/>
              </a:ext>
            </a:extLst>
          </p:cNvPr>
          <p:cNvSpPr txBox="1"/>
          <p:nvPr/>
        </p:nvSpPr>
        <p:spPr>
          <a:xfrm>
            <a:off x="4888285" y="1472091"/>
            <a:ext cx="2028785" cy="738664"/>
          </a:xfrm>
          <a:prstGeom prst="rect">
            <a:avLst/>
          </a:prstGeom>
          <a:noFill/>
        </p:spPr>
        <p:txBody>
          <a:bodyPr wrap="square" rtlCol="0">
            <a:spAutoFit/>
          </a:bodyPr>
          <a:lstStyle/>
          <a:p>
            <a:r>
              <a:rPr lang="en-US" dirty="0">
                <a:solidFill>
                  <a:schemeClr val="accent1"/>
                </a:solidFill>
                <a:latin typeface="Quattrocento" panose="02020502030000000404" pitchFamily="18" charset="0"/>
              </a:rPr>
              <a:t>RMSE:</a:t>
            </a:r>
            <a:r>
              <a:rPr lang="en-US" dirty="0">
                <a:solidFill>
                  <a:schemeClr val="bg1"/>
                </a:solidFill>
                <a:latin typeface="Quattrocento" panose="02020502030000000404" pitchFamily="18" charset="0"/>
              </a:rPr>
              <a:t>19.24</a:t>
            </a:r>
          </a:p>
          <a:p>
            <a:r>
              <a:rPr lang="en-US" dirty="0">
                <a:solidFill>
                  <a:schemeClr val="accent1"/>
                </a:solidFill>
                <a:latin typeface="Quattrocento" panose="02020502030000000404" pitchFamily="18" charset="0"/>
              </a:rPr>
              <a:t>AIC: </a:t>
            </a:r>
            <a:r>
              <a:rPr lang="en-US" dirty="0">
                <a:solidFill>
                  <a:schemeClr val="bg1"/>
                </a:solidFill>
                <a:latin typeface="Quattrocento" panose="02020502030000000404" pitchFamily="18" charset="0"/>
              </a:rPr>
              <a:t>195.25</a:t>
            </a:r>
          </a:p>
          <a:p>
            <a:r>
              <a:rPr lang="en-US" dirty="0">
                <a:solidFill>
                  <a:schemeClr val="accent1"/>
                </a:solidFill>
                <a:latin typeface="Quattrocento" panose="02020502030000000404" pitchFamily="18" charset="0"/>
              </a:rPr>
              <a:t>MAPE : </a:t>
            </a:r>
            <a:r>
              <a:rPr lang="en-US" dirty="0">
                <a:solidFill>
                  <a:schemeClr val="bg1"/>
                </a:solidFill>
                <a:latin typeface="Quattrocento" panose="02020502030000000404" pitchFamily="18" charset="0"/>
              </a:rPr>
              <a:t>7.045 %</a:t>
            </a:r>
          </a:p>
        </p:txBody>
      </p:sp>
      <p:pic>
        <p:nvPicPr>
          <p:cNvPr id="7" name="Picture 6" descr="A graph with black dots and orange lines&#10;&#10;Description automatically generated">
            <a:extLst>
              <a:ext uri="{FF2B5EF4-FFF2-40B4-BE49-F238E27FC236}">
                <a16:creationId xmlns:a16="http://schemas.microsoft.com/office/drawing/2014/main" id="{E7F17B1C-332A-1257-730B-FE913E8D7092}"/>
              </a:ext>
            </a:extLst>
          </p:cNvPr>
          <p:cNvPicPr>
            <a:picLocks noChangeAspect="1"/>
          </p:cNvPicPr>
          <p:nvPr/>
        </p:nvPicPr>
        <p:blipFill>
          <a:blip r:embed="rId3"/>
          <a:stretch>
            <a:fillRect/>
          </a:stretch>
        </p:blipFill>
        <p:spPr>
          <a:xfrm>
            <a:off x="4655643" y="2428496"/>
            <a:ext cx="3606707" cy="2397126"/>
          </a:xfrm>
          <a:prstGeom prst="rect">
            <a:avLst/>
          </a:prstGeom>
        </p:spPr>
      </p:pic>
      <p:sp>
        <p:nvSpPr>
          <p:cNvPr id="4" name="TextBox 3">
            <a:extLst>
              <a:ext uri="{FF2B5EF4-FFF2-40B4-BE49-F238E27FC236}">
                <a16:creationId xmlns:a16="http://schemas.microsoft.com/office/drawing/2014/main" id="{84FF7126-5D5F-ECC5-AFA6-BC3CB23E9A11}"/>
              </a:ext>
            </a:extLst>
          </p:cNvPr>
          <p:cNvSpPr txBox="1"/>
          <p:nvPr/>
        </p:nvSpPr>
        <p:spPr>
          <a:xfrm>
            <a:off x="4888285" y="1214673"/>
            <a:ext cx="1460656" cy="338554"/>
          </a:xfrm>
          <a:prstGeom prst="rect">
            <a:avLst/>
          </a:prstGeom>
          <a:noFill/>
        </p:spPr>
        <p:txBody>
          <a:bodyPr wrap="none" rtlCol="0">
            <a:spAutoFit/>
          </a:bodyPr>
          <a:lstStyle/>
          <a:p>
            <a:r>
              <a:rPr lang="en-IT" sz="1600" dirty="0">
                <a:solidFill>
                  <a:schemeClr val="bg1"/>
                </a:solidFill>
                <a:latin typeface="Quattrocento" panose="02020502030000000404" pitchFamily="18" charset="0"/>
              </a:rPr>
              <a:t>E</a:t>
            </a:r>
            <a:r>
              <a:rPr lang="en-US" sz="1600" dirty="0" err="1">
                <a:solidFill>
                  <a:schemeClr val="bg1"/>
                </a:solidFill>
                <a:latin typeface="Quattrocento" panose="02020502030000000404" pitchFamily="18" charset="0"/>
              </a:rPr>
              <a:t>rror</a:t>
            </a:r>
            <a:r>
              <a:rPr lang="en-US" sz="1600" dirty="0">
                <a:solidFill>
                  <a:schemeClr val="bg1"/>
                </a:solidFill>
                <a:latin typeface="Quattrocento" panose="02020502030000000404" pitchFamily="18" charset="0"/>
              </a:rPr>
              <a:t> Metrics:</a:t>
            </a:r>
            <a:endParaRPr lang="en-IT" sz="1600" dirty="0">
              <a:solidFill>
                <a:schemeClr val="bg1"/>
              </a:solidFill>
              <a:latin typeface="Quattrocento" panose="02020502030000000404" pitchFamily="18" charset="0"/>
            </a:endParaRPr>
          </a:p>
        </p:txBody>
      </p:sp>
      <p:pic>
        <p:nvPicPr>
          <p:cNvPr id="14" name="Picture 13" descr="A screenshot of a computer code&#10;&#10;Description automatically generated">
            <a:extLst>
              <a:ext uri="{FF2B5EF4-FFF2-40B4-BE49-F238E27FC236}">
                <a16:creationId xmlns:a16="http://schemas.microsoft.com/office/drawing/2014/main" id="{84B565A5-68CD-92FA-8F17-0996634C2790}"/>
              </a:ext>
            </a:extLst>
          </p:cNvPr>
          <p:cNvPicPr>
            <a:picLocks noChangeAspect="1"/>
          </p:cNvPicPr>
          <p:nvPr/>
        </p:nvPicPr>
        <p:blipFill>
          <a:blip r:embed="rId4"/>
          <a:stretch>
            <a:fillRect/>
          </a:stretch>
        </p:blipFill>
        <p:spPr>
          <a:xfrm>
            <a:off x="428454" y="1542934"/>
            <a:ext cx="3654830" cy="27072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607200" y="2179982"/>
            <a:ext cx="6029700" cy="6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85" name="Google Shape;285;p33"/>
          <p:cNvSpPr txBox="1">
            <a:spLocks noGrp="1"/>
          </p:cNvSpPr>
          <p:nvPr>
            <p:ph type="body" idx="1"/>
          </p:nvPr>
        </p:nvSpPr>
        <p:spPr>
          <a:xfrm>
            <a:off x="852070" y="3403348"/>
            <a:ext cx="3964800" cy="1604904"/>
          </a:xfrm>
          <a:prstGeom prst="rect">
            <a:avLst/>
          </a:prstGeom>
        </p:spPr>
        <p:txBody>
          <a:bodyPr spcFirstLastPara="1" wrap="square" lIns="91425" tIns="91425" rIns="91425" bIns="91425" anchor="t" anchorCtr="0">
            <a:noAutofit/>
          </a:bodyPr>
          <a:lstStyle/>
          <a:p>
            <a:pPr marL="285750" indent="-285750">
              <a:buSzPct val="229000"/>
              <a:buBlip>
                <a:blip r:embed="rId3"/>
              </a:buBlip>
            </a:pPr>
            <a:endParaRPr lang="en-GB" sz="1600" b="0" i="0" dirty="0">
              <a:solidFill>
                <a:schemeClr val="bg1"/>
              </a:solidFill>
              <a:effectLst/>
              <a:latin typeface="Söhne"/>
            </a:endParaRPr>
          </a:p>
          <a:p>
            <a:pPr marL="0" indent="0">
              <a:buSzPct val="229000"/>
              <a:buNone/>
            </a:pPr>
            <a:r>
              <a:rPr lang="en-GB" sz="1600" b="0" i="0" dirty="0">
                <a:solidFill>
                  <a:schemeClr val="bg1"/>
                </a:solidFill>
                <a:effectLst/>
                <a:latin typeface="Söhne"/>
              </a:rPr>
              <a:t>A vital food source for all living beings</a:t>
            </a:r>
            <a:br>
              <a:rPr lang="en-GB" sz="1600" b="0" i="0" dirty="0">
                <a:solidFill>
                  <a:schemeClr val="bg1"/>
                </a:solidFill>
                <a:effectLst/>
                <a:latin typeface="Söhne"/>
              </a:rPr>
            </a:br>
            <a:r>
              <a:rPr lang="en-GB" sz="1600" dirty="0">
                <a:solidFill>
                  <a:schemeClr val="bg1"/>
                </a:solidFill>
                <a:latin typeface="Söhne"/>
              </a:rPr>
              <a:t>aka </a:t>
            </a:r>
            <a:r>
              <a:rPr lang="en-GB" sz="1600" dirty="0">
                <a:solidFill>
                  <a:schemeClr val="accent1"/>
                </a:solidFill>
                <a:latin typeface="Söhne"/>
              </a:rPr>
              <a:t>“</a:t>
            </a:r>
            <a:r>
              <a:rPr lang="en-GB" sz="1600" b="0" i="0" dirty="0">
                <a:solidFill>
                  <a:schemeClr val="accent1"/>
                </a:solidFill>
                <a:effectLst/>
                <a:latin typeface="Söhne"/>
              </a:rPr>
              <a:t>edible gold”</a:t>
            </a:r>
          </a:p>
          <a:p>
            <a:pPr marL="0" indent="0">
              <a:buNone/>
            </a:pPr>
            <a:endParaRPr dirty="0">
              <a:solidFill>
                <a:schemeClr val="bg1"/>
              </a:solidFill>
            </a:endParaRPr>
          </a:p>
        </p:txBody>
      </p:sp>
      <p:cxnSp>
        <p:nvCxnSpPr>
          <p:cNvPr id="287" name="Google Shape;287;p33"/>
          <p:cNvCxnSpPr/>
          <p:nvPr/>
        </p:nvCxnSpPr>
        <p:spPr>
          <a:xfrm>
            <a:off x="0" y="2952640"/>
            <a:ext cx="5064600" cy="0"/>
          </a:xfrm>
          <a:prstGeom prst="straightConnector1">
            <a:avLst/>
          </a:prstGeom>
          <a:noFill/>
          <a:ln w="19050" cap="flat" cmpd="sng">
            <a:solidFill>
              <a:schemeClr val="accent1"/>
            </a:solidFill>
            <a:prstDash val="solid"/>
            <a:round/>
            <a:headEnd type="none" w="med" len="med"/>
            <a:tailEnd type="none" w="med" len="med"/>
          </a:ln>
        </p:spPr>
      </p:cxnSp>
      <p:cxnSp>
        <p:nvCxnSpPr>
          <p:cNvPr id="288" name="Google Shape;288;p33"/>
          <p:cNvCxnSpPr/>
          <p:nvPr/>
        </p:nvCxnSpPr>
        <p:spPr>
          <a:xfrm>
            <a:off x="0" y="3164411"/>
            <a:ext cx="4230000" cy="0"/>
          </a:xfrm>
          <a:prstGeom prst="straightConnector1">
            <a:avLst/>
          </a:prstGeom>
          <a:noFill/>
          <a:ln w="19050" cap="flat" cmpd="sng">
            <a:solidFill>
              <a:schemeClr val="accent1"/>
            </a:solidFill>
            <a:prstDash val="solid"/>
            <a:round/>
            <a:headEnd type="none" w="med" len="med"/>
            <a:tailEnd type="none" w="med" len="med"/>
          </a:ln>
        </p:spPr>
      </p:cxnSp>
      <p:pic>
        <p:nvPicPr>
          <p:cNvPr id="5124" name="Picture 4">
            <a:extLst>
              <a:ext uri="{FF2B5EF4-FFF2-40B4-BE49-F238E27FC236}">
                <a16:creationId xmlns:a16="http://schemas.microsoft.com/office/drawing/2014/main" id="{65D28099-03AC-BD61-5662-20086BC8D3F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414788" y="-1941"/>
            <a:ext cx="3311324" cy="514349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412;p40">
            <a:extLst>
              <a:ext uri="{FF2B5EF4-FFF2-40B4-BE49-F238E27FC236}">
                <a16:creationId xmlns:a16="http://schemas.microsoft.com/office/drawing/2014/main" id="{A8FC99F0-FECB-0480-75DC-C828E66AA5B9}"/>
              </a:ext>
            </a:extLst>
          </p:cNvPr>
          <p:cNvGrpSpPr/>
          <p:nvPr/>
        </p:nvGrpSpPr>
        <p:grpSpPr>
          <a:xfrm>
            <a:off x="699119" y="0"/>
            <a:ext cx="1415881" cy="2125713"/>
            <a:chOff x="798000" y="-187926"/>
            <a:chExt cx="1287064" cy="2468331"/>
          </a:xfrm>
        </p:grpSpPr>
        <p:sp>
          <p:nvSpPr>
            <p:cNvPr id="9" name="Google Shape;413;p40">
              <a:extLst>
                <a:ext uri="{FF2B5EF4-FFF2-40B4-BE49-F238E27FC236}">
                  <a16:creationId xmlns:a16="http://schemas.microsoft.com/office/drawing/2014/main" id="{EFEF87A3-12E3-2B03-5437-B61E99194BC9}"/>
                </a:ext>
              </a:extLst>
            </p:cNvPr>
            <p:cNvSpPr/>
            <p:nvPr/>
          </p:nvSpPr>
          <p:spPr>
            <a:xfrm>
              <a:off x="838989" y="-187926"/>
              <a:ext cx="1246075" cy="246833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14;p40">
              <a:extLst>
                <a:ext uri="{FF2B5EF4-FFF2-40B4-BE49-F238E27FC236}">
                  <a16:creationId xmlns:a16="http://schemas.microsoft.com/office/drawing/2014/main" id="{5A4FA0AA-EF47-AF62-44BF-A62C838F5651}"/>
                </a:ext>
              </a:extLst>
            </p:cNvPr>
            <p:cNvSpPr/>
            <p:nvPr/>
          </p:nvSpPr>
          <p:spPr>
            <a:xfrm flipH="1">
              <a:off x="798000" y="905175"/>
              <a:ext cx="1246075" cy="1162409"/>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 name="Title 2">
            <a:extLst>
              <a:ext uri="{FF2B5EF4-FFF2-40B4-BE49-F238E27FC236}">
                <a16:creationId xmlns:a16="http://schemas.microsoft.com/office/drawing/2014/main" id="{E7EF239A-05C4-02D4-810C-D7C101D21CD3}"/>
              </a:ext>
            </a:extLst>
          </p:cNvPr>
          <p:cNvSpPr txBox="1">
            <a:spLocks/>
          </p:cNvSpPr>
          <p:nvPr/>
        </p:nvSpPr>
        <p:spPr>
          <a:xfrm>
            <a:off x="1118230" y="800954"/>
            <a:ext cx="2427300" cy="882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T" sz="8500" dirty="0">
                <a:solidFill>
                  <a:schemeClr val="bg2">
                    <a:lumMod val="75000"/>
                  </a:schemeClr>
                </a:solidFill>
                <a:latin typeface="Quattrocento" panose="02020502030000000404" pitchFamily="18" charset="0"/>
              </a:rPr>
              <a:t>1</a:t>
            </a:r>
          </a:p>
        </p:txBody>
      </p:sp>
      <p:pic>
        <p:nvPicPr>
          <p:cNvPr id="3" name="Picture 2" descr="A black and white image of wheat&#10;&#10;Description automatically generated">
            <a:extLst>
              <a:ext uri="{FF2B5EF4-FFF2-40B4-BE49-F238E27FC236}">
                <a16:creationId xmlns:a16="http://schemas.microsoft.com/office/drawing/2014/main" id="{8AE7ECEE-383F-5BEB-9628-F8D86B267C47}"/>
              </a:ext>
            </a:extLst>
          </p:cNvPr>
          <p:cNvPicPr>
            <a:picLocks noChangeAspect="1"/>
          </p:cNvPicPr>
          <p:nvPr/>
        </p:nvPicPr>
        <p:blipFill>
          <a:blip r:embed="rId6">
            <a:duotone>
              <a:srgbClr val="FFDC7B">
                <a:shade val="45000"/>
                <a:satMod val="135000"/>
              </a:srgbClr>
              <a:prstClr val="white"/>
            </a:duotone>
            <a:extLst>
              <a:ext uri="{BEBA8EAE-BF5A-486C-A8C5-ECC9F3942E4B}">
                <a14:imgProps xmlns:a14="http://schemas.microsoft.com/office/drawing/2010/main">
                  <a14:imgLayer r:embed="rId7">
                    <a14:imgEffect>
                      <a14:backgroundRemoval t="10000" b="90000" l="10000" r="90000">
                        <a14:foregroundMark x1="49100" y1="46650" x2="49100" y2="46650"/>
                        <a14:foregroundMark x1="43000" y1="43700" x2="43000" y2="43700"/>
                        <a14:foregroundMark x1="41250" y1="48100" x2="41250" y2="48100"/>
                        <a14:foregroundMark x1="41650" y1="48800" x2="41650" y2="48800"/>
                        <a14:foregroundMark x1="42650" y1="48800" x2="42650" y2="48800"/>
                        <a14:foregroundMark x1="43400" y1="44050" x2="43400" y2="44050"/>
                        <a14:foregroundMark x1="60350" y1="24250" x2="60350" y2="24250"/>
                        <a14:foregroundMark x1="61800" y1="23150" x2="61800" y2="23150"/>
                        <a14:foregroundMark x1="62550" y1="20550" x2="62550" y2="20550"/>
                        <a14:foregroundMark x1="56200" y1="27450" x2="56200" y2="27450"/>
                        <a14:foregroundMark x1="55800" y1="26600" x2="55800" y2="26600"/>
                        <a14:foregroundMark x1="57250" y1="26000" x2="57250" y2="26000"/>
                        <a14:foregroundMark x1="66650" y1="46400" x2="66650" y2="46400"/>
                        <a14:foregroundMark x1="63400" y1="47150" x2="63400" y2="47150"/>
                        <a14:foregroundMark x1="59450" y1="49100" x2="59450" y2="49100"/>
                        <a14:foregroundMark x1="48850" y1="34550" x2="48850" y2="34550"/>
                        <a14:foregroundMark x1="48800" y1="34200" x2="48800" y2="34200"/>
                        <a14:foregroundMark x1="48850" y1="33450" x2="48850" y2="33450"/>
                        <a14:foregroundMark x1="48850" y1="34150" x2="48850" y2="34150"/>
                        <a14:foregroundMark x1="48850" y1="34050" x2="48850" y2="34050"/>
                        <a14:foregroundMark x1="48700" y1="33600" x2="48700" y2="33600"/>
                        <a14:foregroundMark x1="47600" y1="34100" x2="47600" y2="34100"/>
                        <a14:foregroundMark x1="48550" y1="35600" x2="48550" y2="35600"/>
                        <a14:foregroundMark x1="48550" y1="34350" x2="48550" y2="34350"/>
                        <a14:foregroundMark x1="47350" y1="34500" x2="47350" y2="34500"/>
                        <a14:backgroundMark x1="53350" y1="37500" x2="53350" y2="37500"/>
                        <a14:backgroundMark x1="53350" y1="37500" x2="53350" y2="37500"/>
                        <a14:backgroundMark x1="56700" y1="34150" x2="56700" y2="34150"/>
                        <a14:backgroundMark x1="60750" y1="32400" x2="60750" y2="32400"/>
                        <a14:backgroundMark x1="69200" y1="26600" x2="69200" y2="26600"/>
                        <a14:backgroundMark x1="64450" y1="28350" x2="64450" y2="28350"/>
                        <a14:backgroundMark x1="47900" y1="45050" x2="47900" y2="45050"/>
                        <a14:backgroundMark x1="47000" y1="48400" x2="47000" y2="48400"/>
                        <a14:backgroundMark x1="49400" y1="45950" x2="49400" y2="45950"/>
                        <a14:backgroundMark x1="47850" y1="46550" x2="47850" y2="46550"/>
                        <a14:backgroundMark x1="50200" y1="46400" x2="50200" y2="46400"/>
                        <a14:backgroundMark x1="47500" y1="49550" x2="47500" y2="49550"/>
                        <a14:backgroundMark x1="41800" y1="47900" x2="41800" y2="47900"/>
                        <a14:backgroundMark x1="43600" y1="42850" x2="43600" y2="42850"/>
                        <a14:backgroundMark x1="43750" y1="42850" x2="43750" y2="42850"/>
                        <a14:backgroundMark x1="44150" y1="44600" x2="44150" y2="44600"/>
                        <a14:backgroundMark x1="44350" y1="44850" x2="44350" y2="44850"/>
                        <a14:backgroundMark x1="42600" y1="48900" x2="42600" y2="48900"/>
                        <a14:backgroundMark x1="41850" y1="48900" x2="41850" y2="48900"/>
                        <a14:backgroundMark x1="42800" y1="48900" x2="42800" y2="48900"/>
                        <a14:backgroundMark x1="43050" y1="48950" x2="43050" y2="48950"/>
                        <a14:backgroundMark x1="54100" y1="38300" x2="54100" y2="38300"/>
                        <a14:backgroundMark x1="54300" y1="39350" x2="54300" y2="39350"/>
                        <a14:backgroundMark x1="52950" y1="38600" x2="52950" y2="38600"/>
                        <a14:backgroundMark x1="52350" y1="38200" x2="52350" y2="38200"/>
                        <a14:backgroundMark x1="49250" y1="33950" x2="49250" y2="33950"/>
                        <a14:backgroundMark x1="48900" y1="34000" x2="48900" y2="34000"/>
                        <a14:backgroundMark x1="49200" y1="34000" x2="49200" y2="34000"/>
                        <a14:backgroundMark x1="49250" y1="33650" x2="49250" y2="33650"/>
                        <a14:backgroundMark x1="49250" y1="34800" x2="49250" y2="34800"/>
                        <a14:backgroundMark x1="60550" y1="50350" x2="60550" y2="50350"/>
                        <a14:backgroundMark x1="64900" y1="47900" x2="64900" y2="47900"/>
                        <a14:backgroundMark x1="68850" y1="47200" x2="68850" y2="47200"/>
                        <a14:backgroundMark x1="72400" y1="46850" x2="72400" y2="46850"/>
                        <a14:backgroundMark x1="76050" y1="47450" x2="76050" y2="47450"/>
                        <a14:backgroundMark x1="79550" y1="48700" x2="79550" y2="48700"/>
                        <a14:backgroundMark x1="79500" y1="51600" x2="79500" y2="51600"/>
                        <a14:backgroundMark x1="84000" y1="51050" x2="84000" y2="51050"/>
                        <a14:backgroundMark x1="75400" y1="50500" x2="75400" y2="50500"/>
                        <a14:backgroundMark x1="71800" y1="50300" x2="71800" y2="50300"/>
                        <a14:backgroundMark x1="68600" y1="51250" x2="68600" y2="51250"/>
                        <a14:backgroundMark x1="65350" y1="51700" x2="65350" y2="51700"/>
                        <a14:backgroundMark x1="63000" y1="53200" x2="63000" y2="53200"/>
                        <a14:backgroundMark x1="59700" y1="55150" x2="59700" y2="55150"/>
                        <a14:backgroundMark x1="57600" y1="51900" x2="57600" y2="51900"/>
                        <a14:backgroundMark x1="54600" y1="54700" x2="54600" y2="54700"/>
                        <a14:backgroundMark x1="55650" y1="58000" x2="55650" y2="58000"/>
                        <a14:backgroundMark x1="51600" y1="57650" x2="51600" y2="57650"/>
                        <a14:backgroundMark x1="53500" y1="59350" x2="53500" y2="59350"/>
                        <a14:backgroundMark x1="72550" y1="21150" x2="72550" y2="21150"/>
                        <a14:backgroundMark x1="72850" y1="26150" x2="72850" y2="26150"/>
                        <a14:backgroundMark x1="71100" y1="20650" x2="71100" y2="20650"/>
                        <a14:backgroundMark x1="66150" y1="22100" x2="66150" y2="22100"/>
                        <a14:backgroundMark x1="62200" y1="23350" x2="62200" y2="23350"/>
                        <a14:backgroundMark x1="61500" y1="24100" x2="61500" y2="24100"/>
                        <a14:backgroundMark x1="66750" y1="21550" x2="66750" y2="21550"/>
                        <a14:backgroundMark x1="66150" y1="23050" x2="66150" y2="23050"/>
                        <a14:backgroundMark x1="68800" y1="27800" x2="68800" y2="27800"/>
                        <a14:backgroundMark x1="65100" y1="29650" x2="65100" y2="29650"/>
                        <a14:backgroundMark x1="61050" y1="32100" x2="61050" y2="32100"/>
                        <a14:backgroundMark x1="57450" y1="26350" x2="57450" y2="26350"/>
                        <a14:backgroundMark x1="57250" y1="26650" x2="57250" y2="26650"/>
                        <a14:backgroundMark x1="57150" y1="27050" x2="57150" y2="27050"/>
                        <a14:backgroundMark x1="56850" y1="27900" x2="56850" y2="27900"/>
                        <a14:backgroundMark x1="57950" y1="25950" x2="57950" y2="25950"/>
                        <a14:backgroundMark x1="57000" y1="34950" x2="57000" y2="34950"/>
                        <a14:backgroundMark x1="53100" y1="29850" x2="53100" y2="29850"/>
                        <a14:backgroundMark x1="63850" y1="47450" x2="63850" y2="47450"/>
                        <a14:backgroundMark x1="59900" y1="49450" x2="59900" y2="49450"/>
                        <a14:backgroundMark x1="67700" y1="46650" x2="67700" y2="46650"/>
                        <a14:backgroundMark x1="43300" y1="43000" x2="43300" y2="43000"/>
                        <a14:backgroundMark x1="43700" y1="44650" x2="43700" y2="44650"/>
                        <a14:backgroundMark x1="61800" y1="23700" x2="61800" y2="23700"/>
                        <a14:backgroundMark x1="60950" y1="25600" x2="60950" y2="25600"/>
                        <a14:backgroundMark x1="75950" y1="46400" x2="75950" y2="46400"/>
                        <a14:backgroundMark x1="82450" y1="51650" x2="82450" y2="51650"/>
                        <a14:backgroundMark x1="47350" y1="34300" x2="47350" y2="34300"/>
                        <a14:backgroundMark x1="48650" y1="34500" x2="48650" y2="34500"/>
                        <a14:backgroundMark x1="49200" y1="35200" x2="49200" y2="35200"/>
                        <a14:backgroundMark x1="48950" y1="34500" x2="48950" y2="34500"/>
                        <a14:backgroundMark x1="49250" y1="34900" x2="49250" y2="34900"/>
                        <a14:backgroundMark x1="48950" y1="34650" x2="48950" y2="34650"/>
                        <a14:backgroundMark x1="49100" y1="34500" x2="49100" y2="34500"/>
                        <a14:backgroundMark x1="49100" y1="33850" x2="49100" y2="33850"/>
                        <a14:backgroundMark x1="49500" y1="34650" x2="49500" y2="34650"/>
                        <a14:backgroundMark x1="49500" y1="34650" x2="49500" y2="34650"/>
                        <a14:backgroundMark x1="47600" y1="33950" x2="47600" y2="33950"/>
                      </a14:backgroundRemoval>
                    </a14:imgEffect>
                    <a14:imgEffect>
                      <a14:sharpenSoften amount="50000"/>
                    </a14:imgEffect>
                    <a14:imgEffect>
                      <a14:brightnessContrast bright="20000" contrast="-20000"/>
                    </a14:imgEffect>
                  </a14:imgLayer>
                </a14:imgProps>
              </a:ext>
            </a:extLst>
          </a:blip>
          <a:stretch>
            <a:fillRect/>
          </a:stretch>
        </p:blipFill>
        <p:spPr>
          <a:xfrm>
            <a:off x="222819" y="3639265"/>
            <a:ext cx="633258" cy="633258"/>
          </a:xfrm>
          <a:prstGeom prst="rect">
            <a:avLst/>
          </a:prstGeom>
          <a:effectLst>
            <a:outerShdw blurRad="50800" dist="38100" dir="18900000" algn="bl" rotWithShape="0">
              <a:prstClr val="black">
                <a:alpha val="40000"/>
              </a:prstClr>
            </a:outerShdw>
          </a:effectLst>
          <a:scene3d>
            <a:camera prst="orthographicFront"/>
            <a:lightRig rig="threePt" dir="t"/>
          </a:scene3d>
          <a:sp3d>
            <a:bevelT w="114300" prst="artDeco"/>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cxnSp>
        <p:nvCxnSpPr>
          <p:cNvPr id="337" name="Google Shape;337;p37"/>
          <p:cNvCxnSpPr>
            <a:cxnSpLocks/>
          </p:cNvCxnSpPr>
          <p:nvPr/>
        </p:nvCxnSpPr>
        <p:spPr>
          <a:xfrm flipH="1" flipV="1">
            <a:off x="3248470" y="452953"/>
            <a:ext cx="5895506" cy="3021"/>
          </a:xfrm>
          <a:prstGeom prst="straightConnector1">
            <a:avLst/>
          </a:prstGeom>
          <a:noFill/>
          <a:ln w="19050" cap="flat" cmpd="sng">
            <a:solidFill>
              <a:schemeClr val="accent1"/>
            </a:solidFill>
            <a:prstDash val="solid"/>
            <a:round/>
            <a:headEnd type="none" w="med" len="med"/>
            <a:tailEnd type="none" w="med" len="med"/>
          </a:ln>
        </p:spPr>
      </p:cxnSp>
      <p:sp>
        <p:nvSpPr>
          <p:cNvPr id="335" name="Google Shape;335;p37"/>
          <p:cNvSpPr txBox="1">
            <a:spLocks noGrp="1"/>
          </p:cNvSpPr>
          <p:nvPr>
            <p:ph type="title"/>
          </p:nvPr>
        </p:nvSpPr>
        <p:spPr>
          <a:xfrm>
            <a:off x="167367" y="513396"/>
            <a:ext cx="8039229" cy="605100"/>
          </a:xfrm>
          <a:prstGeom prst="rect">
            <a:avLst/>
          </a:prstGeom>
        </p:spPr>
        <p:txBody>
          <a:bodyPr spcFirstLastPara="1" wrap="square" lIns="91425" tIns="91425" rIns="91425" bIns="91425" anchor="ctr" anchorCtr="0">
            <a:noAutofit/>
          </a:bodyPr>
          <a:lstStyle/>
          <a:p>
            <a:r>
              <a:rPr lang="en-GB" sz="2800" dirty="0"/>
              <a:t>GENERALIZED ADDITIVE MODEL (GAM)</a:t>
            </a:r>
          </a:p>
        </p:txBody>
      </p:sp>
      <p:sp>
        <p:nvSpPr>
          <p:cNvPr id="338" name="Google Shape;338;p37"/>
          <p:cNvSpPr/>
          <p:nvPr/>
        </p:nvSpPr>
        <p:spPr>
          <a:xfrm flipH="1">
            <a:off x="2761707" y="360418"/>
            <a:ext cx="486763" cy="245642"/>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7"/>
          <p:cNvSpPr txBox="1">
            <a:spLocks noGrp="1"/>
          </p:cNvSpPr>
          <p:nvPr>
            <p:ph type="body" idx="1"/>
          </p:nvPr>
        </p:nvSpPr>
        <p:spPr>
          <a:xfrm>
            <a:off x="187056" y="1795461"/>
            <a:ext cx="4085100" cy="19236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GB" b="0" i="0" dirty="0">
              <a:solidFill>
                <a:schemeClr val="bg1"/>
              </a:solidFill>
              <a:effectLst/>
              <a:latin typeface="Söhne"/>
            </a:endParaRPr>
          </a:p>
          <a:p>
            <a:pPr marL="0" lvl="0" indent="0" algn="l" rtl="0">
              <a:spcBef>
                <a:spcPts val="0"/>
              </a:spcBef>
              <a:spcAft>
                <a:spcPts val="0"/>
              </a:spcAft>
              <a:buNone/>
            </a:pPr>
            <a:endParaRPr dirty="0"/>
          </a:p>
        </p:txBody>
      </p:sp>
      <p:cxnSp>
        <p:nvCxnSpPr>
          <p:cNvPr id="3" name="Google Shape;337;p37">
            <a:extLst>
              <a:ext uri="{FF2B5EF4-FFF2-40B4-BE49-F238E27FC236}">
                <a16:creationId xmlns:a16="http://schemas.microsoft.com/office/drawing/2014/main" id="{B760CF73-4B4D-A5EA-DD0B-B832F8581BF2}"/>
              </a:ext>
            </a:extLst>
          </p:cNvPr>
          <p:cNvCxnSpPr>
            <a:cxnSpLocks/>
          </p:cNvCxnSpPr>
          <p:nvPr/>
        </p:nvCxnSpPr>
        <p:spPr>
          <a:xfrm flipH="1">
            <a:off x="167368" y="1118496"/>
            <a:ext cx="380050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338;p37">
            <a:extLst>
              <a:ext uri="{FF2B5EF4-FFF2-40B4-BE49-F238E27FC236}">
                <a16:creationId xmlns:a16="http://schemas.microsoft.com/office/drawing/2014/main" id="{C2D19EB7-14A1-0A71-8BDA-AF02B4E8379D}"/>
              </a:ext>
            </a:extLst>
          </p:cNvPr>
          <p:cNvSpPr/>
          <p:nvPr/>
        </p:nvSpPr>
        <p:spPr>
          <a:xfrm rot="10800000" flipH="1">
            <a:off x="3967875" y="998334"/>
            <a:ext cx="486763" cy="184729"/>
          </a:xfrm>
          <a:custGeom>
            <a:avLst/>
            <a:gdLst/>
            <a:ahLst/>
            <a:cxnLst/>
            <a:rect l="l" t="t" r="r" b="b"/>
            <a:pathLst>
              <a:path w="44031" h="16710" extrusionOk="0">
                <a:moveTo>
                  <a:pt x="26676" y="1835"/>
                </a:moveTo>
                <a:cubicBezTo>
                  <a:pt x="26676" y="1835"/>
                  <a:pt x="26584" y="1835"/>
                  <a:pt x="26437" y="1870"/>
                </a:cubicBezTo>
                <a:lnTo>
                  <a:pt x="26437" y="1870"/>
                </a:lnTo>
                <a:cubicBezTo>
                  <a:pt x="26779" y="1835"/>
                  <a:pt x="26901" y="1835"/>
                  <a:pt x="26676" y="1835"/>
                </a:cubicBezTo>
                <a:close/>
                <a:moveTo>
                  <a:pt x="7748" y="2997"/>
                </a:moveTo>
                <a:cubicBezTo>
                  <a:pt x="7643" y="3024"/>
                  <a:pt x="7540" y="3050"/>
                  <a:pt x="7438" y="3074"/>
                </a:cubicBezTo>
                <a:cubicBezTo>
                  <a:pt x="6949" y="3328"/>
                  <a:pt x="6461" y="3675"/>
                  <a:pt x="6048" y="4001"/>
                </a:cubicBezTo>
                <a:lnTo>
                  <a:pt x="6048" y="4001"/>
                </a:lnTo>
                <a:cubicBezTo>
                  <a:pt x="6557" y="3660"/>
                  <a:pt x="7138" y="3322"/>
                  <a:pt x="7748" y="2997"/>
                </a:cubicBezTo>
                <a:close/>
                <a:moveTo>
                  <a:pt x="10562" y="3719"/>
                </a:moveTo>
                <a:lnTo>
                  <a:pt x="9917" y="4314"/>
                </a:lnTo>
                <a:cubicBezTo>
                  <a:pt x="10562" y="3719"/>
                  <a:pt x="11157" y="3719"/>
                  <a:pt x="10562" y="3719"/>
                </a:cubicBezTo>
                <a:close/>
                <a:moveTo>
                  <a:pt x="27916" y="1835"/>
                </a:moveTo>
                <a:cubicBezTo>
                  <a:pt x="28511" y="2479"/>
                  <a:pt x="28511" y="2479"/>
                  <a:pt x="30395" y="2479"/>
                </a:cubicBezTo>
                <a:cubicBezTo>
                  <a:pt x="31635" y="3074"/>
                  <a:pt x="33469" y="3719"/>
                  <a:pt x="33469" y="3719"/>
                </a:cubicBezTo>
                <a:lnTo>
                  <a:pt x="32874" y="3719"/>
                </a:lnTo>
                <a:cubicBezTo>
                  <a:pt x="31780" y="3719"/>
                  <a:pt x="28253" y="3719"/>
                  <a:pt x="26178" y="4128"/>
                </a:cubicBezTo>
                <a:lnTo>
                  <a:pt x="26178" y="4128"/>
                </a:lnTo>
                <a:cubicBezTo>
                  <a:pt x="27735" y="3954"/>
                  <a:pt x="29459" y="3868"/>
                  <a:pt x="31003" y="3868"/>
                </a:cubicBezTo>
                <a:cubicBezTo>
                  <a:pt x="33023" y="3868"/>
                  <a:pt x="34734" y="4016"/>
                  <a:pt x="35353" y="4314"/>
                </a:cubicBezTo>
                <a:lnTo>
                  <a:pt x="35948" y="4314"/>
                </a:lnTo>
                <a:cubicBezTo>
                  <a:pt x="35353" y="3719"/>
                  <a:pt x="32230" y="2479"/>
                  <a:pt x="29156" y="1835"/>
                </a:cubicBezTo>
                <a:close/>
                <a:moveTo>
                  <a:pt x="32874" y="4314"/>
                </a:moveTo>
                <a:cubicBezTo>
                  <a:pt x="32866" y="4315"/>
                  <a:pt x="32857" y="4317"/>
                  <a:pt x="32849" y="4318"/>
                </a:cubicBezTo>
                <a:lnTo>
                  <a:pt x="32849" y="4318"/>
                </a:lnTo>
                <a:cubicBezTo>
                  <a:pt x="32973" y="4316"/>
                  <a:pt x="33097" y="4315"/>
                  <a:pt x="33220" y="4315"/>
                </a:cubicBezTo>
                <a:lnTo>
                  <a:pt x="33220" y="4315"/>
                </a:lnTo>
                <a:cubicBezTo>
                  <a:pt x="33117" y="4314"/>
                  <a:pt x="33002" y="4314"/>
                  <a:pt x="32874" y="4314"/>
                </a:cubicBezTo>
                <a:close/>
                <a:moveTo>
                  <a:pt x="26178" y="4128"/>
                </a:moveTo>
                <a:cubicBezTo>
                  <a:pt x="25697" y="4182"/>
                  <a:pt x="25231" y="4244"/>
                  <a:pt x="24792" y="4314"/>
                </a:cubicBezTo>
                <a:cubicBezTo>
                  <a:pt x="24772" y="4324"/>
                  <a:pt x="24752" y="4335"/>
                  <a:pt x="24730" y="4345"/>
                </a:cubicBezTo>
                <a:lnTo>
                  <a:pt x="24730" y="4345"/>
                </a:lnTo>
                <a:cubicBezTo>
                  <a:pt x="24956" y="4325"/>
                  <a:pt x="25191" y="4314"/>
                  <a:pt x="25437" y="4314"/>
                </a:cubicBezTo>
                <a:cubicBezTo>
                  <a:pt x="25652" y="4244"/>
                  <a:pt x="25902" y="4182"/>
                  <a:pt x="26178" y="4128"/>
                </a:cubicBezTo>
                <a:close/>
                <a:moveTo>
                  <a:pt x="20396" y="771"/>
                </a:moveTo>
                <a:cubicBezTo>
                  <a:pt x="18934" y="1268"/>
                  <a:pt x="15658" y="2708"/>
                  <a:pt x="13636" y="3719"/>
                </a:cubicBezTo>
                <a:cubicBezTo>
                  <a:pt x="13214" y="4141"/>
                  <a:pt x="12467" y="4264"/>
                  <a:pt x="11838" y="4530"/>
                </a:cubicBezTo>
                <a:lnTo>
                  <a:pt x="11838" y="4530"/>
                </a:lnTo>
                <a:cubicBezTo>
                  <a:pt x="13834" y="3321"/>
                  <a:pt x="16961" y="1769"/>
                  <a:pt x="18594" y="1240"/>
                </a:cubicBezTo>
                <a:lnTo>
                  <a:pt x="20396" y="771"/>
                </a:lnTo>
                <a:close/>
                <a:moveTo>
                  <a:pt x="9546" y="3407"/>
                </a:moveTo>
                <a:cubicBezTo>
                  <a:pt x="9245" y="3648"/>
                  <a:pt x="8760" y="3988"/>
                  <a:pt x="8083" y="4314"/>
                </a:cubicBezTo>
                <a:cubicBezTo>
                  <a:pt x="6843" y="4958"/>
                  <a:pt x="6198" y="4958"/>
                  <a:pt x="6198" y="4958"/>
                </a:cubicBezTo>
                <a:lnTo>
                  <a:pt x="8678" y="3719"/>
                </a:lnTo>
                <a:cubicBezTo>
                  <a:pt x="8985" y="3614"/>
                  <a:pt x="9275" y="3510"/>
                  <a:pt x="9546" y="3407"/>
                </a:cubicBezTo>
                <a:close/>
                <a:moveTo>
                  <a:pt x="10562" y="4314"/>
                </a:moveTo>
                <a:cubicBezTo>
                  <a:pt x="10562" y="4314"/>
                  <a:pt x="9917" y="4314"/>
                  <a:pt x="9322" y="4958"/>
                </a:cubicBezTo>
                <a:cubicBezTo>
                  <a:pt x="9917" y="4958"/>
                  <a:pt x="10562" y="4314"/>
                  <a:pt x="10562" y="4314"/>
                </a:cubicBezTo>
                <a:close/>
                <a:moveTo>
                  <a:pt x="11157" y="4958"/>
                </a:moveTo>
                <a:cubicBezTo>
                  <a:pt x="10537" y="5256"/>
                  <a:pt x="10078" y="5405"/>
                  <a:pt x="10004" y="5405"/>
                </a:cubicBezTo>
                <a:cubicBezTo>
                  <a:pt x="9929" y="5405"/>
                  <a:pt x="10239" y="5256"/>
                  <a:pt x="11157" y="4958"/>
                </a:cubicBezTo>
                <a:close/>
                <a:moveTo>
                  <a:pt x="12396" y="4958"/>
                </a:moveTo>
                <a:lnTo>
                  <a:pt x="12396" y="4958"/>
                </a:lnTo>
                <a:cubicBezTo>
                  <a:pt x="11801" y="5553"/>
                  <a:pt x="11157" y="5553"/>
                  <a:pt x="11157" y="5553"/>
                </a:cubicBezTo>
                <a:cubicBezTo>
                  <a:pt x="10562" y="5553"/>
                  <a:pt x="10562" y="5553"/>
                  <a:pt x="12396" y="4958"/>
                </a:cubicBezTo>
                <a:close/>
                <a:moveTo>
                  <a:pt x="12719" y="5715"/>
                </a:moveTo>
                <a:cubicBezTo>
                  <a:pt x="12880" y="5715"/>
                  <a:pt x="13041" y="5876"/>
                  <a:pt x="13041" y="6198"/>
                </a:cubicBezTo>
                <a:lnTo>
                  <a:pt x="12396" y="6198"/>
                </a:lnTo>
                <a:cubicBezTo>
                  <a:pt x="12396" y="5876"/>
                  <a:pt x="12557" y="5715"/>
                  <a:pt x="12719" y="5715"/>
                </a:cubicBezTo>
                <a:close/>
                <a:moveTo>
                  <a:pt x="16760" y="6198"/>
                </a:moveTo>
                <a:lnTo>
                  <a:pt x="17999" y="6793"/>
                </a:lnTo>
                <a:lnTo>
                  <a:pt x="17355" y="6793"/>
                </a:lnTo>
                <a:cubicBezTo>
                  <a:pt x="16760" y="6793"/>
                  <a:pt x="16760" y="6793"/>
                  <a:pt x="16760" y="6198"/>
                </a:cubicBezTo>
                <a:close/>
                <a:moveTo>
                  <a:pt x="24757" y="5588"/>
                </a:moveTo>
                <a:cubicBezTo>
                  <a:pt x="24612" y="5722"/>
                  <a:pt x="24023" y="6198"/>
                  <a:pt x="22958" y="6198"/>
                </a:cubicBezTo>
                <a:cubicBezTo>
                  <a:pt x="21718" y="6793"/>
                  <a:pt x="21073" y="6793"/>
                  <a:pt x="20478" y="6793"/>
                </a:cubicBezTo>
                <a:cubicBezTo>
                  <a:pt x="19834" y="6793"/>
                  <a:pt x="19834" y="6793"/>
                  <a:pt x="21718" y="6198"/>
                </a:cubicBezTo>
                <a:cubicBezTo>
                  <a:pt x="22516" y="5991"/>
                  <a:pt x="23570" y="5788"/>
                  <a:pt x="24757" y="5588"/>
                </a:cubicBezTo>
                <a:close/>
                <a:moveTo>
                  <a:pt x="4927" y="7372"/>
                </a:moveTo>
                <a:lnTo>
                  <a:pt x="4959" y="7438"/>
                </a:lnTo>
                <a:cubicBezTo>
                  <a:pt x="4970" y="7438"/>
                  <a:pt x="4981" y="7438"/>
                  <a:pt x="4992" y="7438"/>
                </a:cubicBezTo>
                <a:lnTo>
                  <a:pt x="4992" y="7438"/>
                </a:lnTo>
                <a:lnTo>
                  <a:pt x="4927" y="7372"/>
                </a:lnTo>
                <a:close/>
                <a:moveTo>
                  <a:pt x="17355" y="8033"/>
                </a:moveTo>
                <a:cubicBezTo>
                  <a:pt x="17438" y="8033"/>
                  <a:pt x="17531" y="8043"/>
                  <a:pt x="17631" y="8063"/>
                </a:cubicBezTo>
                <a:lnTo>
                  <a:pt x="17631" y="8063"/>
                </a:lnTo>
                <a:cubicBezTo>
                  <a:pt x="17607" y="8053"/>
                  <a:pt x="17584" y="8043"/>
                  <a:pt x="17560" y="8033"/>
                </a:cubicBezTo>
                <a:lnTo>
                  <a:pt x="17560" y="8033"/>
                </a:lnTo>
                <a:cubicBezTo>
                  <a:pt x="17496" y="8033"/>
                  <a:pt x="17427" y="8033"/>
                  <a:pt x="17355" y="8033"/>
                </a:cubicBezTo>
                <a:close/>
                <a:moveTo>
                  <a:pt x="10562" y="7438"/>
                </a:moveTo>
                <a:lnTo>
                  <a:pt x="11157" y="8033"/>
                </a:lnTo>
                <a:cubicBezTo>
                  <a:pt x="11213" y="8070"/>
                  <a:pt x="11271" y="8108"/>
                  <a:pt x="11330" y="8146"/>
                </a:cubicBezTo>
                <a:lnTo>
                  <a:pt x="11330" y="8146"/>
                </a:lnTo>
                <a:cubicBezTo>
                  <a:pt x="11053" y="7909"/>
                  <a:pt x="10797" y="7673"/>
                  <a:pt x="10562" y="7438"/>
                </a:cubicBezTo>
                <a:close/>
                <a:moveTo>
                  <a:pt x="7438" y="7438"/>
                </a:moveTo>
                <a:cubicBezTo>
                  <a:pt x="7438" y="7861"/>
                  <a:pt x="7765" y="7983"/>
                  <a:pt x="8168" y="8251"/>
                </a:cubicBezTo>
                <a:lnTo>
                  <a:pt x="8168" y="8251"/>
                </a:lnTo>
                <a:cubicBezTo>
                  <a:pt x="7983" y="8020"/>
                  <a:pt x="7750" y="7749"/>
                  <a:pt x="7438" y="7438"/>
                </a:cubicBezTo>
                <a:close/>
                <a:moveTo>
                  <a:pt x="21166" y="8534"/>
                </a:moveTo>
                <a:cubicBezTo>
                  <a:pt x="21107" y="8564"/>
                  <a:pt x="21073" y="8611"/>
                  <a:pt x="21073" y="8677"/>
                </a:cubicBezTo>
                <a:lnTo>
                  <a:pt x="21391" y="8677"/>
                </a:lnTo>
                <a:cubicBezTo>
                  <a:pt x="21314" y="8626"/>
                  <a:pt x="21239" y="8579"/>
                  <a:pt x="21166" y="8534"/>
                </a:cubicBezTo>
                <a:close/>
                <a:moveTo>
                  <a:pt x="7438" y="6793"/>
                </a:moveTo>
                <a:lnTo>
                  <a:pt x="7438" y="6793"/>
                </a:lnTo>
                <a:cubicBezTo>
                  <a:pt x="7816" y="7520"/>
                  <a:pt x="9030" y="8247"/>
                  <a:pt x="9969" y="8724"/>
                </a:cubicBezTo>
                <a:lnTo>
                  <a:pt x="9969" y="8724"/>
                </a:lnTo>
                <a:cubicBezTo>
                  <a:pt x="9952" y="8709"/>
                  <a:pt x="9935" y="8693"/>
                  <a:pt x="9917" y="8677"/>
                </a:cubicBezTo>
                <a:cubicBezTo>
                  <a:pt x="8083" y="7438"/>
                  <a:pt x="7438" y="6793"/>
                  <a:pt x="7438" y="6793"/>
                </a:cubicBezTo>
                <a:close/>
                <a:moveTo>
                  <a:pt x="7757" y="8499"/>
                </a:moveTo>
                <a:cubicBezTo>
                  <a:pt x="7947" y="8763"/>
                  <a:pt x="8026" y="8910"/>
                  <a:pt x="8059" y="8910"/>
                </a:cubicBezTo>
                <a:cubicBezTo>
                  <a:pt x="8083" y="8910"/>
                  <a:pt x="8083" y="8836"/>
                  <a:pt x="8083" y="8677"/>
                </a:cubicBezTo>
                <a:cubicBezTo>
                  <a:pt x="8083" y="8677"/>
                  <a:pt x="7953" y="8610"/>
                  <a:pt x="7757" y="8499"/>
                </a:cubicBezTo>
                <a:close/>
                <a:moveTo>
                  <a:pt x="8168" y="8251"/>
                </a:moveTo>
                <a:cubicBezTo>
                  <a:pt x="8718" y="8939"/>
                  <a:pt x="8840" y="9272"/>
                  <a:pt x="9322" y="9272"/>
                </a:cubicBezTo>
                <a:cubicBezTo>
                  <a:pt x="9322" y="9272"/>
                  <a:pt x="9322" y="8677"/>
                  <a:pt x="8678" y="8677"/>
                </a:cubicBezTo>
                <a:cubicBezTo>
                  <a:pt x="8506" y="8492"/>
                  <a:pt x="8331" y="8359"/>
                  <a:pt x="8168" y="8251"/>
                </a:cubicBezTo>
                <a:close/>
                <a:moveTo>
                  <a:pt x="9969" y="8724"/>
                </a:moveTo>
                <a:lnTo>
                  <a:pt x="9969" y="8724"/>
                </a:lnTo>
                <a:cubicBezTo>
                  <a:pt x="10593" y="9272"/>
                  <a:pt x="11157" y="9272"/>
                  <a:pt x="11157" y="9272"/>
                </a:cubicBezTo>
                <a:cubicBezTo>
                  <a:pt x="11157" y="9272"/>
                  <a:pt x="10631" y="9060"/>
                  <a:pt x="9969" y="8724"/>
                </a:cubicBezTo>
                <a:close/>
                <a:moveTo>
                  <a:pt x="17631" y="8063"/>
                </a:moveTo>
                <a:lnTo>
                  <a:pt x="17631" y="8063"/>
                </a:lnTo>
                <a:cubicBezTo>
                  <a:pt x="18311" y="8359"/>
                  <a:pt x="19077" y="8761"/>
                  <a:pt x="19834" y="9272"/>
                </a:cubicBezTo>
                <a:cubicBezTo>
                  <a:pt x="19316" y="8754"/>
                  <a:pt x="18308" y="8198"/>
                  <a:pt x="17631" y="8063"/>
                </a:cubicBezTo>
                <a:close/>
                <a:moveTo>
                  <a:pt x="16526" y="9265"/>
                </a:moveTo>
                <a:cubicBezTo>
                  <a:pt x="16635" y="9328"/>
                  <a:pt x="16744" y="9391"/>
                  <a:pt x="16852" y="9455"/>
                </a:cubicBezTo>
                <a:lnTo>
                  <a:pt x="16852" y="9455"/>
                </a:lnTo>
                <a:cubicBezTo>
                  <a:pt x="16821" y="9397"/>
                  <a:pt x="16790" y="9336"/>
                  <a:pt x="16760" y="9272"/>
                </a:cubicBezTo>
                <a:cubicBezTo>
                  <a:pt x="16679" y="9272"/>
                  <a:pt x="16602" y="9270"/>
                  <a:pt x="16526" y="9265"/>
                </a:cubicBezTo>
                <a:close/>
                <a:moveTo>
                  <a:pt x="24792" y="9272"/>
                </a:moveTo>
                <a:cubicBezTo>
                  <a:pt x="24792" y="9579"/>
                  <a:pt x="25073" y="9740"/>
                  <a:pt x="25436" y="9888"/>
                </a:cubicBezTo>
                <a:lnTo>
                  <a:pt x="25436" y="9888"/>
                </a:lnTo>
                <a:cubicBezTo>
                  <a:pt x="25417" y="9272"/>
                  <a:pt x="24792" y="9272"/>
                  <a:pt x="24792" y="9272"/>
                </a:cubicBezTo>
                <a:close/>
                <a:moveTo>
                  <a:pt x="25436" y="9888"/>
                </a:moveTo>
                <a:cubicBezTo>
                  <a:pt x="25437" y="9897"/>
                  <a:pt x="25437" y="9907"/>
                  <a:pt x="25437" y="9917"/>
                </a:cubicBezTo>
                <a:cubicBezTo>
                  <a:pt x="25463" y="9917"/>
                  <a:pt x="25490" y="9918"/>
                  <a:pt x="25517" y="9920"/>
                </a:cubicBezTo>
                <a:lnTo>
                  <a:pt x="25517" y="9920"/>
                </a:lnTo>
                <a:cubicBezTo>
                  <a:pt x="25490" y="9910"/>
                  <a:pt x="25463" y="9899"/>
                  <a:pt x="25436" y="9888"/>
                </a:cubicBezTo>
                <a:close/>
                <a:moveTo>
                  <a:pt x="23255" y="10884"/>
                </a:moveTo>
                <a:cubicBezTo>
                  <a:pt x="23458" y="11061"/>
                  <a:pt x="23553" y="11156"/>
                  <a:pt x="23553" y="11156"/>
                </a:cubicBezTo>
                <a:cubicBezTo>
                  <a:pt x="23553" y="11156"/>
                  <a:pt x="23455" y="11050"/>
                  <a:pt x="23255" y="10884"/>
                </a:cubicBezTo>
                <a:close/>
                <a:moveTo>
                  <a:pt x="19834" y="9272"/>
                </a:moveTo>
                <a:lnTo>
                  <a:pt x="19834" y="9272"/>
                </a:lnTo>
                <a:cubicBezTo>
                  <a:pt x="20478" y="9917"/>
                  <a:pt x="21718" y="10512"/>
                  <a:pt x="22313" y="11156"/>
                </a:cubicBezTo>
                <a:cubicBezTo>
                  <a:pt x="22499" y="11156"/>
                  <a:pt x="22783" y="11259"/>
                  <a:pt x="23124" y="11420"/>
                </a:cubicBezTo>
                <a:lnTo>
                  <a:pt x="23124" y="11420"/>
                </a:lnTo>
                <a:cubicBezTo>
                  <a:pt x="22165" y="10809"/>
                  <a:pt x="21077" y="10101"/>
                  <a:pt x="19834" y="9272"/>
                </a:cubicBezTo>
                <a:close/>
                <a:moveTo>
                  <a:pt x="21391" y="8677"/>
                </a:moveTo>
                <a:lnTo>
                  <a:pt x="21391" y="8677"/>
                </a:lnTo>
                <a:cubicBezTo>
                  <a:pt x="21984" y="9071"/>
                  <a:pt x="22705" y="9664"/>
                  <a:pt x="23553" y="10512"/>
                </a:cubicBezTo>
                <a:cubicBezTo>
                  <a:pt x="25017" y="11244"/>
                  <a:pt x="25616" y="11544"/>
                  <a:pt x="25862" y="11544"/>
                </a:cubicBezTo>
                <a:cubicBezTo>
                  <a:pt x="26032" y="11544"/>
                  <a:pt x="26032" y="11400"/>
                  <a:pt x="26032" y="11156"/>
                </a:cubicBezTo>
                <a:cubicBezTo>
                  <a:pt x="26032" y="11156"/>
                  <a:pt x="22958" y="9272"/>
                  <a:pt x="21718" y="8677"/>
                </a:cubicBezTo>
                <a:close/>
                <a:moveTo>
                  <a:pt x="36593" y="11156"/>
                </a:moveTo>
                <a:cubicBezTo>
                  <a:pt x="37124" y="11156"/>
                  <a:pt x="37181" y="11156"/>
                  <a:pt x="37187" y="11579"/>
                </a:cubicBezTo>
                <a:lnTo>
                  <a:pt x="37187" y="11579"/>
                </a:lnTo>
                <a:cubicBezTo>
                  <a:pt x="37001" y="11491"/>
                  <a:pt x="36794" y="11358"/>
                  <a:pt x="36593" y="11156"/>
                </a:cubicBezTo>
                <a:close/>
                <a:moveTo>
                  <a:pt x="16852" y="9455"/>
                </a:moveTo>
                <a:cubicBezTo>
                  <a:pt x="16888" y="9522"/>
                  <a:pt x="16925" y="9585"/>
                  <a:pt x="16961" y="9645"/>
                </a:cubicBezTo>
                <a:lnTo>
                  <a:pt x="16961" y="9645"/>
                </a:lnTo>
                <a:cubicBezTo>
                  <a:pt x="17089" y="9735"/>
                  <a:pt x="17220" y="9826"/>
                  <a:pt x="17355" y="9917"/>
                </a:cubicBezTo>
                <a:cubicBezTo>
                  <a:pt x="19564" y="11214"/>
                  <a:pt x="20508" y="11594"/>
                  <a:pt x="20872" y="11705"/>
                </a:cubicBezTo>
                <a:lnTo>
                  <a:pt x="20872" y="11705"/>
                </a:lnTo>
                <a:cubicBezTo>
                  <a:pt x="20225" y="11479"/>
                  <a:pt x="18563" y="10454"/>
                  <a:pt x="16852" y="9455"/>
                </a:cubicBezTo>
                <a:close/>
                <a:moveTo>
                  <a:pt x="34709" y="7438"/>
                </a:moveTo>
                <a:cubicBezTo>
                  <a:pt x="34709" y="7438"/>
                  <a:pt x="35353" y="8033"/>
                  <a:pt x="35948" y="8033"/>
                </a:cubicBezTo>
                <a:lnTo>
                  <a:pt x="36593" y="8033"/>
                </a:lnTo>
                <a:cubicBezTo>
                  <a:pt x="37213" y="8355"/>
                  <a:pt x="37523" y="8516"/>
                  <a:pt x="37678" y="8516"/>
                </a:cubicBezTo>
                <a:cubicBezTo>
                  <a:pt x="37833" y="8516"/>
                  <a:pt x="37833" y="8355"/>
                  <a:pt x="37833" y="8033"/>
                </a:cubicBezTo>
                <a:cubicBezTo>
                  <a:pt x="37833" y="8033"/>
                  <a:pt x="39502" y="9160"/>
                  <a:pt x="39656" y="9824"/>
                </a:cubicBezTo>
                <a:lnTo>
                  <a:pt x="39656" y="9824"/>
                </a:lnTo>
                <a:cubicBezTo>
                  <a:pt x="39485" y="9740"/>
                  <a:pt x="39012" y="9579"/>
                  <a:pt x="37833" y="9272"/>
                </a:cubicBezTo>
                <a:cubicBezTo>
                  <a:pt x="37188" y="9272"/>
                  <a:pt x="36593" y="9272"/>
                  <a:pt x="37833" y="9917"/>
                </a:cubicBezTo>
                <a:lnTo>
                  <a:pt x="39667" y="9917"/>
                </a:lnTo>
                <a:cubicBezTo>
                  <a:pt x="39667" y="9917"/>
                  <a:pt x="40312" y="9917"/>
                  <a:pt x="40312" y="10512"/>
                </a:cubicBezTo>
                <a:lnTo>
                  <a:pt x="40907" y="11156"/>
                </a:lnTo>
                <a:lnTo>
                  <a:pt x="41551" y="11751"/>
                </a:lnTo>
                <a:lnTo>
                  <a:pt x="41551" y="11751"/>
                </a:lnTo>
                <a:cubicBezTo>
                  <a:pt x="40312" y="9917"/>
                  <a:pt x="39667" y="8677"/>
                  <a:pt x="38428" y="8033"/>
                </a:cubicBezTo>
                <a:lnTo>
                  <a:pt x="37188" y="7438"/>
                </a:lnTo>
                <a:cubicBezTo>
                  <a:pt x="37188" y="7735"/>
                  <a:pt x="37188" y="7884"/>
                  <a:pt x="37033" y="7884"/>
                </a:cubicBezTo>
                <a:cubicBezTo>
                  <a:pt x="36878" y="7884"/>
                  <a:pt x="36568" y="7735"/>
                  <a:pt x="35948" y="7438"/>
                </a:cubicBezTo>
                <a:close/>
                <a:moveTo>
                  <a:pt x="20872" y="11705"/>
                </a:moveTo>
                <a:cubicBezTo>
                  <a:pt x="20958" y="11735"/>
                  <a:pt x="21026" y="11751"/>
                  <a:pt x="21073" y="11751"/>
                </a:cubicBezTo>
                <a:cubicBezTo>
                  <a:pt x="21073" y="11751"/>
                  <a:pt x="21022" y="11751"/>
                  <a:pt x="20872" y="11705"/>
                </a:cubicBezTo>
                <a:close/>
                <a:moveTo>
                  <a:pt x="25517" y="9920"/>
                </a:moveTo>
                <a:cubicBezTo>
                  <a:pt x="25903" y="10072"/>
                  <a:pt x="26361" y="10220"/>
                  <a:pt x="26676" y="10512"/>
                </a:cubicBezTo>
                <a:cubicBezTo>
                  <a:pt x="27507" y="11021"/>
                  <a:pt x="28161" y="11436"/>
                  <a:pt x="28696" y="11783"/>
                </a:cubicBezTo>
                <a:lnTo>
                  <a:pt x="28696" y="11783"/>
                </a:lnTo>
                <a:cubicBezTo>
                  <a:pt x="28152" y="11336"/>
                  <a:pt x="27653" y="10893"/>
                  <a:pt x="27271" y="10512"/>
                </a:cubicBezTo>
                <a:cubicBezTo>
                  <a:pt x="26703" y="10512"/>
                  <a:pt x="26089" y="9969"/>
                  <a:pt x="25517" y="9920"/>
                </a:cubicBezTo>
                <a:close/>
                <a:moveTo>
                  <a:pt x="31591" y="12354"/>
                </a:moveTo>
                <a:lnTo>
                  <a:pt x="31591" y="12354"/>
                </a:lnTo>
                <a:cubicBezTo>
                  <a:pt x="31620" y="12381"/>
                  <a:pt x="31635" y="12396"/>
                  <a:pt x="31635" y="12396"/>
                </a:cubicBezTo>
                <a:cubicBezTo>
                  <a:pt x="31635" y="12396"/>
                  <a:pt x="31619" y="12380"/>
                  <a:pt x="31591" y="12354"/>
                </a:cubicBezTo>
                <a:close/>
                <a:moveTo>
                  <a:pt x="4992" y="7438"/>
                </a:moveTo>
                <a:lnTo>
                  <a:pt x="6198" y="8677"/>
                </a:lnTo>
                <a:cubicBezTo>
                  <a:pt x="10562" y="11751"/>
                  <a:pt x="11157" y="12396"/>
                  <a:pt x="11801" y="12396"/>
                </a:cubicBezTo>
                <a:cubicBezTo>
                  <a:pt x="11801" y="12396"/>
                  <a:pt x="11157" y="12396"/>
                  <a:pt x="8678" y="9917"/>
                </a:cubicBezTo>
                <a:cubicBezTo>
                  <a:pt x="6198" y="8033"/>
                  <a:pt x="5603" y="8033"/>
                  <a:pt x="6198" y="8033"/>
                </a:cubicBezTo>
                <a:cubicBezTo>
                  <a:pt x="6198" y="8033"/>
                  <a:pt x="5624" y="7458"/>
                  <a:pt x="4992" y="7438"/>
                </a:cubicBezTo>
                <a:close/>
                <a:moveTo>
                  <a:pt x="40312" y="11751"/>
                </a:moveTo>
                <a:lnTo>
                  <a:pt x="40315" y="11753"/>
                </a:lnTo>
                <a:lnTo>
                  <a:pt x="40315" y="11753"/>
                </a:lnTo>
                <a:cubicBezTo>
                  <a:pt x="41551" y="11762"/>
                  <a:pt x="41551" y="11836"/>
                  <a:pt x="41551" y="12396"/>
                </a:cubicBezTo>
                <a:lnTo>
                  <a:pt x="41551" y="12396"/>
                </a:lnTo>
                <a:lnTo>
                  <a:pt x="40315" y="11753"/>
                </a:lnTo>
                <a:lnTo>
                  <a:pt x="40315" y="11753"/>
                </a:lnTo>
                <a:cubicBezTo>
                  <a:pt x="40247" y="11752"/>
                  <a:pt x="40175" y="11752"/>
                  <a:pt x="40099" y="11752"/>
                </a:cubicBezTo>
                <a:lnTo>
                  <a:pt x="40099" y="11752"/>
                </a:lnTo>
                <a:cubicBezTo>
                  <a:pt x="41010" y="12114"/>
                  <a:pt x="41551" y="12396"/>
                  <a:pt x="41551" y="12396"/>
                </a:cubicBezTo>
                <a:lnTo>
                  <a:pt x="39667" y="12396"/>
                </a:lnTo>
                <a:cubicBezTo>
                  <a:pt x="39072" y="11751"/>
                  <a:pt x="38428" y="11751"/>
                  <a:pt x="39072" y="11751"/>
                </a:cubicBezTo>
                <a:lnTo>
                  <a:pt x="39667" y="11751"/>
                </a:lnTo>
                <a:cubicBezTo>
                  <a:pt x="39824" y="11751"/>
                  <a:pt x="39967" y="11751"/>
                  <a:pt x="40099" y="11752"/>
                </a:cubicBezTo>
                <a:lnTo>
                  <a:pt x="40099" y="11752"/>
                </a:lnTo>
                <a:cubicBezTo>
                  <a:pt x="40099" y="11752"/>
                  <a:pt x="40098" y="11751"/>
                  <a:pt x="40098" y="11751"/>
                </a:cubicBezTo>
                <a:close/>
                <a:moveTo>
                  <a:pt x="41552" y="12396"/>
                </a:moveTo>
                <a:cubicBezTo>
                  <a:pt x="42146" y="12396"/>
                  <a:pt x="42146" y="12396"/>
                  <a:pt x="42146" y="12991"/>
                </a:cubicBezTo>
                <a:lnTo>
                  <a:pt x="41551" y="12396"/>
                </a:lnTo>
                <a:close/>
                <a:moveTo>
                  <a:pt x="40312" y="12396"/>
                </a:moveTo>
                <a:cubicBezTo>
                  <a:pt x="40312" y="12396"/>
                  <a:pt x="40907" y="12396"/>
                  <a:pt x="41551" y="12991"/>
                </a:cubicBezTo>
                <a:cubicBezTo>
                  <a:pt x="42146" y="12991"/>
                  <a:pt x="42146" y="12991"/>
                  <a:pt x="42791" y="13636"/>
                </a:cubicBezTo>
                <a:lnTo>
                  <a:pt x="43386" y="14231"/>
                </a:lnTo>
                <a:cubicBezTo>
                  <a:pt x="42791" y="14231"/>
                  <a:pt x="42791" y="13636"/>
                  <a:pt x="41551" y="13636"/>
                </a:cubicBezTo>
                <a:lnTo>
                  <a:pt x="40312" y="12396"/>
                </a:lnTo>
                <a:close/>
                <a:moveTo>
                  <a:pt x="28696" y="11783"/>
                </a:moveTo>
                <a:cubicBezTo>
                  <a:pt x="29920" y="12789"/>
                  <a:pt x="31372" y="13819"/>
                  <a:pt x="32230" y="14231"/>
                </a:cubicBezTo>
                <a:cubicBezTo>
                  <a:pt x="32304" y="14231"/>
                  <a:pt x="32378" y="14239"/>
                  <a:pt x="32453" y="14254"/>
                </a:cubicBezTo>
                <a:lnTo>
                  <a:pt x="32453" y="14254"/>
                </a:lnTo>
                <a:cubicBezTo>
                  <a:pt x="32136" y="14062"/>
                  <a:pt x="31845" y="13846"/>
                  <a:pt x="31635" y="13636"/>
                </a:cubicBezTo>
                <a:cubicBezTo>
                  <a:pt x="30730" y="13165"/>
                  <a:pt x="30142" y="12721"/>
                  <a:pt x="28696" y="11783"/>
                </a:cubicBezTo>
                <a:close/>
                <a:moveTo>
                  <a:pt x="4364" y="6198"/>
                </a:moveTo>
                <a:cubicBezTo>
                  <a:pt x="4959" y="6198"/>
                  <a:pt x="4959" y="6793"/>
                  <a:pt x="6198" y="7438"/>
                </a:cubicBezTo>
                <a:cubicBezTo>
                  <a:pt x="6635" y="7840"/>
                  <a:pt x="7344" y="8266"/>
                  <a:pt x="7757" y="8499"/>
                </a:cubicBezTo>
                <a:lnTo>
                  <a:pt x="7757" y="8499"/>
                </a:lnTo>
                <a:cubicBezTo>
                  <a:pt x="7574" y="8245"/>
                  <a:pt x="7288" y="7883"/>
                  <a:pt x="6843" y="7438"/>
                </a:cubicBezTo>
                <a:cubicBezTo>
                  <a:pt x="6430" y="7223"/>
                  <a:pt x="6155" y="7014"/>
                  <a:pt x="5971" y="6852"/>
                </a:cubicBezTo>
                <a:lnTo>
                  <a:pt x="5971" y="6852"/>
                </a:lnTo>
                <a:cubicBezTo>
                  <a:pt x="6271" y="6924"/>
                  <a:pt x="6757" y="7084"/>
                  <a:pt x="7438" y="7438"/>
                </a:cubicBezTo>
                <a:cubicBezTo>
                  <a:pt x="6198" y="6793"/>
                  <a:pt x="6198" y="6793"/>
                  <a:pt x="6843" y="6793"/>
                </a:cubicBezTo>
                <a:lnTo>
                  <a:pt x="7438" y="6793"/>
                </a:lnTo>
                <a:cubicBezTo>
                  <a:pt x="7438" y="6793"/>
                  <a:pt x="7438" y="6793"/>
                  <a:pt x="7438" y="6793"/>
                </a:cubicBezTo>
                <a:lnTo>
                  <a:pt x="7438" y="6793"/>
                </a:lnTo>
                <a:lnTo>
                  <a:pt x="9917" y="8033"/>
                </a:lnTo>
                <a:lnTo>
                  <a:pt x="11801" y="9917"/>
                </a:lnTo>
                <a:cubicBezTo>
                  <a:pt x="12396" y="9917"/>
                  <a:pt x="12396" y="9917"/>
                  <a:pt x="13041" y="10512"/>
                </a:cubicBezTo>
                <a:lnTo>
                  <a:pt x="19239" y="13636"/>
                </a:lnTo>
                <a:cubicBezTo>
                  <a:pt x="19239" y="14231"/>
                  <a:pt x="19834" y="14231"/>
                  <a:pt x="19834" y="14231"/>
                </a:cubicBezTo>
                <a:lnTo>
                  <a:pt x="17999" y="14231"/>
                </a:lnTo>
                <a:cubicBezTo>
                  <a:pt x="17677" y="14553"/>
                  <a:pt x="17516" y="14714"/>
                  <a:pt x="17280" y="14714"/>
                </a:cubicBezTo>
                <a:cubicBezTo>
                  <a:pt x="17045" y="14714"/>
                  <a:pt x="16735" y="14553"/>
                  <a:pt x="16115" y="14231"/>
                </a:cubicBezTo>
                <a:lnTo>
                  <a:pt x="12396" y="12396"/>
                </a:lnTo>
                <a:cubicBezTo>
                  <a:pt x="12396" y="11751"/>
                  <a:pt x="9917" y="9917"/>
                  <a:pt x="9322" y="9917"/>
                </a:cubicBezTo>
                <a:cubicBezTo>
                  <a:pt x="9322" y="9917"/>
                  <a:pt x="9917" y="9917"/>
                  <a:pt x="10562" y="11156"/>
                </a:cubicBezTo>
                <a:cubicBezTo>
                  <a:pt x="11801" y="11751"/>
                  <a:pt x="11801" y="12396"/>
                  <a:pt x="11801" y="12396"/>
                </a:cubicBezTo>
                <a:lnTo>
                  <a:pt x="11801" y="12991"/>
                </a:lnTo>
                <a:lnTo>
                  <a:pt x="8083" y="11156"/>
                </a:lnTo>
                <a:cubicBezTo>
                  <a:pt x="8083" y="10512"/>
                  <a:pt x="6843" y="9917"/>
                  <a:pt x="6198" y="9272"/>
                </a:cubicBezTo>
                <a:lnTo>
                  <a:pt x="3124" y="6198"/>
                </a:lnTo>
                <a:cubicBezTo>
                  <a:pt x="3719" y="6198"/>
                  <a:pt x="3719" y="6793"/>
                  <a:pt x="4364" y="6793"/>
                </a:cubicBezTo>
                <a:lnTo>
                  <a:pt x="4927" y="7372"/>
                </a:lnTo>
                <a:lnTo>
                  <a:pt x="4927" y="7372"/>
                </a:lnTo>
                <a:lnTo>
                  <a:pt x="4364" y="6198"/>
                </a:lnTo>
                <a:close/>
                <a:moveTo>
                  <a:pt x="27916" y="12991"/>
                </a:moveTo>
                <a:lnTo>
                  <a:pt x="28511" y="13636"/>
                </a:lnTo>
                <a:cubicBezTo>
                  <a:pt x="28511" y="13636"/>
                  <a:pt x="29156" y="14231"/>
                  <a:pt x="30395" y="14875"/>
                </a:cubicBezTo>
                <a:cubicBezTo>
                  <a:pt x="31635" y="15470"/>
                  <a:pt x="31635" y="15470"/>
                  <a:pt x="32230" y="16115"/>
                </a:cubicBezTo>
                <a:lnTo>
                  <a:pt x="32230" y="15470"/>
                </a:lnTo>
                <a:lnTo>
                  <a:pt x="31635" y="15470"/>
                </a:lnTo>
                <a:lnTo>
                  <a:pt x="30395" y="14231"/>
                </a:lnTo>
                <a:lnTo>
                  <a:pt x="27916" y="12991"/>
                </a:lnTo>
                <a:close/>
                <a:moveTo>
                  <a:pt x="19239" y="0"/>
                </a:moveTo>
                <a:cubicBezTo>
                  <a:pt x="17355" y="0"/>
                  <a:pt x="16115" y="595"/>
                  <a:pt x="14875" y="1240"/>
                </a:cubicBezTo>
                <a:lnTo>
                  <a:pt x="14280" y="1240"/>
                </a:lnTo>
                <a:cubicBezTo>
                  <a:pt x="14280" y="595"/>
                  <a:pt x="14280" y="595"/>
                  <a:pt x="13636" y="595"/>
                </a:cubicBezTo>
                <a:cubicBezTo>
                  <a:pt x="13185" y="595"/>
                  <a:pt x="10231" y="1676"/>
                  <a:pt x="7748" y="2997"/>
                </a:cubicBezTo>
                <a:lnTo>
                  <a:pt x="7748" y="2997"/>
                </a:lnTo>
                <a:cubicBezTo>
                  <a:pt x="10170" y="2379"/>
                  <a:pt x="13065" y="1240"/>
                  <a:pt x="13636" y="1240"/>
                </a:cubicBezTo>
                <a:cubicBezTo>
                  <a:pt x="13041" y="1835"/>
                  <a:pt x="13041" y="1835"/>
                  <a:pt x="14280" y="1835"/>
                </a:cubicBezTo>
                <a:cubicBezTo>
                  <a:pt x="16115" y="1240"/>
                  <a:pt x="17355" y="595"/>
                  <a:pt x="19239" y="595"/>
                </a:cubicBezTo>
                <a:cubicBezTo>
                  <a:pt x="18594" y="1240"/>
                  <a:pt x="17355" y="1240"/>
                  <a:pt x="16760" y="1835"/>
                </a:cubicBezTo>
                <a:cubicBezTo>
                  <a:pt x="15520" y="2479"/>
                  <a:pt x="11801" y="3719"/>
                  <a:pt x="11157" y="4314"/>
                </a:cubicBezTo>
                <a:cubicBezTo>
                  <a:pt x="9917" y="4958"/>
                  <a:pt x="9322" y="5553"/>
                  <a:pt x="8678" y="5553"/>
                </a:cubicBezTo>
                <a:lnTo>
                  <a:pt x="9322" y="4958"/>
                </a:lnTo>
                <a:cubicBezTo>
                  <a:pt x="8083" y="4958"/>
                  <a:pt x="8678" y="4958"/>
                  <a:pt x="9917" y="4314"/>
                </a:cubicBezTo>
                <a:lnTo>
                  <a:pt x="9917" y="4314"/>
                </a:lnTo>
                <a:cubicBezTo>
                  <a:pt x="8083" y="4958"/>
                  <a:pt x="7438" y="4958"/>
                  <a:pt x="6843" y="4958"/>
                </a:cubicBezTo>
                <a:cubicBezTo>
                  <a:pt x="6843" y="4958"/>
                  <a:pt x="8083" y="4314"/>
                  <a:pt x="8678" y="4314"/>
                </a:cubicBezTo>
                <a:cubicBezTo>
                  <a:pt x="9647" y="3848"/>
                  <a:pt x="10253" y="3352"/>
                  <a:pt x="10162" y="3159"/>
                </a:cubicBezTo>
                <a:lnTo>
                  <a:pt x="10162" y="3159"/>
                </a:lnTo>
                <a:cubicBezTo>
                  <a:pt x="11185" y="2719"/>
                  <a:pt x="11801" y="2289"/>
                  <a:pt x="11801" y="1835"/>
                </a:cubicBezTo>
                <a:lnTo>
                  <a:pt x="11801" y="1835"/>
                </a:lnTo>
                <a:lnTo>
                  <a:pt x="6198" y="4314"/>
                </a:lnTo>
                <a:cubicBezTo>
                  <a:pt x="5603" y="4958"/>
                  <a:pt x="4959" y="4958"/>
                  <a:pt x="4959" y="4958"/>
                </a:cubicBezTo>
                <a:cubicBezTo>
                  <a:pt x="4959" y="4958"/>
                  <a:pt x="5414" y="4503"/>
                  <a:pt x="6048" y="4001"/>
                </a:cubicBezTo>
                <a:lnTo>
                  <a:pt x="6048" y="4001"/>
                </a:lnTo>
                <a:cubicBezTo>
                  <a:pt x="5893" y="4105"/>
                  <a:pt x="5744" y="4210"/>
                  <a:pt x="5603" y="4314"/>
                </a:cubicBezTo>
                <a:lnTo>
                  <a:pt x="4364" y="4958"/>
                </a:lnTo>
                <a:lnTo>
                  <a:pt x="3124" y="4958"/>
                </a:lnTo>
                <a:cubicBezTo>
                  <a:pt x="2504" y="4636"/>
                  <a:pt x="2033" y="4475"/>
                  <a:pt x="1643" y="4475"/>
                </a:cubicBezTo>
                <a:cubicBezTo>
                  <a:pt x="1252" y="4475"/>
                  <a:pt x="942" y="4636"/>
                  <a:pt x="645" y="4958"/>
                </a:cubicBezTo>
                <a:cubicBezTo>
                  <a:pt x="0" y="4958"/>
                  <a:pt x="0" y="5553"/>
                  <a:pt x="0" y="5553"/>
                </a:cubicBezTo>
                <a:cubicBezTo>
                  <a:pt x="0" y="6198"/>
                  <a:pt x="645" y="6198"/>
                  <a:pt x="1240" y="6198"/>
                </a:cubicBezTo>
                <a:lnTo>
                  <a:pt x="1885" y="6198"/>
                </a:lnTo>
                <a:lnTo>
                  <a:pt x="3124" y="6793"/>
                </a:lnTo>
                <a:lnTo>
                  <a:pt x="4959" y="8677"/>
                </a:lnTo>
                <a:cubicBezTo>
                  <a:pt x="6843" y="10512"/>
                  <a:pt x="8083" y="11156"/>
                  <a:pt x="9917" y="12396"/>
                </a:cubicBezTo>
                <a:cubicBezTo>
                  <a:pt x="11012" y="13116"/>
                  <a:pt x="11671" y="13418"/>
                  <a:pt x="12032" y="13418"/>
                </a:cubicBezTo>
                <a:cubicBezTo>
                  <a:pt x="12292" y="13418"/>
                  <a:pt x="12396" y="13261"/>
                  <a:pt x="12396" y="12991"/>
                </a:cubicBezTo>
                <a:lnTo>
                  <a:pt x="13041" y="12991"/>
                </a:lnTo>
                <a:cubicBezTo>
                  <a:pt x="14875" y="14231"/>
                  <a:pt x="16760" y="14875"/>
                  <a:pt x="17355" y="14875"/>
                </a:cubicBezTo>
                <a:lnTo>
                  <a:pt x="17999" y="14875"/>
                </a:lnTo>
                <a:cubicBezTo>
                  <a:pt x="18297" y="14553"/>
                  <a:pt x="18445" y="14392"/>
                  <a:pt x="18830" y="14392"/>
                </a:cubicBezTo>
                <a:cubicBezTo>
                  <a:pt x="19214" y="14392"/>
                  <a:pt x="19834" y="14553"/>
                  <a:pt x="21073" y="14875"/>
                </a:cubicBezTo>
                <a:cubicBezTo>
                  <a:pt x="22958" y="16115"/>
                  <a:pt x="24197" y="16115"/>
                  <a:pt x="24197" y="16115"/>
                </a:cubicBezTo>
                <a:lnTo>
                  <a:pt x="24197" y="15470"/>
                </a:lnTo>
                <a:lnTo>
                  <a:pt x="24197" y="14875"/>
                </a:lnTo>
                <a:cubicBezTo>
                  <a:pt x="24197" y="14875"/>
                  <a:pt x="24792" y="15470"/>
                  <a:pt x="26032" y="15470"/>
                </a:cubicBezTo>
                <a:cubicBezTo>
                  <a:pt x="24739" y="15051"/>
                  <a:pt x="24037" y="14607"/>
                  <a:pt x="23735" y="14607"/>
                </a:cubicBezTo>
                <a:cubicBezTo>
                  <a:pt x="23609" y="14607"/>
                  <a:pt x="23553" y="14685"/>
                  <a:pt x="23553" y="14875"/>
                </a:cubicBezTo>
                <a:lnTo>
                  <a:pt x="23553" y="15470"/>
                </a:lnTo>
                <a:cubicBezTo>
                  <a:pt x="23553" y="15470"/>
                  <a:pt x="22958" y="14875"/>
                  <a:pt x="20478" y="13636"/>
                </a:cubicBezTo>
                <a:cubicBezTo>
                  <a:pt x="16246" y="11231"/>
                  <a:pt x="13227" y="9386"/>
                  <a:pt x="11330" y="8146"/>
                </a:cubicBezTo>
                <a:lnTo>
                  <a:pt x="11330" y="8146"/>
                </a:lnTo>
                <a:cubicBezTo>
                  <a:pt x="13216" y="9765"/>
                  <a:pt x="16073" y="11474"/>
                  <a:pt x="19834" y="13636"/>
                </a:cubicBezTo>
                <a:cubicBezTo>
                  <a:pt x="20068" y="13748"/>
                  <a:pt x="20282" y="13862"/>
                  <a:pt x="20473" y="13974"/>
                </a:cubicBezTo>
                <a:lnTo>
                  <a:pt x="20473" y="13974"/>
                </a:lnTo>
                <a:cubicBezTo>
                  <a:pt x="16520" y="12273"/>
                  <a:pt x="14046" y="10980"/>
                  <a:pt x="9322" y="7438"/>
                </a:cubicBezTo>
                <a:cubicBezTo>
                  <a:pt x="8678" y="6793"/>
                  <a:pt x="8083" y="6793"/>
                  <a:pt x="8678" y="6793"/>
                </a:cubicBezTo>
                <a:cubicBezTo>
                  <a:pt x="9322" y="6793"/>
                  <a:pt x="9322" y="6793"/>
                  <a:pt x="10562" y="7438"/>
                </a:cubicBezTo>
                <a:lnTo>
                  <a:pt x="10562" y="7438"/>
                </a:lnTo>
                <a:lnTo>
                  <a:pt x="9917" y="6793"/>
                </a:lnTo>
                <a:lnTo>
                  <a:pt x="10562" y="6793"/>
                </a:lnTo>
                <a:cubicBezTo>
                  <a:pt x="10947" y="6793"/>
                  <a:pt x="11083" y="6793"/>
                  <a:pt x="11803" y="7304"/>
                </a:cubicBezTo>
                <a:lnTo>
                  <a:pt x="11803" y="7304"/>
                </a:lnTo>
                <a:cubicBezTo>
                  <a:pt x="11801" y="7340"/>
                  <a:pt x="11801" y="7384"/>
                  <a:pt x="11801" y="7438"/>
                </a:cubicBezTo>
                <a:lnTo>
                  <a:pt x="11989" y="7438"/>
                </a:lnTo>
                <a:cubicBezTo>
                  <a:pt x="12369" y="7715"/>
                  <a:pt x="12891" y="8111"/>
                  <a:pt x="13636" y="8677"/>
                </a:cubicBezTo>
                <a:cubicBezTo>
                  <a:pt x="14875" y="9917"/>
                  <a:pt x="16115" y="10512"/>
                  <a:pt x="16115" y="10512"/>
                </a:cubicBezTo>
                <a:cubicBezTo>
                  <a:pt x="16760" y="10512"/>
                  <a:pt x="16115" y="9917"/>
                  <a:pt x="14280" y="8677"/>
                </a:cubicBezTo>
                <a:cubicBezTo>
                  <a:pt x="13178" y="8126"/>
                  <a:pt x="12566" y="7692"/>
                  <a:pt x="12226" y="7438"/>
                </a:cubicBezTo>
                <a:lnTo>
                  <a:pt x="12396" y="7438"/>
                </a:lnTo>
                <a:cubicBezTo>
                  <a:pt x="13041" y="8033"/>
                  <a:pt x="17355" y="10512"/>
                  <a:pt x="17999" y="10512"/>
                </a:cubicBezTo>
                <a:cubicBezTo>
                  <a:pt x="17999" y="10512"/>
                  <a:pt x="17491" y="10512"/>
                  <a:pt x="16961" y="9645"/>
                </a:cubicBezTo>
                <a:lnTo>
                  <a:pt x="16961" y="9645"/>
                </a:lnTo>
                <a:cubicBezTo>
                  <a:pt x="16776" y="9514"/>
                  <a:pt x="16599" y="9384"/>
                  <a:pt x="16429" y="9257"/>
                </a:cubicBezTo>
                <a:lnTo>
                  <a:pt x="16429" y="9257"/>
                </a:lnTo>
                <a:cubicBezTo>
                  <a:pt x="16461" y="9260"/>
                  <a:pt x="16493" y="9263"/>
                  <a:pt x="16526" y="9265"/>
                </a:cubicBezTo>
                <a:lnTo>
                  <a:pt x="16526" y="9265"/>
                </a:lnTo>
                <a:cubicBezTo>
                  <a:pt x="16406" y="9195"/>
                  <a:pt x="16286" y="9126"/>
                  <a:pt x="16166" y="9057"/>
                </a:cubicBezTo>
                <a:lnTo>
                  <a:pt x="16166" y="9057"/>
                </a:lnTo>
                <a:cubicBezTo>
                  <a:pt x="16252" y="9123"/>
                  <a:pt x="16339" y="9190"/>
                  <a:pt x="16429" y="9257"/>
                </a:cubicBezTo>
                <a:lnTo>
                  <a:pt x="16429" y="9257"/>
                </a:lnTo>
                <a:cubicBezTo>
                  <a:pt x="15395" y="9161"/>
                  <a:pt x="14760" y="8617"/>
                  <a:pt x="13636" y="8033"/>
                </a:cubicBezTo>
                <a:cubicBezTo>
                  <a:pt x="13041" y="7438"/>
                  <a:pt x="12396" y="7438"/>
                  <a:pt x="13041" y="7438"/>
                </a:cubicBezTo>
                <a:cubicBezTo>
                  <a:pt x="13041" y="7438"/>
                  <a:pt x="13636" y="7438"/>
                  <a:pt x="14280" y="8033"/>
                </a:cubicBezTo>
                <a:cubicBezTo>
                  <a:pt x="14860" y="8322"/>
                  <a:pt x="15507" y="8680"/>
                  <a:pt x="16166" y="9057"/>
                </a:cubicBezTo>
                <a:lnTo>
                  <a:pt x="16166" y="9057"/>
                </a:lnTo>
                <a:cubicBezTo>
                  <a:pt x="15005" y="8162"/>
                  <a:pt x="14280" y="7438"/>
                  <a:pt x="14280" y="7438"/>
                </a:cubicBezTo>
                <a:cubicBezTo>
                  <a:pt x="14875" y="7438"/>
                  <a:pt x="24197" y="12991"/>
                  <a:pt x="24792" y="13636"/>
                </a:cubicBezTo>
                <a:cubicBezTo>
                  <a:pt x="24792" y="13636"/>
                  <a:pt x="25437" y="14231"/>
                  <a:pt x="26676" y="14875"/>
                </a:cubicBezTo>
                <a:cubicBezTo>
                  <a:pt x="27742" y="15595"/>
                  <a:pt x="28189" y="15897"/>
                  <a:pt x="28376" y="15897"/>
                </a:cubicBezTo>
                <a:cubicBezTo>
                  <a:pt x="28511" y="15897"/>
                  <a:pt x="28511" y="15740"/>
                  <a:pt x="28511" y="15470"/>
                </a:cubicBezTo>
                <a:cubicBezTo>
                  <a:pt x="28511" y="15470"/>
                  <a:pt x="29156" y="15470"/>
                  <a:pt x="29156" y="16115"/>
                </a:cubicBezTo>
                <a:cubicBezTo>
                  <a:pt x="28511" y="16115"/>
                  <a:pt x="27271" y="15470"/>
                  <a:pt x="26032" y="15470"/>
                </a:cubicBezTo>
                <a:cubicBezTo>
                  <a:pt x="28511" y="16115"/>
                  <a:pt x="30990" y="16710"/>
                  <a:pt x="31635" y="16710"/>
                </a:cubicBezTo>
                <a:cubicBezTo>
                  <a:pt x="32874" y="16710"/>
                  <a:pt x="32874" y="16710"/>
                  <a:pt x="32230" y="16115"/>
                </a:cubicBezTo>
                <a:lnTo>
                  <a:pt x="30990" y="16115"/>
                </a:lnTo>
                <a:cubicBezTo>
                  <a:pt x="29751" y="14875"/>
                  <a:pt x="27916" y="14231"/>
                  <a:pt x="26032" y="12991"/>
                </a:cubicBezTo>
                <a:cubicBezTo>
                  <a:pt x="25149" y="12567"/>
                  <a:pt x="23965" y="11817"/>
                  <a:pt x="23124" y="11420"/>
                </a:cubicBezTo>
                <a:lnTo>
                  <a:pt x="23124" y="11420"/>
                </a:lnTo>
                <a:cubicBezTo>
                  <a:pt x="27900" y="14463"/>
                  <a:pt x="29462" y="15082"/>
                  <a:pt x="30990" y="16115"/>
                </a:cubicBezTo>
                <a:lnTo>
                  <a:pt x="29751" y="16115"/>
                </a:lnTo>
                <a:lnTo>
                  <a:pt x="29751" y="15470"/>
                </a:lnTo>
                <a:cubicBezTo>
                  <a:pt x="28511" y="15470"/>
                  <a:pt x="25437" y="13636"/>
                  <a:pt x="20478" y="10512"/>
                </a:cubicBezTo>
                <a:cubicBezTo>
                  <a:pt x="17355" y="9272"/>
                  <a:pt x="14875" y="7438"/>
                  <a:pt x="14875" y="7438"/>
                </a:cubicBezTo>
                <a:lnTo>
                  <a:pt x="15520" y="7438"/>
                </a:lnTo>
                <a:cubicBezTo>
                  <a:pt x="15861" y="7438"/>
                  <a:pt x="16625" y="7633"/>
                  <a:pt x="17560" y="8033"/>
                </a:cubicBezTo>
                <a:lnTo>
                  <a:pt x="17560" y="8033"/>
                </a:lnTo>
                <a:cubicBezTo>
                  <a:pt x="18596" y="8035"/>
                  <a:pt x="18632" y="8070"/>
                  <a:pt x="19239" y="8677"/>
                </a:cubicBezTo>
                <a:cubicBezTo>
                  <a:pt x="19834" y="8677"/>
                  <a:pt x="21073" y="9272"/>
                  <a:pt x="21718" y="9917"/>
                </a:cubicBezTo>
                <a:cubicBezTo>
                  <a:pt x="22455" y="10270"/>
                  <a:pt x="22964" y="10641"/>
                  <a:pt x="23255" y="10884"/>
                </a:cubicBezTo>
                <a:lnTo>
                  <a:pt x="23255" y="10884"/>
                </a:lnTo>
                <a:cubicBezTo>
                  <a:pt x="22726" y="10421"/>
                  <a:pt x="21463" y="9396"/>
                  <a:pt x="19239" y="8033"/>
                </a:cubicBezTo>
                <a:lnTo>
                  <a:pt x="19834" y="8033"/>
                </a:lnTo>
                <a:cubicBezTo>
                  <a:pt x="20142" y="8033"/>
                  <a:pt x="20586" y="8180"/>
                  <a:pt x="21166" y="8534"/>
                </a:cubicBezTo>
                <a:lnTo>
                  <a:pt x="21166" y="8534"/>
                </a:lnTo>
                <a:cubicBezTo>
                  <a:pt x="21226" y="8505"/>
                  <a:pt x="21312" y="8491"/>
                  <a:pt x="21418" y="8491"/>
                </a:cubicBezTo>
                <a:cubicBezTo>
                  <a:pt x="22230" y="8491"/>
                  <a:pt x="24197" y="9272"/>
                  <a:pt x="24197" y="9272"/>
                </a:cubicBezTo>
                <a:lnTo>
                  <a:pt x="24792" y="9272"/>
                </a:lnTo>
                <a:cubicBezTo>
                  <a:pt x="25420" y="9272"/>
                  <a:pt x="26049" y="9438"/>
                  <a:pt x="26677" y="9762"/>
                </a:cubicBezTo>
                <a:lnTo>
                  <a:pt x="26677" y="9762"/>
                </a:lnTo>
                <a:cubicBezTo>
                  <a:pt x="26676" y="9809"/>
                  <a:pt x="26676" y="9860"/>
                  <a:pt x="26676" y="9917"/>
                </a:cubicBezTo>
                <a:cubicBezTo>
                  <a:pt x="26780" y="9917"/>
                  <a:pt x="26903" y="9935"/>
                  <a:pt x="27045" y="9971"/>
                </a:cubicBezTo>
                <a:lnTo>
                  <a:pt x="27045" y="9971"/>
                </a:lnTo>
                <a:cubicBezTo>
                  <a:pt x="27534" y="10272"/>
                  <a:pt x="28022" y="10668"/>
                  <a:pt x="28511" y="11156"/>
                </a:cubicBezTo>
                <a:cubicBezTo>
                  <a:pt x="31635" y="12991"/>
                  <a:pt x="34114" y="14231"/>
                  <a:pt x="36593" y="15470"/>
                </a:cubicBezTo>
                <a:cubicBezTo>
                  <a:pt x="35948" y="15470"/>
                  <a:pt x="35948" y="15470"/>
                  <a:pt x="34709" y="14875"/>
                </a:cubicBezTo>
                <a:cubicBezTo>
                  <a:pt x="33613" y="14875"/>
                  <a:pt x="33021" y="14371"/>
                  <a:pt x="32453" y="14254"/>
                </a:cubicBezTo>
                <a:lnTo>
                  <a:pt x="32453" y="14254"/>
                </a:lnTo>
                <a:cubicBezTo>
                  <a:pt x="33032" y="14606"/>
                  <a:pt x="33697" y="14875"/>
                  <a:pt x="34114" y="14875"/>
                </a:cubicBezTo>
                <a:cubicBezTo>
                  <a:pt x="34709" y="15470"/>
                  <a:pt x="35353" y="15470"/>
                  <a:pt x="35353" y="15470"/>
                </a:cubicBezTo>
                <a:lnTo>
                  <a:pt x="32230" y="15470"/>
                </a:lnTo>
                <a:lnTo>
                  <a:pt x="34114" y="16115"/>
                </a:lnTo>
                <a:lnTo>
                  <a:pt x="37833" y="16115"/>
                </a:lnTo>
                <a:cubicBezTo>
                  <a:pt x="38428" y="16115"/>
                  <a:pt x="38428" y="15470"/>
                  <a:pt x="37833" y="15470"/>
                </a:cubicBezTo>
                <a:cubicBezTo>
                  <a:pt x="37833" y="15470"/>
                  <a:pt x="34709" y="14231"/>
                  <a:pt x="33469" y="13636"/>
                </a:cubicBezTo>
                <a:cubicBezTo>
                  <a:pt x="32230" y="12991"/>
                  <a:pt x="30395" y="11751"/>
                  <a:pt x="29156" y="11156"/>
                </a:cubicBezTo>
                <a:cubicBezTo>
                  <a:pt x="28605" y="10605"/>
                  <a:pt x="28090" y="10525"/>
                  <a:pt x="27549" y="10142"/>
                </a:cubicBezTo>
                <a:lnTo>
                  <a:pt x="27549" y="10142"/>
                </a:lnTo>
                <a:cubicBezTo>
                  <a:pt x="28229" y="10418"/>
                  <a:pt x="29177" y="10950"/>
                  <a:pt x="30395" y="11751"/>
                </a:cubicBezTo>
                <a:cubicBezTo>
                  <a:pt x="30898" y="11751"/>
                  <a:pt x="31436" y="12212"/>
                  <a:pt x="31591" y="12354"/>
                </a:cubicBezTo>
                <a:lnTo>
                  <a:pt x="31591" y="12354"/>
                </a:lnTo>
                <a:cubicBezTo>
                  <a:pt x="31427" y="12203"/>
                  <a:pt x="30803" y="11662"/>
                  <a:pt x="29751" y="11156"/>
                </a:cubicBezTo>
                <a:cubicBezTo>
                  <a:pt x="27916" y="9917"/>
                  <a:pt x="27916" y="9917"/>
                  <a:pt x="28511" y="9917"/>
                </a:cubicBezTo>
                <a:cubicBezTo>
                  <a:pt x="29751" y="10512"/>
                  <a:pt x="30990" y="11156"/>
                  <a:pt x="31635" y="11751"/>
                </a:cubicBezTo>
                <a:lnTo>
                  <a:pt x="32874" y="12396"/>
                </a:lnTo>
                <a:lnTo>
                  <a:pt x="32874" y="12396"/>
                </a:lnTo>
                <a:cubicBezTo>
                  <a:pt x="32874" y="12396"/>
                  <a:pt x="32230" y="11751"/>
                  <a:pt x="30990" y="11156"/>
                </a:cubicBezTo>
                <a:cubicBezTo>
                  <a:pt x="30395" y="10512"/>
                  <a:pt x="30395" y="10512"/>
                  <a:pt x="30990" y="10512"/>
                </a:cubicBezTo>
                <a:lnTo>
                  <a:pt x="33469" y="11751"/>
                </a:lnTo>
                <a:cubicBezTo>
                  <a:pt x="34709" y="12396"/>
                  <a:pt x="35353" y="12991"/>
                  <a:pt x="35353" y="12991"/>
                </a:cubicBezTo>
                <a:lnTo>
                  <a:pt x="34114" y="11751"/>
                </a:lnTo>
                <a:cubicBezTo>
                  <a:pt x="32874" y="11156"/>
                  <a:pt x="32874" y="11156"/>
                  <a:pt x="33469" y="11156"/>
                </a:cubicBezTo>
                <a:lnTo>
                  <a:pt x="35948" y="12396"/>
                </a:lnTo>
                <a:cubicBezTo>
                  <a:pt x="36593" y="12991"/>
                  <a:pt x="37833" y="13636"/>
                  <a:pt x="38428" y="14231"/>
                </a:cubicBezTo>
                <a:lnTo>
                  <a:pt x="37188" y="14231"/>
                </a:lnTo>
                <a:lnTo>
                  <a:pt x="37188" y="14875"/>
                </a:lnTo>
                <a:lnTo>
                  <a:pt x="37833" y="15470"/>
                </a:lnTo>
                <a:lnTo>
                  <a:pt x="37833" y="14875"/>
                </a:lnTo>
                <a:lnTo>
                  <a:pt x="40907" y="14875"/>
                </a:lnTo>
                <a:cubicBezTo>
                  <a:pt x="39667" y="14231"/>
                  <a:pt x="39072" y="14231"/>
                  <a:pt x="37833" y="13636"/>
                </a:cubicBezTo>
                <a:cubicBezTo>
                  <a:pt x="37188" y="12991"/>
                  <a:pt x="34709" y="11751"/>
                  <a:pt x="35353" y="11751"/>
                </a:cubicBezTo>
                <a:cubicBezTo>
                  <a:pt x="35353" y="11751"/>
                  <a:pt x="37833" y="12991"/>
                  <a:pt x="38428" y="13636"/>
                </a:cubicBezTo>
                <a:lnTo>
                  <a:pt x="39072" y="13636"/>
                </a:lnTo>
                <a:cubicBezTo>
                  <a:pt x="39072" y="12991"/>
                  <a:pt x="38428" y="12991"/>
                  <a:pt x="37833" y="12991"/>
                </a:cubicBezTo>
                <a:cubicBezTo>
                  <a:pt x="37833" y="12396"/>
                  <a:pt x="37188" y="12396"/>
                  <a:pt x="37188" y="12396"/>
                </a:cubicBezTo>
                <a:cubicBezTo>
                  <a:pt x="37833" y="12396"/>
                  <a:pt x="39667" y="12991"/>
                  <a:pt x="40907" y="13636"/>
                </a:cubicBezTo>
                <a:cubicBezTo>
                  <a:pt x="42791" y="14875"/>
                  <a:pt x="42791" y="14875"/>
                  <a:pt x="40907" y="14875"/>
                </a:cubicBezTo>
                <a:lnTo>
                  <a:pt x="42791" y="14875"/>
                </a:lnTo>
                <a:cubicBezTo>
                  <a:pt x="44031" y="14875"/>
                  <a:pt x="44031" y="14875"/>
                  <a:pt x="43386" y="13636"/>
                </a:cubicBezTo>
                <a:cubicBezTo>
                  <a:pt x="43386" y="13636"/>
                  <a:pt x="42791" y="13636"/>
                  <a:pt x="43386" y="12991"/>
                </a:cubicBezTo>
                <a:lnTo>
                  <a:pt x="42791" y="12991"/>
                </a:lnTo>
                <a:lnTo>
                  <a:pt x="41551" y="11751"/>
                </a:lnTo>
                <a:cubicBezTo>
                  <a:pt x="41551" y="11751"/>
                  <a:pt x="40312" y="11751"/>
                  <a:pt x="39667" y="11156"/>
                </a:cubicBezTo>
                <a:cubicBezTo>
                  <a:pt x="39072" y="11156"/>
                  <a:pt x="37833" y="11156"/>
                  <a:pt x="37188" y="10512"/>
                </a:cubicBezTo>
                <a:cubicBezTo>
                  <a:pt x="37833" y="10512"/>
                  <a:pt x="38428" y="10512"/>
                  <a:pt x="39667" y="11156"/>
                </a:cubicBezTo>
                <a:lnTo>
                  <a:pt x="40907" y="11156"/>
                </a:lnTo>
                <a:cubicBezTo>
                  <a:pt x="40907" y="11156"/>
                  <a:pt x="39667" y="10512"/>
                  <a:pt x="38428" y="10512"/>
                </a:cubicBezTo>
                <a:cubicBezTo>
                  <a:pt x="37188" y="10512"/>
                  <a:pt x="35948" y="9917"/>
                  <a:pt x="35948" y="9917"/>
                </a:cubicBezTo>
                <a:lnTo>
                  <a:pt x="33469" y="9917"/>
                </a:lnTo>
                <a:cubicBezTo>
                  <a:pt x="33469" y="9272"/>
                  <a:pt x="32874" y="9272"/>
                  <a:pt x="32874" y="9272"/>
                </a:cubicBezTo>
                <a:lnTo>
                  <a:pt x="29751" y="9272"/>
                </a:lnTo>
                <a:cubicBezTo>
                  <a:pt x="29751" y="9272"/>
                  <a:pt x="31635" y="8677"/>
                  <a:pt x="33469" y="8677"/>
                </a:cubicBezTo>
                <a:lnTo>
                  <a:pt x="27916" y="8677"/>
                </a:lnTo>
                <a:cubicBezTo>
                  <a:pt x="28511" y="8033"/>
                  <a:pt x="29156" y="8033"/>
                  <a:pt x="29751" y="8033"/>
                </a:cubicBezTo>
                <a:lnTo>
                  <a:pt x="30395" y="8033"/>
                </a:lnTo>
                <a:cubicBezTo>
                  <a:pt x="30989" y="7439"/>
                  <a:pt x="31632" y="7438"/>
                  <a:pt x="31635" y="7438"/>
                </a:cubicBezTo>
                <a:lnTo>
                  <a:pt x="31635" y="7438"/>
                </a:lnTo>
                <a:cubicBezTo>
                  <a:pt x="31632" y="7438"/>
                  <a:pt x="30986" y="7439"/>
                  <a:pt x="28511" y="8033"/>
                </a:cubicBezTo>
                <a:lnTo>
                  <a:pt x="27916" y="8033"/>
                </a:lnTo>
                <a:cubicBezTo>
                  <a:pt x="28313" y="8033"/>
                  <a:pt x="27894" y="8319"/>
                  <a:pt x="27394" y="8319"/>
                </a:cubicBezTo>
                <a:cubicBezTo>
                  <a:pt x="27145" y="8319"/>
                  <a:pt x="26875" y="8247"/>
                  <a:pt x="26676" y="8033"/>
                </a:cubicBezTo>
                <a:lnTo>
                  <a:pt x="24792" y="8033"/>
                </a:lnTo>
                <a:cubicBezTo>
                  <a:pt x="24197" y="7438"/>
                  <a:pt x="26032" y="7438"/>
                  <a:pt x="27271" y="7438"/>
                </a:cubicBezTo>
                <a:cubicBezTo>
                  <a:pt x="29156" y="7438"/>
                  <a:pt x="34114" y="6793"/>
                  <a:pt x="35353" y="6793"/>
                </a:cubicBezTo>
                <a:cubicBezTo>
                  <a:pt x="36593" y="7438"/>
                  <a:pt x="36593" y="7438"/>
                  <a:pt x="37188" y="7438"/>
                </a:cubicBezTo>
                <a:lnTo>
                  <a:pt x="37833" y="7438"/>
                </a:lnTo>
                <a:cubicBezTo>
                  <a:pt x="38428" y="7438"/>
                  <a:pt x="39072" y="6793"/>
                  <a:pt x="39072" y="6793"/>
                </a:cubicBezTo>
                <a:cubicBezTo>
                  <a:pt x="39072" y="6793"/>
                  <a:pt x="38428" y="6198"/>
                  <a:pt x="36593" y="5553"/>
                </a:cubicBezTo>
                <a:cubicBezTo>
                  <a:pt x="35353" y="4958"/>
                  <a:pt x="34709" y="4958"/>
                  <a:pt x="34709" y="4314"/>
                </a:cubicBezTo>
                <a:lnTo>
                  <a:pt x="33469" y="4314"/>
                </a:lnTo>
                <a:cubicBezTo>
                  <a:pt x="33387" y="4314"/>
                  <a:pt x="33303" y="4314"/>
                  <a:pt x="33220" y="4315"/>
                </a:cubicBezTo>
                <a:lnTo>
                  <a:pt x="33220" y="4315"/>
                </a:lnTo>
                <a:cubicBezTo>
                  <a:pt x="34114" y="4321"/>
                  <a:pt x="34114" y="4380"/>
                  <a:pt x="34114" y="4958"/>
                </a:cubicBezTo>
                <a:cubicBezTo>
                  <a:pt x="34709" y="4958"/>
                  <a:pt x="34709" y="4958"/>
                  <a:pt x="35353" y="5553"/>
                </a:cubicBezTo>
                <a:cubicBezTo>
                  <a:pt x="35948" y="5553"/>
                  <a:pt x="37188" y="6198"/>
                  <a:pt x="37188" y="6198"/>
                </a:cubicBezTo>
                <a:lnTo>
                  <a:pt x="35353" y="6198"/>
                </a:lnTo>
                <a:cubicBezTo>
                  <a:pt x="33341" y="6198"/>
                  <a:pt x="30053" y="6445"/>
                  <a:pt x="27305" y="6793"/>
                </a:cubicBezTo>
                <a:lnTo>
                  <a:pt x="27916" y="6793"/>
                </a:lnTo>
                <a:cubicBezTo>
                  <a:pt x="27271" y="7438"/>
                  <a:pt x="26032" y="7438"/>
                  <a:pt x="25437" y="7438"/>
                </a:cubicBezTo>
                <a:lnTo>
                  <a:pt x="23553" y="7438"/>
                </a:lnTo>
                <a:cubicBezTo>
                  <a:pt x="24435" y="7208"/>
                  <a:pt x="25787" y="6985"/>
                  <a:pt x="27305" y="6793"/>
                </a:cubicBezTo>
                <a:lnTo>
                  <a:pt x="25437" y="6793"/>
                </a:lnTo>
                <a:cubicBezTo>
                  <a:pt x="23553" y="7438"/>
                  <a:pt x="22958" y="7438"/>
                  <a:pt x="23553" y="7438"/>
                </a:cubicBezTo>
                <a:cubicBezTo>
                  <a:pt x="22313" y="7438"/>
                  <a:pt x="22313" y="7438"/>
                  <a:pt x="22958" y="6793"/>
                </a:cubicBezTo>
                <a:cubicBezTo>
                  <a:pt x="24769" y="6206"/>
                  <a:pt x="25420" y="6198"/>
                  <a:pt x="24816" y="5578"/>
                </a:cubicBezTo>
                <a:lnTo>
                  <a:pt x="24816" y="5578"/>
                </a:lnTo>
                <a:cubicBezTo>
                  <a:pt x="27300" y="5160"/>
                  <a:pt x="30351" y="4750"/>
                  <a:pt x="32849" y="4318"/>
                </a:cubicBezTo>
                <a:lnTo>
                  <a:pt x="32849" y="4318"/>
                </a:lnTo>
                <a:cubicBezTo>
                  <a:pt x="28688" y="4377"/>
                  <a:pt x="24048" y="5017"/>
                  <a:pt x="21073" y="6198"/>
                </a:cubicBezTo>
                <a:cubicBezTo>
                  <a:pt x="19834" y="6198"/>
                  <a:pt x="19239" y="6793"/>
                  <a:pt x="19239" y="6793"/>
                </a:cubicBezTo>
                <a:cubicBezTo>
                  <a:pt x="18605" y="6207"/>
                  <a:pt x="23396" y="4998"/>
                  <a:pt x="24730" y="4345"/>
                </a:cubicBezTo>
                <a:lnTo>
                  <a:pt x="24730" y="4345"/>
                </a:lnTo>
                <a:cubicBezTo>
                  <a:pt x="23219" y="4481"/>
                  <a:pt x="22074" y="5036"/>
                  <a:pt x="20478" y="5553"/>
                </a:cubicBezTo>
                <a:cubicBezTo>
                  <a:pt x="18594" y="6198"/>
                  <a:pt x="18594" y="6198"/>
                  <a:pt x="17999" y="6198"/>
                </a:cubicBezTo>
                <a:lnTo>
                  <a:pt x="19834" y="5553"/>
                </a:lnTo>
                <a:lnTo>
                  <a:pt x="18594" y="5553"/>
                </a:lnTo>
                <a:cubicBezTo>
                  <a:pt x="17355" y="6198"/>
                  <a:pt x="16760" y="6198"/>
                  <a:pt x="16760" y="6198"/>
                </a:cubicBezTo>
                <a:cubicBezTo>
                  <a:pt x="16115" y="6198"/>
                  <a:pt x="16115" y="6198"/>
                  <a:pt x="17355" y="5553"/>
                </a:cubicBezTo>
                <a:cubicBezTo>
                  <a:pt x="17999" y="5553"/>
                  <a:pt x="19239" y="4958"/>
                  <a:pt x="20478" y="4958"/>
                </a:cubicBezTo>
                <a:lnTo>
                  <a:pt x="22313" y="4314"/>
                </a:lnTo>
                <a:lnTo>
                  <a:pt x="22313" y="4314"/>
                </a:lnTo>
                <a:cubicBezTo>
                  <a:pt x="22313" y="4314"/>
                  <a:pt x="18594" y="4958"/>
                  <a:pt x="16115" y="5553"/>
                </a:cubicBezTo>
                <a:cubicBezTo>
                  <a:pt x="15520" y="6198"/>
                  <a:pt x="15520" y="6198"/>
                  <a:pt x="14875" y="6198"/>
                </a:cubicBezTo>
                <a:lnTo>
                  <a:pt x="14875" y="5553"/>
                </a:lnTo>
                <a:cubicBezTo>
                  <a:pt x="14875" y="5553"/>
                  <a:pt x="16115" y="5553"/>
                  <a:pt x="17355" y="4958"/>
                </a:cubicBezTo>
                <a:cubicBezTo>
                  <a:pt x="21073" y="3074"/>
                  <a:pt x="22958" y="2479"/>
                  <a:pt x="25437" y="2479"/>
                </a:cubicBezTo>
                <a:cubicBezTo>
                  <a:pt x="25807" y="2079"/>
                  <a:pt x="26196" y="1927"/>
                  <a:pt x="26437" y="1870"/>
                </a:cubicBezTo>
                <a:lnTo>
                  <a:pt x="26437" y="1870"/>
                </a:lnTo>
                <a:cubicBezTo>
                  <a:pt x="25876" y="1927"/>
                  <a:pt x="24724" y="2079"/>
                  <a:pt x="23553" y="2479"/>
                </a:cubicBezTo>
                <a:cubicBezTo>
                  <a:pt x="21718" y="2479"/>
                  <a:pt x="20478" y="3074"/>
                  <a:pt x="17999" y="4314"/>
                </a:cubicBezTo>
                <a:cubicBezTo>
                  <a:pt x="14280" y="5553"/>
                  <a:pt x="14280" y="5553"/>
                  <a:pt x="13636" y="5553"/>
                </a:cubicBezTo>
                <a:cubicBezTo>
                  <a:pt x="13636" y="5553"/>
                  <a:pt x="14280" y="4958"/>
                  <a:pt x="14875" y="4958"/>
                </a:cubicBezTo>
                <a:cubicBezTo>
                  <a:pt x="15520" y="4314"/>
                  <a:pt x="16115" y="4314"/>
                  <a:pt x="16115" y="4314"/>
                </a:cubicBezTo>
                <a:lnTo>
                  <a:pt x="16115" y="4314"/>
                </a:lnTo>
                <a:cubicBezTo>
                  <a:pt x="16115" y="4314"/>
                  <a:pt x="14875" y="4314"/>
                  <a:pt x="14280" y="4958"/>
                </a:cubicBezTo>
                <a:cubicBezTo>
                  <a:pt x="13041" y="5553"/>
                  <a:pt x="12396" y="5553"/>
                  <a:pt x="12396" y="5553"/>
                </a:cubicBezTo>
                <a:lnTo>
                  <a:pt x="13041" y="4958"/>
                </a:lnTo>
                <a:lnTo>
                  <a:pt x="16760" y="3719"/>
                </a:lnTo>
                <a:lnTo>
                  <a:pt x="16760" y="3719"/>
                </a:lnTo>
                <a:lnTo>
                  <a:pt x="12396" y="4958"/>
                </a:lnTo>
                <a:cubicBezTo>
                  <a:pt x="13041" y="4314"/>
                  <a:pt x="14280" y="3719"/>
                  <a:pt x="14280" y="3719"/>
                </a:cubicBezTo>
                <a:cubicBezTo>
                  <a:pt x="14875" y="3719"/>
                  <a:pt x="16115" y="3074"/>
                  <a:pt x="16760" y="2479"/>
                </a:cubicBezTo>
                <a:cubicBezTo>
                  <a:pt x="19239" y="1835"/>
                  <a:pt x="19834" y="1240"/>
                  <a:pt x="21073" y="1240"/>
                </a:cubicBezTo>
                <a:lnTo>
                  <a:pt x="28511" y="1240"/>
                </a:lnTo>
                <a:lnTo>
                  <a:pt x="28511" y="1835"/>
                </a:lnTo>
                <a:lnTo>
                  <a:pt x="29156" y="1240"/>
                </a:lnTo>
                <a:cubicBezTo>
                  <a:pt x="29156" y="1240"/>
                  <a:pt x="28511" y="1240"/>
                  <a:pt x="26676" y="595"/>
                </a:cubicBezTo>
                <a:lnTo>
                  <a:pt x="21073" y="595"/>
                </a:lnTo>
                <a:lnTo>
                  <a:pt x="21718" y="0"/>
                </a:lnTo>
                <a:lnTo>
                  <a:pt x="21073" y="0"/>
                </a:lnTo>
                <a:lnTo>
                  <a:pt x="21073" y="595"/>
                </a:lnTo>
                <a:cubicBezTo>
                  <a:pt x="20478" y="0"/>
                  <a:pt x="21073" y="0"/>
                  <a:pt x="2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334;p37">
            <a:extLst>
              <a:ext uri="{FF2B5EF4-FFF2-40B4-BE49-F238E27FC236}">
                <a16:creationId xmlns:a16="http://schemas.microsoft.com/office/drawing/2014/main" id="{56F4CE48-EC1D-0BCE-9544-4B2D4617C7A2}"/>
              </a:ext>
            </a:extLst>
          </p:cNvPr>
          <p:cNvSpPr/>
          <p:nvPr/>
        </p:nvSpPr>
        <p:spPr>
          <a:xfrm>
            <a:off x="937402" y="1238658"/>
            <a:ext cx="7269195" cy="38819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A graph with lines and dots&#10;&#10;Description automatically generated">
            <a:extLst>
              <a:ext uri="{FF2B5EF4-FFF2-40B4-BE49-F238E27FC236}">
                <a16:creationId xmlns:a16="http://schemas.microsoft.com/office/drawing/2014/main" id="{0A85184B-98CF-D9DC-DB29-CA3B6A446C25}"/>
              </a:ext>
            </a:extLst>
          </p:cNvPr>
          <p:cNvPicPr>
            <a:picLocks noChangeAspect="1"/>
          </p:cNvPicPr>
          <p:nvPr/>
        </p:nvPicPr>
        <p:blipFill>
          <a:blip r:embed="rId3"/>
          <a:stretch>
            <a:fillRect/>
          </a:stretch>
        </p:blipFill>
        <p:spPr>
          <a:xfrm>
            <a:off x="1141107" y="1324979"/>
            <a:ext cx="6861786" cy="3709279"/>
          </a:xfrm>
          <a:prstGeom prst="rect">
            <a:avLst/>
          </a:prstGeom>
        </p:spPr>
      </p:pic>
    </p:spTree>
    <p:extLst>
      <p:ext uri="{BB962C8B-B14F-4D97-AF65-F5344CB8AC3E}">
        <p14:creationId xmlns:p14="http://schemas.microsoft.com/office/powerpoint/2010/main" val="161563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txBox="1">
            <a:spLocks noGrp="1"/>
          </p:cNvSpPr>
          <p:nvPr>
            <p:ph type="title"/>
          </p:nvPr>
        </p:nvSpPr>
        <p:spPr>
          <a:xfrm>
            <a:off x="241975" y="502183"/>
            <a:ext cx="8669400" cy="6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COMPARISON:  FORECASTS</a:t>
            </a:r>
          </a:p>
        </p:txBody>
      </p:sp>
      <p:cxnSp>
        <p:nvCxnSpPr>
          <p:cNvPr id="423" name="Google Shape;423;p41"/>
          <p:cNvCxnSpPr>
            <a:cxnSpLocks/>
          </p:cNvCxnSpPr>
          <p:nvPr/>
        </p:nvCxnSpPr>
        <p:spPr>
          <a:xfrm>
            <a:off x="0" y="1091900"/>
            <a:ext cx="6890657"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2" name="Google Shape;469;p43">
            <a:extLst>
              <a:ext uri="{FF2B5EF4-FFF2-40B4-BE49-F238E27FC236}">
                <a16:creationId xmlns:a16="http://schemas.microsoft.com/office/drawing/2014/main" id="{8CDAA585-EEE9-6D65-6C09-B8417D697B1E}"/>
              </a:ext>
            </a:extLst>
          </p:cNvPr>
          <p:cNvGraphicFramePr/>
          <p:nvPr>
            <p:extLst>
              <p:ext uri="{D42A27DB-BD31-4B8C-83A1-F6EECF244321}">
                <p14:modId xmlns:p14="http://schemas.microsoft.com/office/powerpoint/2010/main" val="1311355095"/>
              </p:ext>
            </p:extLst>
          </p:nvPr>
        </p:nvGraphicFramePr>
        <p:xfrm>
          <a:off x="310896" y="1509575"/>
          <a:ext cx="7215461" cy="2804040"/>
        </p:xfrm>
        <a:graphic>
          <a:graphicData uri="http://schemas.openxmlformats.org/drawingml/2006/table">
            <a:tbl>
              <a:tblPr>
                <a:noFill/>
                <a:tableStyleId>{88EAB456-AEAC-42FA-8C01-C34DC00FBF82}</a:tableStyleId>
              </a:tblPr>
              <a:tblGrid>
                <a:gridCol w="1148193">
                  <a:extLst>
                    <a:ext uri="{9D8B030D-6E8A-4147-A177-3AD203B41FA5}">
                      <a16:colId xmlns:a16="http://schemas.microsoft.com/office/drawing/2014/main" val="20000"/>
                    </a:ext>
                  </a:extLst>
                </a:gridCol>
                <a:gridCol w="1516817">
                  <a:extLst>
                    <a:ext uri="{9D8B030D-6E8A-4147-A177-3AD203B41FA5}">
                      <a16:colId xmlns:a16="http://schemas.microsoft.com/office/drawing/2014/main" val="20001"/>
                    </a:ext>
                  </a:extLst>
                </a:gridCol>
                <a:gridCol w="1516817">
                  <a:extLst>
                    <a:ext uri="{9D8B030D-6E8A-4147-A177-3AD203B41FA5}">
                      <a16:colId xmlns:a16="http://schemas.microsoft.com/office/drawing/2014/main" val="20002"/>
                    </a:ext>
                  </a:extLst>
                </a:gridCol>
                <a:gridCol w="1516817">
                  <a:extLst>
                    <a:ext uri="{9D8B030D-6E8A-4147-A177-3AD203B41FA5}">
                      <a16:colId xmlns:a16="http://schemas.microsoft.com/office/drawing/2014/main" val="20003"/>
                    </a:ext>
                  </a:extLst>
                </a:gridCol>
                <a:gridCol w="1516817">
                  <a:extLst>
                    <a:ext uri="{9D8B030D-6E8A-4147-A177-3AD203B41FA5}">
                      <a16:colId xmlns:a16="http://schemas.microsoft.com/office/drawing/2014/main" val="381313168"/>
                    </a:ext>
                  </a:extLst>
                </a:gridCol>
              </a:tblGrid>
              <a:tr h="396225">
                <a:tc>
                  <a:txBody>
                    <a:bodyPr/>
                    <a:lstStyle/>
                    <a:p>
                      <a:pPr marL="0" lvl="0" indent="0" algn="r" rtl="0">
                        <a:spcBef>
                          <a:spcPts val="0"/>
                        </a:spcBef>
                        <a:spcAft>
                          <a:spcPts val="0"/>
                        </a:spcAft>
                        <a:buNone/>
                      </a:pP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Quattrocento" panose="02020502030000000404" pitchFamily="18" charset="0"/>
                          <a:ea typeface="Quattrocento"/>
                          <a:cs typeface="Quattrocento"/>
                          <a:sym typeface="Quattrocento"/>
                        </a:rPr>
                        <a:t>MSE</a:t>
                      </a:r>
                      <a:endParaRPr dirty="0">
                        <a:solidFill>
                          <a:schemeClr val="accent1"/>
                        </a:solidFill>
                        <a:latin typeface="Quattrocento" panose="02020502030000000404" pitchFamily="18" charset="0"/>
                        <a:ea typeface="Quattrocento"/>
                        <a:cs typeface="Quattrocento"/>
                        <a:sym typeface="Quattrocento"/>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Quattrocento" panose="02020502030000000404" pitchFamily="18" charset="0"/>
                          <a:ea typeface="Quattrocento"/>
                          <a:cs typeface="Quattrocento"/>
                          <a:sym typeface="Quattrocento"/>
                        </a:rPr>
                        <a:t>RMSE</a:t>
                      </a:r>
                      <a:endParaRPr dirty="0">
                        <a:solidFill>
                          <a:schemeClr val="accent1"/>
                        </a:solidFill>
                        <a:latin typeface="Quattrocento" panose="02020502030000000404" pitchFamily="18" charset="0"/>
                        <a:ea typeface="Quattrocento"/>
                        <a:cs typeface="Quattrocento"/>
                        <a:sym typeface="Quattrocento"/>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1"/>
                          </a:solidFill>
                          <a:latin typeface="Quattrocento" panose="02020502030000000404" pitchFamily="18" charset="0"/>
                          <a:ea typeface="Quattrocento"/>
                          <a:cs typeface="Quattrocento"/>
                          <a:sym typeface="Quattrocento"/>
                        </a:rPr>
                        <a:t>MAE</a:t>
                      </a:r>
                      <a:endParaRPr dirty="0">
                        <a:solidFill>
                          <a:schemeClr val="accent1"/>
                        </a:solidFill>
                        <a:latin typeface="Quattrocento" panose="02020502030000000404" pitchFamily="18" charset="0"/>
                        <a:ea typeface="Quattrocento"/>
                        <a:cs typeface="Quattrocento"/>
                        <a:sym typeface="Quattrocento"/>
                      </a:endParaRPr>
                    </a:p>
                  </a:txBody>
                  <a:tcPr marL="91425" marR="91425" marT="91425" marB="91425">
                    <a:lnL w="9525" cap="flat" cmpd="sng">
                      <a:solidFill>
                        <a:schemeClr val="accent3">
                          <a:alpha val="0"/>
                        </a:schemeClr>
                      </a:solidFill>
                      <a:prstDash val="solid"/>
                      <a:round/>
                      <a:headEnd type="none" w="sm" len="sm"/>
                      <a:tailEnd type="none" w="sm" len="sm"/>
                    </a:lnL>
                    <a:lnR w="9525" cap="flat" cmpd="sng" algn="ctr">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accent1"/>
                          </a:solidFill>
                          <a:latin typeface="Quattrocento" panose="02020502030000000404" pitchFamily="18" charset="0"/>
                          <a:ea typeface="Quattrocento"/>
                          <a:cs typeface="Quattrocento"/>
                          <a:sym typeface="Quattrocento"/>
                        </a:rPr>
                        <a:t>MAPE</a:t>
                      </a:r>
                      <a:endParaRPr dirty="0">
                        <a:solidFill>
                          <a:schemeClr val="accent1"/>
                        </a:solidFill>
                        <a:latin typeface="Quattrocento" panose="02020502030000000404" pitchFamily="18" charset="0"/>
                        <a:ea typeface="Quattrocento"/>
                        <a:cs typeface="Quattrocento"/>
                        <a:sym typeface="Quattrocento"/>
                      </a:endParaRPr>
                    </a:p>
                  </a:txBody>
                  <a:tcPr marL="91425" marR="91425" marT="91425" marB="91425">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r" rtl="0">
                        <a:spcBef>
                          <a:spcPts val="0"/>
                        </a:spcBef>
                        <a:spcAft>
                          <a:spcPts val="0"/>
                        </a:spcAft>
                        <a:buNone/>
                      </a:pPr>
                      <a:r>
                        <a:rPr lang="en" dirty="0">
                          <a:solidFill>
                            <a:schemeClr val="accent3"/>
                          </a:solidFill>
                          <a:latin typeface="Quattrocento" panose="02020502030000000404" pitchFamily="18" charset="0"/>
                          <a:ea typeface="Quattrocento"/>
                          <a:cs typeface="Quattrocento"/>
                          <a:sym typeface="Quattrocento"/>
                        </a:rPr>
                        <a:t>ARIMA</a:t>
                      </a:r>
                      <a:endParaRPr dirty="0">
                        <a:solidFill>
                          <a:schemeClr val="accent3"/>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solidFill>
                          <a:latin typeface="Quattrocento" panose="02020502030000000404" pitchFamily="18" charset="0"/>
                        </a:rPr>
                        <a:t>1881.914</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43.381</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indent="0" algn="ctr">
                        <a:buClr>
                          <a:schemeClr val="bg1"/>
                        </a:buClr>
                        <a:buFont typeface="Arial" panose="020B0604020202020204" pitchFamily="34" charset="0"/>
                        <a:buNone/>
                      </a:pPr>
                      <a:r>
                        <a:rPr lang="en-GB" i="0" dirty="0">
                          <a:solidFill>
                            <a:schemeClr val="bg1"/>
                          </a:solidFill>
                          <a:effectLst/>
                          <a:latin typeface="Quattrocento" panose="02020502030000000404" pitchFamily="18" charset="0"/>
                        </a:rPr>
                        <a:t>36.312</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GB" i="0" dirty="0">
                          <a:solidFill>
                            <a:schemeClr val="bg1"/>
                          </a:solidFill>
                          <a:effectLst/>
                          <a:latin typeface="Quattrocento" panose="02020502030000000404" pitchFamily="18" charset="0"/>
                        </a:rPr>
                        <a:t>18.268</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r" rtl="0">
                        <a:spcBef>
                          <a:spcPts val="0"/>
                        </a:spcBef>
                        <a:spcAft>
                          <a:spcPts val="0"/>
                        </a:spcAft>
                        <a:buNone/>
                      </a:pPr>
                      <a:r>
                        <a:rPr lang="en" dirty="0">
                          <a:solidFill>
                            <a:schemeClr val="accent3"/>
                          </a:solidFill>
                          <a:latin typeface="Quattrocento" panose="02020502030000000404" pitchFamily="18" charset="0"/>
                          <a:ea typeface="Quattrocento"/>
                          <a:cs typeface="Quattrocento"/>
                          <a:sym typeface="Quattrocento"/>
                        </a:rPr>
                        <a:t>AUTO ARIMA</a:t>
                      </a:r>
                      <a:endParaRPr dirty="0">
                        <a:solidFill>
                          <a:schemeClr val="accent3"/>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solidFill>
                          <a:latin typeface="Quattrocento" panose="02020502030000000404" pitchFamily="18" charset="0"/>
                        </a:rPr>
                        <a:t>2193.844</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46.838</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indent="0" algn="ctr">
                        <a:buClr>
                          <a:schemeClr val="bg1"/>
                        </a:buClr>
                        <a:buFont typeface="Arial" panose="020B0604020202020204" pitchFamily="34" charset="0"/>
                        <a:buNone/>
                      </a:pPr>
                      <a:r>
                        <a:rPr lang="en-GB" i="0" dirty="0">
                          <a:solidFill>
                            <a:schemeClr val="bg1"/>
                          </a:solidFill>
                          <a:effectLst/>
                          <a:latin typeface="Quattrocento" panose="02020502030000000404" pitchFamily="18" charset="0"/>
                        </a:rPr>
                        <a:t>39.278</a:t>
                      </a: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GB" i="0" dirty="0">
                          <a:solidFill>
                            <a:schemeClr val="bg1"/>
                          </a:solidFill>
                          <a:effectLst/>
                          <a:latin typeface="Quattrocento" panose="02020502030000000404" pitchFamily="18" charset="0"/>
                        </a:rPr>
                        <a:t>19.903</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r" rtl="0">
                        <a:spcBef>
                          <a:spcPts val="0"/>
                        </a:spcBef>
                        <a:spcAft>
                          <a:spcPts val="0"/>
                        </a:spcAft>
                        <a:buNone/>
                      </a:pPr>
                      <a:r>
                        <a:rPr lang="en-US" dirty="0">
                          <a:solidFill>
                            <a:schemeClr val="accent3"/>
                          </a:solidFill>
                          <a:latin typeface="Quattrocento" panose="02020502030000000404" pitchFamily="18" charset="0"/>
                          <a:ea typeface="Quattrocento"/>
                          <a:cs typeface="Quattrocento"/>
                          <a:sym typeface="Quattrocento"/>
                        </a:rPr>
                        <a:t>ARMAX</a:t>
                      </a:r>
                      <a:endParaRPr dirty="0">
                        <a:solidFill>
                          <a:schemeClr val="accent3"/>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solidFill>
                          <a:latin typeface="Quattrocento" panose="02020502030000000404" pitchFamily="18" charset="0"/>
                        </a:rPr>
                        <a:t>1646.556</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40.577</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lumMod val="95000"/>
                            </a:schemeClr>
                          </a:solidFill>
                          <a:latin typeface="Quattrocento" panose="02020502030000000404" pitchFamily="18" charset="0"/>
                          <a:ea typeface="Quattrocento"/>
                          <a:cs typeface="Quattrocento"/>
                          <a:sym typeface="Quattrocento"/>
                        </a:rPr>
                        <a:t>33.166</a:t>
                      </a:r>
                      <a:endParaRPr dirty="0">
                        <a:solidFill>
                          <a:schemeClr val="bg1">
                            <a:lumMod val="95000"/>
                          </a:schemeClr>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16.467</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4028603243"/>
                  </a:ext>
                </a:extLst>
              </a:tr>
              <a:tr h="396225">
                <a:tc>
                  <a:txBody>
                    <a:bodyPr/>
                    <a:lstStyle/>
                    <a:p>
                      <a:pPr marL="0" lvl="0" indent="0" algn="r" rtl="0">
                        <a:spcBef>
                          <a:spcPts val="0"/>
                        </a:spcBef>
                        <a:spcAft>
                          <a:spcPts val="0"/>
                        </a:spcAft>
                        <a:buNone/>
                      </a:pPr>
                      <a:r>
                        <a:rPr lang="en-US" dirty="0">
                          <a:solidFill>
                            <a:schemeClr val="accent3"/>
                          </a:solidFill>
                          <a:latin typeface="Quattrocento" panose="02020502030000000404" pitchFamily="18" charset="0"/>
                          <a:ea typeface="Quattrocento"/>
                          <a:cs typeface="Quattrocento"/>
                          <a:sym typeface="Quattrocento"/>
                        </a:rPr>
                        <a:t>GAM</a:t>
                      </a:r>
                      <a:endParaRPr dirty="0">
                        <a:solidFill>
                          <a:schemeClr val="accent3"/>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alpha val="0"/>
                        </a:schemeClr>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solidFill>
                          <a:latin typeface="Quattrocento" panose="02020502030000000404" pitchFamily="18" charset="0"/>
                        </a:rPr>
                        <a:t>370.151</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19.24</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latin typeface="Quattrocento" panose="02020502030000000404" pitchFamily="18" charset="0"/>
                        </a:rPr>
                        <a:t>14.160</a:t>
                      </a:r>
                    </a:p>
                  </a:txBody>
                  <a:tcPr marL="91425" marR="91425" marT="91425" marB="91425"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7.045</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lgn="ctr">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2317779327"/>
                  </a:ext>
                </a:extLst>
              </a:tr>
              <a:tr h="396225">
                <a:tc>
                  <a:txBody>
                    <a:bodyPr/>
                    <a:lstStyle/>
                    <a:p>
                      <a:pPr marL="0" lvl="0" indent="0" algn="r" rtl="0">
                        <a:spcBef>
                          <a:spcPts val="0"/>
                        </a:spcBef>
                        <a:spcAft>
                          <a:spcPts val="0"/>
                        </a:spcAft>
                        <a:buNone/>
                      </a:pPr>
                      <a:r>
                        <a:rPr lang="en" dirty="0">
                          <a:solidFill>
                            <a:schemeClr val="accent3"/>
                          </a:solidFill>
                          <a:latin typeface="Quattrocento" panose="02020502030000000404" pitchFamily="18" charset="0"/>
                          <a:ea typeface="Quattrocento"/>
                          <a:cs typeface="Quattrocento"/>
                          <a:sym typeface="Quattrocento"/>
                        </a:rPr>
                        <a:t>Exponential smoothing</a:t>
                      </a:r>
                      <a:endParaRPr dirty="0">
                        <a:solidFill>
                          <a:schemeClr val="accent3"/>
                        </a:solidFill>
                        <a:latin typeface="Quattrocento" panose="02020502030000000404" pitchFamily="18" charset="0"/>
                        <a:ea typeface="Quattrocento"/>
                        <a:cs typeface="Quattrocento"/>
                        <a:sym typeface="Quattrocen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bg1"/>
                          </a:solidFill>
                          <a:latin typeface="Quattrocento" panose="02020502030000000404" pitchFamily="18" charset="0"/>
                        </a:rPr>
                        <a:t>3090.756</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55.594</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NA</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2"/>
                          </a:solidFill>
                          <a:latin typeface="Quattrocento" panose="02020502030000000404" pitchFamily="18" charset="0"/>
                          <a:ea typeface="Quattrocento"/>
                          <a:cs typeface="Quattrocento"/>
                          <a:sym typeface="Quattrocento"/>
                        </a:rPr>
                        <a:t>NA</a:t>
                      </a:r>
                      <a:endParaRPr dirty="0">
                        <a:solidFill>
                          <a:schemeClr val="lt2"/>
                        </a:solidFill>
                        <a:latin typeface="Quattrocento" panose="02020502030000000404" pitchFamily="18" charset="0"/>
                        <a:ea typeface="Quattrocento"/>
                        <a:cs typeface="Quattrocento"/>
                        <a:sym typeface="Quattrocent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5" name="Picture 2" descr="46,900+ Wheat Icon Stock Illustrations, Royalty-Free Vector Graphics &amp; Clip  Art - iStock | Wheat icon vector, No wheat icon, Wheat icon line">
            <a:extLst>
              <a:ext uri="{FF2B5EF4-FFF2-40B4-BE49-F238E27FC236}">
                <a16:creationId xmlns:a16="http://schemas.microsoft.com/office/drawing/2014/main" id="{9C414C4A-4CCD-FE26-681B-29ECEF8BB502}"/>
              </a:ext>
            </a:extLst>
          </p:cNvPr>
          <p:cNvPicPr>
            <a:picLocks noChangeAspect="1" noChangeArrowheads="1"/>
          </p:cNvPicPr>
          <p:nvPr/>
        </p:nvPicPr>
        <p:blipFill>
          <a:blip r:embed="rId3">
            <a:clrChange>
              <a:clrFrom>
                <a:srgbClr val="FFFFFF">
                  <a:alpha val="0"/>
                </a:srgbClr>
              </a:clrFrom>
              <a:clrTo>
                <a:srgbClr val="FFFFFF">
                  <a:alpha val="0"/>
                </a:srgbClr>
              </a:clrTo>
            </a:clrChange>
            <a:alphaModFix amt="70000"/>
            <a:extLst>
              <a:ext uri="{BEBA8EAE-BF5A-486C-A8C5-ECC9F3942E4B}">
                <a14:imgProps xmlns:a14="http://schemas.microsoft.com/office/drawing/2010/main">
                  <a14:imgLayer r:embed="rId4">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25000"/>
                    </a14:imgEffect>
                    <a14:imgEffect>
                      <a14:colorTemperature colorTemp="115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400000">
            <a:off x="6422136" y="598940"/>
            <a:ext cx="985920" cy="9859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926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8" name="Google Shape;1028;p62"/>
          <p:cNvSpPr txBox="1"/>
          <p:nvPr/>
        </p:nvSpPr>
        <p:spPr>
          <a:xfrm>
            <a:off x="2899668" y="1378568"/>
            <a:ext cx="6244332" cy="2577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accent1"/>
              </a:buClr>
              <a:buSzPts val="1100"/>
              <a:buFont typeface="Work Sans"/>
              <a:buChar char="■"/>
            </a:pPr>
            <a:r>
              <a:rPr lang="en-GB" b="0" i="0" dirty="0">
                <a:solidFill>
                  <a:srgbClr val="ECECF1"/>
                </a:solidFill>
                <a:effectLst/>
                <a:latin typeface="Quattrocento" panose="02020502030000000404" pitchFamily="18" charset="0"/>
              </a:rPr>
              <a:t>Forecasting with GAM has the best performance with an error of 19$.</a:t>
            </a:r>
            <a:endParaRPr lang="en-GB" b="0" i="0" dirty="0">
              <a:solidFill>
                <a:srgbClr val="D1D5DB"/>
              </a:solidFill>
              <a:effectLst/>
              <a:latin typeface="Quattrocento" panose="02020502030000000404" pitchFamily="18" charset="0"/>
            </a:endParaRPr>
          </a:p>
          <a:p>
            <a:pPr marL="457200" lvl="0" indent="-298450" algn="l" rtl="0">
              <a:lnSpc>
                <a:spcPct val="100000"/>
              </a:lnSpc>
              <a:spcBef>
                <a:spcPts val="0"/>
              </a:spcBef>
              <a:spcAft>
                <a:spcPts val="0"/>
              </a:spcAft>
              <a:buClr>
                <a:schemeClr val="accent1"/>
              </a:buClr>
              <a:buSzPts val="1100"/>
              <a:buFont typeface="Work Sans"/>
              <a:buChar char="■"/>
            </a:pPr>
            <a:r>
              <a:rPr lang="en-US" dirty="0">
                <a:solidFill>
                  <a:schemeClr val="bg1">
                    <a:lumMod val="85000"/>
                  </a:schemeClr>
                </a:solidFill>
                <a:latin typeface="Quattrocento" panose="02020502030000000404" pitchFamily="18" charset="0"/>
              </a:rPr>
              <a:t>The best model for prediction was Lasso Regression.</a:t>
            </a:r>
            <a:endParaRPr lang="en-GB" b="0" i="0" dirty="0">
              <a:solidFill>
                <a:schemeClr val="bg1">
                  <a:lumMod val="85000"/>
                </a:schemeClr>
              </a:solidFill>
              <a:effectLst/>
              <a:latin typeface="Quattrocento" panose="02020502030000000404" pitchFamily="18" charset="0"/>
            </a:endParaRPr>
          </a:p>
          <a:p>
            <a:pPr marL="457200" lvl="0" indent="-298450" algn="l" rtl="0">
              <a:lnSpc>
                <a:spcPct val="100000"/>
              </a:lnSpc>
              <a:spcBef>
                <a:spcPts val="0"/>
              </a:spcBef>
              <a:spcAft>
                <a:spcPts val="0"/>
              </a:spcAft>
              <a:buClr>
                <a:schemeClr val="accent1"/>
              </a:buClr>
              <a:buSzPts val="1100"/>
              <a:buFont typeface="Work Sans"/>
              <a:buChar char="■"/>
            </a:pPr>
            <a:r>
              <a:rPr lang="en-GB" b="0" i="0" dirty="0">
                <a:solidFill>
                  <a:srgbClr val="D1D5DB"/>
                </a:solidFill>
                <a:effectLst/>
                <a:latin typeface="Quattrocento" panose="02020502030000000404" pitchFamily="18" charset="0"/>
              </a:rPr>
              <a:t>Production and total import quantities are the most important factors influencing wheat prices.</a:t>
            </a:r>
          </a:p>
          <a:p>
            <a:pPr marL="158750">
              <a:buClr>
                <a:schemeClr val="accent1"/>
              </a:buClr>
              <a:buSzPts val="1100"/>
            </a:pPr>
            <a:endParaRPr lang="en-GB" b="0" i="0" dirty="0">
              <a:solidFill>
                <a:srgbClr val="D1D5DB"/>
              </a:solidFill>
              <a:effectLst/>
              <a:latin typeface="Quattrocento" panose="02020502030000000404" pitchFamily="18" charset="0"/>
            </a:endParaRPr>
          </a:p>
          <a:p>
            <a:pPr marL="158750">
              <a:buClr>
                <a:schemeClr val="accent1"/>
              </a:buClr>
              <a:buSzPts val="1100"/>
            </a:pPr>
            <a:endParaRPr lang="en-GB" b="0" i="0" dirty="0">
              <a:solidFill>
                <a:srgbClr val="D1D5DB"/>
              </a:solidFill>
              <a:effectLst/>
              <a:latin typeface="Quattrocento" panose="02020502030000000404" pitchFamily="18" charset="0"/>
            </a:endParaRPr>
          </a:p>
          <a:p>
            <a:pPr marL="457200" lvl="0" indent="-298450" algn="l" rtl="0">
              <a:lnSpc>
                <a:spcPct val="100000"/>
              </a:lnSpc>
              <a:spcBef>
                <a:spcPts val="0"/>
              </a:spcBef>
              <a:spcAft>
                <a:spcPts val="0"/>
              </a:spcAft>
              <a:buClr>
                <a:schemeClr val="accent1"/>
              </a:buClr>
              <a:buSzPts val="1100"/>
              <a:buFont typeface="Work Sans"/>
              <a:buChar char="■"/>
            </a:pPr>
            <a:r>
              <a:rPr lang="en-GB" b="1" i="0" dirty="0">
                <a:solidFill>
                  <a:srgbClr val="D1D5DB"/>
                </a:solidFill>
                <a:effectLst/>
                <a:latin typeface="Quattrocento" panose="02020502030000000404" pitchFamily="18" charset="0"/>
              </a:rPr>
              <a:t>$19 per tonne</a:t>
            </a:r>
          </a:p>
          <a:p>
            <a:pPr marL="457200" lvl="0" indent="-298450" algn="l" rtl="0">
              <a:lnSpc>
                <a:spcPct val="100000"/>
              </a:lnSpc>
              <a:spcBef>
                <a:spcPts val="0"/>
              </a:spcBef>
              <a:spcAft>
                <a:spcPts val="0"/>
              </a:spcAft>
              <a:buClr>
                <a:schemeClr val="accent1"/>
              </a:buClr>
              <a:buSzPts val="1100"/>
              <a:buFont typeface="Work Sans"/>
              <a:buChar char="■"/>
            </a:pPr>
            <a:r>
              <a:rPr lang="en-GB" b="1" i="0" dirty="0">
                <a:solidFill>
                  <a:srgbClr val="D1D5DB"/>
                </a:solidFill>
                <a:effectLst/>
                <a:latin typeface="Quattrocento" panose="02020502030000000404" pitchFamily="18" charset="0"/>
              </a:rPr>
              <a:t>$0.019 per kilogram error with GAM</a:t>
            </a:r>
          </a:p>
        </p:txBody>
      </p:sp>
      <p:grpSp>
        <p:nvGrpSpPr>
          <p:cNvPr id="3" name="Google Shape;313;p35">
            <a:extLst>
              <a:ext uri="{FF2B5EF4-FFF2-40B4-BE49-F238E27FC236}">
                <a16:creationId xmlns:a16="http://schemas.microsoft.com/office/drawing/2014/main" id="{3E2A9BD8-9248-CACF-D36E-A42BA25507C9}"/>
              </a:ext>
            </a:extLst>
          </p:cNvPr>
          <p:cNvGrpSpPr/>
          <p:nvPr/>
        </p:nvGrpSpPr>
        <p:grpSpPr>
          <a:xfrm rot="10800000">
            <a:off x="-101" y="-78"/>
            <a:ext cx="1101784" cy="1101784"/>
            <a:chOff x="6941050" y="3555000"/>
            <a:chExt cx="1588500" cy="1588500"/>
          </a:xfrm>
        </p:grpSpPr>
        <p:sp>
          <p:nvSpPr>
            <p:cNvPr id="4" name="Google Shape;314;p35">
              <a:extLst>
                <a:ext uri="{FF2B5EF4-FFF2-40B4-BE49-F238E27FC236}">
                  <a16:creationId xmlns:a16="http://schemas.microsoft.com/office/drawing/2014/main" id="{BEBC071C-9F99-B0E9-E1FB-F917BC3A1B47}"/>
                </a:ext>
              </a:extLst>
            </p:cNvPr>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5;p35">
              <a:extLst>
                <a:ext uri="{FF2B5EF4-FFF2-40B4-BE49-F238E27FC236}">
                  <a16:creationId xmlns:a16="http://schemas.microsoft.com/office/drawing/2014/main" id="{3B6AB11A-322C-B2A6-2F5E-B0F8093ECF2D}"/>
                </a:ext>
              </a:extLst>
            </p:cNvPr>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990;p59">
            <a:extLst>
              <a:ext uri="{FF2B5EF4-FFF2-40B4-BE49-F238E27FC236}">
                <a16:creationId xmlns:a16="http://schemas.microsoft.com/office/drawing/2014/main" id="{A078B900-9EB7-056B-AB05-FBB294AB2766}"/>
              </a:ext>
            </a:extLst>
          </p:cNvPr>
          <p:cNvSpPr/>
          <p:nvPr/>
        </p:nvSpPr>
        <p:spPr>
          <a:xfrm>
            <a:off x="0" y="0"/>
            <a:ext cx="2037300" cy="367640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2;p59">
            <a:extLst>
              <a:ext uri="{FF2B5EF4-FFF2-40B4-BE49-F238E27FC236}">
                <a16:creationId xmlns:a16="http://schemas.microsoft.com/office/drawing/2014/main" id="{68885571-314E-7C6E-6488-8929980A65E9}"/>
              </a:ext>
            </a:extLst>
          </p:cNvPr>
          <p:cNvSpPr txBox="1">
            <a:spLocks/>
          </p:cNvSpPr>
          <p:nvPr/>
        </p:nvSpPr>
        <p:spPr>
          <a:xfrm>
            <a:off x="5547971" y="250451"/>
            <a:ext cx="3373800" cy="75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Quattrocento"/>
              <a:buNone/>
              <a:defRPr sz="3000" b="0" i="0" u="none" strike="noStrike" cap="none">
                <a:solidFill>
                  <a:schemeClr val="accent3"/>
                </a:solidFill>
                <a:latin typeface="Quattrocento"/>
                <a:ea typeface="Quattrocento"/>
                <a:cs typeface="Quattrocento"/>
                <a:sym typeface="Quattrocento"/>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Work Sans Light"/>
                <a:ea typeface="Work Sans Light"/>
                <a:cs typeface="Work Sans Light"/>
                <a:sym typeface="Work Sans Light"/>
              </a:defRPr>
            </a:lvl9pPr>
          </a:lstStyle>
          <a:p>
            <a:r>
              <a:rPr lang="en-GB" dirty="0"/>
              <a:t>CONCLUSION</a:t>
            </a:r>
          </a:p>
        </p:txBody>
      </p:sp>
      <p:sp>
        <p:nvSpPr>
          <p:cNvPr id="11" name="Google Shape;993;p59">
            <a:extLst>
              <a:ext uri="{FF2B5EF4-FFF2-40B4-BE49-F238E27FC236}">
                <a16:creationId xmlns:a16="http://schemas.microsoft.com/office/drawing/2014/main" id="{A770C62B-067C-2A60-955F-36C9852FF7AB}"/>
              </a:ext>
            </a:extLst>
          </p:cNvPr>
          <p:cNvSpPr txBox="1">
            <a:spLocks/>
          </p:cNvSpPr>
          <p:nvPr/>
        </p:nvSpPr>
        <p:spPr>
          <a:xfrm>
            <a:off x="3367262" y="3286432"/>
            <a:ext cx="5732208" cy="952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buClr>
                <a:schemeClr val="accent1"/>
              </a:buClr>
              <a:buSzPts val="1100"/>
              <a:buFont typeface="Work Sans"/>
              <a:buChar char="■"/>
            </a:pPr>
            <a:endParaRPr lang="en-US" dirty="0">
              <a:solidFill>
                <a:schemeClr val="bg1"/>
              </a:solidFill>
              <a:latin typeface="+mn-lt"/>
            </a:endParaRPr>
          </a:p>
        </p:txBody>
      </p:sp>
      <p:cxnSp>
        <p:nvCxnSpPr>
          <p:cNvPr id="12" name="Google Shape;1004;p59">
            <a:extLst>
              <a:ext uri="{FF2B5EF4-FFF2-40B4-BE49-F238E27FC236}">
                <a16:creationId xmlns:a16="http://schemas.microsoft.com/office/drawing/2014/main" id="{A344B531-76B0-6C2D-5411-8A46AD4BA4E1}"/>
              </a:ext>
            </a:extLst>
          </p:cNvPr>
          <p:cNvCxnSpPr/>
          <p:nvPr/>
        </p:nvCxnSpPr>
        <p:spPr>
          <a:xfrm>
            <a:off x="4969200" y="1162725"/>
            <a:ext cx="4174800" cy="0"/>
          </a:xfrm>
          <a:prstGeom prst="straightConnector1">
            <a:avLst/>
          </a:prstGeom>
          <a:noFill/>
          <a:ln w="19050" cap="flat" cmpd="sng">
            <a:solidFill>
              <a:schemeClr val="accent1"/>
            </a:solidFill>
            <a:prstDash val="solid"/>
            <a:round/>
            <a:headEnd type="none" w="med" len="med"/>
            <a:tailEnd type="none" w="med" len="med"/>
          </a:ln>
        </p:spPr>
      </p:cxnSp>
      <p:pic>
        <p:nvPicPr>
          <p:cNvPr id="13" name="Picture 8">
            <a:extLst>
              <a:ext uri="{FF2B5EF4-FFF2-40B4-BE49-F238E27FC236}">
                <a16:creationId xmlns:a16="http://schemas.microsoft.com/office/drawing/2014/main" id="{35DF4B7A-DA41-3398-FB2F-3ACB3CE29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133484" y="1110349"/>
            <a:ext cx="5143500" cy="29228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46,900+ Wheat Icon Stock Illustrations, Royalty-Free Vector Graphics &amp; Clip  Art - iStock | Wheat icon vector, No wheat icon, Wheat icon line">
            <a:extLst>
              <a:ext uri="{FF2B5EF4-FFF2-40B4-BE49-F238E27FC236}">
                <a16:creationId xmlns:a16="http://schemas.microsoft.com/office/drawing/2014/main" id="{CAF2E47D-3A28-BBC6-40EF-14DE4E64DC2E}"/>
              </a:ext>
            </a:extLst>
          </p:cNvPr>
          <p:cNvPicPr>
            <a:picLocks noChangeAspect="1" noChangeArrowheads="1"/>
          </p:cNvPicPr>
          <p:nvPr/>
        </p:nvPicPr>
        <p:blipFill>
          <a:blip r:embed="rId4">
            <a:clrChange>
              <a:clrFrom>
                <a:srgbClr val="FFFFFF">
                  <a:alpha val="0"/>
                </a:srgbClr>
              </a:clrFrom>
              <a:clrTo>
                <a:srgbClr val="FFFFFF">
                  <a:alpha val="0"/>
                </a:srgbClr>
              </a:clrTo>
            </a:clrChange>
            <a:alphaModFix amt="70000"/>
            <a:extLst>
              <a:ext uri="{BEBA8EAE-BF5A-486C-A8C5-ECC9F3942E4B}">
                <a14:imgProps xmlns:a14="http://schemas.microsoft.com/office/drawing/2010/main">
                  <a14:imgLayer r:embed="rId5">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25000"/>
                    </a14:imgEffect>
                    <a14:imgEffect>
                      <a14:colorTemperature colorTemp="115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6200000">
            <a:off x="4572000" y="667088"/>
            <a:ext cx="985920" cy="9859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53"/>
          <p:cNvSpPr txBox="1">
            <a:spLocks noGrp="1"/>
          </p:cNvSpPr>
          <p:nvPr>
            <p:ph type="title"/>
          </p:nvPr>
        </p:nvSpPr>
        <p:spPr>
          <a:xfrm>
            <a:off x="5540879" y="328760"/>
            <a:ext cx="3907800" cy="6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LIMITATIONS &amp; FUTURE WORK</a:t>
            </a:r>
          </a:p>
        </p:txBody>
      </p:sp>
      <p:pic>
        <p:nvPicPr>
          <p:cNvPr id="20482" name="Picture 2" descr="KAMUT® Brand Wheat | Home">
            <a:extLst>
              <a:ext uri="{FF2B5EF4-FFF2-40B4-BE49-F238E27FC236}">
                <a16:creationId xmlns:a16="http://schemas.microsoft.com/office/drawing/2014/main" id="{9B8FD40C-C51E-1FA2-C441-E6DCE39EA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472424" y="1689433"/>
            <a:ext cx="4616687" cy="2291446"/>
          </a:xfrm>
          <a:prstGeom prst="rect">
            <a:avLst/>
          </a:prstGeom>
          <a:noFill/>
          <a:extLst>
            <a:ext uri="{909E8E84-426E-40DD-AFC4-6F175D3DCCD1}">
              <a14:hiddenFill xmlns:a14="http://schemas.microsoft.com/office/drawing/2010/main">
                <a:solidFill>
                  <a:srgbClr val="FFFFFF"/>
                </a:solidFill>
              </a14:hiddenFill>
            </a:ext>
          </a:extLst>
        </p:spPr>
      </p:pic>
      <p:cxnSp>
        <p:nvCxnSpPr>
          <p:cNvPr id="847" name="Google Shape;847;p53"/>
          <p:cNvCxnSpPr>
            <a:cxnSpLocks/>
          </p:cNvCxnSpPr>
          <p:nvPr/>
        </p:nvCxnSpPr>
        <p:spPr>
          <a:xfrm>
            <a:off x="5170400" y="1365925"/>
            <a:ext cx="3973550" cy="0"/>
          </a:xfrm>
          <a:prstGeom prst="straightConnector1">
            <a:avLst/>
          </a:prstGeom>
          <a:noFill/>
          <a:ln w="19050" cap="flat" cmpd="sng">
            <a:solidFill>
              <a:schemeClr val="accent1"/>
            </a:solidFill>
            <a:prstDash val="solid"/>
            <a:round/>
            <a:headEnd type="none" w="med" len="med"/>
            <a:tailEnd type="none" w="med" len="med"/>
          </a:ln>
        </p:spPr>
      </p:cxnSp>
      <p:sp>
        <p:nvSpPr>
          <p:cNvPr id="849" name="Google Shape;849;p53"/>
          <p:cNvSpPr/>
          <p:nvPr/>
        </p:nvSpPr>
        <p:spPr>
          <a:xfrm rot="5400000">
            <a:off x="3581867" y="-946823"/>
            <a:ext cx="397800" cy="229144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1"/>
          </p:nvPr>
        </p:nvSpPr>
        <p:spPr>
          <a:xfrm>
            <a:off x="5730813" y="2835156"/>
            <a:ext cx="3098555" cy="2051472"/>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accent1"/>
              </a:buClr>
              <a:buSzPts val="1100"/>
              <a:buFont typeface="Work Sans"/>
              <a:buChar char="■"/>
            </a:pPr>
            <a:r>
              <a:rPr lang="en-US" dirty="0">
                <a:solidFill>
                  <a:schemeClr val="accent3"/>
                </a:solidFill>
              </a:rPr>
              <a:t>Future work can develop models like regression trees with more data.</a:t>
            </a:r>
          </a:p>
          <a:p>
            <a:pPr marL="457200" lvl="0" indent="-298450" algn="l" rtl="0">
              <a:lnSpc>
                <a:spcPct val="100000"/>
              </a:lnSpc>
              <a:spcBef>
                <a:spcPts val="0"/>
              </a:spcBef>
              <a:spcAft>
                <a:spcPts val="0"/>
              </a:spcAft>
              <a:buClr>
                <a:schemeClr val="accent1"/>
              </a:buClr>
              <a:buSzPts val="1100"/>
              <a:buFont typeface="Work Sans"/>
              <a:buChar char="■"/>
            </a:pPr>
            <a:r>
              <a:rPr lang="en-US" b="0" i="0" dirty="0">
                <a:solidFill>
                  <a:schemeClr val="bg1"/>
                </a:solidFill>
                <a:effectLst/>
                <a:latin typeface="+mn-lt"/>
              </a:rPr>
              <a:t>Include more diverse data such as satellite images for crop assessment.</a:t>
            </a:r>
          </a:p>
          <a:p>
            <a:pPr marL="457200" lvl="0" indent="-298450" algn="l" rtl="0">
              <a:lnSpc>
                <a:spcPct val="100000"/>
              </a:lnSpc>
              <a:spcBef>
                <a:spcPts val="0"/>
              </a:spcBef>
              <a:spcAft>
                <a:spcPts val="0"/>
              </a:spcAft>
              <a:buClr>
                <a:schemeClr val="accent1"/>
              </a:buClr>
              <a:buSzPts val="1100"/>
              <a:buFont typeface="Work Sans"/>
              <a:buChar char="■"/>
            </a:pPr>
            <a:r>
              <a:rPr lang="en-US" dirty="0">
                <a:solidFill>
                  <a:schemeClr val="bg1"/>
                </a:solidFill>
                <a:latin typeface="+mn-lt"/>
              </a:rPr>
              <a:t>Examine the level of poverty for potential food crises.</a:t>
            </a:r>
          </a:p>
        </p:txBody>
      </p:sp>
      <p:sp>
        <p:nvSpPr>
          <p:cNvPr id="848" name="Google Shape;848;p53"/>
          <p:cNvSpPr/>
          <p:nvPr/>
        </p:nvSpPr>
        <p:spPr>
          <a:xfrm rot="5400000">
            <a:off x="1032496" y="3798877"/>
            <a:ext cx="397800" cy="229144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a:extLst>
              <a:ext uri="{FF2B5EF4-FFF2-40B4-BE49-F238E27FC236}">
                <a16:creationId xmlns:a16="http://schemas.microsoft.com/office/drawing/2014/main" id="{2875C330-7F90-7ADD-CA4B-E9236C3C2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8" y="-2440"/>
            <a:ext cx="2291446" cy="46166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rain wheat icon on white Royalty Free Vector Image">
            <a:extLst>
              <a:ext uri="{FF2B5EF4-FFF2-40B4-BE49-F238E27FC236}">
                <a16:creationId xmlns:a16="http://schemas.microsoft.com/office/drawing/2014/main" id="{C2F4CDF4-FF7F-E73C-13DC-0ACD3354A0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5900" y1="33611" x2="25900" y2="33611"/>
                        <a14:foregroundMark x1="28700" y1="36481" x2="28700" y2="36481"/>
                        <a14:foregroundMark x1="72100" y1="35556" x2="72100" y2="35556"/>
                        <a14:foregroundMark x1="21500" y1="38148" x2="21500" y2="38148"/>
                        <a14:backgroundMark x1="27300" y1="39259" x2="27300" y2="39259"/>
                        <a14:backgroundMark x1="27500" y1="39167" x2="27500" y2="39167"/>
                        <a14:backgroundMark x1="28800" y1="42685" x2="28800" y2="42685"/>
                        <a14:backgroundMark x1="29700" y1="46389" x2="29700" y2="46389"/>
                        <a14:backgroundMark x1="28800" y1="42500" x2="28800" y2="42500"/>
                        <a14:backgroundMark x1="29900" y1="46296" x2="29900" y2="46296"/>
                        <a14:backgroundMark x1="30100" y1="46111" x2="30100" y2="46111"/>
                        <a14:backgroundMark x1="31100" y1="49444" x2="31100" y2="49444"/>
                        <a14:backgroundMark x1="32300" y1="48333" x2="32300" y2="48333"/>
                        <a14:backgroundMark x1="30800" y1="45463" x2="30800" y2="45463"/>
                        <a14:backgroundMark x1="29700" y1="42037" x2="29700" y2="42037"/>
                        <a14:backgroundMark x1="26700" y1="35463" x2="26700" y2="35463"/>
                        <a14:backgroundMark x1="26900" y1="35556" x2="26900" y2="35556"/>
                        <a14:backgroundMark x1="26300" y1="39537" x2="26300" y2="39537"/>
                        <a14:backgroundMark x1="27400" y1="43333" x2="27400" y2="43333"/>
                        <a14:backgroundMark x1="27700" y1="42963" x2="27700" y2="42963"/>
                        <a14:backgroundMark x1="29700" y1="49907" x2="29700" y2="49907"/>
                        <a14:backgroundMark x1="31100" y1="53611" x2="31100" y2="53611"/>
                        <a14:backgroundMark x1="32600" y1="53056" x2="32600" y2="53056"/>
                        <a14:backgroundMark x1="49200" y1="45370" x2="49200" y2="45370"/>
                        <a14:backgroundMark x1="48700" y1="41111" x2="48700" y2="41111"/>
                        <a14:backgroundMark x1="51200" y1="40833" x2="51200" y2="40833"/>
                        <a14:backgroundMark x1="49200" y1="36574" x2="49200" y2="36574"/>
                        <a14:backgroundMark x1="51800" y1="36667" x2="51800" y2="36667"/>
                        <a14:backgroundMark x1="53200" y1="35741" x2="53200" y2="35741"/>
                        <a14:backgroundMark x1="48700" y1="31944" x2="48700" y2="31944"/>
                        <a14:backgroundMark x1="51300" y1="31759" x2="51300" y2="31759"/>
                        <a14:backgroundMark x1="50600" y1="28148" x2="50600" y2="28148"/>
                        <a14:backgroundMark x1="51200" y1="45833" x2="51200" y2="45833"/>
                        <a14:backgroundMark x1="49100" y1="50463" x2="49100" y2="50463"/>
                        <a14:backgroundMark x1="69700" y1="50278" x2="69700" y2="50278"/>
                        <a14:backgroundMark x1="71000" y1="46667" x2="71000" y2="46667"/>
                        <a14:backgroundMark x1="74300" y1="37407" x2="74300" y2="37407"/>
                        <a14:backgroundMark x1="74500" y1="37222" x2="74500" y2="37222"/>
                        <a14:backgroundMark x1="73000" y1="37963" x2="73000" y2="37963"/>
                        <a14:backgroundMark x1="73700" y1="40648" x2="73700" y2="40648"/>
                        <a14:backgroundMark x1="73800" y1="40926" x2="73800" y2="40926"/>
                        <a14:backgroundMark x1="73100" y1="38148" x2="73100" y2="38148"/>
                        <a14:backgroundMark x1="73200" y1="37963" x2="73200" y2="37963"/>
                        <a14:backgroundMark x1="72300" y1="41204" x2="72300" y2="41204"/>
                        <a14:backgroundMark x1="72300" y1="41481" x2="72300" y2="41481"/>
                        <a14:backgroundMark x1="73100" y1="43796" x2="73100" y2="43796"/>
                        <a14:backgroundMark x1="72100" y1="47037" x2="72100" y2="47037"/>
                        <a14:backgroundMark x1="71300" y1="50370" x2="71300" y2="50370"/>
                        <a14:backgroundMark x1="71300" y1="44352" x2="71300" y2="44352"/>
                        <a14:backgroundMark x1="71600" y1="44167" x2="71600" y2="44167"/>
                        <a14:backgroundMark x1="72300" y1="41481" x2="72300" y2="41481"/>
                        <a14:backgroundMark x1="72100" y1="41204" x2="72100" y2="41204"/>
                        <a14:backgroundMark x1="73200" y1="38148" x2="73200" y2="38148"/>
                        <a14:backgroundMark x1="73000" y1="37963" x2="73000" y2="37963"/>
                        <a14:backgroundMark x1="72600" y1="37870" x2="72600" y2="37870"/>
                      </a14:backgroundRemoval>
                    </a14:imgEffect>
                  </a14:imgLayer>
                </a14:imgProps>
              </a:ext>
              <a:ext uri="{28A0092B-C50C-407E-A947-70E740481C1C}">
                <a14:useLocalDpi xmlns:a14="http://schemas.microsoft.com/office/drawing/2010/main" val="0"/>
              </a:ext>
            </a:extLst>
          </a:blip>
          <a:srcRect/>
          <a:stretch>
            <a:fillRect/>
          </a:stretch>
        </p:blipFill>
        <p:spPr bwMode="auto">
          <a:xfrm>
            <a:off x="6664985" y="1641589"/>
            <a:ext cx="1230209" cy="13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53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00;p39">
            <a:extLst>
              <a:ext uri="{FF2B5EF4-FFF2-40B4-BE49-F238E27FC236}">
                <a16:creationId xmlns:a16="http://schemas.microsoft.com/office/drawing/2014/main" id="{A7A2411C-0842-B8E9-EEFF-46C9388084F0}"/>
              </a:ext>
            </a:extLst>
          </p:cNvPr>
          <p:cNvGrpSpPr/>
          <p:nvPr/>
        </p:nvGrpSpPr>
        <p:grpSpPr>
          <a:xfrm>
            <a:off x="1634635" y="570270"/>
            <a:ext cx="6260668" cy="2802195"/>
            <a:chOff x="2178582" y="1328104"/>
            <a:chExt cx="4880400" cy="2466460"/>
          </a:xfrm>
        </p:grpSpPr>
        <p:sp>
          <p:nvSpPr>
            <p:cNvPr id="4" name="Google Shape;401;p39">
              <a:extLst>
                <a:ext uri="{FF2B5EF4-FFF2-40B4-BE49-F238E27FC236}">
                  <a16:creationId xmlns:a16="http://schemas.microsoft.com/office/drawing/2014/main" id="{C36C47F7-B366-5BF0-2EB5-74C64CB9EC62}"/>
                </a:ext>
              </a:extLst>
            </p:cNvPr>
            <p:cNvSpPr/>
            <p:nvPr/>
          </p:nvSpPr>
          <p:spPr>
            <a:xfrm>
              <a:off x="2178582" y="1328104"/>
              <a:ext cx="4880400" cy="24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solidFill>
                  <a:sysClr val="windowText" lastClr="000000"/>
                </a:solidFill>
              </a:endParaRPr>
            </a:p>
          </p:txBody>
        </p:sp>
        <p:sp>
          <p:nvSpPr>
            <p:cNvPr id="5" name="Google Shape;402;p39">
              <a:extLst>
                <a:ext uri="{FF2B5EF4-FFF2-40B4-BE49-F238E27FC236}">
                  <a16:creationId xmlns:a16="http://schemas.microsoft.com/office/drawing/2014/main" id="{63DB672D-3059-1F31-7EC0-162EFAB42AB0}"/>
                </a:ext>
              </a:extLst>
            </p:cNvPr>
            <p:cNvSpPr/>
            <p:nvPr/>
          </p:nvSpPr>
          <p:spPr>
            <a:xfrm>
              <a:off x="2306300" y="1445300"/>
              <a:ext cx="2518354" cy="2349264"/>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solidFill>
                  <a:schemeClr val="accent2"/>
                </a:solidFill>
              </a:endParaRPr>
            </a:p>
          </p:txBody>
        </p:sp>
      </p:grpSp>
      <p:sp>
        <p:nvSpPr>
          <p:cNvPr id="2" name="Title 1">
            <a:extLst>
              <a:ext uri="{FF2B5EF4-FFF2-40B4-BE49-F238E27FC236}">
                <a16:creationId xmlns:a16="http://schemas.microsoft.com/office/drawing/2014/main" id="{72C5F456-14B3-E94B-303F-3CEA94A99396}"/>
              </a:ext>
            </a:extLst>
          </p:cNvPr>
          <p:cNvSpPr>
            <a:spLocks noGrp="1"/>
          </p:cNvSpPr>
          <p:nvPr>
            <p:ph type="title"/>
          </p:nvPr>
        </p:nvSpPr>
        <p:spPr>
          <a:xfrm>
            <a:off x="1634634" y="139663"/>
            <a:ext cx="6162345" cy="3683760"/>
          </a:xfrm>
        </p:spPr>
        <p:txBody>
          <a:bodyPr/>
          <a:lstStyle/>
          <a:p>
            <a:r>
              <a:rPr lang="en-GB" sz="2400" b="0" i="0" dirty="0">
                <a:solidFill>
                  <a:schemeClr val="tx1"/>
                </a:solidFill>
                <a:effectLst/>
                <a:latin typeface="Söhne"/>
              </a:rPr>
              <a:t>When pasta prices rise, it's not just the dough you're paying for! It's a </a:t>
            </a:r>
            <a:r>
              <a:rPr lang="en-GB" sz="2400" b="1" i="0" dirty="0">
                <a:solidFill>
                  <a:schemeClr val="tx1"/>
                </a:solidFill>
                <a:effectLst/>
                <a:latin typeface="Söhne"/>
              </a:rPr>
              <a:t>noodle-knotty</a:t>
            </a:r>
            <a:r>
              <a:rPr lang="en-GB" sz="2400" b="0" i="0" dirty="0">
                <a:solidFill>
                  <a:schemeClr val="tx1"/>
                </a:solidFill>
                <a:effectLst/>
                <a:latin typeface="Söhne"/>
              </a:rPr>
              <a:t> </a:t>
            </a:r>
            <a:br>
              <a:rPr lang="en-GB" sz="2400" b="0" i="0" dirty="0">
                <a:solidFill>
                  <a:schemeClr val="tx1"/>
                </a:solidFill>
                <a:effectLst/>
                <a:latin typeface="Söhne"/>
              </a:rPr>
            </a:br>
            <a:r>
              <a:rPr lang="en-GB" sz="2400" b="1" i="0" dirty="0">
                <a:solidFill>
                  <a:schemeClr val="tx1"/>
                </a:solidFill>
                <a:effectLst/>
                <a:latin typeface="Söhne"/>
              </a:rPr>
              <a:t>tale</a:t>
            </a:r>
            <a:r>
              <a:rPr lang="en-GB" sz="2400" b="0" i="0" dirty="0">
                <a:solidFill>
                  <a:schemeClr val="tx1"/>
                </a:solidFill>
                <a:effectLst/>
                <a:latin typeface="Söhne"/>
              </a:rPr>
              <a:t> – wheat prices swaying like spaghetti, production in a pasta mess, and exports taking surprising turns, and occasionally, the </a:t>
            </a:r>
            <a:br>
              <a:rPr lang="en-GB" sz="2400" b="0" i="0" dirty="0">
                <a:solidFill>
                  <a:schemeClr val="tx1"/>
                </a:solidFill>
                <a:effectLst/>
                <a:latin typeface="Söhne"/>
              </a:rPr>
            </a:br>
            <a:r>
              <a:rPr lang="en-GB" sz="2400" b="0" i="0" dirty="0">
                <a:solidFill>
                  <a:schemeClr val="tx1"/>
                </a:solidFill>
                <a:effectLst/>
                <a:latin typeface="Söhne"/>
              </a:rPr>
              <a:t>'</a:t>
            </a:r>
            <a:r>
              <a:rPr lang="en-GB" sz="2400" b="1" i="0" dirty="0">
                <a:solidFill>
                  <a:schemeClr val="tx1"/>
                </a:solidFill>
                <a:effectLst/>
                <a:latin typeface="Söhne"/>
              </a:rPr>
              <a:t>pasta-</a:t>
            </a:r>
            <a:r>
              <a:rPr lang="en-GB" sz="2400" b="1" i="0" dirty="0" err="1">
                <a:solidFill>
                  <a:schemeClr val="tx1"/>
                </a:solidFill>
                <a:effectLst/>
                <a:latin typeface="Söhne"/>
              </a:rPr>
              <a:t>bilities</a:t>
            </a:r>
            <a:r>
              <a:rPr lang="en-GB" sz="2400" b="0" i="0" dirty="0">
                <a:solidFill>
                  <a:schemeClr val="tx1"/>
                </a:solidFill>
                <a:effectLst/>
                <a:latin typeface="Söhne"/>
              </a:rPr>
              <a:t>' of geopolitical affairs adding a pinch of unpredictability.</a:t>
            </a:r>
            <a:endParaRPr lang="en-IT" sz="2400" dirty="0">
              <a:solidFill>
                <a:schemeClr val="tx1"/>
              </a:solidFill>
            </a:endParaRPr>
          </a:p>
        </p:txBody>
      </p:sp>
      <p:pic>
        <p:nvPicPr>
          <p:cNvPr id="6" name="Picture 2" descr="602 Strands Spaghetti Stock Photos - Free &amp; Royalty-Free Stock Photos from  Dreamstime">
            <a:extLst>
              <a:ext uri="{FF2B5EF4-FFF2-40B4-BE49-F238E27FC236}">
                <a16:creationId xmlns:a16="http://schemas.microsoft.com/office/drawing/2014/main" id="{DD6046D5-1D4C-B28A-866E-AEA199901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785" y="3259667"/>
            <a:ext cx="2420044" cy="190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85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D6B60-7DD6-E8B5-CA50-3BB27294147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7000"/>
                    </a14:imgEffect>
                    <a14:imgEffect>
                      <a14:brightnessContrast bright="-73000" contrast="-29000"/>
                    </a14:imgEffect>
                  </a14:imgLayer>
                </a14:imgProps>
              </a:ext>
              <a:ext uri="{28A0092B-C50C-407E-A947-70E740481C1C}">
                <a14:useLocalDpi xmlns:a14="http://schemas.microsoft.com/office/drawing/2010/main" val="0"/>
              </a:ext>
            </a:extLst>
          </a:blip>
          <a:srcRect/>
          <a:stretch>
            <a:fillRect/>
          </a:stretch>
        </p:blipFill>
        <p:spPr bwMode="auto">
          <a:xfrm>
            <a:off x="0" y="4278"/>
            <a:ext cx="9144000" cy="5139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664E9A-AA44-4460-1B57-F4F2C30E772B}"/>
              </a:ext>
            </a:extLst>
          </p:cNvPr>
          <p:cNvSpPr txBox="1"/>
          <p:nvPr/>
        </p:nvSpPr>
        <p:spPr>
          <a:xfrm>
            <a:off x="2023534" y="1921935"/>
            <a:ext cx="4783666" cy="923330"/>
          </a:xfrm>
          <a:prstGeom prst="rect">
            <a:avLst/>
          </a:prstGeom>
          <a:noFill/>
        </p:spPr>
        <p:txBody>
          <a:bodyPr wrap="square" rtlCol="0">
            <a:spAutoFit/>
          </a:bodyPr>
          <a:lstStyle/>
          <a:p>
            <a:pPr algn="ctr"/>
            <a:r>
              <a:rPr lang="en-US" sz="5400" dirty="0">
                <a:solidFill>
                  <a:srgbClr val="C4A244"/>
                </a:solidFill>
              </a:rPr>
              <a:t>THANK YOU!</a:t>
            </a:r>
          </a:p>
        </p:txBody>
      </p:sp>
    </p:spTree>
    <p:extLst>
      <p:ext uri="{BB962C8B-B14F-4D97-AF65-F5344CB8AC3E}">
        <p14:creationId xmlns:p14="http://schemas.microsoft.com/office/powerpoint/2010/main" val="4233106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p:nvPr/>
        </p:nvSpPr>
        <p:spPr>
          <a:xfrm flipH="1">
            <a:off x="8557" y="647848"/>
            <a:ext cx="4165293" cy="28560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txBox="1">
            <a:spLocks noGrp="1"/>
          </p:cNvSpPr>
          <p:nvPr>
            <p:ph type="title"/>
          </p:nvPr>
        </p:nvSpPr>
        <p:spPr>
          <a:xfrm flipH="1">
            <a:off x="4330923" y="1435928"/>
            <a:ext cx="3713700" cy="1480669"/>
          </a:xfrm>
          <a:prstGeom prst="rect">
            <a:avLst/>
          </a:prstGeom>
        </p:spPr>
        <p:txBody>
          <a:bodyPr spcFirstLastPara="1" wrap="square" lIns="91425" tIns="91425" rIns="91425" bIns="91425" anchor="ctr" anchorCtr="0">
            <a:noAutofit/>
          </a:bodyPr>
          <a:lstStyle/>
          <a:p>
            <a:r>
              <a:rPr lang="en-GB" dirty="0"/>
              <a:t>PROJECT SPECIFICATIONS</a:t>
            </a:r>
            <a:br>
              <a:rPr lang="en-GB" dirty="0"/>
            </a:br>
            <a:endParaRPr dirty="0"/>
          </a:p>
        </p:txBody>
      </p:sp>
      <p:cxnSp>
        <p:nvCxnSpPr>
          <p:cNvPr id="347" name="Google Shape;347;p38"/>
          <p:cNvCxnSpPr>
            <a:cxnSpLocks/>
          </p:cNvCxnSpPr>
          <p:nvPr/>
        </p:nvCxnSpPr>
        <p:spPr>
          <a:xfrm flipV="1">
            <a:off x="72049" y="2528005"/>
            <a:ext cx="8215822" cy="8620"/>
          </a:xfrm>
          <a:prstGeom prst="straightConnector1">
            <a:avLst/>
          </a:prstGeom>
          <a:noFill/>
          <a:ln w="19050" cap="flat" cmpd="sng">
            <a:solidFill>
              <a:schemeClr val="accent1"/>
            </a:solidFill>
            <a:prstDash val="solid"/>
            <a:round/>
            <a:headEnd type="none" w="med" len="med"/>
            <a:tailEnd type="none" w="med" len="med"/>
          </a:ln>
        </p:spPr>
      </p:cxnSp>
      <p:grpSp>
        <p:nvGrpSpPr>
          <p:cNvPr id="348" name="Google Shape;348;p38"/>
          <p:cNvGrpSpPr/>
          <p:nvPr/>
        </p:nvGrpSpPr>
        <p:grpSpPr>
          <a:xfrm rot="7199445" flipH="1">
            <a:off x="8264819" y="2379518"/>
            <a:ext cx="318349" cy="296974"/>
            <a:chOff x="2477325" y="1038775"/>
            <a:chExt cx="1265950" cy="1180950"/>
          </a:xfrm>
        </p:grpSpPr>
        <p:sp>
          <p:nvSpPr>
            <p:cNvPr id="349" name="Google Shape;349;p38"/>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8"/>
          <p:cNvSpPr txBox="1">
            <a:spLocks noGrp="1"/>
          </p:cNvSpPr>
          <p:nvPr>
            <p:ph type="body" idx="1"/>
          </p:nvPr>
        </p:nvSpPr>
        <p:spPr>
          <a:xfrm flipH="1">
            <a:off x="4200927" y="2684101"/>
            <a:ext cx="4022867" cy="205043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0" i="0" dirty="0">
                <a:solidFill>
                  <a:srgbClr val="D1D5DB"/>
                </a:solidFill>
                <a:effectLst/>
                <a:latin typeface="Söhne"/>
              </a:rPr>
              <a:t>Our aim is to develop a reliable model for predicting and forecasting wheat prices for the next 5 years.</a:t>
            </a:r>
            <a:endParaRPr lang="en-GB" b="0" dirty="0">
              <a:solidFill>
                <a:schemeClr val="bg1"/>
              </a:solidFill>
              <a:latin typeface="Söhne"/>
            </a:endParaRPr>
          </a:p>
        </p:txBody>
      </p:sp>
      <p:pic>
        <p:nvPicPr>
          <p:cNvPr id="16386" name="Picture 2">
            <a:extLst>
              <a:ext uri="{FF2B5EF4-FFF2-40B4-BE49-F238E27FC236}">
                <a16:creationId xmlns:a16="http://schemas.microsoft.com/office/drawing/2014/main" id="{9CA8E04B-BA33-82F8-BC82-0A0F41FA3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56382" y="-4548"/>
            <a:ext cx="2670479" cy="397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3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3"/>
          <p:cNvSpPr txBox="1">
            <a:spLocks noGrp="1"/>
          </p:cNvSpPr>
          <p:nvPr>
            <p:ph type="title"/>
          </p:nvPr>
        </p:nvSpPr>
        <p:spPr>
          <a:xfrm>
            <a:off x="3253584" y="528329"/>
            <a:ext cx="5811825" cy="61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FACTORS THAT INFLUENCE </a:t>
            </a:r>
            <a:br>
              <a:rPr lang="en-GB" dirty="0"/>
            </a:br>
            <a:r>
              <a:rPr lang="en-GB" dirty="0"/>
              <a:t>THE WHEAT PRICE </a:t>
            </a:r>
          </a:p>
        </p:txBody>
      </p:sp>
      <p:cxnSp>
        <p:nvCxnSpPr>
          <p:cNvPr id="470" name="Google Shape;470;p43"/>
          <p:cNvCxnSpPr>
            <a:cxnSpLocks/>
          </p:cNvCxnSpPr>
          <p:nvPr/>
        </p:nvCxnSpPr>
        <p:spPr>
          <a:xfrm>
            <a:off x="4170488" y="1302293"/>
            <a:ext cx="4973512" cy="0"/>
          </a:xfrm>
          <a:prstGeom prst="straightConnector1">
            <a:avLst/>
          </a:prstGeom>
          <a:noFill/>
          <a:ln w="19050" cap="flat" cmpd="sng">
            <a:solidFill>
              <a:schemeClr val="accent1"/>
            </a:solidFill>
            <a:prstDash val="solid"/>
            <a:round/>
            <a:headEnd type="none" w="med" len="med"/>
            <a:tailEnd type="none" w="med" len="med"/>
          </a:ln>
        </p:spPr>
      </p:cxnSp>
      <p:grpSp>
        <p:nvGrpSpPr>
          <p:cNvPr id="514" name="Group 513">
            <a:extLst>
              <a:ext uri="{FF2B5EF4-FFF2-40B4-BE49-F238E27FC236}">
                <a16:creationId xmlns:a16="http://schemas.microsoft.com/office/drawing/2014/main" id="{46D8FEBB-1DA1-6373-872A-C4DD9E7D9DB4}"/>
              </a:ext>
            </a:extLst>
          </p:cNvPr>
          <p:cNvGrpSpPr/>
          <p:nvPr/>
        </p:nvGrpSpPr>
        <p:grpSpPr>
          <a:xfrm>
            <a:off x="137566" y="1668316"/>
            <a:ext cx="8972704" cy="2238209"/>
            <a:chOff x="68965" y="1282519"/>
            <a:chExt cx="9206432" cy="2238209"/>
          </a:xfrm>
        </p:grpSpPr>
        <p:grpSp>
          <p:nvGrpSpPr>
            <p:cNvPr id="3" name="Google Shape;7955;p69">
              <a:extLst>
                <a:ext uri="{FF2B5EF4-FFF2-40B4-BE49-F238E27FC236}">
                  <a16:creationId xmlns:a16="http://schemas.microsoft.com/office/drawing/2014/main" id="{EB90E7C9-688D-4927-8B9C-BA73CE530A2F}"/>
                </a:ext>
              </a:extLst>
            </p:cNvPr>
            <p:cNvGrpSpPr/>
            <p:nvPr/>
          </p:nvGrpSpPr>
          <p:grpSpPr>
            <a:xfrm>
              <a:off x="118828" y="2016123"/>
              <a:ext cx="3295759" cy="746208"/>
              <a:chOff x="3512551" y="2358282"/>
              <a:chExt cx="1597032" cy="378649"/>
            </a:xfrm>
          </p:grpSpPr>
          <p:grpSp>
            <p:nvGrpSpPr>
              <p:cNvPr id="4" name="Google Shape;7956;p69">
                <a:extLst>
                  <a:ext uri="{FF2B5EF4-FFF2-40B4-BE49-F238E27FC236}">
                    <a16:creationId xmlns:a16="http://schemas.microsoft.com/office/drawing/2014/main" id="{EB3A57D5-AA7D-6446-4F18-6799340C65EA}"/>
                  </a:ext>
                </a:extLst>
              </p:cNvPr>
              <p:cNvGrpSpPr/>
              <p:nvPr/>
            </p:nvGrpSpPr>
            <p:grpSpPr>
              <a:xfrm>
                <a:off x="3738198" y="2553002"/>
                <a:ext cx="1145834" cy="117"/>
                <a:chOff x="3738198" y="2553002"/>
                <a:chExt cx="1145834" cy="117"/>
              </a:xfrm>
            </p:grpSpPr>
            <p:cxnSp>
              <p:nvCxnSpPr>
                <p:cNvPr id="21" name="Google Shape;7957;p69">
                  <a:extLst>
                    <a:ext uri="{FF2B5EF4-FFF2-40B4-BE49-F238E27FC236}">
                      <a16:creationId xmlns:a16="http://schemas.microsoft.com/office/drawing/2014/main" id="{18BE8EAC-A8D6-A5B6-EA4B-2CA4195E0AC0}"/>
                    </a:ext>
                  </a:extLst>
                </p:cNvPr>
                <p:cNvCxnSpPr/>
                <p:nvPr/>
              </p:nvCxnSpPr>
              <p:spPr>
                <a:xfrm>
                  <a:off x="4195395" y="2553002"/>
                  <a:ext cx="2316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cxnSp>
              <p:nvCxnSpPr>
                <p:cNvPr id="22" name="Google Shape;7958;p69">
                  <a:extLst>
                    <a:ext uri="{FF2B5EF4-FFF2-40B4-BE49-F238E27FC236}">
                      <a16:creationId xmlns:a16="http://schemas.microsoft.com/office/drawing/2014/main" id="{B840F7EA-B637-B324-CED1-DD229FA90D6C}"/>
                    </a:ext>
                  </a:extLst>
                </p:cNvPr>
                <p:cNvCxnSpPr/>
                <p:nvPr/>
              </p:nvCxnSpPr>
              <p:spPr>
                <a:xfrm>
                  <a:off x="4652432" y="2553002"/>
                  <a:ext cx="2316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cxnSp>
              <p:nvCxnSpPr>
                <p:cNvPr id="23" name="Google Shape;7959;p69">
                  <a:extLst>
                    <a:ext uri="{FF2B5EF4-FFF2-40B4-BE49-F238E27FC236}">
                      <a16:creationId xmlns:a16="http://schemas.microsoft.com/office/drawing/2014/main" id="{EAC2B900-7D06-64D8-6992-FE1ABFDA2638}"/>
                    </a:ext>
                  </a:extLst>
                </p:cNvPr>
                <p:cNvCxnSpPr>
                  <a:stCxn id="10" idx="6"/>
                  <a:endCxn id="19" idx="2"/>
                </p:cNvCxnSpPr>
                <p:nvPr/>
              </p:nvCxnSpPr>
              <p:spPr>
                <a:xfrm>
                  <a:off x="3738198" y="2553118"/>
                  <a:ext cx="2313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grpSp>
          <p:grpSp>
            <p:nvGrpSpPr>
              <p:cNvPr id="5" name="Google Shape;7962;p69">
                <a:extLst>
                  <a:ext uri="{FF2B5EF4-FFF2-40B4-BE49-F238E27FC236}">
                    <a16:creationId xmlns:a16="http://schemas.microsoft.com/office/drawing/2014/main" id="{754CB745-78B3-1DB3-87E8-70DD8762B313}"/>
                  </a:ext>
                </a:extLst>
              </p:cNvPr>
              <p:cNvGrpSpPr/>
              <p:nvPr/>
            </p:nvGrpSpPr>
            <p:grpSpPr>
              <a:xfrm>
                <a:off x="3969644" y="2440153"/>
                <a:ext cx="225900" cy="296779"/>
                <a:chOff x="3969644" y="2440153"/>
                <a:chExt cx="225900" cy="296779"/>
              </a:xfrm>
            </p:grpSpPr>
            <p:cxnSp>
              <p:nvCxnSpPr>
                <p:cNvPr id="18" name="Google Shape;7963;p69">
                  <a:extLst>
                    <a:ext uri="{FF2B5EF4-FFF2-40B4-BE49-F238E27FC236}">
                      <a16:creationId xmlns:a16="http://schemas.microsoft.com/office/drawing/2014/main" id="{EDA3EF0F-DDA8-1ECA-A755-23A42F38E750}"/>
                    </a:ext>
                  </a:extLst>
                </p:cNvPr>
                <p:cNvCxnSpPr/>
                <p:nvPr/>
              </p:nvCxnSpPr>
              <p:spPr>
                <a:xfrm>
                  <a:off x="4082390" y="2637031"/>
                  <a:ext cx="0" cy="999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19" name="Google Shape;7961;p69">
                  <a:extLst>
                    <a:ext uri="{FF2B5EF4-FFF2-40B4-BE49-F238E27FC236}">
                      <a16:creationId xmlns:a16="http://schemas.microsoft.com/office/drawing/2014/main" id="{B346690A-0A99-5630-E945-D9C0798BC55B}"/>
                    </a:ext>
                  </a:extLst>
                </p:cNvPr>
                <p:cNvSpPr/>
                <p:nvPr/>
              </p:nvSpPr>
              <p:spPr>
                <a:xfrm>
                  <a:off x="3969644" y="2440153"/>
                  <a:ext cx="225900" cy="2259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64;p69">
                  <a:extLst>
                    <a:ext uri="{FF2B5EF4-FFF2-40B4-BE49-F238E27FC236}">
                      <a16:creationId xmlns:a16="http://schemas.microsoft.com/office/drawing/2014/main" id="{B33F43BA-294F-5799-77DB-68E5B42413DB}"/>
                    </a:ext>
                  </a:extLst>
                </p:cNvPr>
                <p:cNvSpPr/>
                <p:nvPr/>
              </p:nvSpPr>
              <p:spPr>
                <a:xfrm>
                  <a:off x="3998471" y="2468982"/>
                  <a:ext cx="168300" cy="1683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965;p69">
                <a:extLst>
                  <a:ext uri="{FF2B5EF4-FFF2-40B4-BE49-F238E27FC236}">
                    <a16:creationId xmlns:a16="http://schemas.microsoft.com/office/drawing/2014/main" id="{954EB6F8-C9AE-8180-C1A7-2E8069D6DFB7}"/>
                  </a:ext>
                </a:extLst>
              </p:cNvPr>
              <p:cNvGrpSpPr/>
              <p:nvPr/>
            </p:nvGrpSpPr>
            <p:grpSpPr>
              <a:xfrm>
                <a:off x="4426818" y="2358282"/>
                <a:ext cx="225600" cy="307471"/>
                <a:chOff x="4426818" y="2358282"/>
                <a:chExt cx="225600" cy="307471"/>
              </a:xfrm>
            </p:grpSpPr>
            <p:cxnSp>
              <p:nvCxnSpPr>
                <p:cNvPr id="15" name="Google Shape;7966;p69">
                  <a:extLst>
                    <a:ext uri="{FF2B5EF4-FFF2-40B4-BE49-F238E27FC236}">
                      <a16:creationId xmlns:a16="http://schemas.microsoft.com/office/drawing/2014/main" id="{C70D59A9-4CC0-037D-0BF0-DF8D690C8063}"/>
                    </a:ext>
                  </a:extLst>
                </p:cNvPr>
                <p:cNvCxnSpPr>
                  <a:stCxn id="17" idx="0"/>
                </p:cNvCxnSpPr>
                <p:nvPr/>
              </p:nvCxnSpPr>
              <p:spPr>
                <a:xfrm rot="10800000">
                  <a:off x="4539644" y="2358282"/>
                  <a:ext cx="0" cy="1107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16" name="Google Shape;7968;p69">
                  <a:extLst>
                    <a:ext uri="{FF2B5EF4-FFF2-40B4-BE49-F238E27FC236}">
                      <a16:creationId xmlns:a16="http://schemas.microsoft.com/office/drawing/2014/main" id="{72909CCC-35DE-F6CD-EB16-75720904C627}"/>
                    </a:ext>
                  </a:extLst>
                </p:cNvPr>
                <p:cNvSpPr/>
                <p:nvPr/>
              </p:nvSpPr>
              <p:spPr>
                <a:xfrm>
                  <a:off x="4426818" y="2440153"/>
                  <a:ext cx="225600" cy="225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967;p69">
                  <a:extLst>
                    <a:ext uri="{FF2B5EF4-FFF2-40B4-BE49-F238E27FC236}">
                      <a16:creationId xmlns:a16="http://schemas.microsoft.com/office/drawing/2014/main" id="{5588FA68-5F39-CF0A-DCAF-A2509DBFCF95}"/>
                    </a:ext>
                  </a:extLst>
                </p:cNvPr>
                <p:cNvSpPr/>
                <p:nvPr/>
              </p:nvSpPr>
              <p:spPr>
                <a:xfrm>
                  <a:off x="4455644" y="2468982"/>
                  <a:ext cx="168000" cy="1680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969;p69">
                <a:extLst>
                  <a:ext uri="{FF2B5EF4-FFF2-40B4-BE49-F238E27FC236}">
                    <a16:creationId xmlns:a16="http://schemas.microsoft.com/office/drawing/2014/main" id="{500C9777-D4FE-A583-7DF4-CAFDCA870B7A}"/>
                  </a:ext>
                </a:extLst>
              </p:cNvPr>
              <p:cNvGrpSpPr/>
              <p:nvPr/>
            </p:nvGrpSpPr>
            <p:grpSpPr>
              <a:xfrm>
                <a:off x="4883984" y="2440153"/>
                <a:ext cx="225600" cy="296479"/>
                <a:chOff x="4883984" y="2440153"/>
                <a:chExt cx="225600" cy="296479"/>
              </a:xfrm>
            </p:grpSpPr>
            <p:cxnSp>
              <p:nvCxnSpPr>
                <p:cNvPr id="12" name="Google Shape;7970;p69">
                  <a:extLst>
                    <a:ext uri="{FF2B5EF4-FFF2-40B4-BE49-F238E27FC236}">
                      <a16:creationId xmlns:a16="http://schemas.microsoft.com/office/drawing/2014/main" id="{3B4F48EA-A04E-5EEE-A663-332550D57B14}"/>
                    </a:ext>
                  </a:extLst>
                </p:cNvPr>
                <p:cNvCxnSpPr/>
                <p:nvPr/>
              </p:nvCxnSpPr>
              <p:spPr>
                <a:xfrm>
                  <a:off x="4996858" y="2637031"/>
                  <a:ext cx="0" cy="996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13" name="Google Shape;7971;p69">
                  <a:extLst>
                    <a:ext uri="{FF2B5EF4-FFF2-40B4-BE49-F238E27FC236}">
                      <a16:creationId xmlns:a16="http://schemas.microsoft.com/office/drawing/2014/main" id="{D6275123-3BCA-7791-017F-EBB07257F0F0}"/>
                    </a:ext>
                  </a:extLst>
                </p:cNvPr>
                <p:cNvSpPr/>
                <p:nvPr/>
              </p:nvSpPr>
              <p:spPr>
                <a:xfrm>
                  <a:off x="4883984" y="2440153"/>
                  <a:ext cx="225600" cy="225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7972;p69">
                  <a:extLst>
                    <a:ext uri="{FF2B5EF4-FFF2-40B4-BE49-F238E27FC236}">
                      <a16:creationId xmlns:a16="http://schemas.microsoft.com/office/drawing/2014/main" id="{409FC07A-DAA9-D09E-C66B-CD2770EE092B}"/>
                    </a:ext>
                  </a:extLst>
                </p:cNvPr>
                <p:cNvSpPr/>
                <p:nvPr/>
              </p:nvSpPr>
              <p:spPr>
                <a:xfrm>
                  <a:off x="4912810" y="2468982"/>
                  <a:ext cx="168000" cy="1680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973;p69">
                <a:extLst>
                  <a:ext uri="{FF2B5EF4-FFF2-40B4-BE49-F238E27FC236}">
                    <a16:creationId xmlns:a16="http://schemas.microsoft.com/office/drawing/2014/main" id="{49756C41-D5AD-B5F0-E13A-6B7E0684C363}"/>
                  </a:ext>
                </a:extLst>
              </p:cNvPr>
              <p:cNvGrpSpPr/>
              <p:nvPr/>
            </p:nvGrpSpPr>
            <p:grpSpPr>
              <a:xfrm>
                <a:off x="3512551" y="2358356"/>
                <a:ext cx="225647" cy="307629"/>
                <a:chOff x="2182679" y="2005014"/>
                <a:chExt cx="792300" cy="1080158"/>
              </a:xfrm>
            </p:grpSpPr>
            <p:cxnSp>
              <p:nvCxnSpPr>
                <p:cNvPr id="9" name="Google Shape;7974;p69">
                  <a:extLst>
                    <a:ext uri="{FF2B5EF4-FFF2-40B4-BE49-F238E27FC236}">
                      <a16:creationId xmlns:a16="http://schemas.microsoft.com/office/drawing/2014/main" id="{871DC507-AF98-D99D-49C8-826B6203CE4A}"/>
                    </a:ext>
                  </a:extLst>
                </p:cNvPr>
                <p:cNvCxnSpPr>
                  <a:stCxn id="11" idx="0"/>
                </p:cNvCxnSpPr>
                <p:nvPr/>
              </p:nvCxnSpPr>
              <p:spPr>
                <a:xfrm rot="10800000">
                  <a:off x="2578961" y="2005014"/>
                  <a:ext cx="0" cy="3888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10" name="Google Shape;7960;p69">
                  <a:extLst>
                    <a:ext uri="{FF2B5EF4-FFF2-40B4-BE49-F238E27FC236}">
                      <a16:creationId xmlns:a16="http://schemas.microsoft.com/office/drawing/2014/main" id="{A9FCBA21-2081-4842-3EA4-27804D276F79}"/>
                    </a:ext>
                  </a:extLst>
                </p:cNvPr>
                <p:cNvSpPr/>
                <p:nvPr/>
              </p:nvSpPr>
              <p:spPr>
                <a:xfrm>
                  <a:off x="2182679" y="2292572"/>
                  <a:ext cx="792300" cy="792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75;p69">
                  <a:extLst>
                    <a:ext uri="{FF2B5EF4-FFF2-40B4-BE49-F238E27FC236}">
                      <a16:creationId xmlns:a16="http://schemas.microsoft.com/office/drawing/2014/main" id="{68DB1C22-377D-16E8-2AF1-25889B938747}"/>
                    </a:ext>
                  </a:extLst>
                </p:cNvPr>
                <p:cNvSpPr/>
                <p:nvPr/>
              </p:nvSpPr>
              <p:spPr>
                <a:xfrm>
                  <a:off x="2283911" y="2393814"/>
                  <a:ext cx="590100" cy="5901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oogle Shape;7955;p69">
              <a:extLst>
                <a:ext uri="{FF2B5EF4-FFF2-40B4-BE49-F238E27FC236}">
                  <a16:creationId xmlns:a16="http://schemas.microsoft.com/office/drawing/2014/main" id="{630FCA1B-CE8D-6E73-4D22-776898C12616}"/>
                </a:ext>
              </a:extLst>
            </p:cNvPr>
            <p:cNvGrpSpPr/>
            <p:nvPr/>
          </p:nvGrpSpPr>
          <p:grpSpPr>
            <a:xfrm>
              <a:off x="3895443" y="2026068"/>
              <a:ext cx="3295759" cy="746208"/>
              <a:chOff x="3512551" y="2358282"/>
              <a:chExt cx="1597032" cy="378649"/>
            </a:xfrm>
          </p:grpSpPr>
          <p:grpSp>
            <p:nvGrpSpPr>
              <p:cNvPr id="46" name="Google Shape;7956;p69">
                <a:extLst>
                  <a:ext uri="{FF2B5EF4-FFF2-40B4-BE49-F238E27FC236}">
                    <a16:creationId xmlns:a16="http://schemas.microsoft.com/office/drawing/2014/main" id="{9DEEF31A-143E-EA18-B209-CB23FE484A3D}"/>
                  </a:ext>
                </a:extLst>
              </p:cNvPr>
              <p:cNvGrpSpPr/>
              <p:nvPr/>
            </p:nvGrpSpPr>
            <p:grpSpPr>
              <a:xfrm>
                <a:off x="3738198" y="2553002"/>
                <a:ext cx="1145834" cy="117"/>
                <a:chOff x="3738198" y="2553002"/>
                <a:chExt cx="1145834" cy="117"/>
              </a:xfrm>
            </p:grpSpPr>
            <p:cxnSp>
              <p:nvCxnSpPr>
                <p:cNvPr id="63" name="Google Shape;7957;p69">
                  <a:extLst>
                    <a:ext uri="{FF2B5EF4-FFF2-40B4-BE49-F238E27FC236}">
                      <a16:creationId xmlns:a16="http://schemas.microsoft.com/office/drawing/2014/main" id="{324B3AC7-72AA-92D7-3DB7-F8E0820B07AC}"/>
                    </a:ext>
                  </a:extLst>
                </p:cNvPr>
                <p:cNvCxnSpPr/>
                <p:nvPr/>
              </p:nvCxnSpPr>
              <p:spPr>
                <a:xfrm>
                  <a:off x="4195395" y="2553002"/>
                  <a:ext cx="2316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cxnSp>
              <p:nvCxnSpPr>
                <p:cNvPr id="448" name="Google Shape;7958;p69">
                  <a:extLst>
                    <a:ext uri="{FF2B5EF4-FFF2-40B4-BE49-F238E27FC236}">
                      <a16:creationId xmlns:a16="http://schemas.microsoft.com/office/drawing/2014/main" id="{EB3C5A68-89E1-8360-8148-FBFD0A4D4B38}"/>
                    </a:ext>
                  </a:extLst>
                </p:cNvPr>
                <p:cNvCxnSpPr/>
                <p:nvPr/>
              </p:nvCxnSpPr>
              <p:spPr>
                <a:xfrm>
                  <a:off x="4652432" y="2553002"/>
                  <a:ext cx="2316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cxnSp>
              <p:nvCxnSpPr>
                <p:cNvPr id="449" name="Google Shape;7959;p69">
                  <a:extLst>
                    <a:ext uri="{FF2B5EF4-FFF2-40B4-BE49-F238E27FC236}">
                      <a16:creationId xmlns:a16="http://schemas.microsoft.com/office/drawing/2014/main" id="{0B3852E1-63D4-2C3D-851F-6EF099C9D54B}"/>
                    </a:ext>
                  </a:extLst>
                </p:cNvPr>
                <p:cNvCxnSpPr>
                  <a:stCxn id="52" idx="6"/>
                  <a:endCxn id="61" idx="2"/>
                </p:cNvCxnSpPr>
                <p:nvPr/>
              </p:nvCxnSpPr>
              <p:spPr>
                <a:xfrm>
                  <a:off x="3738198" y="2553118"/>
                  <a:ext cx="2313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grpSp>
          <p:grpSp>
            <p:nvGrpSpPr>
              <p:cNvPr id="47" name="Google Shape;7962;p69">
                <a:extLst>
                  <a:ext uri="{FF2B5EF4-FFF2-40B4-BE49-F238E27FC236}">
                    <a16:creationId xmlns:a16="http://schemas.microsoft.com/office/drawing/2014/main" id="{F0202D22-D505-9AB8-5829-5DE6B69E7D4F}"/>
                  </a:ext>
                </a:extLst>
              </p:cNvPr>
              <p:cNvGrpSpPr/>
              <p:nvPr/>
            </p:nvGrpSpPr>
            <p:grpSpPr>
              <a:xfrm>
                <a:off x="3969644" y="2440153"/>
                <a:ext cx="225900" cy="296779"/>
                <a:chOff x="3969644" y="2440153"/>
                <a:chExt cx="225900" cy="296779"/>
              </a:xfrm>
            </p:grpSpPr>
            <p:cxnSp>
              <p:nvCxnSpPr>
                <p:cNvPr id="60" name="Google Shape;7963;p69">
                  <a:extLst>
                    <a:ext uri="{FF2B5EF4-FFF2-40B4-BE49-F238E27FC236}">
                      <a16:creationId xmlns:a16="http://schemas.microsoft.com/office/drawing/2014/main" id="{3A3326B2-F616-3ADF-E14E-5BC1E04F1B17}"/>
                    </a:ext>
                  </a:extLst>
                </p:cNvPr>
                <p:cNvCxnSpPr/>
                <p:nvPr/>
              </p:nvCxnSpPr>
              <p:spPr>
                <a:xfrm>
                  <a:off x="4082390" y="2637031"/>
                  <a:ext cx="0" cy="999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61" name="Google Shape;7961;p69">
                  <a:extLst>
                    <a:ext uri="{FF2B5EF4-FFF2-40B4-BE49-F238E27FC236}">
                      <a16:creationId xmlns:a16="http://schemas.microsoft.com/office/drawing/2014/main" id="{E1427A7A-E137-3597-19ED-DD8102C4F775}"/>
                    </a:ext>
                  </a:extLst>
                </p:cNvPr>
                <p:cNvSpPr/>
                <p:nvPr/>
              </p:nvSpPr>
              <p:spPr>
                <a:xfrm>
                  <a:off x="3969644" y="2440153"/>
                  <a:ext cx="225900" cy="2259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64;p69">
                  <a:extLst>
                    <a:ext uri="{FF2B5EF4-FFF2-40B4-BE49-F238E27FC236}">
                      <a16:creationId xmlns:a16="http://schemas.microsoft.com/office/drawing/2014/main" id="{6C07B1DD-75F0-931D-A2BE-3B002133435C}"/>
                    </a:ext>
                  </a:extLst>
                </p:cNvPr>
                <p:cNvSpPr/>
                <p:nvPr/>
              </p:nvSpPr>
              <p:spPr>
                <a:xfrm>
                  <a:off x="3998471" y="2468982"/>
                  <a:ext cx="168300" cy="1683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7965;p69">
                <a:extLst>
                  <a:ext uri="{FF2B5EF4-FFF2-40B4-BE49-F238E27FC236}">
                    <a16:creationId xmlns:a16="http://schemas.microsoft.com/office/drawing/2014/main" id="{C77A86E1-FF25-D28B-7E37-C71896A5594C}"/>
                  </a:ext>
                </a:extLst>
              </p:cNvPr>
              <p:cNvGrpSpPr/>
              <p:nvPr/>
            </p:nvGrpSpPr>
            <p:grpSpPr>
              <a:xfrm>
                <a:off x="4426818" y="2358282"/>
                <a:ext cx="225600" cy="307471"/>
                <a:chOff x="4426818" y="2358282"/>
                <a:chExt cx="225600" cy="307471"/>
              </a:xfrm>
            </p:grpSpPr>
            <p:cxnSp>
              <p:nvCxnSpPr>
                <p:cNvPr id="57" name="Google Shape;7966;p69">
                  <a:extLst>
                    <a:ext uri="{FF2B5EF4-FFF2-40B4-BE49-F238E27FC236}">
                      <a16:creationId xmlns:a16="http://schemas.microsoft.com/office/drawing/2014/main" id="{CBAC526B-9190-207A-E4B2-6D569936290D}"/>
                    </a:ext>
                  </a:extLst>
                </p:cNvPr>
                <p:cNvCxnSpPr>
                  <a:stCxn id="59" idx="0"/>
                </p:cNvCxnSpPr>
                <p:nvPr/>
              </p:nvCxnSpPr>
              <p:spPr>
                <a:xfrm rot="10800000">
                  <a:off x="4539644" y="2358282"/>
                  <a:ext cx="0" cy="1107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58" name="Google Shape;7968;p69">
                  <a:extLst>
                    <a:ext uri="{FF2B5EF4-FFF2-40B4-BE49-F238E27FC236}">
                      <a16:creationId xmlns:a16="http://schemas.microsoft.com/office/drawing/2014/main" id="{D7466A9B-2560-ADB7-01CB-EB5AF3DA2784}"/>
                    </a:ext>
                  </a:extLst>
                </p:cNvPr>
                <p:cNvSpPr/>
                <p:nvPr/>
              </p:nvSpPr>
              <p:spPr>
                <a:xfrm>
                  <a:off x="4426818" y="2440153"/>
                  <a:ext cx="225600" cy="225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7967;p69">
                  <a:extLst>
                    <a:ext uri="{FF2B5EF4-FFF2-40B4-BE49-F238E27FC236}">
                      <a16:creationId xmlns:a16="http://schemas.microsoft.com/office/drawing/2014/main" id="{D18BEFEE-B4EB-F22C-62D1-61BBA6891AB4}"/>
                    </a:ext>
                  </a:extLst>
                </p:cNvPr>
                <p:cNvSpPr/>
                <p:nvPr/>
              </p:nvSpPr>
              <p:spPr>
                <a:xfrm>
                  <a:off x="4455644" y="2468982"/>
                  <a:ext cx="168000" cy="1680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969;p69">
                <a:extLst>
                  <a:ext uri="{FF2B5EF4-FFF2-40B4-BE49-F238E27FC236}">
                    <a16:creationId xmlns:a16="http://schemas.microsoft.com/office/drawing/2014/main" id="{EF363F75-04CE-5690-4B90-8D31004EE1D2}"/>
                  </a:ext>
                </a:extLst>
              </p:cNvPr>
              <p:cNvGrpSpPr/>
              <p:nvPr/>
            </p:nvGrpSpPr>
            <p:grpSpPr>
              <a:xfrm>
                <a:off x="4883984" y="2440153"/>
                <a:ext cx="225600" cy="296479"/>
                <a:chOff x="4883984" y="2440153"/>
                <a:chExt cx="225600" cy="296479"/>
              </a:xfrm>
            </p:grpSpPr>
            <p:cxnSp>
              <p:nvCxnSpPr>
                <p:cNvPr id="54" name="Google Shape;7970;p69">
                  <a:extLst>
                    <a:ext uri="{FF2B5EF4-FFF2-40B4-BE49-F238E27FC236}">
                      <a16:creationId xmlns:a16="http://schemas.microsoft.com/office/drawing/2014/main" id="{D12FCCE9-3FE8-58D0-4FA0-833EB56BE7B9}"/>
                    </a:ext>
                  </a:extLst>
                </p:cNvPr>
                <p:cNvCxnSpPr/>
                <p:nvPr/>
              </p:nvCxnSpPr>
              <p:spPr>
                <a:xfrm>
                  <a:off x="4996858" y="2637031"/>
                  <a:ext cx="0" cy="996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55" name="Google Shape;7971;p69">
                  <a:extLst>
                    <a:ext uri="{FF2B5EF4-FFF2-40B4-BE49-F238E27FC236}">
                      <a16:creationId xmlns:a16="http://schemas.microsoft.com/office/drawing/2014/main" id="{223FCA7B-D5F0-069B-F61F-04628AD049ED}"/>
                    </a:ext>
                  </a:extLst>
                </p:cNvPr>
                <p:cNvSpPr/>
                <p:nvPr/>
              </p:nvSpPr>
              <p:spPr>
                <a:xfrm>
                  <a:off x="4883984" y="2440153"/>
                  <a:ext cx="225600" cy="225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7972;p69">
                  <a:extLst>
                    <a:ext uri="{FF2B5EF4-FFF2-40B4-BE49-F238E27FC236}">
                      <a16:creationId xmlns:a16="http://schemas.microsoft.com/office/drawing/2014/main" id="{2E2E6AAD-94CE-BE21-2D22-9864B60FFB9A}"/>
                    </a:ext>
                  </a:extLst>
                </p:cNvPr>
                <p:cNvSpPr/>
                <p:nvPr/>
              </p:nvSpPr>
              <p:spPr>
                <a:xfrm>
                  <a:off x="4912810" y="2468982"/>
                  <a:ext cx="168000" cy="1680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973;p69">
                <a:extLst>
                  <a:ext uri="{FF2B5EF4-FFF2-40B4-BE49-F238E27FC236}">
                    <a16:creationId xmlns:a16="http://schemas.microsoft.com/office/drawing/2014/main" id="{2F5EBEE4-848E-921D-2D80-0E176B70A1A3}"/>
                  </a:ext>
                </a:extLst>
              </p:cNvPr>
              <p:cNvGrpSpPr/>
              <p:nvPr/>
            </p:nvGrpSpPr>
            <p:grpSpPr>
              <a:xfrm>
                <a:off x="3512551" y="2358356"/>
                <a:ext cx="225647" cy="307629"/>
                <a:chOff x="2182679" y="2005014"/>
                <a:chExt cx="792300" cy="1080158"/>
              </a:xfrm>
            </p:grpSpPr>
            <p:cxnSp>
              <p:nvCxnSpPr>
                <p:cNvPr id="51" name="Google Shape;7974;p69">
                  <a:extLst>
                    <a:ext uri="{FF2B5EF4-FFF2-40B4-BE49-F238E27FC236}">
                      <a16:creationId xmlns:a16="http://schemas.microsoft.com/office/drawing/2014/main" id="{32D90110-419F-8070-D96D-F7BFEE5924EE}"/>
                    </a:ext>
                  </a:extLst>
                </p:cNvPr>
                <p:cNvCxnSpPr>
                  <a:stCxn id="53" idx="0"/>
                </p:cNvCxnSpPr>
                <p:nvPr/>
              </p:nvCxnSpPr>
              <p:spPr>
                <a:xfrm rot="10800000">
                  <a:off x="2578961" y="2005014"/>
                  <a:ext cx="0" cy="3888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52" name="Google Shape;7960;p69">
                  <a:extLst>
                    <a:ext uri="{FF2B5EF4-FFF2-40B4-BE49-F238E27FC236}">
                      <a16:creationId xmlns:a16="http://schemas.microsoft.com/office/drawing/2014/main" id="{8C7BF7F5-7A5A-2C6A-AB27-FCBF53827AB8}"/>
                    </a:ext>
                  </a:extLst>
                </p:cNvPr>
                <p:cNvSpPr/>
                <p:nvPr/>
              </p:nvSpPr>
              <p:spPr>
                <a:xfrm>
                  <a:off x="2182679" y="2292572"/>
                  <a:ext cx="792300" cy="792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75;p69">
                  <a:extLst>
                    <a:ext uri="{FF2B5EF4-FFF2-40B4-BE49-F238E27FC236}">
                      <a16:creationId xmlns:a16="http://schemas.microsoft.com/office/drawing/2014/main" id="{DFD39B39-C2AA-24A5-FCD2-F6325B074B50}"/>
                    </a:ext>
                  </a:extLst>
                </p:cNvPr>
                <p:cNvSpPr/>
                <p:nvPr/>
              </p:nvSpPr>
              <p:spPr>
                <a:xfrm>
                  <a:off x="2283911" y="2393814"/>
                  <a:ext cx="590100" cy="5901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7955;p69">
              <a:extLst>
                <a:ext uri="{FF2B5EF4-FFF2-40B4-BE49-F238E27FC236}">
                  <a16:creationId xmlns:a16="http://schemas.microsoft.com/office/drawing/2014/main" id="{CD02ED69-28DB-D249-F49D-0D6C165A814A}"/>
                </a:ext>
              </a:extLst>
            </p:cNvPr>
            <p:cNvGrpSpPr/>
            <p:nvPr/>
          </p:nvGrpSpPr>
          <p:grpSpPr>
            <a:xfrm>
              <a:off x="7668532" y="2036676"/>
              <a:ext cx="1409477" cy="746064"/>
              <a:chOff x="3512551" y="2358356"/>
              <a:chExt cx="682993" cy="378576"/>
            </a:xfrm>
          </p:grpSpPr>
          <p:cxnSp>
            <p:nvCxnSpPr>
              <p:cNvPr id="500" name="Google Shape;7959;p69">
                <a:extLst>
                  <a:ext uri="{FF2B5EF4-FFF2-40B4-BE49-F238E27FC236}">
                    <a16:creationId xmlns:a16="http://schemas.microsoft.com/office/drawing/2014/main" id="{DE92F2AB-4CF5-2810-FCDE-FE61916A85CF}"/>
                  </a:ext>
                </a:extLst>
              </p:cNvPr>
              <p:cNvCxnSpPr>
                <a:stCxn id="457" idx="6"/>
                <a:endCxn id="466" idx="2"/>
              </p:cNvCxnSpPr>
              <p:nvPr/>
            </p:nvCxnSpPr>
            <p:spPr>
              <a:xfrm>
                <a:off x="3738198" y="2553118"/>
                <a:ext cx="231300"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grpSp>
            <p:nvGrpSpPr>
              <p:cNvPr id="452" name="Google Shape;7962;p69">
                <a:extLst>
                  <a:ext uri="{FF2B5EF4-FFF2-40B4-BE49-F238E27FC236}">
                    <a16:creationId xmlns:a16="http://schemas.microsoft.com/office/drawing/2014/main" id="{3CC6E3C3-EEA8-E168-34A9-BC5366D607F7}"/>
                  </a:ext>
                </a:extLst>
              </p:cNvPr>
              <p:cNvGrpSpPr/>
              <p:nvPr/>
            </p:nvGrpSpPr>
            <p:grpSpPr>
              <a:xfrm>
                <a:off x="3969644" y="2440153"/>
                <a:ext cx="225900" cy="296779"/>
                <a:chOff x="3969644" y="2440153"/>
                <a:chExt cx="225900" cy="296779"/>
              </a:xfrm>
            </p:grpSpPr>
            <p:cxnSp>
              <p:nvCxnSpPr>
                <p:cNvPr id="465" name="Google Shape;7963;p69">
                  <a:extLst>
                    <a:ext uri="{FF2B5EF4-FFF2-40B4-BE49-F238E27FC236}">
                      <a16:creationId xmlns:a16="http://schemas.microsoft.com/office/drawing/2014/main" id="{22546769-0F45-BBD9-4934-92A9BBFB84E0}"/>
                    </a:ext>
                  </a:extLst>
                </p:cNvPr>
                <p:cNvCxnSpPr/>
                <p:nvPr/>
              </p:nvCxnSpPr>
              <p:spPr>
                <a:xfrm>
                  <a:off x="4082390" y="2637031"/>
                  <a:ext cx="0" cy="999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466" name="Google Shape;7961;p69">
                  <a:extLst>
                    <a:ext uri="{FF2B5EF4-FFF2-40B4-BE49-F238E27FC236}">
                      <a16:creationId xmlns:a16="http://schemas.microsoft.com/office/drawing/2014/main" id="{A90C30CD-8515-D8DD-B057-FED86FA252EF}"/>
                    </a:ext>
                  </a:extLst>
                </p:cNvPr>
                <p:cNvSpPr/>
                <p:nvPr/>
              </p:nvSpPr>
              <p:spPr>
                <a:xfrm>
                  <a:off x="3969644" y="2440153"/>
                  <a:ext cx="225900" cy="2259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964;p69">
                  <a:extLst>
                    <a:ext uri="{FF2B5EF4-FFF2-40B4-BE49-F238E27FC236}">
                      <a16:creationId xmlns:a16="http://schemas.microsoft.com/office/drawing/2014/main" id="{9668A1E2-0EBF-64D1-313D-DABE02BCF73C}"/>
                    </a:ext>
                  </a:extLst>
                </p:cNvPr>
                <p:cNvSpPr/>
                <p:nvPr/>
              </p:nvSpPr>
              <p:spPr>
                <a:xfrm>
                  <a:off x="3998471" y="2468982"/>
                  <a:ext cx="168300" cy="1683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7973;p69">
                <a:extLst>
                  <a:ext uri="{FF2B5EF4-FFF2-40B4-BE49-F238E27FC236}">
                    <a16:creationId xmlns:a16="http://schemas.microsoft.com/office/drawing/2014/main" id="{5F9B4ED8-EE9E-5E04-0D38-5497B6270ACE}"/>
                  </a:ext>
                </a:extLst>
              </p:cNvPr>
              <p:cNvGrpSpPr/>
              <p:nvPr/>
            </p:nvGrpSpPr>
            <p:grpSpPr>
              <a:xfrm>
                <a:off x="3512551" y="2358356"/>
                <a:ext cx="225647" cy="307629"/>
                <a:chOff x="2182679" y="2005014"/>
                <a:chExt cx="792300" cy="1080158"/>
              </a:xfrm>
            </p:grpSpPr>
            <p:cxnSp>
              <p:nvCxnSpPr>
                <p:cNvPr id="456" name="Google Shape;7974;p69">
                  <a:extLst>
                    <a:ext uri="{FF2B5EF4-FFF2-40B4-BE49-F238E27FC236}">
                      <a16:creationId xmlns:a16="http://schemas.microsoft.com/office/drawing/2014/main" id="{E733F60E-4405-91B4-3301-43298B6D6F03}"/>
                    </a:ext>
                  </a:extLst>
                </p:cNvPr>
                <p:cNvCxnSpPr>
                  <a:stCxn id="458" idx="0"/>
                </p:cNvCxnSpPr>
                <p:nvPr/>
              </p:nvCxnSpPr>
              <p:spPr>
                <a:xfrm rot="10800000">
                  <a:off x="2578961" y="2005014"/>
                  <a:ext cx="0" cy="38880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457" name="Google Shape;7960;p69">
                  <a:extLst>
                    <a:ext uri="{FF2B5EF4-FFF2-40B4-BE49-F238E27FC236}">
                      <a16:creationId xmlns:a16="http://schemas.microsoft.com/office/drawing/2014/main" id="{65BF9FDB-465A-AD36-3970-3C2294B44A77}"/>
                    </a:ext>
                  </a:extLst>
                </p:cNvPr>
                <p:cNvSpPr/>
                <p:nvPr/>
              </p:nvSpPr>
              <p:spPr>
                <a:xfrm>
                  <a:off x="2182679" y="2292572"/>
                  <a:ext cx="792300" cy="7926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975;p69">
                  <a:extLst>
                    <a:ext uri="{FF2B5EF4-FFF2-40B4-BE49-F238E27FC236}">
                      <a16:creationId xmlns:a16="http://schemas.microsoft.com/office/drawing/2014/main" id="{0385C2E5-B41F-52A9-0D55-8DFB9AEE5C8D}"/>
                    </a:ext>
                  </a:extLst>
                </p:cNvPr>
                <p:cNvSpPr/>
                <p:nvPr/>
              </p:nvSpPr>
              <p:spPr>
                <a:xfrm>
                  <a:off x="2283911" y="2393814"/>
                  <a:ext cx="590100" cy="590100"/>
                </a:xfrm>
                <a:prstGeom prst="ellipse">
                  <a:avLst/>
                </a:prstGeom>
                <a:noFill/>
                <a:ln w="952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1" name="Google Shape;7959;p69">
              <a:extLst>
                <a:ext uri="{FF2B5EF4-FFF2-40B4-BE49-F238E27FC236}">
                  <a16:creationId xmlns:a16="http://schemas.microsoft.com/office/drawing/2014/main" id="{674B6A24-44C5-413E-8C7A-D316824AC993}"/>
                </a:ext>
              </a:extLst>
            </p:cNvPr>
            <p:cNvCxnSpPr/>
            <p:nvPr/>
          </p:nvCxnSpPr>
          <p:spPr>
            <a:xfrm>
              <a:off x="3414589" y="2399172"/>
              <a:ext cx="477329"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cxnSp>
          <p:nvCxnSpPr>
            <p:cNvPr id="502" name="Google Shape;7959;p69">
              <a:extLst>
                <a:ext uri="{FF2B5EF4-FFF2-40B4-BE49-F238E27FC236}">
                  <a16:creationId xmlns:a16="http://schemas.microsoft.com/office/drawing/2014/main" id="{CE89998D-836C-58C7-5D72-A9C5A661D2B8}"/>
                </a:ext>
              </a:extLst>
            </p:cNvPr>
            <p:cNvCxnSpPr/>
            <p:nvPr/>
          </p:nvCxnSpPr>
          <p:spPr>
            <a:xfrm>
              <a:off x="7191204" y="2409708"/>
              <a:ext cx="477329" cy="0"/>
            </a:xfrm>
            <a:prstGeom prst="straightConnector1">
              <a:avLst/>
            </a:prstGeom>
            <a:noFill/>
            <a:ln w="9525" cap="flat" cmpd="sng">
              <a:solidFill>
                <a:schemeClr val="accent1">
                  <a:lumMod val="60000"/>
                  <a:lumOff val="40000"/>
                </a:schemeClr>
              </a:solidFill>
              <a:prstDash val="solid"/>
              <a:round/>
              <a:headEnd type="none" w="med" len="med"/>
              <a:tailEnd type="none" w="med" len="med"/>
            </a:ln>
          </p:spPr>
        </p:cxnSp>
        <p:sp>
          <p:nvSpPr>
            <p:cNvPr id="503" name="TextBox 502">
              <a:extLst>
                <a:ext uri="{FF2B5EF4-FFF2-40B4-BE49-F238E27FC236}">
                  <a16:creationId xmlns:a16="http://schemas.microsoft.com/office/drawing/2014/main" id="{1D5A570A-C310-95E3-8B7D-7330C778D51E}"/>
                </a:ext>
              </a:extLst>
            </p:cNvPr>
            <p:cNvSpPr txBox="1"/>
            <p:nvPr/>
          </p:nvSpPr>
          <p:spPr>
            <a:xfrm>
              <a:off x="68965" y="1488705"/>
              <a:ext cx="1031051" cy="523220"/>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Weather </a:t>
              </a:r>
            </a:p>
            <a:p>
              <a:r>
                <a:rPr lang="en-GB" dirty="0">
                  <a:solidFill>
                    <a:schemeClr val="tx2"/>
                  </a:solidFill>
                </a:rPr>
                <a:t>Conditions</a:t>
              </a:r>
              <a:endParaRPr lang="en-IT" dirty="0">
                <a:solidFill>
                  <a:schemeClr val="tx2"/>
                </a:solidFill>
              </a:endParaRPr>
            </a:p>
          </p:txBody>
        </p:sp>
        <p:sp>
          <p:nvSpPr>
            <p:cNvPr id="505" name="TextBox 504">
              <a:extLst>
                <a:ext uri="{FF2B5EF4-FFF2-40B4-BE49-F238E27FC236}">
                  <a16:creationId xmlns:a16="http://schemas.microsoft.com/office/drawing/2014/main" id="{1332621E-17A1-4073-94AF-37BF15130C1A}"/>
                </a:ext>
              </a:extLst>
            </p:cNvPr>
            <p:cNvSpPr txBox="1"/>
            <p:nvPr/>
          </p:nvSpPr>
          <p:spPr>
            <a:xfrm>
              <a:off x="845673" y="2771685"/>
              <a:ext cx="1350050" cy="523220"/>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Global Supply </a:t>
              </a:r>
            </a:p>
            <a:p>
              <a:r>
                <a:rPr lang="en-GB" dirty="0">
                  <a:solidFill>
                    <a:schemeClr val="tx2"/>
                  </a:solidFill>
                </a:rPr>
                <a:t>and Demand</a:t>
              </a:r>
              <a:endParaRPr lang="en-IT" dirty="0">
                <a:solidFill>
                  <a:schemeClr val="tx2"/>
                </a:solidFill>
              </a:endParaRPr>
            </a:p>
          </p:txBody>
        </p:sp>
        <p:sp>
          <p:nvSpPr>
            <p:cNvPr id="506" name="TextBox 505">
              <a:extLst>
                <a:ext uri="{FF2B5EF4-FFF2-40B4-BE49-F238E27FC236}">
                  <a16:creationId xmlns:a16="http://schemas.microsoft.com/office/drawing/2014/main" id="{BA42DFD8-C3DA-50F0-1F89-95AF97D41A62}"/>
                </a:ext>
              </a:extLst>
            </p:cNvPr>
            <p:cNvSpPr txBox="1"/>
            <p:nvPr/>
          </p:nvSpPr>
          <p:spPr>
            <a:xfrm>
              <a:off x="1870661" y="1283809"/>
              <a:ext cx="1200970" cy="738664"/>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Political and </a:t>
              </a:r>
            </a:p>
            <a:p>
              <a:r>
                <a:rPr lang="en-GB" dirty="0">
                  <a:solidFill>
                    <a:schemeClr val="tx2"/>
                  </a:solidFill>
                </a:rPr>
                <a:t>Economic </a:t>
              </a:r>
            </a:p>
            <a:p>
              <a:r>
                <a:rPr lang="en-GB" dirty="0">
                  <a:solidFill>
                    <a:schemeClr val="tx2"/>
                  </a:solidFill>
                </a:rPr>
                <a:t>Stability</a:t>
              </a:r>
              <a:endParaRPr lang="en-IT" dirty="0">
                <a:solidFill>
                  <a:schemeClr val="tx2"/>
                </a:solidFill>
              </a:endParaRPr>
            </a:p>
          </p:txBody>
        </p:sp>
        <p:sp>
          <p:nvSpPr>
            <p:cNvPr id="507" name="TextBox 506">
              <a:extLst>
                <a:ext uri="{FF2B5EF4-FFF2-40B4-BE49-F238E27FC236}">
                  <a16:creationId xmlns:a16="http://schemas.microsoft.com/office/drawing/2014/main" id="{AF8C1907-D196-14EF-9597-BCC4E6A2FF81}"/>
                </a:ext>
              </a:extLst>
            </p:cNvPr>
            <p:cNvSpPr txBox="1"/>
            <p:nvPr/>
          </p:nvSpPr>
          <p:spPr>
            <a:xfrm>
              <a:off x="7925347" y="2782064"/>
              <a:ext cx="1350050" cy="738664"/>
            </a:xfrm>
            <a:prstGeom prst="rect">
              <a:avLst/>
            </a:prstGeom>
            <a:noFill/>
            <a:ln>
              <a:solidFill>
                <a:schemeClr val="accent1">
                  <a:lumMod val="60000"/>
                  <a:lumOff val="40000"/>
                </a:schemeClr>
              </a:solidFill>
            </a:ln>
          </p:spPr>
          <p:txBody>
            <a:bodyPr wrap="square" rtlCol="0">
              <a:spAutoFit/>
            </a:bodyPr>
            <a:lstStyle/>
            <a:p>
              <a:r>
                <a:rPr lang="en-GB" dirty="0">
                  <a:solidFill>
                    <a:schemeClr val="tx2"/>
                  </a:solidFill>
                </a:rPr>
                <a:t>Changes in </a:t>
              </a:r>
            </a:p>
            <a:p>
              <a:r>
                <a:rPr lang="en-GB" dirty="0">
                  <a:solidFill>
                    <a:schemeClr val="tx2"/>
                  </a:solidFill>
                </a:rPr>
                <a:t>Consumption </a:t>
              </a:r>
            </a:p>
            <a:p>
              <a:r>
                <a:rPr lang="en-GB" dirty="0">
                  <a:solidFill>
                    <a:schemeClr val="tx2"/>
                  </a:solidFill>
                </a:rPr>
                <a:t>Patterns</a:t>
              </a:r>
              <a:endParaRPr lang="en-IT" dirty="0">
                <a:solidFill>
                  <a:schemeClr val="tx2"/>
                </a:solidFill>
              </a:endParaRPr>
            </a:p>
          </p:txBody>
        </p:sp>
        <p:sp>
          <p:nvSpPr>
            <p:cNvPr id="508" name="TextBox 507">
              <a:extLst>
                <a:ext uri="{FF2B5EF4-FFF2-40B4-BE49-F238E27FC236}">
                  <a16:creationId xmlns:a16="http://schemas.microsoft.com/office/drawing/2014/main" id="{1377DB57-2C3E-BB23-DBD5-F66162023DAC}"/>
                </a:ext>
              </a:extLst>
            </p:cNvPr>
            <p:cNvSpPr txBox="1"/>
            <p:nvPr/>
          </p:nvSpPr>
          <p:spPr>
            <a:xfrm>
              <a:off x="7556006" y="1282519"/>
              <a:ext cx="1218603" cy="738664"/>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Government </a:t>
              </a:r>
            </a:p>
            <a:p>
              <a:r>
                <a:rPr lang="en-GB" dirty="0">
                  <a:solidFill>
                    <a:schemeClr val="tx2"/>
                  </a:solidFill>
                </a:rPr>
                <a:t>Policies and </a:t>
              </a:r>
            </a:p>
            <a:p>
              <a:r>
                <a:rPr lang="en-GB" dirty="0">
                  <a:solidFill>
                    <a:schemeClr val="tx2"/>
                  </a:solidFill>
                </a:rPr>
                <a:t>Subsidies</a:t>
              </a:r>
              <a:endParaRPr lang="en-IT" dirty="0">
                <a:solidFill>
                  <a:schemeClr val="tx2"/>
                </a:solidFill>
              </a:endParaRPr>
            </a:p>
          </p:txBody>
        </p:sp>
        <p:sp>
          <p:nvSpPr>
            <p:cNvPr id="509" name="TextBox 508">
              <a:extLst>
                <a:ext uri="{FF2B5EF4-FFF2-40B4-BE49-F238E27FC236}">
                  <a16:creationId xmlns:a16="http://schemas.microsoft.com/office/drawing/2014/main" id="{AAC54579-DF2B-AA0A-1E55-83D6B2BF6C65}"/>
                </a:ext>
              </a:extLst>
            </p:cNvPr>
            <p:cNvSpPr txBox="1"/>
            <p:nvPr/>
          </p:nvSpPr>
          <p:spPr>
            <a:xfrm>
              <a:off x="6458158" y="2774879"/>
              <a:ext cx="1080745" cy="523220"/>
            </a:xfrm>
            <a:prstGeom prst="rect">
              <a:avLst/>
            </a:prstGeom>
            <a:noFill/>
            <a:ln>
              <a:solidFill>
                <a:schemeClr val="accent1">
                  <a:lumMod val="60000"/>
                  <a:lumOff val="40000"/>
                </a:schemeClr>
              </a:solidFill>
            </a:ln>
          </p:spPr>
          <p:txBody>
            <a:bodyPr wrap="none" rtlCol="0">
              <a:spAutoFit/>
            </a:bodyPr>
            <a:lstStyle/>
            <a:p>
              <a:r>
                <a:rPr lang="en-GB" i="0" dirty="0">
                  <a:solidFill>
                    <a:schemeClr val="tx2"/>
                  </a:solidFill>
                  <a:effectLst/>
                  <a:latin typeface="Söhne"/>
                </a:rPr>
                <a:t>Market</a:t>
              </a:r>
            </a:p>
            <a:p>
              <a:r>
                <a:rPr lang="en-GB" i="0" dirty="0">
                  <a:solidFill>
                    <a:schemeClr val="tx2"/>
                  </a:solidFill>
                  <a:effectLst/>
                  <a:latin typeface="Söhne"/>
                </a:rPr>
                <a:t>Speculation</a:t>
              </a:r>
              <a:endParaRPr lang="en-IT" dirty="0">
                <a:solidFill>
                  <a:schemeClr val="tx2"/>
                </a:solidFill>
              </a:endParaRPr>
            </a:p>
          </p:txBody>
        </p:sp>
        <p:sp>
          <p:nvSpPr>
            <p:cNvPr id="510" name="TextBox 509">
              <a:extLst>
                <a:ext uri="{FF2B5EF4-FFF2-40B4-BE49-F238E27FC236}">
                  <a16:creationId xmlns:a16="http://schemas.microsoft.com/office/drawing/2014/main" id="{2F21B4F1-8E07-A120-8CB5-9D5ABED74BB3}"/>
                </a:ext>
              </a:extLst>
            </p:cNvPr>
            <p:cNvSpPr txBox="1"/>
            <p:nvPr/>
          </p:nvSpPr>
          <p:spPr>
            <a:xfrm>
              <a:off x="5499452" y="1487746"/>
              <a:ext cx="1338828" cy="523220"/>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Technological </a:t>
              </a:r>
            </a:p>
            <a:p>
              <a:r>
                <a:rPr lang="en-GB" dirty="0">
                  <a:solidFill>
                    <a:schemeClr val="tx2"/>
                  </a:solidFill>
                </a:rPr>
                <a:t>Advances</a:t>
              </a:r>
              <a:endParaRPr lang="en-IT" dirty="0">
                <a:solidFill>
                  <a:schemeClr val="tx2"/>
                </a:solidFill>
              </a:endParaRPr>
            </a:p>
          </p:txBody>
        </p:sp>
        <p:sp>
          <p:nvSpPr>
            <p:cNvPr id="511" name="TextBox 510">
              <a:extLst>
                <a:ext uri="{FF2B5EF4-FFF2-40B4-BE49-F238E27FC236}">
                  <a16:creationId xmlns:a16="http://schemas.microsoft.com/office/drawing/2014/main" id="{1206ECC8-9B16-960D-0857-5E014065BB79}"/>
                </a:ext>
              </a:extLst>
            </p:cNvPr>
            <p:cNvSpPr txBox="1"/>
            <p:nvPr/>
          </p:nvSpPr>
          <p:spPr>
            <a:xfrm>
              <a:off x="4584986" y="2782738"/>
              <a:ext cx="1119217" cy="307777"/>
            </a:xfrm>
            <a:prstGeom prst="rect">
              <a:avLst/>
            </a:prstGeom>
            <a:noFill/>
            <a:ln>
              <a:solidFill>
                <a:schemeClr val="accent1">
                  <a:lumMod val="60000"/>
                  <a:lumOff val="40000"/>
                </a:schemeClr>
              </a:solidFill>
            </a:ln>
          </p:spPr>
          <p:txBody>
            <a:bodyPr wrap="none" rtlCol="0">
              <a:spAutoFit/>
            </a:bodyPr>
            <a:lstStyle/>
            <a:p>
              <a:r>
                <a:rPr lang="en-GB" i="0" dirty="0">
                  <a:solidFill>
                    <a:schemeClr val="tx2"/>
                  </a:solidFill>
                  <a:effectLst/>
                  <a:latin typeface="Söhne"/>
                </a:rPr>
                <a:t>Energy Costs</a:t>
              </a:r>
              <a:endParaRPr lang="en-IT" dirty="0">
                <a:solidFill>
                  <a:schemeClr val="tx2"/>
                </a:solidFill>
              </a:endParaRPr>
            </a:p>
          </p:txBody>
        </p:sp>
        <p:sp>
          <p:nvSpPr>
            <p:cNvPr id="512" name="TextBox 511">
              <a:extLst>
                <a:ext uri="{FF2B5EF4-FFF2-40B4-BE49-F238E27FC236}">
                  <a16:creationId xmlns:a16="http://schemas.microsoft.com/office/drawing/2014/main" id="{F7A884A7-2633-D3C8-B98A-0C85C5BC5299}"/>
                </a:ext>
              </a:extLst>
            </p:cNvPr>
            <p:cNvSpPr txBox="1"/>
            <p:nvPr/>
          </p:nvSpPr>
          <p:spPr>
            <a:xfrm>
              <a:off x="2685071" y="2764491"/>
              <a:ext cx="1202573" cy="307777"/>
            </a:xfrm>
            <a:prstGeom prst="rect">
              <a:avLst/>
            </a:prstGeom>
            <a:noFill/>
            <a:ln>
              <a:solidFill>
                <a:schemeClr val="accent1">
                  <a:lumMod val="60000"/>
                  <a:lumOff val="40000"/>
                </a:schemeClr>
              </a:solidFill>
            </a:ln>
          </p:spPr>
          <p:txBody>
            <a:bodyPr wrap="none" rtlCol="0">
              <a:spAutoFit/>
            </a:bodyPr>
            <a:lstStyle/>
            <a:p>
              <a:r>
                <a:rPr lang="en-GB" i="0" dirty="0">
                  <a:solidFill>
                    <a:schemeClr val="tx2"/>
                  </a:solidFill>
                  <a:effectLst/>
                  <a:latin typeface="Söhne"/>
                </a:rPr>
                <a:t>Global Events</a:t>
              </a:r>
              <a:endParaRPr lang="en-IT" dirty="0">
                <a:solidFill>
                  <a:schemeClr val="tx2"/>
                </a:solidFill>
              </a:endParaRPr>
            </a:p>
          </p:txBody>
        </p:sp>
        <p:sp>
          <p:nvSpPr>
            <p:cNvPr id="513" name="TextBox 512">
              <a:extLst>
                <a:ext uri="{FF2B5EF4-FFF2-40B4-BE49-F238E27FC236}">
                  <a16:creationId xmlns:a16="http://schemas.microsoft.com/office/drawing/2014/main" id="{26C4BFA3-5028-E69F-7161-353290736F2B}"/>
                </a:ext>
              </a:extLst>
            </p:cNvPr>
            <p:cNvSpPr txBox="1"/>
            <p:nvPr/>
          </p:nvSpPr>
          <p:spPr>
            <a:xfrm>
              <a:off x="3632052" y="1500032"/>
              <a:ext cx="1149674" cy="523220"/>
            </a:xfrm>
            <a:prstGeom prst="rect">
              <a:avLst/>
            </a:prstGeom>
            <a:noFill/>
            <a:ln>
              <a:solidFill>
                <a:schemeClr val="accent1">
                  <a:lumMod val="60000"/>
                  <a:lumOff val="40000"/>
                </a:schemeClr>
              </a:solidFill>
            </a:ln>
          </p:spPr>
          <p:txBody>
            <a:bodyPr wrap="none" rtlCol="0">
              <a:spAutoFit/>
            </a:bodyPr>
            <a:lstStyle/>
            <a:p>
              <a:r>
                <a:rPr lang="en-GB" dirty="0">
                  <a:solidFill>
                    <a:schemeClr val="tx2"/>
                  </a:solidFill>
                </a:rPr>
                <a:t>Currency </a:t>
              </a:r>
            </a:p>
            <a:p>
              <a:r>
                <a:rPr lang="en-GB" dirty="0">
                  <a:solidFill>
                    <a:schemeClr val="tx2"/>
                  </a:solidFill>
                </a:rPr>
                <a:t>Fluctuations</a:t>
              </a:r>
              <a:endParaRPr lang="en-IT" dirty="0">
                <a:solidFill>
                  <a:schemeClr val="tx2"/>
                </a:solidFill>
              </a:endParaRPr>
            </a:p>
          </p:txBody>
        </p:sp>
      </p:grpSp>
    </p:spTree>
    <p:extLst>
      <p:ext uri="{BB962C8B-B14F-4D97-AF65-F5344CB8AC3E}">
        <p14:creationId xmlns:p14="http://schemas.microsoft.com/office/powerpoint/2010/main" val="228197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4"/>
          <p:cNvSpPr txBox="1">
            <a:spLocks noGrp="1"/>
          </p:cNvSpPr>
          <p:nvPr>
            <p:ph type="title"/>
          </p:nvPr>
        </p:nvSpPr>
        <p:spPr>
          <a:xfrm>
            <a:off x="292569" y="537226"/>
            <a:ext cx="8669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DATA COLLECTION  &amp; DATASET INTRODUCTION</a:t>
            </a:r>
            <a:endParaRPr dirty="0"/>
          </a:p>
        </p:txBody>
      </p:sp>
      <p:grpSp>
        <p:nvGrpSpPr>
          <p:cNvPr id="41" name="Group 40">
            <a:extLst>
              <a:ext uri="{FF2B5EF4-FFF2-40B4-BE49-F238E27FC236}">
                <a16:creationId xmlns:a16="http://schemas.microsoft.com/office/drawing/2014/main" id="{4C04F865-5E90-9D6A-0F27-84CE2E1EEC05}"/>
              </a:ext>
            </a:extLst>
          </p:cNvPr>
          <p:cNvGrpSpPr/>
          <p:nvPr/>
        </p:nvGrpSpPr>
        <p:grpSpPr>
          <a:xfrm>
            <a:off x="353649" y="1640758"/>
            <a:ext cx="8457941" cy="1330711"/>
            <a:chOff x="3479" y="1064502"/>
            <a:chExt cx="8457941" cy="1330711"/>
          </a:xfrm>
        </p:grpSpPr>
        <p:cxnSp>
          <p:nvCxnSpPr>
            <p:cNvPr id="900" name="Google Shape;900;p54"/>
            <p:cNvCxnSpPr/>
            <p:nvPr/>
          </p:nvCxnSpPr>
          <p:spPr>
            <a:xfrm>
              <a:off x="5590565" y="1064502"/>
              <a:ext cx="0" cy="1330710"/>
            </a:xfrm>
            <a:prstGeom prst="straightConnector1">
              <a:avLst/>
            </a:prstGeom>
            <a:noFill/>
            <a:ln w="19050" cap="flat" cmpd="sng">
              <a:solidFill>
                <a:schemeClr val="accent1"/>
              </a:solidFill>
              <a:prstDash val="solid"/>
              <a:round/>
              <a:headEnd type="none" w="med" len="med"/>
              <a:tailEnd type="none" w="med" len="med"/>
            </a:ln>
          </p:spPr>
        </p:cxnSp>
        <p:cxnSp>
          <p:nvCxnSpPr>
            <p:cNvPr id="902" name="Google Shape;902;p54"/>
            <p:cNvCxnSpPr/>
            <p:nvPr/>
          </p:nvCxnSpPr>
          <p:spPr>
            <a:xfrm>
              <a:off x="2894947" y="1064503"/>
              <a:ext cx="0" cy="1330710"/>
            </a:xfrm>
            <a:prstGeom prst="straightConnector1">
              <a:avLst/>
            </a:prstGeom>
            <a:noFill/>
            <a:ln w="19050" cap="flat" cmpd="sng">
              <a:solidFill>
                <a:schemeClr val="accent1"/>
              </a:solidFill>
              <a:prstDash val="solid"/>
              <a:round/>
              <a:headEnd type="none" w="med" len="med"/>
              <a:tailEnd type="none" w="med" len="med"/>
            </a:ln>
          </p:spPr>
        </p:cxnSp>
        <p:cxnSp>
          <p:nvCxnSpPr>
            <p:cNvPr id="903" name="Google Shape;903;p54"/>
            <p:cNvCxnSpPr>
              <a:cxnSpLocks/>
            </p:cNvCxnSpPr>
            <p:nvPr/>
          </p:nvCxnSpPr>
          <p:spPr>
            <a:xfrm>
              <a:off x="3479" y="2395212"/>
              <a:ext cx="2891468" cy="0"/>
            </a:xfrm>
            <a:prstGeom prst="straightConnector1">
              <a:avLst/>
            </a:prstGeom>
            <a:noFill/>
            <a:ln w="19050" cap="flat" cmpd="sng">
              <a:solidFill>
                <a:schemeClr val="accent1"/>
              </a:solidFill>
              <a:prstDash val="solid"/>
              <a:round/>
              <a:headEnd type="none" w="med" len="med"/>
              <a:tailEnd type="none" w="med" len="med"/>
            </a:ln>
          </p:spPr>
        </p:cxnSp>
        <p:cxnSp>
          <p:nvCxnSpPr>
            <p:cNvPr id="904" name="Google Shape;904;p54"/>
            <p:cNvCxnSpPr/>
            <p:nvPr/>
          </p:nvCxnSpPr>
          <p:spPr>
            <a:xfrm>
              <a:off x="2894947" y="1067248"/>
              <a:ext cx="2711438" cy="0"/>
            </a:xfrm>
            <a:prstGeom prst="straightConnector1">
              <a:avLst/>
            </a:prstGeom>
            <a:noFill/>
            <a:ln w="19050" cap="flat" cmpd="sng">
              <a:solidFill>
                <a:schemeClr val="accent1"/>
              </a:solidFill>
              <a:prstDash val="solid"/>
              <a:round/>
              <a:headEnd type="none" w="med" len="med"/>
              <a:tailEnd type="none" w="med" len="med"/>
            </a:ln>
          </p:spPr>
        </p:cxnSp>
        <p:cxnSp>
          <p:nvCxnSpPr>
            <p:cNvPr id="905" name="Google Shape;905;p54"/>
            <p:cNvCxnSpPr>
              <a:cxnSpLocks/>
            </p:cNvCxnSpPr>
            <p:nvPr/>
          </p:nvCxnSpPr>
          <p:spPr>
            <a:xfrm>
              <a:off x="5585906" y="2384159"/>
              <a:ext cx="2875514" cy="11053"/>
            </a:xfrm>
            <a:prstGeom prst="straightConnector1">
              <a:avLst/>
            </a:prstGeom>
            <a:noFill/>
            <a:ln w="19050" cap="flat" cmpd="sng">
              <a:solidFill>
                <a:schemeClr val="accent1"/>
              </a:solidFill>
              <a:prstDash val="solid"/>
              <a:round/>
              <a:headEnd type="none" w="med" len="med"/>
              <a:tailEnd type="none" w="med" len="med"/>
            </a:ln>
          </p:spPr>
        </p:cxnSp>
      </p:grpSp>
      <p:sp>
        <p:nvSpPr>
          <p:cNvPr id="910" name="Google Shape;910;p54"/>
          <p:cNvSpPr txBox="1">
            <a:spLocks noGrp="1"/>
          </p:cNvSpPr>
          <p:nvPr>
            <p:ph type="subTitle" idx="4294967295"/>
          </p:nvPr>
        </p:nvSpPr>
        <p:spPr>
          <a:xfrm>
            <a:off x="3593016" y="2262502"/>
            <a:ext cx="2068506" cy="1033688"/>
          </a:xfrm>
          <a:prstGeom prst="rect">
            <a:avLst/>
          </a:prstGeom>
          <a:ln>
            <a:noFill/>
          </a:ln>
        </p:spPr>
        <p:txBody>
          <a:bodyPr spcFirstLastPara="1" wrap="square" lIns="91425" tIns="91425" rIns="91425" bIns="91425" anchor="t" anchorCtr="0">
            <a:noAutofit/>
          </a:bodyPr>
          <a:lstStyle/>
          <a:p>
            <a:pPr marL="0" indent="0">
              <a:buNone/>
            </a:pPr>
            <a:r>
              <a:rPr lang="en-GB" sz="1050" b="1" dirty="0">
                <a:solidFill>
                  <a:schemeClr val="accent1"/>
                </a:solidFill>
                <a:latin typeface="Quattrocento"/>
                <a:ea typeface="Quattrocento"/>
                <a:cs typeface="Quattrocento"/>
                <a:sym typeface="Quattrocento"/>
              </a:rPr>
              <a:t>Export Quantity </a:t>
            </a:r>
            <a:r>
              <a:rPr lang="en-GB" sz="1050" dirty="0">
                <a:solidFill>
                  <a:schemeClr val="accent1"/>
                </a:solidFill>
                <a:latin typeface="Quattrocento"/>
                <a:ea typeface="Quattrocento"/>
                <a:cs typeface="Quattrocento"/>
                <a:sym typeface="Quattrocento"/>
              </a:rPr>
              <a:t>(1990-2022)</a:t>
            </a:r>
          </a:p>
          <a:p>
            <a:pPr marL="0" indent="0">
              <a:buNone/>
            </a:pPr>
            <a:r>
              <a:rPr lang="en-GB" sz="1050" b="1" dirty="0">
                <a:solidFill>
                  <a:schemeClr val="accent1"/>
                </a:solidFill>
                <a:latin typeface="Quattrocento"/>
                <a:ea typeface="Quattrocento"/>
                <a:cs typeface="Quattrocento"/>
                <a:sym typeface="Quattrocento"/>
              </a:rPr>
              <a:t>Export Value </a:t>
            </a:r>
            <a:r>
              <a:rPr lang="en-GB" sz="1050" dirty="0">
                <a:solidFill>
                  <a:schemeClr val="accent1"/>
                </a:solidFill>
                <a:latin typeface="Quattrocento"/>
                <a:ea typeface="Quattrocento"/>
                <a:cs typeface="Quattrocento"/>
                <a:sym typeface="Quattrocento"/>
              </a:rPr>
              <a:t>(1990-2022)</a:t>
            </a:r>
          </a:p>
          <a:p>
            <a:pPr marL="0" indent="0">
              <a:buNone/>
            </a:pPr>
            <a:r>
              <a:rPr lang="en-GB" sz="1050" b="1" dirty="0">
                <a:solidFill>
                  <a:schemeClr val="accent1"/>
                </a:solidFill>
                <a:latin typeface="Quattrocento"/>
                <a:ea typeface="Quattrocento"/>
                <a:cs typeface="Quattrocento"/>
                <a:sym typeface="Quattrocento"/>
              </a:rPr>
              <a:t>Import Quantity  </a:t>
            </a:r>
            <a:r>
              <a:rPr lang="en-GB" sz="1050" dirty="0">
                <a:solidFill>
                  <a:schemeClr val="accent1"/>
                </a:solidFill>
                <a:latin typeface="Quattrocento"/>
                <a:ea typeface="Quattrocento"/>
                <a:cs typeface="Quattrocento"/>
                <a:sym typeface="Quattrocento"/>
              </a:rPr>
              <a:t>(1990-2022)</a:t>
            </a:r>
          </a:p>
          <a:p>
            <a:pPr marL="0" indent="0">
              <a:buNone/>
            </a:pPr>
            <a:r>
              <a:rPr lang="en-GB" sz="1050" b="1" dirty="0">
                <a:solidFill>
                  <a:schemeClr val="accent1"/>
                </a:solidFill>
                <a:latin typeface="Quattrocento"/>
                <a:ea typeface="Quattrocento"/>
                <a:cs typeface="Quattrocento"/>
                <a:sym typeface="Quattrocento"/>
              </a:rPr>
              <a:t>Import Value </a:t>
            </a:r>
            <a:r>
              <a:rPr lang="en-GB" sz="1050" dirty="0">
                <a:solidFill>
                  <a:schemeClr val="accent1"/>
                </a:solidFill>
                <a:latin typeface="Quattrocento"/>
                <a:ea typeface="Quattrocento"/>
                <a:cs typeface="Quattrocento"/>
                <a:sym typeface="Quattrocento"/>
              </a:rPr>
              <a:t>(1990-2022)</a:t>
            </a:r>
          </a:p>
          <a:p>
            <a:pPr marL="0" indent="0">
              <a:buNone/>
            </a:pPr>
            <a:endParaRPr lang="en-GB" sz="1050" dirty="0">
              <a:solidFill>
                <a:schemeClr val="accent1"/>
              </a:solidFill>
              <a:latin typeface="Quattrocento"/>
              <a:ea typeface="Quattrocento"/>
              <a:cs typeface="Quattrocento"/>
              <a:sym typeface="Quattrocento"/>
            </a:endParaRPr>
          </a:p>
          <a:p>
            <a:pPr marL="171450" indent="-171450">
              <a:buFont typeface="Arial" panose="020B0604020202020204" pitchFamily="34" charset="0"/>
              <a:buChar char="•"/>
            </a:pPr>
            <a:endParaRPr lang="en-GB" sz="1050" dirty="0">
              <a:solidFill>
                <a:schemeClr val="accent1"/>
              </a:solidFill>
              <a:latin typeface="Quattrocento"/>
              <a:ea typeface="Quattrocento"/>
              <a:cs typeface="Quattrocento"/>
              <a:sym typeface="Quattrocento"/>
            </a:endParaRPr>
          </a:p>
        </p:txBody>
      </p:sp>
      <p:cxnSp>
        <p:nvCxnSpPr>
          <p:cNvPr id="913" name="Google Shape;913;p54"/>
          <p:cNvCxnSpPr/>
          <p:nvPr/>
        </p:nvCxnSpPr>
        <p:spPr>
          <a:xfrm>
            <a:off x="2604035" y="1293729"/>
            <a:ext cx="3993600" cy="0"/>
          </a:xfrm>
          <a:prstGeom prst="straightConnector1">
            <a:avLst/>
          </a:prstGeom>
          <a:noFill/>
          <a:ln w="19050" cap="flat" cmpd="sng">
            <a:solidFill>
              <a:schemeClr val="accent1"/>
            </a:solidFill>
            <a:prstDash val="solid"/>
            <a:round/>
            <a:headEnd type="none" w="med" len="med"/>
            <a:tailEnd type="none" w="med" len="med"/>
          </a:ln>
        </p:spPr>
      </p:cxnSp>
      <p:grpSp>
        <p:nvGrpSpPr>
          <p:cNvPr id="46" name="Group 45">
            <a:extLst>
              <a:ext uri="{FF2B5EF4-FFF2-40B4-BE49-F238E27FC236}">
                <a16:creationId xmlns:a16="http://schemas.microsoft.com/office/drawing/2014/main" id="{9968A986-BB76-311B-67B3-66D16CE50AC6}"/>
              </a:ext>
            </a:extLst>
          </p:cNvPr>
          <p:cNvGrpSpPr/>
          <p:nvPr/>
        </p:nvGrpSpPr>
        <p:grpSpPr>
          <a:xfrm>
            <a:off x="4317393" y="3427874"/>
            <a:ext cx="2511386" cy="1159456"/>
            <a:chOff x="3829063" y="3162135"/>
            <a:chExt cx="2511386" cy="1159456"/>
          </a:xfrm>
        </p:grpSpPr>
        <p:pic>
          <p:nvPicPr>
            <p:cNvPr id="6" name="Picture 5" descr="A black text on a white background&#10;&#10;Description automatically generated">
              <a:extLst>
                <a:ext uri="{FF2B5EF4-FFF2-40B4-BE49-F238E27FC236}">
                  <a16:creationId xmlns:a16="http://schemas.microsoft.com/office/drawing/2014/main" id="{CC51D78D-440B-C0B5-FF22-4EF00A52A0D0}"/>
                </a:ext>
              </a:extLst>
            </p:cNvPr>
            <p:cNvPicPr>
              <a:picLocks noChangeAspect="1"/>
            </p:cNvPicPr>
            <p:nvPr/>
          </p:nvPicPr>
          <p:blipFill>
            <a:blip r:embed="rId3"/>
            <a:stretch>
              <a:fillRect/>
            </a:stretch>
          </p:blipFill>
          <p:spPr>
            <a:xfrm>
              <a:off x="3829063" y="3162135"/>
              <a:ext cx="2511386" cy="585293"/>
            </a:xfrm>
            <a:prstGeom prst="rect">
              <a:avLst/>
            </a:prstGeom>
          </p:spPr>
        </p:pic>
        <p:sp>
          <p:nvSpPr>
            <p:cNvPr id="7" name="TextBox 6">
              <a:extLst>
                <a:ext uri="{FF2B5EF4-FFF2-40B4-BE49-F238E27FC236}">
                  <a16:creationId xmlns:a16="http://schemas.microsoft.com/office/drawing/2014/main" id="{E33D86B9-2792-48E8-46FF-46A86AAB73D5}"/>
                </a:ext>
              </a:extLst>
            </p:cNvPr>
            <p:cNvSpPr txBox="1"/>
            <p:nvPr/>
          </p:nvSpPr>
          <p:spPr>
            <a:xfrm>
              <a:off x="4652772" y="4013814"/>
              <a:ext cx="184731" cy="307777"/>
            </a:xfrm>
            <a:prstGeom prst="rect">
              <a:avLst/>
            </a:prstGeom>
            <a:noFill/>
          </p:spPr>
          <p:txBody>
            <a:bodyPr wrap="none" rtlCol="0">
              <a:spAutoFit/>
            </a:bodyPr>
            <a:lstStyle/>
            <a:p>
              <a:endParaRPr lang="en-IT" dirty="0"/>
            </a:p>
          </p:txBody>
        </p:sp>
      </p:grpSp>
      <p:grpSp>
        <p:nvGrpSpPr>
          <p:cNvPr id="45" name="Group 44">
            <a:extLst>
              <a:ext uri="{FF2B5EF4-FFF2-40B4-BE49-F238E27FC236}">
                <a16:creationId xmlns:a16="http://schemas.microsoft.com/office/drawing/2014/main" id="{FE32E81C-0D4A-14C4-85C4-6493AC890526}"/>
              </a:ext>
            </a:extLst>
          </p:cNvPr>
          <p:cNvGrpSpPr/>
          <p:nvPr/>
        </p:nvGrpSpPr>
        <p:grpSpPr>
          <a:xfrm>
            <a:off x="1996437" y="3434381"/>
            <a:ext cx="1926988" cy="842400"/>
            <a:chOff x="1610831" y="3205601"/>
            <a:chExt cx="1926988" cy="842400"/>
          </a:xfrm>
        </p:grpSpPr>
        <p:pic>
          <p:nvPicPr>
            <p:cNvPr id="9" name="Picture 4" descr="Kaggle Logo PNG vector in SVG, PDF, AI, CDR format">
              <a:extLst>
                <a:ext uri="{FF2B5EF4-FFF2-40B4-BE49-F238E27FC236}">
                  <a16:creationId xmlns:a16="http://schemas.microsoft.com/office/drawing/2014/main" id="{8DC62FDB-4E10-28C4-9068-12E827E6DC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22880" r="1136" b="25421"/>
            <a:stretch/>
          </p:blipFill>
          <p:spPr bwMode="auto">
            <a:xfrm>
              <a:off x="1610831" y="3205601"/>
              <a:ext cx="1926988" cy="5764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DF4EE3-FF3A-6599-2169-B427B15F4FCB}"/>
                </a:ext>
              </a:extLst>
            </p:cNvPr>
            <p:cNvSpPr txBox="1"/>
            <p:nvPr/>
          </p:nvSpPr>
          <p:spPr>
            <a:xfrm>
              <a:off x="1610831" y="3827485"/>
              <a:ext cx="148784" cy="220516"/>
            </a:xfrm>
            <a:prstGeom prst="rect">
              <a:avLst/>
            </a:prstGeom>
            <a:noFill/>
          </p:spPr>
          <p:txBody>
            <a:bodyPr wrap="none" rtlCol="0">
              <a:spAutoFit/>
            </a:bodyPr>
            <a:lstStyle/>
            <a:p>
              <a:endParaRPr lang="en-IT" dirty="0"/>
            </a:p>
          </p:txBody>
        </p:sp>
      </p:grpSp>
      <p:grpSp>
        <p:nvGrpSpPr>
          <p:cNvPr id="44" name="Group 43">
            <a:extLst>
              <a:ext uri="{FF2B5EF4-FFF2-40B4-BE49-F238E27FC236}">
                <a16:creationId xmlns:a16="http://schemas.microsoft.com/office/drawing/2014/main" id="{A80670AE-4E1C-117B-EFF0-F9623A20C35B}"/>
              </a:ext>
            </a:extLst>
          </p:cNvPr>
          <p:cNvGrpSpPr/>
          <p:nvPr/>
        </p:nvGrpSpPr>
        <p:grpSpPr>
          <a:xfrm>
            <a:off x="3291995" y="1705730"/>
            <a:ext cx="2617681" cy="1150739"/>
            <a:chOff x="2936758" y="1103307"/>
            <a:chExt cx="2617681" cy="1150739"/>
          </a:xfrm>
        </p:grpSpPr>
        <p:pic>
          <p:nvPicPr>
            <p:cNvPr id="15" name="Picture 14" descr="A close-up of a logo&#10;&#10;Description automatically generated">
              <a:extLst>
                <a:ext uri="{FF2B5EF4-FFF2-40B4-BE49-F238E27FC236}">
                  <a16:creationId xmlns:a16="http://schemas.microsoft.com/office/drawing/2014/main" id="{F45376D0-FC41-98F6-AE9C-67E62E6EF900}"/>
                </a:ext>
              </a:extLst>
            </p:cNvPr>
            <p:cNvPicPr>
              <a:picLocks noChangeAspect="1"/>
            </p:cNvPicPr>
            <p:nvPr/>
          </p:nvPicPr>
          <p:blipFill>
            <a:blip r:embed="rId5"/>
            <a:stretch>
              <a:fillRect/>
            </a:stretch>
          </p:blipFill>
          <p:spPr>
            <a:xfrm>
              <a:off x="2936758" y="1103307"/>
              <a:ext cx="2617681" cy="505292"/>
            </a:xfrm>
            <a:prstGeom prst="rect">
              <a:avLst/>
            </a:prstGeom>
          </p:spPr>
        </p:pic>
        <p:sp>
          <p:nvSpPr>
            <p:cNvPr id="16" name="TextBox 15">
              <a:extLst>
                <a:ext uri="{FF2B5EF4-FFF2-40B4-BE49-F238E27FC236}">
                  <a16:creationId xmlns:a16="http://schemas.microsoft.com/office/drawing/2014/main" id="{491A2475-93E5-023A-0280-5672292D4DDF}"/>
                </a:ext>
              </a:extLst>
            </p:cNvPr>
            <p:cNvSpPr txBox="1"/>
            <p:nvPr/>
          </p:nvSpPr>
          <p:spPr>
            <a:xfrm>
              <a:off x="2997663" y="1946270"/>
              <a:ext cx="193239" cy="307776"/>
            </a:xfrm>
            <a:prstGeom prst="rect">
              <a:avLst/>
            </a:prstGeom>
            <a:noFill/>
          </p:spPr>
          <p:txBody>
            <a:bodyPr wrap="none" rtlCol="0">
              <a:spAutoFit/>
            </a:bodyPr>
            <a:lstStyle/>
            <a:p>
              <a:endParaRPr lang="en-IT" dirty="0"/>
            </a:p>
          </p:txBody>
        </p:sp>
      </p:grpSp>
      <p:grpSp>
        <p:nvGrpSpPr>
          <p:cNvPr id="43" name="Group 42">
            <a:extLst>
              <a:ext uri="{FF2B5EF4-FFF2-40B4-BE49-F238E27FC236}">
                <a16:creationId xmlns:a16="http://schemas.microsoft.com/office/drawing/2014/main" id="{3BA71D6D-5AB5-E235-6101-E4FA242E7218}"/>
              </a:ext>
            </a:extLst>
          </p:cNvPr>
          <p:cNvGrpSpPr/>
          <p:nvPr/>
        </p:nvGrpSpPr>
        <p:grpSpPr>
          <a:xfrm>
            <a:off x="341016" y="1698372"/>
            <a:ext cx="2842677" cy="1313684"/>
            <a:chOff x="180852" y="1111324"/>
            <a:chExt cx="3076961" cy="1313684"/>
          </a:xfrm>
        </p:grpSpPr>
        <p:pic>
          <p:nvPicPr>
            <p:cNvPr id="3" name="Picture 2" descr="A blue and white logo&#10;&#10;Description automatically generated">
              <a:extLst>
                <a:ext uri="{FF2B5EF4-FFF2-40B4-BE49-F238E27FC236}">
                  <a16:creationId xmlns:a16="http://schemas.microsoft.com/office/drawing/2014/main" id="{F414A6BC-1851-EBC7-026C-FB09A3B0F67E}"/>
                </a:ext>
              </a:extLst>
            </p:cNvPr>
            <p:cNvPicPr>
              <a:picLocks noChangeAspect="1"/>
            </p:cNvPicPr>
            <p:nvPr/>
          </p:nvPicPr>
          <p:blipFill>
            <a:blip r:embed="rId6"/>
            <a:stretch>
              <a:fillRect/>
            </a:stretch>
          </p:blipFill>
          <p:spPr>
            <a:xfrm>
              <a:off x="180852" y="1111324"/>
              <a:ext cx="3020557" cy="528128"/>
            </a:xfrm>
            <a:prstGeom prst="rect">
              <a:avLst/>
            </a:prstGeom>
          </p:spPr>
        </p:pic>
        <p:sp>
          <p:nvSpPr>
            <p:cNvPr id="20" name="Google Shape;910;p54">
              <a:extLst>
                <a:ext uri="{FF2B5EF4-FFF2-40B4-BE49-F238E27FC236}">
                  <a16:creationId xmlns:a16="http://schemas.microsoft.com/office/drawing/2014/main" id="{CDE7043E-E347-9FB3-BB73-BF619ACBD407}"/>
                </a:ext>
              </a:extLst>
            </p:cNvPr>
            <p:cNvSpPr txBox="1">
              <a:spLocks/>
            </p:cNvSpPr>
            <p:nvPr/>
          </p:nvSpPr>
          <p:spPr>
            <a:xfrm>
              <a:off x="194526" y="1623973"/>
              <a:ext cx="3063287" cy="801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sz="1050" b="1" dirty="0">
                  <a:solidFill>
                    <a:schemeClr val="accent1"/>
                  </a:solidFill>
                  <a:latin typeface="Quattrocento"/>
                  <a:ea typeface="Quattrocento"/>
                  <a:cs typeface="Quattrocento"/>
                  <a:sym typeface="Quattrocento"/>
                </a:rPr>
                <a:t>Wheat price </a:t>
              </a:r>
              <a:r>
                <a:rPr lang="en-GB" sz="1050" dirty="0">
                  <a:solidFill>
                    <a:schemeClr val="accent1"/>
                  </a:solidFill>
                  <a:latin typeface="Quattrocento"/>
                  <a:ea typeface="Quattrocento"/>
                  <a:cs typeface="Quattrocento"/>
                  <a:sym typeface="Quattrocento"/>
                </a:rPr>
                <a:t>(1990-2022) [Main Dataset]</a:t>
              </a:r>
            </a:p>
            <a:p>
              <a:pPr marL="0" indent="0">
                <a:buFont typeface="Work Sans"/>
                <a:buNone/>
              </a:pPr>
              <a:r>
                <a:rPr lang="en-GB" sz="1050" b="1" dirty="0">
                  <a:solidFill>
                    <a:schemeClr val="accent1"/>
                  </a:solidFill>
                  <a:latin typeface="Quattrocento"/>
                  <a:ea typeface="Quattrocento"/>
                  <a:cs typeface="Quattrocento"/>
                  <a:sym typeface="Quattrocento"/>
                </a:rPr>
                <a:t>Pasta price </a:t>
              </a:r>
              <a:r>
                <a:rPr lang="en-GB" sz="1050" dirty="0">
                  <a:solidFill>
                    <a:schemeClr val="accent1"/>
                  </a:solidFill>
                  <a:latin typeface="Quattrocento"/>
                  <a:ea typeface="Quattrocento"/>
                  <a:cs typeface="Quattrocento"/>
                  <a:sym typeface="Quattrocento"/>
                </a:rPr>
                <a:t>(1984-2023)</a:t>
              </a:r>
            </a:p>
            <a:p>
              <a:pPr marL="0" indent="0">
                <a:buFont typeface="Work Sans"/>
                <a:buNone/>
              </a:pPr>
              <a:r>
                <a:rPr lang="en-GB" sz="1050" b="1" dirty="0">
                  <a:solidFill>
                    <a:schemeClr val="accent1"/>
                  </a:solidFill>
                  <a:latin typeface="Quattrocento"/>
                  <a:ea typeface="Quattrocento"/>
                  <a:cs typeface="Quattrocento"/>
                  <a:sym typeface="Quattrocento"/>
                </a:rPr>
                <a:t>Flour price </a:t>
              </a:r>
              <a:r>
                <a:rPr lang="en-GB" sz="1050" dirty="0">
                  <a:solidFill>
                    <a:schemeClr val="accent1"/>
                  </a:solidFill>
                  <a:latin typeface="Quattrocento"/>
                  <a:ea typeface="Quattrocento"/>
                  <a:cs typeface="Quattrocento"/>
                  <a:sym typeface="Quattrocento"/>
                </a:rPr>
                <a:t>(1980-2023)</a:t>
              </a:r>
            </a:p>
            <a:p>
              <a:pPr marL="0" indent="0">
                <a:buFont typeface="Work Sans"/>
                <a:buNone/>
              </a:pPr>
              <a:endParaRPr lang="en-GB" sz="1050" dirty="0">
                <a:solidFill>
                  <a:schemeClr val="accent1"/>
                </a:solidFill>
                <a:latin typeface="Quattrocento"/>
                <a:ea typeface="Quattrocento"/>
                <a:cs typeface="Quattrocento"/>
                <a:sym typeface="Quattrocento"/>
              </a:endParaRPr>
            </a:p>
            <a:p>
              <a:pPr marL="171450" indent="-171450">
                <a:buFont typeface="Arial" panose="020B0604020202020204" pitchFamily="34" charset="0"/>
                <a:buChar char="•"/>
              </a:pPr>
              <a:endParaRPr lang="en-GB" sz="1050" dirty="0">
                <a:solidFill>
                  <a:schemeClr val="accent1"/>
                </a:solidFill>
                <a:latin typeface="Quattrocento"/>
                <a:ea typeface="Quattrocento"/>
                <a:cs typeface="Quattrocento"/>
                <a:sym typeface="Quattrocento"/>
              </a:endParaRPr>
            </a:p>
          </p:txBody>
        </p:sp>
      </p:grpSp>
      <p:grpSp>
        <p:nvGrpSpPr>
          <p:cNvPr id="42" name="Group 41">
            <a:extLst>
              <a:ext uri="{FF2B5EF4-FFF2-40B4-BE49-F238E27FC236}">
                <a16:creationId xmlns:a16="http://schemas.microsoft.com/office/drawing/2014/main" id="{AB12E357-5CB0-4C99-BB71-6BB03DBA37E0}"/>
              </a:ext>
            </a:extLst>
          </p:cNvPr>
          <p:cNvGrpSpPr/>
          <p:nvPr/>
        </p:nvGrpSpPr>
        <p:grpSpPr>
          <a:xfrm>
            <a:off x="1664419" y="3319368"/>
            <a:ext cx="5347621" cy="1097928"/>
            <a:chOff x="1298058" y="3035741"/>
            <a:chExt cx="5158399" cy="1097928"/>
          </a:xfrm>
        </p:grpSpPr>
        <p:cxnSp>
          <p:nvCxnSpPr>
            <p:cNvPr id="31" name="Google Shape;900;p54">
              <a:extLst>
                <a:ext uri="{FF2B5EF4-FFF2-40B4-BE49-F238E27FC236}">
                  <a16:creationId xmlns:a16="http://schemas.microsoft.com/office/drawing/2014/main" id="{8952FC47-9E3F-4450-FCEE-DCE5C45D7423}"/>
                </a:ext>
              </a:extLst>
            </p:cNvPr>
            <p:cNvCxnSpPr/>
            <p:nvPr/>
          </p:nvCxnSpPr>
          <p:spPr>
            <a:xfrm rot="10800000">
              <a:off x="3760839" y="3035742"/>
              <a:ext cx="0" cy="1097927"/>
            </a:xfrm>
            <a:prstGeom prst="straightConnector1">
              <a:avLst/>
            </a:prstGeom>
            <a:noFill/>
            <a:ln w="19050" cap="flat" cmpd="sng">
              <a:solidFill>
                <a:schemeClr val="accent1"/>
              </a:solidFill>
              <a:prstDash val="solid"/>
              <a:round/>
              <a:headEnd type="none" w="med" len="med"/>
              <a:tailEnd type="none" w="med" len="med"/>
            </a:ln>
          </p:spPr>
        </p:cxnSp>
        <p:cxnSp>
          <p:nvCxnSpPr>
            <p:cNvPr id="32" name="Google Shape;902;p54">
              <a:extLst>
                <a:ext uri="{FF2B5EF4-FFF2-40B4-BE49-F238E27FC236}">
                  <a16:creationId xmlns:a16="http://schemas.microsoft.com/office/drawing/2014/main" id="{A87B1411-492F-990E-5DDE-4EBC948AD006}"/>
                </a:ext>
              </a:extLst>
            </p:cNvPr>
            <p:cNvCxnSpPr/>
            <p:nvPr/>
          </p:nvCxnSpPr>
          <p:spPr>
            <a:xfrm rot="10800000">
              <a:off x="6456457" y="3035741"/>
              <a:ext cx="0" cy="1097927"/>
            </a:xfrm>
            <a:prstGeom prst="straightConnector1">
              <a:avLst/>
            </a:prstGeom>
            <a:noFill/>
            <a:ln w="19050" cap="flat" cmpd="sng">
              <a:solidFill>
                <a:schemeClr val="accent1"/>
              </a:solidFill>
              <a:prstDash val="solid"/>
              <a:round/>
              <a:headEnd type="none" w="med" len="med"/>
              <a:tailEnd type="none" w="med" len="med"/>
            </a:ln>
          </p:spPr>
        </p:cxnSp>
        <p:cxnSp>
          <p:nvCxnSpPr>
            <p:cNvPr id="34" name="Google Shape;904;p54">
              <a:extLst>
                <a:ext uri="{FF2B5EF4-FFF2-40B4-BE49-F238E27FC236}">
                  <a16:creationId xmlns:a16="http://schemas.microsoft.com/office/drawing/2014/main" id="{C5DEEB58-BA8F-E941-BFB8-5052CEDF07A0}"/>
                </a:ext>
              </a:extLst>
            </p:cNvPr>
            <p:cNvCxnSpPr/>
            <p:nvPr/>
          </p:nvCxnSpPr>
          <p:spPr>
            <a:xfrm rot="10800000">
              <a:off x="3745020" y="4131403"/>
              <a:ext cx="2711437" cy="0"/>
            </a:xfrm>
            <a:prstGeom prst="straightConnector1">
              <a:avLst/>
            </a:prstGeom>
            <a:noFill/>
            <a:ln w="19050" cap="flat" cmpd="sng">
              <a:solidFill>
                <a:schemeClr val="accent1"/>
              </a:solidFill>
              <a:prstDash val="solid"/>
              <a:round/>
              <a:headEnd type="none" w="med" len="med"/>
              <a:tailEnd type="none" w="med" len="med"/>
            </a:ln>
          </p:spPr>
        </p:cxnSp>
        <p:cxnSp>
          <p:nvCxnSpPr>
            <p:cNvPr id="35" name="Google Shape;905;p54">
              <a:extLst>
                <a:ext uri="{FF2B5EF4-FFF2-40B4-BE49-F238E27FC236}">
                  <a16:creationId xmlns:a16="http://schemas.microsoft.com/office/drawing/2014/main" id="{99620411-A578-27F2-6072-DD9CBA847438}"/>
                </a:ext>
              </a:extLst>
            </p:cNvPr>
            <p:cNvCxnSpPr>
              <a:cxnSpLocks/>
            </p:cNvCxnSpPr>
            <p:nvPr/>
          </p:nvCxnSpPr>
          <p:spPr>
            <a:xfrm flipH="1">
              <a:off x="1298058" y="3044861"/>
              <a:ext cx="2467441" cy="0"/>
            </a:xfrm>
            <a:prstGeom prst="straightConnector1">
              <a:avLst/>
            </a:prstGeom>
            <a:noFill/>
            <a:ln w="19050" cap="flat" cmpd="sng">
              <a:solidFill>
                <a:schemeClr val="accent1"/>
              </a:solidFill>
              <a:prstDash val="solid"/>
              <a:round/>
              <a:headEnd type="none" w="med" len="med"/>
              <a:tailEnd type="none" w="med" len="med"/>
            </a:ln>
          </p:spPr>
        </p:cxnSp>
      </p:grpSp>
      <p:sp>
        <p:nvSpPr>
          <p:cNvPr id="36" name="Google Shape;910;p54">
            <a:extLst>
              <a:ext uri="{FF2B5EF4-FFF2-40B4-BE49-F238E27FC236}">
                <a16:creationId xmlns:a16="http://schemas.microsoft.com/office/drawing/2014/main" id="{B0426B99-8E93-F4F6-4B7F-3F635A26BA44}"/>
              </a:ext>
            </a:extLst>
          </p:cNvPr>
          <p:cNvSpPr txBox="1">
            <a:spLocks/>
          </p:cNvSpPr>
          <p:nvPr/>
        </p:nvSpPr>
        <p:spPr>
          <a:xfrm>
            <a:off x="1927807" y="4011564"/>
            <a:ext cx="2068506" cy="379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sz="1050" b="1" dirty="0">
                <a:solidFill>
                  <a:schemeClr val="accent1"/>
                </a:solidFill>
                <a:latin typeface="Quattrocento"/>
                <a:ea typeface="Quattrocento"/>
                <a:cs typeface="Quattrocento"/>
                <a:sym typeface="Quattrocento"/>
              </a:rPr>
              <a:t>Crop Production </a:t>
            </a:r>
            <a:r>
              <a:rPr lang="en-GB" sz="1050" dirty="0">
                <a:solidFill>
                  <a:schemeClr val="accent1"/>
                </a:solidFill>
                <a:latin typeface="Quattrocento"/>
                <a:ea typeface="Quattrocento"/>
                <a:cs typeface="Quattrocento"/>
                <a:sym typeface="Quattrocento"/>
              </a:rPr>
              <a:t>(1990-2023)</a:t>
            </a:r>
          </a:p>
        </p:txBody>
      </p:sp>
      <p:grpSp>
        <p:nvGrpSpPr>
          <p:cNvPr id="47" name="Group 46">
            <a:extLst>
              <a:ext uri="{FF2B5EF4-FFF2-40B4-BE49-F238E27FC236}">
                <a16:creationId xmlns:a16="http://schemas.microsoft.com/office/drawing/2014/main" id="{165EAF8D-2AF0-6DF5-D316-DCCC2E102A9F}"/>
              </a:ext>
            </a:extLst>
          </p:cNvPr>
          <p:cNvGrpSpPr/>
          <p:nvPr/>
        </p:nvGrpSpPr>
        <p:grpSpPr>
          <a:xfrm>
            <a:off x="6002402" y="1638655"/>
            <a:ext cx="3447275" cy="1292156"/>
            <a:chOff x="5949956" y="1617519"/>
            <a:chExt cx="3447275" cy="1292156"/>
          </a:xfrm>
        </p:grpSpPr>
        <p:pic>
          <p:nvPicPr>
            <p:cNvPr id="12" name="Picture 11" descr="A blue sign with white text&#10;&#10;Description automatically generated">
              <a:extLst>
                <a:ext uri="{FF2B5EF4-FFF2-40B4-BE49-F238E27FC236}">
                  <a16:creationId xmlns:a16="http://schemas.microsoft.com/office/drawing/2014/main" id="{88B3B481-5C95-38B0-729E-C56720C53FEA}"/>
                </a:ext>
              </a:extLst>
            </p:cNvPr>
            <p:cNvPicPr>
              <a:picLocks noChangeAspect="1"/>
            </p:cNvPicPr>
            <p:nvPr/>
          </p:nvPicPr>
          <p:blipFill>
            <a:blip r:embed="rId7"/>
            <a:stretch>
              <a:fillRect/>
            </a:stretch>
          </p:blipFill>
          <p:spPr>
            <a:xfrm>
              <a:off x="6023811" y="1617519"/>
              <a:ext cx="2795171" cy="586800"/>
            </a:xfrm>
            <a:prstGeom prst="rect">
              <a:avLst/>
            </a:prstGeom>
          </p:spPr>
        </p:pic>
        <p:sp>
          <p:nvSpPr>
            <p:cNvPr id="38" name="Google Shape;910;p54">
              <a:extLst>
                <a:ext uri="{FF2B5EF4-FFF2-40B4-BE49-F238E27FC236}">
                  <a16:creationId xmlns:a16="http://schemas.microsoft.com/office/drawing/2014/main" id="{37D2FEC7-AAA9-0270-C840-D9DC16AE62D5}"/>
                </a:ext>
              </a:extLst>
            </p:cNvPr>
            <p:cNvSpPr txBox="1">
              <a:spLocks/>
            </p:cNvSpPr>
            <p:nvPr/>
          </p:nvSpPr>
          <p:spPr>
            <a:xfrm>
              <a:off x="5949956" y="2261213"/>
              <a:ext cx="3447275" cy="6484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sz="1050" b="1" dirty="0">
                  <a:solidFill>
                    <a:schemeClr val="accent1"/>
                  </a:solidFill>
                  <a:latin typeface="Quattrocento"/>
                  <a:ea typeface="Quattrocento"/>
                  <a:cs typeface="Quattrocento"/>
                  <a:sym typeface="Quattrocento"/>
                </a:rPr>
                <a:t>Global Land and Ocean</a:t>
              </a:r>
              <a:br>
                <a:rPr lang="en-GB" sz="1050" b="1" dirty="0">
                  <a:solidFill>
                    <a:schemeClr val="accent1"/>
                  </a:solidFill>
                  <a:latin typeface="Quattrocento"/>
                  <a:ea typeface="Quattrocento"/>
                  <a:cs typeface="Quattrocento"/>
                  <a:sym typeface="Quattrocento"/>
                </a:rPr>
              </a:br>
              <a:r>
                <a:rPr lang="en-GB" sz="1050" b="1" dirty="0">
                  <a:solidFill>
                    <a:schemeClr val="accent1"/>
                  </a:solidFill>
                  <a:latin typeface="Quattrocento"/>
                  <a:ea typeface="Quattrocento"/>
                  <a:cs typeface="Quattrocento"/>
                  <a:sym typeface="Quattrocento"/>
                </a:rPr>
                <a:t>January-December Temperature Anomalies </a:t>
              </a:r>
            </a:p>
            <a:p>
              <a:pPr marL="0" indent="0">
                <a:buFont typeface="Work Sans"/>
                <a:buNone/>
              </a:pPr>
              <a:r>
                <a:rPr lang="en-GB" sz="1050" dirty="0">
                  <a:solidFill>
                    <a:schemeClr val="accent1"/>
                  </a:solidFill>
                  <a:latin typeface="Quattrocento"/>
                  <a:ea typeface="Quattrocento"/>
                  <a:cs typeface="Quattrocento"/>
                  <a:sym typeface="Quattrocento"/>
                </a:rPr>
                <a:t>(1990-2023)</a:t>
              </a:r>
            </a:p>
            <a:p>
              <a:pPr marL="0" indent="0">
                <a:buFont typeface="Work Sans"/>
                <a:buNone/>
              </a:pPr>
              <a:endParaRPr lang="en-GB" sz="1050" dirty="0">
                <a:solidFill>
                  <a:schemeClr val="accent1"/>
                </a:solidFill>
                <a:latin typeface="Quattrocento"/>
                <a:ea typeface="Quattrocento"/>
                <a:cs typeface="Quattrocento"/>
                <a:sym typeface="Quattrocento"/>
              </a:endParaRPr>
            </a:p>
            <a:p>
              <a:pPr marL="171450" indent="-171450">
                <a:buFont typeface="Arial" panose="020B0604020202020204" pitchFamily="34" charset="0"/>
                <a:buChar char="•"/>
              </a:pPr>
              <a:endParaRPr lang="en-GB" sz="1050" dirty="0">
                <a:solidFill>
                  <a:schemeClr val="accent1"/>
                </a:solidFill>
                <a:latin typeface="Quattrocento"/>
                <a:ea typeface="Quattrocento"/>
                <a:cs typeface="Quattrocento"/>
                <a:sym typeface="Quattrocento"/>
              </a:endParaRPr>
            </a:p>
          </p:txBody>
        </p:sp>
      </p:grpSp>
      <p:sp>
        <p:nvSpPr>
          <p:cNvPr id="40" name="Google Shape;910;p54">
            <a:extLst>
              <a:ext uri="{FF2B5EF4-FFF2-40B4-BE49-F238E27FC236}">
                <a16:creationId xmlns:a16="http://schemas.microsoft.com/office/drawing/2014/main" id="{218FAC41-AE5A-9325-EB05-93D6270627B6}"/>
              </a:ext>
            </a:extLst>
          </p:cNvPr>
          <p:cNvSpPr txBox="1">
            <a:spLocks/>
          </p:cNvSpPr>
          <p:nvPr/>
        </p:nvSpPr>
        <p:spPr>
          <a:xfrm>
            <a:off x="4233941" y="4013341"/>
            <a:ext cx="3208491" cy="1033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1pPr>
            <a:lvl2pPr marL="914400" marR="0" lvl="1"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2pPr>
            <a:lvl3pPr marL="1371600" marR="0" lvl="2"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3pPr>
            <a:lvl4pPr marL="1828800" marR="0" lvl="3"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4pPr>
            <a:lvl5pPr marL="2286000" marR="0" lvl="4"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5pPr>
            <a:lvl6pPr marL="2743200" marR="0" lvl="5"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6pPr>
            <a:lvl7pPr marL="3200400" marR="0" lvl="6"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7pPr>
            <a:lvl8pPr marL="3657600" marR="0" lvl="7" indent="-317500" algn="l" rtl="0">
              <a:lnSpc>
                <a:spcPct val="100000"/>
              </a:lnSpc>
              <a:spcBef>
                <a:spcPts val="1600"/>
              </a:spcBef>
              <a:spcAft>
                <a:spcPts val="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8pPr>
            <a:lvl9pPr marL="4114800" marR="0" lvl="8" indent="-317500" algn="l" rtl="0">
              <a:lnSpc>
                <a:spcPct val="100000"/>
              </a:lnSpc>
              <a:spcBef>
                <a:spcPts val="1600"/>
              </a:spcBef>
              <a:spcAft>
                <a:spcPts val="1600"/>
              </a:spcAft>
              <a:buClr>
                <a:schemeClr val="accent3"/>
              </a:buClr>
              <a:buSzPts val="1400"/>
              <a:buFont typeface="Work Sans"/>
              <a:buChar char="■"/>
              <a:defRPr sz="1400" b="0" i="0" u="none" strike="noStrike" cap="none">
                <a:solidFill>
                  <a:schemeClr val="accent3"/>
                </a:solidFill>
                <a:latin typeface="Work Sans"/>
                <a:ea typeface="Work Sans"/>
                <a:cs typeface="Work Sans"/>
                <a:sym typeface="Work Sans"/>
              </a:defRPr>
            </a:lvl9pPr>
          </a:lstStyle>
          <a:p>
            <a:pPr marL="0" indent="0">
              <a:buFont typeface="Work Sans"/>
              <a:buNone/>
            </a:pPr>
            <a:r>
              <a:rPr lang="en-GB" sz="1050" b="1" dirty="0">
                <a:solidFill>
                  <a:schemeClr val="accent1"/>
                </a:solidFill>
                <a:latin typeface="Quattrocento"/>
                <a:ea typeface="Quattrocento"/>
                <a:cs typeface="Quattrocento"/>
                <a:sym typeface="Quattrocento"/>
              </a:rPr>
              <a:t>Supply and Disappearances </a:t>
            </a:r>
            <a:r>
              <a:rPr lang="en-GB" sz="1050" dirty="0">
                <a:solidFill>
                  <a:schemeClr val="accent1"/>
                </a:solidFill>
                <a:latin typeface="Quattrocento"/>
                <a:ea typeface="Quattrocento"/>
                <a:cs typeface="Quattrocento"/>
                <a:sym typeface="Quattrocento"/>
              </a:rPr>
              <a:t>(2003-2023)</a:t>
            </a:r>
          </a:p>
        </p:txBody>
      </p:sp>
      <p:grpSp>
        <p:nvGrpSpPr>
          <p:cNvPr id="50" name="Google Shape;348;p38">
            <a:extLst>
              <a:ext uri="{FF2B5EF4-FFF2-40B4-BE49-F238E27FC236}">
                <a16:creationId xmlns:a16="http://schemas.microsoft.com/office/drawing/2014/main" id="{9799FF42-A643-F2B9-85FF-988B0DD5C5E9}"/>
              </a:ext>
            </a:extLst>
          </p:cNvPr>
          <p:cNvGrpSpPr/>
          <p:nvPr/>
        </p:nvGrpSpPr>
        <p:grpSpPr>
          <a:xfrm rot="17328597" flipH="1">
            <a:off x="2344353" y="1174208"/>
            <a:ext cx="318349" cy="296974"/>
            <a:chOff x="2477325" y="1038775"/>
            <a:chExt cx="1265950" cy="1180950"/>
          </a:xfrm>
        </p:grpSpPr>
        <p:sp>
          <p:nvSpPr>
            <p:cNvPr id="51" name="Google Shape;349;p38">
              <a:extLst>
                <a:ext uri="{FF2B5EF4-FFF2-40B4-BE49-F238E27FC236}">
                  <a16:creationId xmlns:a16="http://schemas.microsoft.com/office/drawing/2014/main" id="{9666F56E-700C-34BB-71EF-E52AAD5E0D04}"/>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0;p38">
              <a:extLst>
                <a:ext uri="{FF2B5EF4-FFF2-40B4-BE49-F238E27FC236}">
                  <a16:creationId xmlns:a16="http://schemas.microsoft.com/office/drawing/2014/main" id="{5C85C7E1-B2CB-07B4-31EC-910627EA32B4}"/>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p38">
              <a:extLst>
                <a:ext uri="{FF2B5EF4-FFF2-40B4-BE49-F238E27FC236}">
                  <a16:creationId xmlns:a16="http://schemas.microsoft.com/office/drawing/2014/main" id="{809067B3-E93C-F855-984C-115C9E4A5A5E}"/>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2;p38">
              <a:extLst>
                <a:ext uri="{FF2B5EF4-FFF2-40B4-BE49-F238E27FC236}">
                  <a16:creationId xmlns:a16="http://schemas.microsoft.com/office/drawing/2014/main" id="{213F88F0-1ABE-6E1D-52B6-932070F9CAC7}"/>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3;p38">
              <a:extLst>
                <a:ext uri="{FF2B5EF4-FFF2-40B4-BE49-F238E27FC236}">
                  <a16:creationId xmlns:a16="http://schemas.microsoft.com/office/drawing/2014/main" id="{09AE6408-D4E4-233C-4BA6-7BB976002360}"/>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4;p38">
              <a:extLst>
                <a:ext uri="{FF2B5EF4-FFF2-40B4-BE49-F238E27FC236}">
                  <a16:creationId xmlns:a16="http://schemas.microsoft.com/office/drawing/2014/main" id="{C79AD640-1586-32B7-F73E-E2C6F8E55F66}"/>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5;p38">
              <a:extLst>
                <a:ext uri="{FF2B5EF4-FFF2-40B4-BE49-F238E27FC236}">
                  <a16:creationId xmlns:a16="http://schemas.microsoft.com/office/drawing/2014/main" id="{0A3534FB-33CF-52A2-5CDE-206F097D7414}"/>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p38">
              <a:extLst>
                <a:ext uri="{FF2B5EF4-FFF2-40B4-BE49-F238E27FC236}">
                  <a16:creationId xmlns:a16="http://schemas.microsoft.com/office/drawing/2014/main" id="{92BDF679-4641-F383-38DE-17D8D17A7C14}"/>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7;p38">
              <a:extLst>
                <a:ext uri="{FF2B5EF4-FFF2-40B4-BE49-F238E27FC236}">
                  <a16:creationId xmlns:a16="http://schemas.microsoft.com/office/drawing/2014/main" id="{48DF9A62-9161-61A3-FE8C-2AF2749085BC}"/>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8;p38">
              <a:extLst>
                <a:ext uri="{FF2B5EF4-FFF2-40B4-BE49-F238E27FC236}">
                  <a16:creationId xmlns:a16="http://schemas.microsoft.com/office/drawing/2014/main" id="{E8BC74B7-67C7-3CCA-0C64-FF89E357A2CE}"/>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9;p38">
              <a:extLst>
                <a:ext uri="{FF2B5EF4-FFF2-40B4-BE49-F238E27FC236}">
                  <a16:creationId xmlns:a16="http://schemas.microsoft.com/office/drawing/2014/main" id="{50525939-99DF-3E47-1C26-7EE5B5968D4D}"/>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p38">
              <a:extLst>
                <a:ext uri="{FF2B5EF4-FFF2-40B4-BE49-F238E27FC236}">
                  <a16:creationId xmlns:a16="http://schemas.microsoft.com/office/drawing/2014/main" id="{228FD4F9-7054-92DA-F9AA-F3244B1B2D79}"/>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p38">
              <a:extLst>
                <a:ext uri="{FF2B5EF4-FFF2-40B4-BE49-F238E27FC236}">
                  <a16:creationId xmlns:a16="http://schemas.microsoft.com/office/drawing/2014/main" id="{8F668997-4233-9865-A501-40FF3A946546}"/>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62;p38">
              <a:extLst>
                <a:ext uri="{FF2B5EF4-FFF2-40B4-BE49-F238E27FC236}">
                  <a16:creationId xmlns:a16="http://schemas.microsoft.com/office/drawing/2014/main" id="{85FB9212-E267-0053-1C5D-56E5DC8D53E9}"/>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63;p38">
              <a:extLst>
                <a:ext uri="{FF2B5EF4-FFF2-40B4-BE49-F238E27FC236}">
                  <a16:creationId xmlns:a16="http://schemas.microsoft.com/office/drawing/2014/main" id="{7B1C1A44-64FC-892D-F339-B5B0ABE21650}"/>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64;p38">
              <a:extLst>
                <a:ext uri="{FF2B5EF4-FFF2-40B4-BE49-F238E27FC236}">
                  <a16:creationId xmlns:a16="http://schemas.microsoft.com/office/drawing/2014/main" id="{09E6B85B-EF03-5691-1EF4-854B2A1F1818}"/>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65;p38">
              <a:extLst>
                <a:ext uri="{FF2B5EF4-FFF2-40B4-BE49-F238E27FC236}">
                  <a16:creationId xmlns:a16="http://schemas.microsoft.com/office/drawing/2014/main" id="{F0DE8068-42F3-1425-0F3B-7EE05C473BA7}"/>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66;p38">
              <a:extLst>
                <a:ext uri="{FF2B5EF4-FFF2-40B4-BE49-F238E27FC236}">
                  <a16:creationId xmlns:a16="http://schemas.microsoft.com/office/drawing/2014/main" id="{05D3ED7E-E347-E0AA-D5C8-B080551D0C79}"/>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67;p38">
              <a:extLst>
                <a:ext uri="{FF2B5EF4-FFF2-40B4-BE49-F238E27FC236}">
                  <a16:creationId xmlns:a16="http://schemas.microsoft.com/office/drawing/2014/main" id="{C01E1F0C-5302-F600-FDE2-BDDEF14E5519}"/>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68;p38">
              <a:extLst>
                <a:ext uri="{FF2B5EF4-FFF2-40B4-BE49-F238E27FC236}">
                  <a16:creationId xmlns:a16="http://schemas.microsoft.com/office/drawing/2014/main" id="{676D96D8-BB59-4FD5-87C4-24A244220F87}"/>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69;p38">
              <a:extLst>
                <a:ext uri="{FF2B5EF4-FFF2-40B4-BE49-F238E27FC236}">
                  <a16:creationId xmlns:a16="http://schemas.microsoft.com/office/drawing/2014/main" id="{7C142C87-8B2C-3EBD-6DC6-8B31783BB4FD}"/>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70;p38">
              <a:extLst>
                <a:ext uri="{FF2B5EF4-FFF2-40B4-BE49-F238E27FC236}">
                  <a16:creationId xmlns:a16="http://schemas.microsoft.com/office/drawing/2014/main" id="{A4CB9E8C-87AD-66C3-53BF-4A2322A4C997}"/>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71;p38">
              <a:extLst>
                <a:ext uri="{FF2B5EF4-FFF2-40B4-BE49-F238E27FC236}">
                  <a16:creationId xmlns:a16="http://schemas.microsoft.com/office/drawing/2014/main" id="{EB9531AE-70C3-4683-DCF9-EB3713686D07}"/>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72;p38">
              <a:extLst>
                <a:ext uri="{FF2B5EF4-FFF2-40B4-BE49-F238E27FC236}">
                  <a16:creationId xmlns:a16="http://schemas.microsoft.com/office/drawing/2014/main" id="{73D6D8B9-0263-A103-145C-D4013CD35A42}"/>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73;p38">
              <a:extLst>
                <a:ext uri="{FF2B5EF4-FFF2-40B4-BE49-F238E27FC236}">
                  <a16:creationId xmlns:a16="http://schemas.microsoft.com/office/drawing/2014/main" id="{93F97F71-1F22-B05E-5730-E6D0587C018E}"/>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74;p38">
              <a:extLst>
                <a:ext uri="{FF2B5EF4-FFF2-40B4-BE49-F238E27FC236}">
                  <a16:creationId xmlns:a16="http://schemas.microsoft.com/office/drawing/2014/main" id="{B0EDD525-D38D-89B9-D1CA-7650FC9C99D9}"/>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75;p38">
              <a:extLst>
                <a:ext uri="{FF2B5EF4-FFF2-40B4-BE49-F238E27FC236}">
                  <a16:creationId xmlns:a16="http://schemas.microsoft.com/office/drawing/2014/main" id="{9C232D6A-FC95-84F8-68F0-0E70F6046F5F}"/>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76;p38">
              <a:extLst>
                <a:ext uri="{FF2B5EF4-FFF2-40B4-BE49-F238E27FC236}">
                  <a16:creationId xmlns:a16="http://schemas.microsoft.com/office/drawing/2014/main" id="{E6688212-2CF8-C71B-E4CC-53E468D07488}"/>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77;p38">
              <a:extLst>
                <a:ext uri="{FF2B5EF4-FFF2-40B4-BE49-F238E27FC236}">
                  <a16:creationId xmlns:a16="http://schemas.microsoft.com/office/drawing/2014/main" id="{14DC4CAF-240A-4D3F-078D-BEF395A092A9}"/>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78;p38">
              <a:extLst>
                <a:ext uri="{FF2B5EF4-FFF2-40B4-BE49-F238E27FC236}">
                  <a16:creationId xmlns:a16="http://schemas.microsoft.com/office/drawing/2014/main" id="{7EB89CD6-B41B-EF6C-5784-0A0AE1B6823D}"/>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79;p38">
              <a:extLst>
                <a:ext uri="{FF2B5EF4-FFF2-40B4-BE49-F238E27FC236}">
                  <a16:creationId xmlns:a16="http://schemas.microsoft.com/office/drawing/2014/main" id="{C76DAF38-16B4-0787-A0BE-ECC73CDBA02C}"/>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80;p38">
              <a:extLst>
                <a:ext uri="{FF2B5EF4-FFF2-40B4-BE49-F238E27FC236}">
                  <a16:creationId xmlns:a16="http://schemas.microsoft.com/office/drawing/2014/main" id="{875ADA20-679D-FEB8-21C1-6B15E2812EAE}"/>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81;p38">
              <a:extLst>
                <a:ext uri="{FF2B5EF4-FFF2-40B4-BE49-F238E27FC236}">
                  <a16:creationId xmlns:a16="http://schemas.microsoft.com/office/drawing/2014/main" id="{029D464B-5455-C08B-7356-7B9D1A4FF15B}"/>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82;p38">
              <a:extLst>
                <a:ext uri="{FF2B5EF4-FFF2-40B4-BE49-F238E27FC236}">
                  <a16:creationId xmlns:a16="http://schemas.microsoft.com/office/drawing/2014/main" id="{5991DFF3-C4D2-288E-3754-7DC23B1FA5AA}"/>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83;p38">
              <a:extLst>
                <a:ext uri="{FF2B5EF4-FFF2-40B4-BE49-F238E27FC236}">
                  <a16:creationId xmlns:a16="http://schemas.microsoft.com/office/drawing/2014/main" id="{10C78074-29FD-5D91-C962-DBCA087DCA2C}"/>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84;p38">
              <a:extLst>
                <a:ext uri="{FF2B5EF4-FFF2-40B4-BE49-F238E27FC236}">
                  <a16:creationId xmlns:a16="http://schemas.microsoft.com/office/drawing/2014/main" id="{D78864F1-D546-9FDA-D8EE-BA6D4CCBE863}"/>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85;p38">
              <a:extLst>
                <a:ext uri="{FF2B5EF4-FFF2-40B4-BE49-F238E27FC236}">
                  <a16:creationId xmlns:a16="http://schemas.microsoft.com/office/drawing/2014/main" id="{0D8B9A4D-C002-A0E7-FEE4-EBE57C075DA2}"/>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86;p38">
              <a:extLst>
                <a:ext uri="{FF2B5EF4-FFF2-40B4-BE49-F238E27FC236}">
                  <a16:creationId xmlns:a16="http://schemas.microsoft.com/office/drawing/2014/main" id="{C1D304CC-33DF-10FB-8ACA-136C297BA8CC}"/>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87;p38">
              <a:extLst>
                <a:ext uri="{FF2B5EF4-FFF2-40B4-BE49-F238E27FC236}">
                  <a16:creationId xmlns:a16="http://schemas.microsoft.com/office/drawing/2014/main" id="{71E7A6ED-DF56-04E6-FB6D-19E9A17E978C}"/>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88;p38">
              <a:extLst>
                <a:ext uri="{FF2B5EF4-FFF2-40B4-BE49-F238E27FC236}">
                  <a16:creationId xmlns:a16="http://schemas.microsoft.com/office/drawing/2014/main" id="{71DC92E6-0C7A-A3F3-2DB6-D0C5F3A6E188}"/>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89;p38">
              <a:extLst>
                <a:ext uri="{FF2B5EF4-FFF2-40B4-BE49-F238E27FC236}">
                  <a16:creationId xmlns:a16="http://schemas.microsoft.com/office/drawing/2014/main" id="{F0F3A7AA-DD86-A9DD-F57B-48F2F7B4C9E6}"/>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90;p38">
              <a:extLst>
                <a:ext uri="{FF2B5EF4-FFF2-40B4-BE49-F238E27FC236}">
                  <a16:creationId xmlns:a16="http://schemas.microsoft.com/office/drawing/2014/main" id="{9BE0A37E-3BB8-D52A-BD84-12D06298A6EF}"/>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91;p38">
              <a:extLst>
                <a:ext uri="{FF2B5EF4-FFF2-40B4-BE49-F238E27FC236}">
                  <a16:creationId xmlns:a16="http://schemas.microsoft.com/office/drawing/2014/main" id="{E8010555-133C-A309-BA93-CAA241C3D4BE}"/>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92;p38">
              <a:extLst>
                <a:ext uri="{FF2B5EF4-FFF2-40B4-BE49-F238E27FC236}">
                  <a16:creationId xmlns:a16="http://schemas.microsoft.com/office/drawing/2014/main" id="{59607EAB-E912-D577-7EAB-E5A11BAAFD9C}"/>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93;p38">
              <a:extLst>
                <a:ext uri="{FF2B5EF4-FFF2-40B4-BE49-F238E27FC236}">
                  <a16:creationId xmlns:a16="http://schemas.microsoft.com/office/drawing/2014/main" id="{CDF9F304-4DAF-AE9F-0722-102727E8301F}"/>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94;p38">
              <a:extLst>
                <a:ext uri="{FF2B5EF4-FFF2-40B4-BE49-F238E27FC236}">
                  <a16:creationId xmlns:a16="http://schemas.microsoft.com/office/drawing/2014/main" id="{3E310FBB-E286-B431-0E2D-806182887215}"/>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348;p38">
            <a:extLst>
              <a:ext uri="{FF2B5EF4-FFF2-40B4-BE49-F238E27FC236}">
                <a16:creationId xmlns:a16="http://schemas.microsoft.com/office/drawing/2014/main" id="{B0CB0BD8-6B35-CC4F-7F16-65DB8F949C50}"/>
              </a:ext>
            </a:extLst>
          </p:cNvPr>
          <p:cNvGrpSpPr/>
          <p:nvPr/>
        </p:nvGrpSpPr>
        <p:grpSpPr>
          <a:xfrm rot="7199445" flipH="1">
            <a:off x="6522677" y="1141314"/>
            <a:ext cx="318349" cy="296974"/>
            <a:chOff x="2477325" y="1038775"/>
            <a:chExt cx="1265950" cy="1180950"/>
          </a:xfrm>
        </p:grpSpPr>
        <p:sp>
          <p:nvSpPr>
            <p:cNvPr id="950" name="Google Shape;349;p38">
              <a:extLst>
                <a:ext uri="{FF2B5EF4-FFF2-40B4-BE49-F238E27FC236}">
                  <a16:creationId xmlns:a16="http://schemas.microsoft.com/office/drawing/2014/main" id="{385CB946-9345-FCD4-F45E-DBBCA68EB31A}"/>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50;p38">
              <a:extLst>
                <a:ext uri="{FF2B5EF4-FFF2-40B4-BE49-F238E27FC236}">
                  <a16:creationId xmlns:a16="http://schemas.microsoft.com/office/drawing/2014/main" id="{8A5C4ECC-0D3B-4BAF-5ABB-A46BC7E4E288}"/>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51;p38">
              <a:extLst>
                <a:ext uri="{FF2B5EF4-FFF2-40B4-BE49-F238E27FC236}">
                  <a16:creationId xmlns:a16="http://schemas.microsoft.com/office/drawing/2014/main" id="{F80DD679-7ECA-8300-1736-45FC8124A953}"/>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52;p38">
              <a:extLst>
                <a:ext uri="{FF2B5EF4-FFF2-40B4-BE49-F238E27FC236}">
                  <a16:creationId xmlns:a16="http://schemas.microsoft.com/office/drawing/2014/main" id="{D69F9D87-219A-AA71-AD01-B1A036CC2901}"/>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53;p38">
              <a:extLst>
                <a:ext uri="{FF2B5EF4-FFF2-40B4-BE49-F238E27FC236}">
                  <a16:creationId xmlns:a16="http://schemas.microsoft.com/office/drawing/2014/main" id="{C896F0CF-47A7-39C0-A718-2AB0259D3272}"/>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54;p38">
              <a:extLst>
                <a:ext uri="{FF2B5EF4-FFF2-40B4-BE49-F238E27FC236}">
                  <a16:creationId xmlns:a16="http://schemas.microsoft.com/office/drawing/2014/main" id="{280D9E22-54A9-55EA-AEB1-867CC0777D8E}"/>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55;p38">
              <a:extLst>
                <a:ext uri="{FF2B5EF4-FFF2-40B4-BE49-F238E27FC236}">
                  <a16:creationId xmlns:a16="http://schemas.microsoft.com/office/drawing/2014/main" id="{29809AE4-1ECA-248F-26DE-5CB1F1DFED33}"/>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56;p38">
              <a:extLst>
                <a:ext uri="{FF2B5EF4-FFF2-40B4-BE49-F238E27FC236}">
                  <a16:creationId xmlns:a16="http://schemas.microsoft.com/office/drawing/2014/main" id="{5DC20553-23E2-97FE-4676-E4ADC7F9FB25}"/>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57;p38">
              <a:extLst>
                <a:ext uri="{FF2B5EF4-FFF2-40B4-BE49-F238E27FC236}">
                  <a16:creationId xmlns:a16="http://schemas.microsoft.com/office/drawing/2014/main" id="{64DEA226-9E6E-44E1-90CE-D14FDCD61C49}"/>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58;p38">
              <a:extLst>
                <a:ext uri="{FF2B5EF4-FFF2-40B4-BE49-F238E27FC236}">
                  <a16:creationId xmlns:a16="http://schemas.microsoft.com/office/drawing/2014/main" id="{863C473B-4D41-AF3E-B555-8CF30A22B9BD}"/>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59;p38">
              <a:extLst>
                <a:ext uri="{FF2B5EF4-FFF2-40B4-BE49-F238E27FC236}">
                  <a16:creationId xmlns:a16="http://schemas.microsoft.com/office/drawing/2014/main" id="{18CF3D8E-58E4-4F34-8048-B8B6566D062B}"/>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60;p38">
              <a:extLst>
                <a:ext uri="{FF2B5EF4-FFF2-40B4-BE49-F238E27FC236}">
                  <a16:creationId xmlns:a16="http://schemas.microsoft.com/office/drawing/2014/main" id="{4C05DE63-22BA-336D-696C-6F65A7284660}"/>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61;p38">
              <a:extLst>
                <a:ext uri="{FF2B5EF4-FFF2-40B4-BE49-F238E27FC236}">
                  <a16:creationId xmlns:a16="http://schemas.microsoft.com/office/drawing/2014/main" id="{65F46A13-AB57-2131-BE6B-A952CE4D0171}"/>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62;p38">
              <a:extLst>
                <a:ext uri="{FF2B5EF4-FFF2-40B4-BE49-F238E27FC236}">
                  <a16:creationId xmlns:a16="http://schemas.microsoft.com/office/drawing/2014/main" id="{54EC154A-7863-9D30-5D38-6E94E89FF502}"/>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63;p38">
              <a:extLst>
                <a:ext uri="{FF2B5EF4-FFF2-40B4-BE49-F238E27FC236}">
                  <a16:creationId xmlns:a16="http://schemas.microsoft.com/office/drawing/2014/main" id="{7E6245E3-EFBD-0B50-E9A8-BAAFFC18A414}"/>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64;p38">
              <a:extLst>
                <a:ext uri="{FF2B5EF4-FFF2-40B4-BE49-F238E27FC236}">
                  <a16:creationId xmlns:a16="http://schemas.microsoft.com/office/drawing/2014/main" id="{918B8ED7-F37A-2351-840C-5CD19046A0D1}"/>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65;p38">
              <a:extLst>
                <a:ext uri="{FF2B5EF4-FFF2-40B4-BE49-F238E27FC236}">
                  <a16:creationId xmlns:a16="http://schemas.microsoft.com/office/drawing/2014/main" id="{50DD0EF5-5F63-DE9F-8027-1995C740B840}"/>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66;p38">
              <a:extLst>
                <a:ext uri="{FF2B5EF4-FFF2-40B4-BE49-F238E27FC236}">
                  <a16:creationId xmlns:a16="http://schemas.microsoft.com/office/drawing/2014/main" id="{49048D5D-E518-7CB9-CE61-2BAD5CE5C27F}"/>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67;p38">
              <a:extLst>
                <a:ext uri="{FF2B5EF4-FFF2-40B4-BE49-F238E27FC236}">
                  <a16:creationId xmlns:a16="http://schemas.microsoft.com/office/drawing/2014/main" id="{75036015-4C9A-F335-3248-DEF9809ECE88}"/>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68;p38">
              <a:extLst>
                <a:ext uri="{FF2B5EF4-FFF2-40B4-BE49-F238E27FC236}">
                  <a16:creationId xmlns:a16="http://schemas.microsoft.com/office/drawing/2014/main" id="{8563CB04-E101-6DCE-C487-4B90EA3CB969}"/>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69;p38">
              <a:extLst>
                <a:ext uri="{FF2B5EF4-FFF2-40B4-BE49-F238E27FC236}">
                  <a16:creationId xmlns:a16="http://schemas.microsoft.com/office/drawing/2014/main" id="{E54D479B-D83C-6165-D738-4B17F74F4D0F}"/>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70;p38">
              <a:extLst>
                <a:ext uri="{FF2B5EF4-FFF2-40B4-BE49-F238E27FC236}">
                  <a16:creationId xmlns:a16="http://schemas.microsoft.com/office/drawing/2014/main" id="{8728D340-D4A8-C471-5D7C-D6D5FA4F9344}"/>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71;p38">
              <a:extLst>
                <a:ext uri="{FF2B5EF4-FFF2-40B4-BE49-F238E27FC236}">
                  <a16:creationId xmlns:a16="http://schemas.microsoft.com/office/drawing/2014/main" id="{F559CDCA-C049-9296-D73A-4A25F490D6EC}"/>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72;p38">
              <a:extLst>
                <a:ext uri="{FF2B5EF4-FFF2-40B4-BE49-F238E27FC236}">
                  <a16:creationId xmlns:a16="http://schemas.microsoft.com/office/drawing/2014/main" id="{6DD6FE1E-F912-F11B-AAF5-47ED5485AA55}"/>
                </a:ext>
              </a:extLst>
            </p:cNvPr>
            <p:cNvSpPr/>
            <p:nvPr/>
          </p:nvSpPr>
          <p:spPr>
            <a:xfrm>
              <a:off x="2477325" y="1038775"/>
              <a:ext cx="1265950" cy="1180950"/>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373;p38">
              <a:extLst>
                <a:ext uri="{FF2B5EF4-FFF2-40B4-BE49-F238E27FC236}">
                  <a16:creationId xmlns:a16="http://schemas.microsoft.com/office/drawing/2014/main" id="{2E0C7EA7-6973-4894-E379-AA1B08D5F781}"/>
                </a:ext>
              </a:extLst>
            </p:cNvPr>
            <p:cNvSpPr/>
            <p:nvPr/>
          </p:nvSpPr>
          <p:spPr>
            <a:xfrm>
              <a:off x="2601350" y="1158350"/>
              <a:ext cx="7325" cy="87575"/>
            </a:xfrm>
            <a:custGeom>
              <a:avLst/>
              <a:gdLst/>
              <a:ahLst/>
              <a:cxnLst/>
              <a:rect l="l" t="t" r="r" b="b"/>
              <a:pathLst>
                <a:path w="293" h="3503" extrusionOk="0">
                  <a:moveTo>
                    <a:pt x="153" y="1"/>
                  </a:moveTo>
                  <a:cubicBezTo>
                    <a:pt x="1" y="1"/>
                    <a:pt x="1" y="3211"/>
                    <a:pt x="1" y="3351"/>
                  </a:cubicBezTo>
                  <a:lnTo>
                    <a:pt x="1" y="3503"/>
                  </a:lnTo>
                  <a:cubicBezTo>
                    <a:pt x="153" y="3503"/>
                    <a:pt x="293"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74;p38">
              <a:extLst>
                <a:ext uri="{FF2B5EF4-FFF2-40B4-BE49-F238E27FC236}">
                  <a16:creationId xmlns:a16="http://schemas.microsoft.com/office/drawing/2014/main" id="{91F58931-F696-5D41-BECF-0BEDF68EEF4F}"/>
                </a:ext>
              </a:extLst>
            </p:cNvPr>
            <p:cNvSpPr/>
            <p:nvPr/>
          </p:nvSpPr>
          <p:spPr>
            <a:xfrm>
              <a:off x="2605150" y="1213850"/>
              <a:ext cx="7325" cy="83050"/>
            </a:xfrm>
            <a:custGeom>
              <a:avLst/>
              <a:gdLst/>
              <a:ahLst/>
              <a:cxnLst/>
              <a:rect l="l" t="t" r="r" b="b"/>
              <a:pathLst>
                <a:path w="293" h="3322" extrusionOk="0">
                  <a:moveTo>
                    <a:pt x="233" y="1"/>
                  </a:moveTo>
                  <a:cubicBezTo>
                    <a:pt x="211" y="1"/>
                    <a:pt x="181" y="37"/>
                    <a:pt x="141" y="115"/>
                  </a:cubicBezTo>
                  <a:cubicBezTo>
                    <a:pt x="1" y="547"/>
                    <a:pt x="1" y="2590"/>
                    <a:pt x="141" y="3174"/>
                  </a:cubicBezTo>
                  <a:cubicBezTo>
                    <a:pt x="192" y="3272"/>
                    <a:pt x="226" y="3321"/>
                    <a:pt x="248" y="3321"/>
                  </a:cubicBezTo>
                  <a:cubicBezTo>
                    <a:pt x="292" y="3321"/>
                    <a:pt x="292" y="3129"/>
                    <a:pt x="292" y="2742"/>
                  </a:cubicBezTo>
                  <a:cubicBezTo>
                    <a:pt x="141" y="2158"/>
                    <a:pt x="141" y="1423"/>
                    <a:pt x="292" y="699"/>
                  </a:cubicBezTo>
                  <a:cubicBezTo>
                    <a:pt x="292" y="272"/>
                    <a:pt x="292"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75;p38">
              <a:extLst>
                <a:ext uri="{FF2B5EF4-FFF2-40B4-BE49-F238E27FC236}">
                  <a16:creationId xmlns:a16="http://schemas.microsoft.com/office/drawing/2014/main" id="{441E524B-779B-23C2-6F26-7A853D895542}"/>
                </a:ext>
              </a:extLst>
            </p:cNvPr>
            <p:cNvSpPr/>
            <p:nvPr/>
          </p:nvSpPr>
          <p:spPr>
            <a:xfrm>
              <a:off x="2681600" y="1187550"/>
              <a:ext cx="14625" cy="76475"/>
            </a:xfrm>
            <a:custGeom>
              <a:avLst/>
              <a:gdLst/>
              <a:ahLst/>
              <a:cxnLst/>
              <a:rect l="l" t="t" r="r" b="b"/>
              <a:pathLst>
                <a:path w="585" h="3059" extrusionOk="0">
                  <a:moveTo>
                    <a:pt x="444" y="0"/>
                  </a:moveTo>
                  <a:cubicBezTo>
                    <a:pt x="444" y="0"/>
                    <a:pt x="293" y="292"/>
                    <a:pt x="293" y="724"/>
                  </a:cubicBezTo>
                  <a:cubicBezTo>
                    <a:pt x="293" y="1167"/>
                    <a:pt x="153" y="1891"/>
                    <a:pt x="1" y="2335"/>
                  </a:cubicBezTo>
                  <a:lnTo>
                    <a:pt x="1" y="3058"/>
                  </a:lnTo>
                  <a:cubicBezTo>
                    <a:pt x="153" y="3058"/>
                    <a:pt x="585"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76;p38">
              <a:extLst>
                <a:ext uri="{FF2B5EF4-FFF2-40B4-BE49-F238E27FC236}">
                  <a16:creationId xmlns:a16="http://schemas.microsoft.com/office/drawing/2014/main" id="{FFD7DA4D-5BD5-B93F-648F-CDFC1B0521C4}"/>
                </a:ext>
              </a:extLst>
            </p:cNvPr>
            <p:cNvSpPr/>
            <p:nvPr/>
          </p:nvSpPr>
          <p:spPr>
            <a:xfrm>
              <a:off x="2688900" y="1209425"/>
              <a:ext cx="14625" cy="61900"/>
            </a:xfrm>
            <a:custGeom>
              <a:avLst/>
              <a:gdLst/>
              <a:ahLst/>
              <a:cxnLst/>
              <a:rect l="l" t="t" r="r" b="b"/>
              <a:pathLst>
                <a:path w="585" h="2476" extrusionOk="0">
                  <a:moveTo>
                    <a:pt x="444" y="1"/>
                  </a:moveTo>
                  <a:cubicBezTo>
                    <a:pt x="444" y="141"/>
                    <a:pt x="1" y="2475"/>
                    <a:pt x="1" y="2475"/>
                  </a:cubicBezTo>
                  <a:lnTo>
                    <a:pt x="152" y="2475"/>
                  </a:lnTo>
                  <a:cubicBezTo>
                    <a:pt x="152" y="2475"/>
                    <a:pt x="584" y="14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77;p38">
              <a:extLst>
                <a:ext uri="{FF2B5EF4-FFF2-40B4-BE49-F238E27FC236}">
                  <a16:creationId xmlns:a16="http://schemas.microsoft.com/office/drawing/2014/main" id="{95FE7605-2733-F5A1-4270-0B0794F7055C}"/>
                </a:ext>
              </a:extLst>
            </p:cNvPr>
            <p:cNvSpPr/>
            <p:nvPr/>
          </p:nvSpPr>
          <p:spPr>
            <a:xfrm>
              <a:off x="2688900" y="1241475"/>
              <a:ext cx="21000" cy="63650"/>
            </a:xfrm>
            <a:custGeom>
              <a:avLst/>
              <a:gdLst/>
              <a:ahLst/>
              <a:cxnLst/>
              <a:rect l="l" t="t" r="r" b="b"/>
              <a:pathLst>
                <a:path w="840" h="2546" extrusionOk="0">
                  <a:moveTo>
                    <a:pt x="775" y="0"/>
                  </a:moveTo>
                  <a:cubicBezTo>
                    <a:pt x="766" y="0"/>
                    <a:pt x="753" y="9"/>
                    <a:pt x="736" y="26"/>
                  </a:cubicBezTo>
                  <a:cubicBezTo>
                    <a:pt x="584" y="178"/>
                    <a:pt x="1" y="2360"/>
                    <a:pt x="1" y="2512"/>
                  </a:cubicBezTo>
                  <a:cubicBezTo>
                    <a:pt x="1" y="2534"/>
                    <a:pt x="4" y="2545"/>
                    <a:pt x="11" y="2545"/>
                  </a:cubicBezTo>
                  <a:cubicBezTo>
                    <a:pt x="51" y="2545"/>
                    <a:pt x="197" y="2204"/>
                    <a:pt x="444" y="1345"/>
                  </a:cubicBezTo>
                  <a:cubicBezTo>
                    <a:pt x="700" y="443"/>
                    <a:pt x="840" y="0"/>
                    <a:pt x="7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78;p38">
              <a:extLst>
                <a:ext uri="{FF2B5EF4-FFF2-40B4-BE49-F238E27FC236}">
                  <a16:creationId xmlns:a16="http://schemas.microsoft.com/office/drawing/2014/main" id="{A4DF9F44-77D6-5A00-D544-74B3BA133053}"/>
                </a:ext>
              </a:extLst>
            </p:cNvPr>
            <p:cNvSpPr/>
            <p:nvPr/>
          </p:nvSpPr>
          <p:spPr>
            <a:xfrm>
              <a:off x="2743775" y="1318275"/>
              <a:ext cx="10725" cy="37075"/>
            </a:xfrm>
            <a:custGeom>
              <a:avLst/>
              <a:gdLst/>
              <a:ahLst/>
              <a:cxnLst/>
              <a:rect l="l" t="t" r="r" b="b"/>
              <a:pathLst>
                <a:path w="429" h="1483" extrusionOk="0">
                  <a:moveTo>
                    <a:pt x="331" y="0"/>
                  </a:moveTo>
                  <a:cubicBezTo>
                    <a:pt x="320" y="0"/>
                    <a:pt x="307" y="8"/>
                    <a:pt x="292" y="24"/>
                  </a:cubicBezTo>
                  <a:cubicBezTo>
                    <a:pt x="292" y="164"/>
                    <a:pt x="0" y="1483"/>
                    <a:pt x="0" y="1483"/>
                  </a:cubicBezTo>
                  <a:lnTo>
                    <a:pt x="140" y="1483"/>
                  </a:lnTo>
                  <a:cubicBezTo>
                    <a:pt x="401" y="564"/>
                    <a:pt x="429"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79;p38">
              <a:extLst>
                <a:ext uri="{FF2B5EF4-FFF2-40B4-BE49-F238E27FC236}">
                  <a16:creationId xmlns:a16="http://schemas.microsoft.com/office/drawing/2014/main" id="{B14875B2-8118-7A4D-CFDB-AF2117F85069}"/>
                </a:ext>
              </a:extLst>
            </p:cNvPr>
            <p:cNvSpPr/>
            <p:nvPr/>
          </p:nvSpPr>
          <p:spPr>
            <a:xfrm>
              <a:off x="2751050" y="1328300"/>
              <a:ext cx="10575" cy="45150"/>
            </a:xfrm>
            <a:custGeom>
              <a:avLst/>
              <a:gdLst/>
              <a:ahLst/>
              <a:cxnLst/>
              <a:rect l="l" t="t" r="r" b="b"/>
              <a:pathLst>
                <a:path w="423" h="1806" extrusionOk="0">
                  <a:moveTo>
                    <a:pt x="375" y="0"/>
                  </a:moveTo>
                  <a:cubicBezTo>
                    <a:pt x="357" y="0"/>
                    <a:pt x="330" y="17"/>
                    <a:pt x="293" y="55"/>
                  </a:cubicBezTo>
                  <a:cubicBezTo>
                    <a:pt x="141" y="206"/>
                    <a:pt x="1" y="1806"/>
                    <a:pt x="141" y="1806"/>
                  </a:cubicBezTo>
                  <a:lnTo>
                    <a:pt x="141" y="1222"/>
                  </a:lnTo>
                  <a:cubicBezTo>
                    <a:pt x="293" y="930"/>
                    <a:pt x="293" y="498"/>
                    <a:pt x="293" y="347"/>
                  </a:cubicBezTo>
                  <a:cubicBezTo>
                    <a:pt x="396" y="132"/>
                    <a:pt x="423"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80;p38">
              <a:extLst>
                <a:ext uri="{FF2B5EF4-FFF2-40B4-BE49-F238E27FC236}">
                  <a16:creationId xmlns:a16="http://schemas.microsoft.com/office/drawing/2014/main" id="{3DD19898-9244-BAC0-E9A4-B3FBBD5B65C1}"/>
                </a:ext>
              </a:extLst>
            </p:cNvPr>
            <p:cNvSpPr/>
            <p:nvPr/>
          </p:nvSpPr>
          <p:spPr>
            <a:xfrm>
              <a:off x="2761850" y="1417200"/>
              <a:ext cx="11125" cy="43800"/>
            </a:xfrm>
            <a:custGeom>
              <a:avLst/>
              <a:gdLst/>
              <a:ahLst/>
              <a:cxnLst/>
              <a:rect l="l" t="t" r="r" b="b"/>
              <a:pathLst>
                <a:path w="445" h="1752" extrusionOk="0">
                  <a:moveTo>
                    <a:pt x="293" y="1"/>
                  </a:moveTo>
                  <a:cubicBezTo>
                    <a:pt x="293" y="152"/>
                    <a:pt x="1" y="1752"/>
                    <a:pt x="1" y="1752"/>
                  </a:cubicBezTo>
                  <a:cubicBezTo>
                    <a:pt x="153" y="1611"/>
                    <a:pt x="444" y="152"/>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81;p38">
              <a:extLst>
                <a:ext uri="{FF2B5EF4-FFF2-40B4-BE49-F238E27FC236}">
                  <a16:creationId xmlns:a16="http://schemas.microsoft.com/office/drawing/2014/main" id="{9F9AEBA7-4661-70DE-5303-4962C56F6493}"/>
                </a:ext>
              </a:extLst>
            </p:cNvPr>
            <p:cNvSpPr/>
            <p:nvPr/>
          </p:nvSpPr>
          <p:spPr>
            <a:xfrm>
              <a:off x="2561375" y="1318850"/>
              <a:ext cx="32725" cy="61900"/>
            </a:xfrm>
            <a:custGeom>
              <a:avLst/>
              <a:gdLst/>
              <a:ahLst/>
              <a:cxnLst/>
              <a:rect l="l" t="t" r="r" b="b"/>
              <a:pathLst>
                <a:path w="1309" h="2476" extrusionOk="0">
                  <a:moveTo>
                    <a:pt x="1" y="1"/>
                  </a:moveTo>
                  <a:cubicBezTo>
                    <a:pt x="1" y="141"/>
                    <a:pt x="141" y="584"/>
                    <a:pt x="433" y="1168"/>
                  </a:cubicBezTo>
                  <a:cubicBezTo>
                    <a:pt x="1016" y="2184"/>
                    <a:pt x="1168" y="2475"/>
                    <a:pt x="1168" y="2475"/>
                  </a:cubicBezTo>
                  <a:cubicBezTo>
                    <a:pt x="1308" y="2335"/>
                    <a:pt x="1016" y="1752"/>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82;p38">
              <a:extLst>
                <a:ext uri="{FF2B5EF4-FFF2-40B4-BE49-F238E27FC236}">
                  <a16:creationId xmlns:a16="http://schemas.microsoft.com/office/drawing/2014/main" id="{BA2460D6-ED08-3FDC-B20D-2AEAC55ED9C8}"/>
                </a:ext>
              </a:extLst>
            </p:cNvPr>
            <p:cNvSpPr/>
            <p:nvPr/>
          </p:nvSpPr>
          <p:spPr>
            <a:xfrm>
              <a:off x="2627050" y="1395325"/>
              <a:ext cx="29200" cy="14600"/>
            </a:xfrm>
            <a:custGeom>
              <a:avLst/>
              <a:gdLst/>
              <a:ahLst/>
              <a:cxnLst/>
              <a:rect l="l" t="t" r="r" b="b"/>
              <a:pathLst>
                <a:path w="1168" h="584" extrusionOk="0">
                  <a:moveTo>
                    <a:pt x="140" y="0"/>
                  </a:moveTo>
                  <a:cubicBezTo>
                    <a:pt x="0" y="0"/>
                    <a:pt x="0" y="0"/>
                    <a:pt x="584" y="292"/>
                  </a:cubicBezTo>
                  <a:cubicBezTo>
                    <a:pt x="876" y="444"/>
                    <a:pt x="1016" y="584"/>
                    <a:pt x="1167" y="584"/>
                  </a:cubicBezTo>
                  <a:cubicBezTo>
                    <a:pt x="1167" y="444"/>
                    <a:pt x="876" y="292"/>
                    <a:pt x="432" y="152"/>
                  </a:cubicBezTo>
                  <a:cubicBezTo>
                    <a:pt x="292" y="0"/>
                    <a:pt x="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83;p38">
              <a:extLst>
                <a:ext uri="{FF2B5EF4-FFF2-40B4-BE49-F238E27FC236}">
                  <a16:creationId xmlns:a16="http://schemas.microsoft.com/office/drawing/2014/main" id="{8EEE93AD-1C6D-EB2B-31B3-0DD811F109C5}"/>
                </a:ext>
              </a:extLst>
            </p:cNvPr>
            <p:cNvSpPr/>
            <p:nvPr/>
          </p:nvSpPr>
          <p:spPr>
            <a:xfrm>
              <a:off x="2546800" y="1336950"/>
              <a:ext cx="51075" cy="58575"/>
            </a:xfrm>
            <a:custGeom>
              <a:avLst/>
              <a:gdLst/>
              <a:ahLst/>
              <a:cxnLst/>
              <a:rect l="l" t="t" r="r" b="b"/>
              <a:pathLst>
                <a:path w="2043" h="2343" extrusionOk="0">
                  <a:moveTo>
                    <a:pt x="0" y="1"/>
                  </a:moveTo>
                  <a:cubicBezTo>
                    <a:pt x="0" y="148"/>
                    <a:pt x="1774" y="2342"/>
                    <a:pt x="2023" y="2342"/>
                  </a:cubicBezTo>
                  <a:cubicBezTo>
                    <a:pt x="2032" y="2342"/>
                    <a:pt x="2038" y="2340"/>
                    <a:pt x="2043" y="2335"/>
                  </a:cubicBezTo>
                  <a:cubicBezTo>
                    <a:pt x="2043" y="2335"/>
                    <a:pt x="1891" y="2043"/>
                    <a:pt x="1599" y="1903"/>
                  </a:cubicBezTo>
                  <a:cubicBezTo>
                    <a:pt x="1307" y="1460"/>
                    <a:pt x="432" y="444"/>
                    <a:pt x="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84;p38">
              <a:extLst>
                <a:ext uri="{FF2B5EF4-FFF2-40B4-BE49-F238E27FC236}">
                  <a16:creationId xmlns:a16="http://schemas.microsoft.com/office/drawing/2014/main" id="{15A3F6D3-7F8C-54B8-488B-CF024BB22E0B}"/>
                </a:ext>
              </a:extLst>
            </p:cNvPr>
            <p:cNvSpPr/>
            <p:nvPr/>
          </p:nvSpPr>
          <p:spPr>
            <a:xfrm>
              <a:off x="2612450" y="1395325"/>
              <a:ext cx="59575" cy="47475"/>
            </a:xfrm>
            <a:custGeom>
              <a:avLst/>
              <a:gdLst/>
              <a:ahLst/>
              <a:cxnLst/>
              <a:rect l="l" t="t" r="r" b="b"/>
              <a:pathLst>
                <a:path w="2383" h="1899" extrusionOk="0">
                  <a:moveTo>
                    <a:pt x="0" y="0"/>
                  </a:moveTo>
                  <a:cubicBezTo>
                    <a:pt x="0" y="0"/>
                    <a:pt x="584" y="584"/>
                    <a:pt x="1460" y="1319"/>
                  </a:cubicBezTo>
                  <a:cubicBezTo>
                    <a:pt x="1940" y="1707"/>
                    <a:pt x="2230" y="1898"/>
                    <a:pt x="2330" y="1898"/>
                  </a:cubicBezTo>
                  <a:cubicBezTo>
                    <a:pt x="2380" y="1898"/>
                    <a:pt x="2382" y="1849"/>
                    <a:pt x="2335" y="1751"/>
                  </a:cubicBezTo>
                  <a:cubicBezTo>
                    <a:pt x="2043" y="1611"/>
                    <a:pt x="14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85;p38">
              <a:extLst>
                <a:ext uri="{FF2B5EF4-FFF2-40B4-BE49-F238E27FC236}">
                  <a16:creationId xmlns:a16="http://schemas.microsoft.com/office/drawing/2014/main" id="{52A15B82-217F-CD9B-1019-368E38D40449}"/>
                </a:ext>
              </a:extLst>
            </p:cNvPr>
            <p:cNvSpPr/>
            <p:nvPr/>
          </p:nvSpPr>
          <p:spPr>
            <a:xfrm>
              <a:off x="2612450" y="1418700"/>
              <a:ext cx="67350" cy="46325"/>
            </a:xfrm>
            <a:custGeom>
              <a:avLst/>
              <a:gdLst/>
              <a:ahLst/>
              <a:cxnLst/>
              <a:rect l="l" t="t" r="r" b="b"/>
              <a:pathLst>
                <a:path w="2694" h="1853" extrusionOk="0">
                  <a:moveTo>
                    <a:pt x="120" y="1"/>
                  </a:moveTo>
                  <a:cubicBezTo>
                    <a:pt x="40" y="1"/>
                    <a:pt x="0" y="36"/>
                    <a:pt x="0" y="92"/>
                  </a:cubicBezTo>
                  <a:lnTo>
                    <a:pt x="876" y="676"/>
                  </a:lnTo>
                  <a:cubicBezTo>
                    <a:pt x="1308" y="816"/>
                    <a:pt x="1891" y="1260"/>
                    <a:pt x="2183" y="1551"/>
                  </a:cubicBezTo>
                  <a:cubicBezTo>
                    <a:pt x="2455" y="1731"/>
                    <a:pt x="2613" y="1852"/>
                    <a:pt x="2662" y="1852"/>
                  </a:cubicBezTo>
                  <a:cubicBezTo>
                    <a:pt x="2693" y="1852"/>
                    <a:pt x="2681" y="1804"/>
                    <a:pt x="2627" y="1692"/>
                  </a:cubicBezTo>
                  <a:cubicBezTo>
                    <a:pt x="2475" y="1551"/>
                    <a:pt x="1751" y="968"/>
                    <a:pt x="876" y="384"/>
                  </a:cubicBezTo>
                  <a:cubicBezTo>
                    <a:pt x="508" y="104"/>
                    <a:pt x="256"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86;p38">
              <a:extLst>
                <a:ext uri="{FF2B5EF4-FFF2-40B4-BE49-F238E27FC236}">
                  <a16:creationId xmlns:a16="http://schemas.microsoft.com/office/drawing/2014/main" id="{922BA199-9AE8-402C-5A5F-F0166573D1FD}"/>
                </a:ext>
              </a:extLst>
            </p:cNvPr>
            <p:cNvSpPr/>
            <p:nvPr/>
          </p:nvSpPr>
          <p:spPr>
            <a:xfrm>
              <a:off x="2499225" y="1406400"/>
              <a:ext cx="36500" cy="47575"/>
            </a:xfrm>
            <a:custGeom>
              <a:avLst/>
              <a:gdLst/>
              <a:ahLst/>
              <a:cxnLst/>
              <a:rect l="l" t="t" r="r" b="b"/>
              <a:pathLst>
                <a:path w="1460" h="1903" extrusionOk="0">
                  <a:moveTo>
                    <a:pt x="152" y="1"/>
                  </a:moveTo>
                  <a:cubicBezTo>
                    <a:pt x="0" y="141"/>
                    <a:pt x="0" y="141"/>
                    <a:pt x="444" y="584"/>
                  </a:cubicBezTo>
                  <a:cubicBezTo>
                    <a:pt x="736" y="876"/>
                    <a:pt x="1028" y="1168"/>
                    <a:pt x="1168" y="1460"/>
                  </a:cubicBezTo>
                  <a:cubicBezTo>
                    <a:pt x="1357" y="1740"/>
                    <a:pt x="1423" y="1902"/>
                    <a:pt x="1447" y="1902"/>
                  </a:cubicBezTo>
                  <a:cubicBezTo>
                    <a:pt x="1459" y="1902"/>
                    <a:pt x="1459" y="1854"/>
                    <a:pt x="1459" y="1752"/>
                  </a:cubicBezTo>
                  <a:cubicBezTo>
                    <a:pt x="1459" y="1600"/>
                    <a:pt x="15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87;p38">
              <a:extLst>
                <a:ext uri="{FF2B5EF4-FFF2-40B4-BE49-F238E27FC236}">
                  <a16:creationId xmlns:a16="http://schemas.microsoft.com/office/drawing/2014/main" id="{E9F28679-28F4-0AF3-BEBB-C03F90CC0947}"/>
                </a:ext>
              </a:extLst>
            </p:cNvPr>
            <p:cNvSpPr/>
            <p:nvPr/>
          </p:nvSpPr>
          <p:spPr>
            <a:xfrm>
              <a:off x="2532200" y="1437775"/>
              <a:ext cx="25400" cy="27025"/>
            </a:xfrm>
            <a:custGeom>
              <a:avLst/>
              <a:gdLst/>
              <a:ahLst/>
              <a:cxnLst/>
              <a:rect l="l" t="t" r="r" b="b"/>
              <a:pathLst>
                <a:path w="1016" h="1081" extrusionOk="0">
                  <a:moveTo>
                    <a:pt x="147" y="1"/>
                  </a:moveTo>
                  <a:cubicBezTo>
                    <a:pt x="140" y="1"/>
                    <a:pt x="140" y="18"/>
                    <a:pt x="140" y="53"/>
                  </a:cubicBezTo>
                  <a:cubicBezTo>
                    <a:pt x="0" y="53"/>
                    <a:pt x="876" y="1080"/>
                    <a:pt x="876" y="1080"/>
                  </a:cubicBezTo>
                  <a:cubicBezTo>
                    <a:pt x="1016" y="929"/>
                    <a:pt x="1016" y="929"/>
                    <a:pt x="584" y="497"/>
                  </a:cubicBezTo>
                  <a:cubicBezTo>
                    <a:pt x="250" y="163"/>
                    <a:pt x="168" y="1"/>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88;p38">
              <a:extLst>
                <a:ext uri="{FF2B5EF4-FFF2-40B4-BE49-F238E27FC236}">
                  <a16:creationId xmlns:a16="http://schemas.microsoft.com/office/drawing/2014/main" id="{95813A2B-607D-74C0-C00A-75CEF263B6AE}"/>
                </a:ext>
              </a:extLst>
            </p:cNvPr>
            <p:cNvSpPr/>
            <p:nvPr/>
          </p:nvSpPr>
          <p:spPr>
            <a:xfrm>
              <a:off x="2652425" y="1537725"/>
              <a:ext cx="54900" cy="32700"/>
            </a:xfrm>
            <a:custGeom>
              <a:avLst/>
              <a:gdLst/>
              <a:ahLst/>
              <a:cxnLst/>
              <a:rect l="l" t="t" r="r" b="b"/>
              <a:pathLst>
                <a:path w="2196" h="1308" extrusionOk="0">
                  <a:moveTo>
                    <a:pt x="152" y="0"/>
                  </a:moveTo>
                  <a:lnTo>
                    <a:pt x="152" y="0"/>
                  </a:lnTo>
                  <a:cubicBezTo>
                    <a:pt x="1" y="141"/>
                    <a:pt x="152" y="292"/>
                    <a:pt x="736" y="432"/>
                  </a:cubicBezTo>
                  <a:cubicBezTo>
                    <a:pt x="1028" y="584"/>
                    <a:pt x="1460" y="876"/>
                    <a:pt x="1611" y="1016"/>
                  </a:cubicBezTo>
                  <a:cubicBezTo>
                    <a:pt x="1903" y="1168"/>
                    <a:pt x="2043" y="1308"/>
                    <a:pt x="2043" y="1308"/>
                  </a:cubicBezTo>
                  <a:cubicBezTo>
                    <a:pt x="2195" y="1168"/>
                    <a:pt x="1752" y="876"/>
                    <a:pt x="876" y="432"/>
                  </a:cubicBezTo>
                  <a:cubicBezTo>
                    <a:pt x="584" y="292"/>
                    <a:pt x="152" y="0"/>
                    <a:pt x="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89;p38">
              <a:extLst>
                <a:ext uri="{FF2B5EF4-FFF2-40B4-BE49-F238E27FC236}">
                  <a16:creationId xmlns:a16="http://schemas.microsoft.com/office/drawing/2014/main" id="{AC4AA997-D6A5-44AE-A384-F9C635BE7D13}"/>
                </a:ext>
              </a:extLst>
            </p:cNvPr>
            <p:cNvSpPr/>
            <p:nvPr/>
          </p:nvSpPr>
          <p:spPr>
            <a:xfrm>
              <a:off x="2568675" y="1468275"/>
              <a:ext cx="21900" cy="18400"/>
            </a:xfrm>
            <a:custGeom>
              <a:avLst/>
              <a:gdLst/>
              <a:ahLst/>
              <a:cxnLst/>
              <a:rect l="l" t="t" r="r" b="b"/>
              <a:pathLst>
                <a:path w="876" h="736" extrusionOk="0">
                  <a:moveTo>
                    <a:pt x="1" y="0"/>
                  </a:moveTo>
                  <a:cubicBezTo>
                    <a:pt x="1" y="152"/>
                    <a:pt x="724" y="736"/>
                    <a:pt x="724" y="736"/>
                  </a:cubicBezTo>
                  <a:cubicBezTo>
                    <a:pt x="876" y="736"/>
                    <a:pt x="724" y="584"/>
                    <a:pt x="432" y="292"/>
                  </a:cubicBezTo>
                  <a:cubicBezTo>
                    <a:pt x="292" y="152"/>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90;p38">
              <a:extLst>
                <a:ext uri="{FF2B5EF4-FFF2-40B4-BE49-F238E27FC236}">
                  <a16:creationId xmlns:a16="http://schemas.microsoft.com/office/drawing/2014/main" id="{99462F71-8323-021D-BAE4-F0DBF82E7EF7}"/>
                </a:ext>
              </a:extLst>
            </p:cNvPr>
            <p:cNvSpPr/>
            <p:nvPr/>
          </p:nvSpPr>
          <p:spPr>
            <a:xfrm>
              <a:off x="2718075" y="1592300"/>
              <a:ext cx="14625" cy="11650"/>
            </a:xfrm>
            <a:custGeom>
              <a:avLst/>
              <a:gdLst/>
              <a:ahLst/>
              <a:cxnLst/>
              <a:rect l="l" t="t" r="r" b="b"/>
              <a:pathLst>
                <a:path w="585" h="466" extrusionOk="0">
                  <a:moveTo>
                    <a:pt x="1" y="0"/>
                  </a:moveTo>
                  <a:cubicBezTo>
                    <a:pt x="1" y="0"/>
                    <a:pt x="355" y="466"/>
                    <a:pt x="430" y="466"/>
                  </a:cubicBezTo>
                  <a:cubicBezTo>
                    <a:pt x="439" y="466"/>
                    <a:pt x="445" y="459"/>
                    <a:pt x="445" y="444"/>
                  </a:cubicBezTo>
                  <a:cubicBezTo>
                    <a:pt x="585" y="444"/>
                    <a:pt x="585" y="444"/>
                    <a:pt x="293" y="152"/>
                  </a:cubicBezTo>
                  <a:cubicBezTo>
                    <a:pt x="153"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91;p38">
              <a:extLst>
                <a:ext uri="{FF2B5EF4-FFF2-40B4-BE49-F238E27FC236}">
                  <a16:creationId xmlns:a16="http://schemas.microsoft.com/office/drawing/2014/main" id="{DC77DA1D-290E-24B8-F8F6-0A0703321C0B}"/>
                </a:ext>
              </a:extLst>
            </p:cNvPr>
            <p:cNvSpPr/>
            <p:nvPr/>
          </p:nvSpPr>
          <p:spPr>
            <a:xfrm>
              <a:off x="2550300" y="1477775"/>
              <a:ext cx="72975" cy="60125"/>
            </a:xfrm>
            <a:custGeom>
              <a:avLst/>
              <a:gdLst/>
              <a:ahLst/>
              <a:cxnLst/>
              <a:rect l="l" t="t" r="r" b="b"/>
              <a:pathLst>
                <a:path w="2919" h="2405" extrusionOk="0">
                  <a:moveTo>
                    <a:pt x="40" y="1"/>
                  </a:moveTo>
                  <a:cubicBezTo>
                    <a:pt x="13" y="1"/>
                    <a:pt x="0" y="19"/>
                    <a:pt x="0" y="64"/>
                  </a:cubicBezTo>
                  <a:cubicBezTo>
                    <a:pt x="147" y="200"/>
                    <a:pt x="2627" y="2405"/>
                    <a:pt x="2900" y="2405"/>
                  </a:cubicBezTo>
                  <a:cubicBezTo>
                    <a:pt x="2908" y="2405"/>
                    <a:pt x="2914" y="2403"/>
                    <a:pt x="2918" y="2398"/>
                  </a:cubicBezTo>
                  <a:lnTo>
                    <a:pt x="1903" y="1371"/>
                  </a:lnTo>
                  <a:cubicBezTo>
                    <a:pt x="1319" y="939"/>
                    <a:pt x="584" y="356"/>
                    <a:pt x="444" y="204"/>
                  </a:cubicBezTo>
                  <a:cubicBezTo>
                    <a:pt x="238" y="105"/>
                    <a:pt x="102"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92;p38">
              <a:extLst>
                <a:ext uri="{FF2B5EF4-FFF2-40B4-BE49-F238E27FC236}">
                  <a16:creationId xmlns:a16="http://schemas.microsoft.com/office/drawing/2014/main" id="{E1FFB77E-B6A1-FE81-ABF8-244663F76617}"/>
                </a:ext>
              </a:extLst>
            </p:cNvPr>
            <p:cNvSpPr/>
            <p:nvPr/>
          </p:nvSpPr>
          <p:spPr>
            <a:xfrm>
              <a:off x="2554075" y="1504750"/>
              <a:ext cx="18125" cy="18400"/>
            </a:xfrm>
            <a:custGeom>
              <a:avLst/>
              <a:gdLst/>
              <a:ahLst/>
              <a:cxnLst/>
              <a:rect l="l" t="t" r="r" b="b"/>
              <a:pathLst>
                <a:path w="725" h="736" extrusionOk="0">
                  <a:moveTo>
                    <a:pt x="1" y="0"/>
                  </a:moveTo>
                  <a:lnTo>
                    <a:pt x="1" y="152"/>
                  </a:lnTo>
                  <a:lnTo>
                    <a:pt x="725" y="736"/>
                  </a:lnTo>
                  <a:cubicBezTo>
                    <a:pt x="725" y="584"/>
                    <a:pt x="14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93;p38">
              <a:extLst>
                <a:ext uri="{FF2B5EF4-FFF2-40B4-BE49-F238E27FC236}">
                  <a16:creationId xmlns:a16="http://schemas.microsoft.com/office/drawing/2014/main" id="{588A0179-3F75-80A0-1053-019A81AD5BF1}"/>
                </a:ext>
              </a:extLst>
            </p:cNvPr>
            <p:cNvSpPr/>
            <p:nvPr/>
          </p:nvSpPr>
          <p:spPr>
            <a:xfrm>
              <a:off x="2605150" y="1566900"/>
              <a:ext cx="41250" cy="27925"/>
            </a:xfrm>
            <a:custGeom>
              <a:avLst/>
              <a:gdLst/>
              <a:ahLst/>
              <a:cxnLst/>
              <a:rect l="l" t="t" r="r" b="b"/>
              <a:pathLst>
                <a:path w="1650" h="1117" extrusionOk="0">
                  <a:moveTo>
                    <a:pt x="1" y="1"/>
                  </a:moveTo>
                  <a:cubicBezTo>
                    <a:pt x="1" y="141"/>
                    <a:pt x="584" y="584"/>
                    <a:pt x="1308" y="1016"/>
                  </a:cubicBezTo>
                  <a:cubicBezTo>
                    <a:pt x="1430" y="1080"/>
                    <a:pt x="1528" y="1117"/>
                    <a:pt x="1579" y="1117"/>
                  </a:cubicBezTo>
                  <a:cubicBezTo>
                    <a:pt x="1649" y="1117"/>
                    <a:pt x="1629" y="1046"/>
                    <a:pt x="1460" y="876"/>
                  </a:cubicBezTo>
                  <a:cubicBezTo>
                    <a:pt x="1308" y="876"/>
                    <a:pt x="1168" y="724"/>
                    <a:pt x="876" y="584"/>
                  </a:cubicBezTo>
                  <a:cubicBezTo>
                    <a:pt x="433" y="14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94;p38">
              <a:extLst>
                <a:ext uri="{FF2B5EF4-FFF2-40B4-BE49-F238E27FC236}">
                  <a16:creationId xmlns:a16="http://schemas.microsoft.com/office/drawing/2014/main" id="{CC83EDB3-B771-5FCA-6461-48DA1354B65D}"/>
                </a:ext>
              </a:extLst>
            </p:cNvPr>
            <p:cNvSpPr/>
            <p:nvPr/>
          </p:nvSpPr>
          <p:spPr>
            <a:xfrm>
              <a:off x="2681600" y="1628625"/>
              <a:ext cx="83700" cy="76250"/>
            </a:xfrm>
            <a:custGeom>
              <a:avLst/>
              <a:gdLst/>
              <a:ahLst/>
              <a:cxnLst/>
              <a:rect l="l" t="t" r="r" b="b"/>
              <a:pathLst>
                <a:path w="3348" h="3050" extrusionOk="0">
                  <a:moveTo>
                    <a:pt x="20" y="0"/>
                  </a:moveTo>
                  <a:cubicBezTo>
                    <a:pt x="12" y="0"/>
                    <a:pt x="5" y="2"/>
                    <a:pt x="1" y="6"/>
                  </a:cubicBezTo>
                  <a:cubicBezTo>
                    <a:pt x="1" y="6"/>
                    <a:pt x="153" y="158"/>
                    <a:pt x="444" y="298"/>
                  </a:cubicBezTo>
                  <a:cubicBezTo>
                    <a:pt x="1320" y="1034"/>
                    <a:pt x="2779" y="2493"/>
                    <a:pt x="3211" y="2925"/>
                  </a:cubicBezTo>
                  <a:cubicBezTo>
                    <a:pt x="3258" y="3015"/>
                    <a:pt x="3291" y="3050"/>
                    <a:pt x="3308" y="3050"/>
                  </a:cubicBezTo>
                  <a:cubicBezTo>
                    <a:pt x="3348" y="3050"/>
                    <a:pt x="3315" y="2881"/>
                    <a:pt x="3211" y="2784"/>
                  </a:cubicBezTo>
                  <a:cubicBezTo>
                    <a:pt x="2792" y="2218"/>
                    <a:pt x="303"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915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a:off x="7084950" y="262725"/>
            <a:ext cx="1884900" cy="18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626575" y="2305175"/>
            <a:ext cx="31593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EXPLORATORY DATA ANALYSIS</a:t>
            </a:r>
          </a:p>
        </p:txBody>
      </p:sp>
      <p:grpSp>
        <p:nvGrpSpPr>
          <p:cNvPr id="412" name="Google Shape;412;p40"/>
          <p:cNvGrpSpPr/>
          <p:nvPr/>
        </p:nvGrpSpPr>
        <p:grpSpPr>
          <a:xfrm>
            <a:off x="730550" y="0"/>
            <a:ext cx="1363800" cy="2130600"/>
            <a:chOff x="730550" y="0"/>
            <a:chExt cx="1363800" cy="2130600"/>
          </a:xfrm>
        </p:grpSpPr>
        <p:sp>
          <p:nvSpPr>
            <p:cNvPr id="413" name="Google Shape;413;p40"/>
            <p:cNvSpPr/>
            <p:nvPr/>
          </p:nvSpPr>
          <p:spPr>
            <a:xfrm>
              <a:off x="730550" y="0"/>
              <a:ext cx="1363800" cy="213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0"/>
            <p:cNvSpPr/>
            <p:nvPr/>
          </p:nvSpPr>
          <p:spPr>
            <a:xfrm flipH="1">
              <a:off x="798000" y="905175"/>
              <a:ext cx="1246075" cy="1162409"/>
            </a:xfrm>
            <a:custGeom>
              <a:avLst/>
              <a:gdLst/>
              <a:ahLst/>
              <a:cxnLst/>
              <a:rect l="l" t="t" r="r" b="b"/>
              <a:pathLst>
                <a:path w="50638" h="47238" extrusionOk="0">
                  <a:moveTo>
                    <a:pt x="6939" y="1375"/>
                  </a:moveTo>
                  <a:cubicBezTo>
                    <a:pt x="7018" y="1375"/>
                    <a:pt x="7067" y="1609"/>
                    <a:pt x="7296" y="2298"/>
                  </a:cubicBezTo>
                  <a:cubicBezTo>
                    <a:pt x="7448" y="2589"/>
                    <a:pt x="7588" y="3173"/>
                    <a:pt x="7740" y="3465"/>
                  </a:cubicBezTo>
                  <a:lnTo>
                    <a:pt x="8032" y="4048"/>
                  </a:lnTo>
                  <a:cubicBezTo>
                    <a:pt x="8003" y="4022"/>
                    <a:pt x="7974" y="4005"/>
                    <a:pt x="7947" y="4005"/>
                  </a:cubicBezTo>
                  <a:cubicBezTo>
                    <a:pt x="7832" y="4005"/>
                    <a:pt x="7740" y="4301"/>
                    <a:pt x="7740" y="5367"/>
                  </a:cubicBezTo>
                  <a:cubicBezTo>
                    <a:pt x="7740" y="6967"/>
                    <a:pt x="7588" y="7994"/>
                    <a:pt x="7296" y="9161"/>
                  </a:cubicBezTo>
                  <a:cubicBezTo>
                    <a:pt x="7215" y="9753"/>
                    <a:pt x="7181" y="10052"/>
                    <a:pt x="7136" y="10052"/>
                  </a:cubicBezTo>
                  <a:cubicBezTo>
                    <a:pt x="7105" y="10052"/>
                    <a:pt x="7068" y="9899"/>
                    <a:pt x="7005" y="9593"/>
                  </a:cubicBezTo>
                  <a:cubicBezTo>
                    <a:pt x="6713" y="8718"/>
                    <a:pt x="6573" y="7842"/>
                    <a:pt x="6573" y="6535"/>
                  </a:cubicBezTo>
                  <a:cubicBezTo>
                    <a:pt x="6421" y="4632"/>
                    <a:pt x="6421" y="3617"/>
                    <a:pt x="6573" y="3033"/>
                  </a:cubicBezTo>
                  <a:cubicBezTo>
                    <a:pt x="6573" y="2449"/>
                    <a:pt x="6865" y="1574"/>
                    <a:pt x="6865" y="1422"/>
                  </a:cubicBezTo>
                  <a:cubicBezTo>
                    <a:pt x="6894" y="1392"/>
                    <a:pt x="6918" y="1375"/>
                    <a:pt x="6939" y="1375"/>
                  </a:cubicBezTo>
                  <a:close/>
                  <a:moveTo>
                    <a:pt x="6281" y="1574"/>
                  </a:moveTo>
                  <a:lnTo>
                    <a:pt x="6129" y="2157"/>
                  </a:lnTo>
                  <a:cubicBezTo>
                    <a:pt x="5989" y="2449"/>
                    <a:pt x="5989" y="3033"/>
                    <a:pt x="5989" y="3617"/>
                  </a:cubicBezTo>
                  <a:cubicBezTo>
                    <a:pt x="5837" y="4784"/>
                    <a:pt x="5989" y="7258"/>
                    <a:pt x="5989" y="8286"/>
                  </a:cubicBezTo>
                  <a:cubicBezTo>
                    <a:pt x="6129" y="8869"/>
                    <a:pt x="6421" y="10037"/>
                    <a:pt x="6713" y="11496"/>
                  </a:cubicBezTo>
                  <a:cubicBezTo>
                    <a:pt x="7156" y="12803"/>
                    <a:pt x="7448" y="13970"/>
                    <a:pt x="7448" y="13970"/>
                  </a:cubicBezTo>
                  <a:cubicBezTo>
                    <a:pt x="7296" y="13970"/>
                    <a:pt x="7005" y="13387"/>
                    <a:pt x="6865" y="12663"/>
                  </a:cubicBezTo>
                  <a:cubicBezTo>
                    <a:pt x="6713" y="12371"/>
                    <a:pt x="6573" y="11787"/>
                    <a:pt x="6421" y="11344"/>
                  </a:cubicBezTo>
                  <a:cubicBezTo>
                    <a:pt x="6421" y="10912"/>
                    <a:pt x="6281" y="10468"/>
                    <a:pt x="6281" y="10468"/>
                  </a:cubicBezTo>
                  <a:cubicBezTo>
                    <a:pt x="6129" y="10468"/>
                    <a:pt x="6281" y="11344"/>
                    <a:pt x="6573" y="12219"/>
                  </a:cubicBezTo>
                  <a:lnTo>
                    <a:pt x="6573" y="12663"/>
                  </a:lnTo>
                  <a:cubicBezTo>
                    <a:pt x="6573" y="12663"/>
                    <a:pt x="6573" y="12371"/>
                    <a:pt x="6421" y="12079"/>
                  </a:cubicBezTo>
                  <a:cubicBezTo>
                    <a:pt x="6421" y="11787"/>
                    <a:pt x="6281" y="11496"/>
                    <a:pt x="6281" y="11496"/>
                  </a:cubicBezTo>
                  <a:cubicBezTo>
                    <a:pt x="6281" y="11496"/>
                    <a:pt x="6129" y="11496"/>
                    <a:pt x="6129" y="11636"/>
                  </a:cubicBezTo>
                  <a:cubicBezTo>
                    <a:pt x="6129" y="11636"/>
                    <a:pt x="6129" y="11204"/>
                    <a:pt x="5989" y="10760"/>
                  </a:cubicBezTo>
                  <a:cubicBezTo>
                    <a:pt x="5837" y="10177"/>
                    <a:pt x="5697" y="9745"/>
                    <a:pt x="5697" y="9745"/>
                  </a:cubicBezTo>
                  <a:lnTo>
                    <a:pt x="5697" y="9745"/>
                  </a:lnTo>
                  <a:cubicBezTo>
                    <a:pt x="5697" y="9745"/>
                    <a:pt x="5697" y="9885"/>
                    <a:pt x="5837" y="11052"/>
                  </a:cubicBezTo>
                  <a:cubicBezTo>
                    <a:pt x="5906" y="11314"/>
                    <a:pt x="5943" y="11459"/>
                    <a:pt x="5911" y="11459"/>
                  </a:cubicBezTo>
                  <a:cubicBezTo>
                    <a:pt x="5871" y="11459"/>
                    <a:pt x="5727" y="11242"/>
                    <a:pt x="5405" y="10760"/>
                  </a:cubicBezTo>
                  <a:cubicBezTo>
                    <a:pt x="4822" y="9453"/>
                    <a:pt x="4086" y="7550"/>
                    <a:pt x="3946" y="6383"/>
                  </a:cubicBezTo>
                  <a:cubicBezTo>
                    <a:pt x="3795" y="5799"/>
                    <a:pt x="3795" y="5659"/>
                    <a:pt x="3946" y="5659"/>
                  </a:cubicBezTo>
                  <a:cubicBezTo>
                    <a:pt x="4086" y="5508"/>
                    <a:pt x="4238" y="5216"/>
                    <a:pt x="4378" y="4784"/>
                  </a:cubicBezTo>
                  <a:cubicBezTo>
                    <a:pt x="4670" y="4048"/>
                    <a:pt x="5254" y="3033"/>
                    <a:pt x="5837" y="2157"/>
                  </a:cubicBezTo>
                  <a:lnTo>
                    <a:pt x="6281" y="1574"/>
                  </a:lnTo>
                  <a:close/>
                  <a:moveTo>
                    <a:pt x="8032" y="4200"/>
                  </a:moveTo>
                  <a:cubicBezTo>
                    <a:pt x="8032" y="4200"/>
                    <a:pt x="8172" y="4340"/>
                    <a:pt x="8172" y="4492"/>
                  </a:cubicBezTo>
                  <a:cubicBezTo>
                    <a:pt x="8324" y="4632"/>
                    <a:pt x="8615" y="5216"/>
                    <a:pt x="8907" y="5659"/>
                  </a:cubicBezTo>
                  <a:cubicBezTo>
                    <a:pt x="9631" y="6967"/>
                    <a:pt x="10366" y="8869"/>
                    <a:pt x="10075" y="9009"/>
                  </a:cubicBezTo>
                  <a:cubicBezTo>
                    <a:pt x="9923" y="9009"/>
                    <a:pt x="9631" y="10177"/>
                    <a:pt x="9491" y="10760"/>
                  </a:cubicBezTo>
                  <a:cubicBezTo>
                    <a:pt x="9339" y="11787"/>
                    <a:pt x="9339" y="12511"/>
                    <a:pt x="9491" y="13830"/>
                  </a:cubicBezTo>
                  <a:cubicBezTo>
                    <a:pt x="9631" y="14554"/>
                    <a:pt x="9783" y="15429"/>
                    <a:pt x="9783" y="15721"/>
                  </a:cubicBezTo>
                  <a:lnTo>
                    <a:pt x="9783" y="18056"/>
                  </a:lnTo>
                  <a:cubicBezTo>
                    <a:pt x="9783" y="18056"/>
                    <a:pt x="9491" y="17624"/>
                    <a:pt x="9339" y="17040"/>
                  </a:cubicBezTo>
                  <a:cubicBezTo>
                    <a:pt x="9199" y="16457"/>
                    <a:pt x="8907" y="15873"/>
                    <a:pt x="8756" y="15581"/>
                  </a:cubicBezTo>
                  <a:cubicBezTo>
                    <a:pt x="8615" y="14998"/>
                    <a:pt x="8615" y="14998"/>
                    <a:pt x="8615" y="14122"/>
                  </a:cubicBezTo>
                  <a:cubicBezTo>
                    <a:pt x="8755" y="13538"/>
                    <a:pt x="8756" y="13095"/>
                    <a:pt x="8756" y="13095"/>
                  </a:cubicBezTo>
                  <a:lnTo>
                    <a:pt x="8756" y="13095"/>
                  </a:lnTo>
                  <a:cubicBezTo>
                    <a:pt x="8615" y="13247"/>
                    <a:pt x="8615" y="13538"/>
                    <a:pt x="8615" y="13970"/>
                  </a:cubicBezTo>
                  <a:cubicBezTo>
                    <a:pt x="8464" y="14414"/>
                    <a:pt x="8464" y="14706"/>
                    <a:pt x="8464" y="14706"/>
                  </a:cubicBezTo>
                  <a:cubicBezTo>
                    <a:pt x="8464" y="14706"/>
                    <a:pt x="8324" y="14554"/>
                    <a:pt x="8324" y="14414"/>
                  </a:cubicBezTo>
                  <a:cubicBezTo>
                    <a:pt x="8172" y="14122"/>
                    <a:pt x="8172" y="13830"/>
                    <a:pt x="8324" y="13095"/>
                  </a:cubicBezTo>
                  <a:cubicBezTo>
                    <a:pt x="8615" y="12079"/>
                    <a:pt x="8907" y="11204"/>
                    <a:pt x="9199" y="10177"/>
                  </a:cubicBezTo>
                  <a:cubicBezTo>
                    <a:pt x="9339" y="9745"/>
                    <a:pt x="9339" y="9453"/>
                    <a:pt x="9339" y="9453"/>
                  </a:cubicBezTo>
                  <a:lnTo>
                    <a:pt x="9339" y="9453"/>
                  </a:lnTo>
                  <a:cubicBezTo>
                    <a:pt x="9339" y="9453"/>
                    <a:pt x="9199" y="9453"/>
                    <a:pt x="8907" y="10468"/>
                  </a:cubicBezTo>
                  <a:cubicBezTo>
                    <a:pt x="8615" y="11496"/>
                    <a:pt x="8324" y="12663"/>
                    <a:pt x="8172" y="13387"/>
                  </a:cubicBezTo>
                  <a:cubicBezTo>
                    <a:pt x="8172" y="13600"/>
                    <a:pt x="8097" y="13738"/>
                    <a:pt x="8057" y="13738"/>
                  </a:cubicBezTo>
                  <a:cubicBezTo>
                    <a:pt x="8042" y="13738"/>
                    <a:pt x="8032" y="13719"/>
                    <a:pt x="8032" y="13678"/>
                  </a:cubicBezTo>
                  <a:cubicBezTo>
                    <a:pt x="8032" y="13678"/>
                    <a:pt x="7880" y="12955"/>
                    <a:pt x="7588" y="12079"/>
                  </a:cubicBezTo>
                  <a:lnTo>
                    <a:pt x="7156" y="10620"/>
                  </a:lnTo>
                  <a:lnTo>
                    <a:pt x="7296" y="10037"/>
                  </a:lnTo>
                  <a:cubicBezTo>
                    <a:pt x="7740" y="8718"/>
                    <a:pt x="7880" y="7258"/>
                    <a:pt x="8032" y="5367"/>
                  </a:cubicBezTo>
                  <a:lnTo>
                    <a:pt x="8032" y="4200"/>
                  </a:lnTo>
                  <a:close/>
                  <a:moveTo>
                    <a:pt x="1904" y="19083"/>
                  </a:moveTo>
                  <a:lnTo>
                    <a:pt x="2335" y="19515"/>
                  </a:lnTo>
                  <a:lnTo>
                    <a:pt x="2627" y="19807"/>
                  </a:lnTo>
                  <a:lnTo>
                    <a:pt x="2195" y="19807"/>
                  </a:lnTo>
                  <a:lnTo>
                    <a:pt x="2195" y="20099"/>
                  </a:lnTo>
                  <a:cubicBezTo>
                    <a:pt x="2335" y="20250"/>
                    <a:pt x="2335" y="20390"/>
                    <a:pt x="2335" y="20390"/>
                  </a:cubicBezTo>
                  <a:lnTo>
                    <a:pt x="1460" y="19515"/>
                  </a:lnTo>
                  <a:lnTo>
                    <a:pt x="1320" y="19375"/>
                  </a:lnTo>
                  <a:lnTo>
                    <a:pt x="1612" y="19223"/>
                  </a:lnTo>
                  <a:cubicBezTo>
                    <a:pt x="1752" y="19223"/>
                    <a:pt x="1904" y="19223"/>
                    <a:pt x="1904" y="19083"/>
                  </a:cubicBezTo>
                  <a:close/>
                  <a:moveTo>
                    <a:pt x="3655" y="6243"/>
                  </a:moveTo>
                  <a:cubicBezTo>
                    <a:pt x="3655" y="6243"/>
                    <a:pt x="3655" y="6383"/>
                    <a:pt x="3795" y="6675"/>
                  </a:cubicBezTo>
                  <a:cubicBezTo>
                    <a:pt x="3795" y="6827"/>
                    <a:pt x="3946" y="7258"/>
                    <a:pt x="3946" y="7550"/>
                  </a:cubicBezTo>
                  <a:cubicBezTo>
                    <a:pt x="4378" y="9301"/>
                    <a:pt x="5545" y="11636"/>
                    <a:pt x="7156" y="13970"/>
                  </a:cubicBezTo>
                  <a:cubicBezTo>
                    <a:pt x="7448" y="14554"/>
                    <a:pt x="7880" y="15138"/>
                    <a:pt x="7880" y="15289"/>
                  </a:cubicBezTo>
                  <a:cubicBezTo>
                    <a:pt x="8172" y="15721"/>
                    <a:pt x="8907" y="17624"/>
                    <a:pt x="8907" y="17916"/>
                  </a:cubicBezTo>
                  <a:cubicBezTo>
                    <a:pt x="8977" y="18062"/>
                    <a:pt x="9012" y="18135"/>
                    <a:pt x="8993" y="18135"/>
                  </a:cubicBezTo>
                  <a:cubicBezTo>
                    <a:pt x="8974" y="18135"/>
                    <a:pt x="8901" y="18062"/>
                    <a:pt x="8756" y="17916"/>
                  </a:cubicBezTo>
                  <a:cubicBezTo>
                    <a:pt x="8269" y="17429"/>
                    <a:pt x="7985" y="17146"/>
                    <a:pt x="7904" y="17146"/>
                  </a:cubicBezTo>
                  <a:cubicBezTo>
                    <a:pt x="7888" y="17146"/>
                    <a:pt x="7880" y="17157"/>
                    <a:pt x="7880" y="17180"/>
                  </a:cubicBezTo>
                  <a:lnTo>
                    <a:pt x="8032" y="17332"/>
                  </a:lnTo>
                  <a:cubicBezTo>
                    <a:pt x="8172" y="17624"/>
                    <a:pt x="8756" y="18056"/>
                    <a:pt x="8907" y="18208"/>
                  </a:cubicBezTo>
                  <a:cubicBezTo>
                    <a:pt x="9047" y="18348"/>
                    <a:pt x="9339" y="18931"/>
                    <a:pt x="9339" y="19083"/>
                  </a:cubicBezTo>
                  <a:cubicBezTo>
                    <a:pt x="9339" y="19083"/>
                    <a:pt x="9047" y="18931"/>
                    <a:pt x="8907" y="18639"/>
                  </a:cubicBezTo>
                  <a:cubicBezTo>
                    <a:pt x="8615" y="18499"/>
                    <a:pt x="8464" y="18348"/>
                    <a:pt x="8464" y="18348"/>
                  </a:cubicBezTo>
                  <a:cubicBezTo>
                    <a:pt x="8324" y="18348"/>
                    <a:pt x="8324" y="18499"/>
                    <a:pt x="8464" y="18499"/>
                  </a:cubicBezTo>
                  <a:lnTo>
                    <a:pt x="9047" y="19083"/>
                  </a:lnTo>
                  <a:cubicBezTo>
                    <a:pt x="9491" y="19375"/>
                    <a:pt x="9491" y="19515"/>
                    <a:pt x="9631" y="19958"/>
                  </a:cubicBezTo>
                  <a:cubicBezTo>
                    <a:pt x="9699" y="20089"/>
                    <a:pt x="9736" y="20189"/>
                    <a:pt x="9757" y="20248"/>
                  </a:cubicBezTo>
                  <a:lnTo>
                    <a:pt x="9757" y="20248"/>
                  </a:lnTo>
                  <a:cubicBezTo>
                    <a:pt x="9615" y="20218"/>
                    <a:pt x="9482" y="19950"/>
                    <a:pt x="9339" y="19807"/>
                  </a:cubicBezTo>
                  <a:cubicBezTo>
                    <a:pt x="9047" y="19667"/>
                    <a:pt x="8907" y="19375"/>
                    <a:pt x="8907" y="19223"/>
                  </a:cubicBezTo>
                  <a:cubicBezTo>
                    <a:pt x="8756" y="19083"/>
                    <a:pt x="8756" y="19083"/>
                    <a:pt x="8615" y="19083"/>
                  </a:cubicBezTo>
                  <a:cubicBezTo>
                    <a:pt x="8615" y="19223"/>
                    <a:pt x="8907" y="19515"/>
                    <a:pt x="9339" y="20099"/>
                  </a:cubicBezTo>
                  <a:cubicBezTo>
                    <a:pt x="9631" y="20390"/>
                    <a:pt x="9783" y="20542"/>
                    <a:pt x="9631" y="20542"/>
                  </a:cubicBezTo>
                  <a:cubicBezTo>
                    <a:pt x="9491" y="20542"/>
                    <a:pt x="9047" y="20250"/>
                    <a:pt x="8756" y="19807"/>
                  </a:cubicBezTo>
                  <a:cubicBezTo>
                    <a:pt x="8464" y="19515"/>
                    <a:pt x="8464" y="19375"/>
                    <a:pt x="8324" y="18931"/>
                  </a:cubicBezTo>
                  <a:cubicBezTo>
                    <a:pt x="8032" y="18208"/>
                    <a:pt x="7588" y="17332"/>
                    <a:pt x="7005" y="16889"/>
                  </a:cubicBezTo>
                  <a:cubicBezTo>
                    <a:pt x="6932" y="16854"/>
                    <a:pt x="6887" y="16836"/>
                    <a:pt x="6865" y="16836"/>
                  </a:cubicBezTo>
                  <a:cubicBezTo>
                    <a:pt x="6796" y="16836"/>
                    <a:pt x="6937" y="16998"/>
                    <a:pt x="7156" y="17332"/>
                  </a:cubicBezTo>
                  <a:cubicBezTo>
                    <a:pt x="7588" y="17764"/>
                    <a:pt x="7880" y="18208"/>
                    <a:pt x="8032" y="18791"/>
                  </a:cubicBezTo>
                  <a:lnTo>
                    <a:pt x="8172" y="19223"/>
                  </a:lnTo>
                  <a:lnTo>
                    <a:pt x="8172" y="19223"/>
                  </a:lnTo>
                  <a:lnTo>
                    <a:pt x="8032" y="19083"/>
                  </a:lnTo>
                  <a:cubicBezTo>
                    <a:pt x="7880" y="18931"/>
                    <a:pt x="7156" y="18348"/>
                    <a:pt x="6281" y="17624"/>
                  </a:cubicBezTo>
                  <a:cubicBezTo>
                    <a:pt x="4670" y="16305"/>
                    <a:pt x="4086" y="15721"/>
                    <a:pt x="3503" y="14998"/>
                  </a:cubicBezTo>
                  <a:cubicBezTo>
                    <a:pt x="2335" y="13678"/>
                    <a:pt x="1460" y="11787"/>
                    <a:pt x="1320" y="10468"/>
                  </a:cubicBezTo>
                  <a:cubicBezTo>
                    <a:pt x="1320" y="10177"/>
                    <a:pt x="1460" y="9593"/>
                    <a:pt x="1460" y="9593"/>
                  </a:cubicBezTo>
                  <a:cubicBezTo>
                    <a:pt x="1612" y="9745"/>
                    <a:pt x="1752" y="10468"/>
                    <a:pt x="1752" y="10760"/>
                  </a:cubicBezTo>
                  <a:cubicBezTo>
                    <a:pt x="1612" y="11204"/>
                    <a:pt x="1612" y="11496"/>
                    <a:pt x="1752" y="11496"/>
                  </a:cubicBezTo>
                  <a:lnTo>
                    <a:pt x="1904" y="11496"/>
                  </a:lnTo>
                  <a:cubicBezTo>
                    <a:pt x="1904" y="11344"/>
                    <a:pt x="2195" y="10468"/>
                    <a:pt x="2627" y="9453"/>
                  </a:cubicBezTo>
                  <a:cubicBezTo>
                    <a:pt x="3211" y="7258"/>
                    <a:pt x="3503" y="6383"/>
                    <a:pt x="3655" y="6243"/>
                  </a:cubicBezTo>
                  <a:close/>
                  <a:moveTo>
                    <a:pt x="9631" y="20682"/>
                  </a:moveTo>
                  <a:cubicBezTo>
                    <a:pt x="9631" y="20682"/>
                    <a:pt x="10075" y="20974"/>
                    <a:pt x="10215" y="21266"/>
                  </a:cubicBezTo>
                  <a:cubicBezTo>
                    <a:pt x="10215" y="21438"/>
                    <a:pt x="10215" y="21509"/>
                    <a:pt x="10186" y="21509"/>
                  </a:cubicBezTo>
                  <a:cubicBezTo>
                    <a:pt x="10166" y="21509"/>
                    <a:pt x="10132" y="21475"/>
                    <a:pt x="10075" y="21418"/>
                  </a:cubicBezTo>
                  <a:cubicBezTo>
                    <a:pt x="9783" y="20974"/>
                    <a:pt x="9631" y="20682"/>
                    <a:pt x="9631" y="20682"/>
                  </a:cubicBezTo>
                  <a:close/>
                  <a:moveTo>
                    <a:pt x="10366" y="9161"/>
                  </a:moveTo>
                  <a:lnTo>
                    <a:pt x="10366" y="9745"/>
                  </a:lnTo>
                  <a:lnTo>
                    <a:pt x="10658" y="10328"/>
                  </a:lnTo>
                  <a:cubicBezTo>
                    <a:pt x="10658" y="10468"/>
                    <a:pt x="10798" y="10468"/>
                    <a:pt x="10950" y="10468"/>
                  </a:cubicBezTo>
                  <a:lnTo>
                    <a:pt x="11242" y="10760"/>
                  </a:lnTo>
                  <a:cubicBezTo>
                    <a:pt x="11382" y="11052"/>
                    <a:pt x="11966" y="12663"/>
                    <a:pt x="12117" y="13387"/>
                  </a:cubicBezTo>
                  <a:cubicBezTo>
                    <a:pt x="12207" y="13948"/>
                    <a:pt x="12302" y="14212"/>
                    <a:pt x="12472" y="14212"/>
                  </a:cubicBezTo>
                  <a:cubicBezTo>
                    <a:pt x="12567" y="14212"/>
                    <a:pt x="12686" y="14129"/>
                    <a:pt x="12841" y="13970"/>
                  </a:cubicBezTo>
                  <a:lnTo>
                    <a:pt x="13133" y="13970"/>
                  </a:lnTo>
                  <a:cubicBezTo>
                    <a:pt x="12993" y="14122"/>
                    <a:pt x="12993" y="14262"/>
                    <a:pt x="12841" y="15289"/>
                  </a:cubicBezTo>
                  <a:cubicBezTo>
                    <a:pt x="12701" y="16889"/>
                    <a:pt x="11674" y="22585"/>
                    <a:pt x="11534" y="22725"/>
                  </a:cubicBezTo>
                  <a:cubicBezTo>
                    <a:pt x="11382" y="22725"/>
                    <a:pt x="11382" y="22585"/>
                    <a:pt x="11242" y="22293"/>
                  </a:cubicBezTo>
                  <a:lnTo>
                    <a:pt x="11242" y="21126"/>
                  </a:lnTo>
                  <a:cubicBezTo>
                    <a:pt x="11534" y="19375"/>
                    <a:pt x="11825" y="17916"/>
                    <a:pt x="12409" y="16165"/>
                  </a:cubicBezTo>
                  <a:cubicBezTo>
                    <a:pt x="12651" y="15555"/>
                    <a:pt x="12692" y="15250"/>
                    <a:pt x="12613" y="15250"/>
                  </a:cubicBezTo>
                  <a:cubicBezTo>
                    <a:pt x="12597" y="15250"/>
                    <a:pt x="12575" y="15263"/>
                    <a:pt x="12549" y="15289"/>
                  </a:cubicBezTo>
                  <a:cubicBezTo>
                    <a:pt x="12549" y="15289"/>
                    <a:pt x="11966" y="16889"/>
                    <a:pt x="11674" y="18056"/>
                  </a:cubicBezTo>
                  <a:cubicBezTo>
                    <a:pt x="11382" y="19083"/>
                    <a:pt x="11382" y="19807"/>
                    <a:pt x="11242" y="20834"/>
                  </a:cubicBezTo>
                  <a:cubicBezTo>
                    <a:pt x="11090" y="21266"/>
                    <a:pt x="11090" y="21709"/>
                    <a:pt x="11090" y="21709"/>
                  </a:cubicBezTo>
                  <a:cubicBezTo>
                    <a:pt x="11090" y="21709"/>
                    <a:pt x="10950" y="21418"/>
                    <a:pt x="10950" y="21266"/>
                  </a:cubicBezTo>
                  <a:cubicBezTo>
                    <a:pt x="10798" y="20974"/>
                    <a:pt x="10798" y="20834"/>
                    <a:pt x="10798" y="20250"/>
                  </a:cubicBezTo>
                  <a:cubicBezTo>
                    <a:pt x="10950" y="19515"/>
                    <a:pt x="11090" y="18056"/>
                    <a:pt x="10950" y="17916"/>
                  </a:cubicBezTo>
                  <a:cubicBezTo>
                    <a:pt x="10950" y="17883"/>
                    <a:pt x="10950" y="17864"/>
                    <a:pt x="10948" y="17864"/>
                  </a:cubicBezTo>
                  <a:cubicBezTo>
                    <a:pt x="10943" y="17864"/>
                    <a:pt x="10917" y="18106"/>
                    <a:pt x="10798" y="18791"/>
                  </a:cubicBezTo>
                  <a:cubicBezTo>
                    <a:pt x="10798" y="19223"/>
                    <a:pt x="10798" y="19807"/>
                    <a:pt x="10658" y="20099"/>
                  </a:cubicBezTo>
                  <a:cubicBezTo>
                    <a:pt x="10658" y="20378"/>
                    <a:pt x="10658" y="20482"/>
                    <a:pt x="10620" y="20482"/>
                  </a:cubicBezTo>
                  <a:cubicBezTo>
                    <a:pt x="10598" y="20482"/>
                    <a:pt x="10562" y="20446"/>
                    <a:pt x="10506" y="20390"/>
                  </a:cubicBezTo>
                  <a:cubicBezTo>
                    <a:pt x="10506" y="20250"/>
                    <a:pt x="10506" y="20099"/>
                    <a:pt x="10366" y="19958"/>
                  </a:cubicBezTo>
                  <a:cubicBezTo>
                    <a:pt x="10366" y="19958"/>
                    <a:pt x="10366" y="19375"/>
                    <a:pt x="10506" y="18639"/>
                  </a:cubicBezTo>
                  <a:cubicBezTo>
                    <a:pt x="10658" y="18056"/>
                    <a:pt x="10798" y="17180"/>
                    <a:pt x="10798" y="16748"/>
                  </a:cubicBezTo>
                  <a:cubicBezTo>
                    <a:pt x="10798" y="15873"/>
                    <a:pt x="10950" y="14998"/>
                    <a:pt x="10950" y="14262"/>
                  </a:cubicBezTo>
                  <a:lnTo>
                    <a:pt x="11090" y="13678"/>
                  </a:lnTo>
                  <a:cubicBezTo>
                    <a:pt x="10950" y="13678"/>
                    <a:pt x="10658" y="15581"/>
                    <a:pt x="10658" y="16597"/>
                  </a:cubicBezTo>
                  <a:cubicBezTo>
                    <a:pt x="10658" y="17332"/>
                    <a:pt x="10366" y="19223"/>
                    <a:pt x="10215" y="19375"/>
                  </a:cubicBezTo>
                  <a:cubicBezTo>
                    <a:pt x="10215" y="19390"/>
                    <a:pt x="10213" y="19396"/>
                    <a:pt x="10210" y="19396"/>
                  </a:cubicBezTo>
                  <a:cubicBezTo>
                    <a:pt x="10187" y="19396"/>
                    <a:pt x="10075" y="18916"/>
                    <a:pt x="10075" y="18791"/>
                  </a:cubicBezTo>
                  <a:lnTo>
                    <a:pt x="10075" y="17624"/>
                  </a:lnTo>
                  <a:cubicBezTo>
                    <a:pt x="10075" y="16305"/>
                    <a:pt x="10075" y="15581"/>
                    <a:pt x="9783" y="13970"/>
                  </a:cubicBezTo>
                  <a:cubicBezTo>
                    <a:pt x="9631" y="11787"/>
                    <a:pt x="9631" y="10468"/>
                    <a:pt x="10215" y="9301"/>
                  </a:cubicBezTo>
                  <a:lnTo>
                    <a:pt x="10366" y="9161"/>
                  </a:lnTo>
                  <a:close/>
                  <a:moveTo>
                    <a:pt x="12697" y="17896"/>
                  </a:moveTo>
                  <a:cubicBezTo>
                    <a:pt x="12700" y="17896"/>
                    <a:pt x="12701" y="17902"/>
                    <a:pt x="12701" y="17916"/>
                  </a:cubicBezTo>
                  <a:lnTo>
                    <a:pt x="12701" y="18791"/>
                  </a:lnTo>
                  <a:cubicBezTo>
                    <a:pt x="12701" y="19375"/>
                    <a:pt x="12701" y="19807"/>
                    <a:pt x="12549" y="19807"/>
                  </a:cubicBezTo>
                  <a:cubicBezTo>
                    <a:pt x="12549" y="19807"/>
                    <a:pt x="12257" y="21266"/>
                    <a:pt x="12117" y="23017"/>
                  </a:cubicBezTo>
                  <a:cubicBezTo>
                    <a:pt x="12117" y="23600"/>
                    <a:pt x="11966" y="24044"/>
                    <a:pt x="11966" y="24044"/>
                  </a:cubicBezTo>
                  <a:cubicBezTo>
                    <a:pt x="11966" y="24044"/>
                    <a:pt x="11825" y="23892"/>
                    <a:pt x="11825" y="23600"/>
                  </a:cubicBezTo>
                  <a:lnTo>
                    <a:pt x="11534" y="23017"/>
                  </a:lnTo>
                  <a:lnTo>
                    <a:pt x="11825" y="22141"/>
                  </a:lnTo>
                  <a:cubicBezTo>
                    <a:pt x="11966" y="21558"/>
                    <a:pt x="12117" y="20390"/>
                    <a:pt x="12409" y="19515"/>
                  </a:cubicBezTo>
                  <a:cubicBezTo>
                    <a:pt x="12537" y="18589"/>
                    <a:pt x="12674" y="17896"/>
                    <a:pt x="12697" y="17896"/>
                  </a:cubicBezTo>
                  <a:close/>
                  <a:moveTo>
                    <a:pt x="12669" y="20065"/>
                  </a:moveTo>
                  <a:cubicBezTo>
                    <a:pt x="12701" y="20065"/>
                    <a:pt x="12701" y="20429"/>
                    <a:pt x="12701" y="21126"/>
                  </a:cubicBezTo>
                  <a:cubicBezTo>
                    <a:pt x="12701" y="22433"/>
                    <a:pt x="12701" y="23460"/>
                    <a:pt x="12549" y="24184"/>
                  </a:cubicBezTo>
                  <a:cubicBezTo>
                    <a:pt x="12549" y="24768"/>
                    <a:pt x="12409" y="25351"/>
                    <a:pt x="12409" y="25351"/>
                  </a:cubicBezTo>
                  <a:cubicBezTo>
                    <a:pt x="12409" y="25351"/>
                    <a:pt x="12257" y="25059"/>
                    <a:pt x="12257" y="24919"/>
                  </a:cubicBezTo>
                  <a:cubicBezTo>
                    <a:pt x="12117" y="24476"/>
                    <a:pt x="12117" y="24044"/>
                    <a:pt x="12409" y="21418"/>
                  </a:cubicBezTo>
                  <a:cubicBezTo>
                    <a:pt x="12562" y="20502"/>
                    <a:pt x="12634" y="20065"/>
                    <a:pt x="12669" y="20065"/>
                  </a:cubicBezTo>
                  <a:close/>
                  <a:moveTo>
                    <a:pt x="10673" y="24444"/>
                  </a:moveTo>
                  <a:cubicBezTo>
                    <a:pt x="10728" y="24444"/>
                    <a:pt x="10874" y="24552"/>
                    <a:pt x="11090" y="24768"/>
                  </a:cubicBezTo>
                  <a:cubicBezTo>
                    <a:pt x="11534" y="25059"/>
                    <a:pt x="11534" y="25059"/>
                    <a:pt x="11674" y="25351"/>
                  </a:cubicBezTo>
                  <a:lnTo>
                    <a:pt x="11825" y="25795"/>
                  </a:lnTo>
                  <a:lnTo>
                    <a:pt x="11534" y="25643"/>
                  </a:lnTo>
                  <a:lnTo>
                    <a:pt x="11090" y="25211"/>
                  </a:lnTo>
                  <a:cubicBezTo>
                    <a:pt x="11090" y="25059"/>
                    <a:pt x="10950" y="24919"/>
                    <a:pt x="10798" y="24768"/>
                  </a:cubicBezTo>
                  <a:cubicBezTo>
                    <a:pt x="10652" y="24552"/>
                    <a:pt x="10617" y="24444"/>
                    <a:pt x="10673" y="24444"/>
                  </a:cubicBezTo>
                  <a:close/>
                  <a:moveTo>
                    <a:pt x="36770" y="28421"/>
                  </a:moveTo>
                  <a:cubicBezTo>
                    <a:pt x="36723" y="28468"/>
                    <a:pt x="36692" y="28483"/>
                    <a:pt x="36677" y="28483"/>
                  </a:cubicBezTo>
                  <a:cubicBezTo>
                    <a:pt x="36646" y="28483"/>
                    <a:pt x="36677" y="28421"/>
                    <a:pt x="36770" y="28421"/>
                  </a:cubicBezTo>
                  <a:close/>
                  <a:moveTo>
                    <a:pt x="36478" y="28713"/>
                  </a:moveTo>
                  <a:cubicBezTo>
                    <a:pt x="36432" y="28760"/>
                    <a:pt x="36401" y="28775"/>
                    <a:pt x="36385" y="28775"/>
                  </a:cubicBezTo>
                  <a:cubicBezTo>
                    <a:pt x="36354" y="28775"/>
                    <a:pt x="36385" y="28713"/>
                    <a:pt x="36478" y="28713"/>
                  </a:cubicBezTo>
                  <a:close/>
                  <a:moveTo>
                    <a:pt x="49728" y="26841"/>
                  </a:moveTo>
                  <a:cubicBezTo>
                    <a:pt x="48583" y="27846"/>
                    <a:pt x="48011" y="28269"/>
                    <a:pt x="48011" y="28269"/>
                  </a:cubicBezTo>
                  <a:cubicBezTo>
                    <a:pt x="47935" y="28345"/>
                    <a:pt x="47862" y="28383"/>
                    <a:pt x="47772" y="28383"/>
                  </a:cubicBezTo>
                  <a:cubicBezTo>
                    <a:pt x="47681" y="28383"/>
                    <a:pt x="47573" y="28345"/>
                    <a:pt x="47427" y="28269"/>
                  </a:cubicBezTo>
                  <a:cubicBezTo>
                    <a:pt x="46984" y="28269"/>
                    <a:pt x="46984" y="28421"/>
                    <a:pt x="47427" y="28421"/>
                  </a:cubicBezTo>
                  <a:lnTo>
                    <a:pt x="47719" y="28561"/>
                  </a:lnTo>
                  <a:lnTo>
                    <a:pt x="47427" y="28713"/>
                  </a:lnTo>
                  <a:lnTo>
                    <a:pt x="47136" y="29005"/>
                  </a:lnTo>
                  <a:cubicBezTo>
                    <a:pt x="47060" y="29075"/>
                    <a:pt x="47022" y="29110"/>
                    <a:pt x="46803" y="29110"/>
                  </a:cubicBezTo>
                  <a:cubicBezTo>
                    <a:pt x="46584" y="29110"/>
                    <a:pt x="46184" y="29075"/>
                    <a:pt x="45385" y="29005"/>
                  </a:cubicBezTo>
                  <a:cubicBezTo>
                    <a:pt x="44357" y="29005"/>
                    <a:pt x="43050" y="28713"/>
                    <a:pt x="43050" y="28713"/>
                  </a:cubicBezTo>
                  <a:cubicBezTo>
                    <a:pt x="43050" y="28713"/>
                    <a:pt x="43482" y="28561"/>
                    <a:pt x="44066" y="28421"/>
                  </a:cubicBezTo>
                  <a:cubicBezTo>
                    <a:pt x="45385" y="28129"/>
                    <a:pt x="47567" y="27546"/>
                    <a:pt x="48887" y="27102"/>
                  </a:cubicBezTo>
                  <a:cubicBezTo>
                    <a:pt x="49201" y="27000"/>
                    <a:pt x="49523" y="26892"/>
                    <a:pt x="49728" y="26841"/>
                  </a:cubicBezTo>
                  <a:close/>
                  <a:moveTo>
                    <a:pt x="1168" y="10912"/>
                  </a:moveTo>
                  <a:cubicBezTo>
                    <a:pt x="1168" y="10912"/>
                    <a:pt x="1320" y="11204"/>
                    <a:pt x="1460" y="11636"/>
                  </a:cubicBezTo>
                  <a:cubicBezTo>
                    <a:pt x="1460" y="12079"/>
                    <a:pt x="1752" y="12803"/>
                    <a:pt x="2044" y="13247"/>
                  </a:cubicBezTo>
                  <a:cubicBezTo>
                    <a:pt x="2919" y="15138"/>
                    <a:pt x="3946" y="16305"/>
                    <a:pt x="5989" y="17764"/>
                  </a:cubicBezTo>
                  <a:cubicBezTo>
                    <a:pt x="7156" y="18639"/>
                    <a:pt x="8615" y="20099"/>
                    <a:pt x="9923" y="21709"/>
                  </a:cubicBezTo>
                  <a:cubicBezTo>
                    <a:pt x="10658" y="22433"/>
                    <a:pt x="10658" y="22585"/>
                    <a:pt x="10950" y="23168"/>
                  </a:cubicBezTo>
                  <a:cubicBezTo>
                    <a:pt x="11090" y="23600"/>
                    <a:pt x="11090" y="23892"/>
                    <a:pt x="11090" y="23892"/>
                  </a:cubicBezTo>
                  <a:lnTo>
                    <a:pt x="10798" y="23600"/>
                  </a:lnTo>
                  <a:lnTo>
                    <a:pt x="10506" y="23309"/>
                  </a:lnTo>
                  <a:lnTo>
                    <a:pt x="10506" y="23309"/>
                  </a:lnTo>
                  <a:cubicBezTo>
                    <a:pt x="10506" y="23309"/>
                    <a:pt x="10658" y="23600"/>
                    <a:pt x="10798" y="23752"/>
                  </a:cubicBezTo>
                  <a:cubicBezTo>
                    <a:pt x="11242" y="24184"/>
                    <a:pt x="11382" y="24336"/>
                    <a:pt x="11382" y="24628"/>
                  </a:cubicBezTo>
                  <a:cubicBezTo>
                    <a:pt x="11382" y="24685"/>
                    <a:pt x="11382" y="24719"/>
                    <a:pt x="11352" y="24719"/>
                  </a:cubicBezTo>
                  <a:cubicBezTo>
                    <a:pt x="11310" y="24719"/>
                    <a:pt x="11205" y="24648"/>
                    <a:pt x="10950" y="24476"/>
                  </a:cubicBezTo>
                  <a:cubicBezTo>
                    <a:pt x="10798" y="24336"/>
                    <a:pt x="10506" y="24044"/>
                    <a:pt x="10366" y="23752"/>
                  </a:cubicBezTo>
                  <a:cubicBezTo>
                    <a:pt x="9923" y="23309"/>
                    <a:pt x="9339" y="22725"/>
                    <a:pt x="7740" y="21418"/>
                  </a:cubicBezTo>
                  <a:cubicBezTo>
                    <a:pt x="6865" y="20682"/>
                    <a:pt x="6421" y="20390"/>
                    <a:pt x="6421" y="20390"/>
                  </a:cubicBezTo>
                  <a:lnTo>
                    <a:pt x="6421" y="20390"/>
                  </a:lnTo>
                  <a:cubicBezTo>
                    <a:pt x="6421" y="20390"/>
                    <a:pt x="6421" y="20542"/>
                    <a:pt x="6573" y="20682"/>
                  </a:cubicBezTo>
                  <a:cubicBezTo>
                    <a:pt x="6713" y="20834"/>
                    <a:pt x="7448" y="21418"/>
                    <a:pt x="8324" y="22001"/>
                  </a:cubicBezTo>
                  <a:cubicBezTo>
                    <a:pt x="9339" y="23017"/>
                    <a:pt x="9783" y="23309"/>
                    <a:pt x="10075" y="23600"/>
                  </a:cubicBezTo>
                  <a:cubicBezTo>
                    <a:pt x="10363" y="24010"/>
                    <a:pt x="10537" y="24256"/>
                    <a:pt x="10447" y="24256"/>
                  </a:cubicBezTo>
                  <a:cubicBezTo>
                    <a:pt x="10312" y="24256"/>
                    <a:pt x="9579" y="23697"/>
                    <a:pt x="7740" y="22293"/>
                  </a:cubicBezTo>
                  <a:cubicBezTo>
                    <a:pt x="5989" y="20834"/>
                    <a:pt x="4962" y="20099"/>
                    <a:pt x="4962" y="20099"/>
                  </a:cubicBezTo>
                  <a:lnTo>
                    <a:pt x="4962" y="20099"/>
                  </a:lnTo>
                  <a:cubicBezTo>
                    <a:pt x="4822" y="20250"/>
                    <a:pt x="5837" y="20974"/>
                    <a:pt x="7740" y="22433"/>
                  </a:cubicBezTo>
                  <a:lnTo>
                    <a:pt x="10658" y="24628"/>
                  </a:lnTo>
                  <a:lnTo>
                    <a:pt x="10798" y="25059"/>
                  </a:lnTo>
                  <a:cubicBezTo>
                    <a:pt x="11090" y="25351"/>
                    <a:pt x="11242" y="25643"/>
                    <a:pt x="11534" y="25795"/>
                  </a:cubicBezTo>
                  <a:cubicBezTo>
                    <a:pt x="11674" y="25935"/>
                    <a:pt x="11825" y="26087"/>
                    <a:pt x="11825" y="26227"/>
                  </a:cubicBezTo>
                  <a:cubicBezTo>
                    <a:pt x="11928" y="26440"/>
                    <a:pt x="11955" y="26578"/>
                    <a:pt x="11908" y="26578"/>
                  </a:cubicBezTo>
                  <a:cubicBezTo>
                    <a:pt x="11891" y="26578"/>
                    <a:pt x="11863" y="26559"/>
                    <a:pt x="11825" y="26519"/>
                  </a:cubicBezTo>
                  <a:cubicBezTo>
                    <a:pt x="11750" y="26449"/>
                    <a:pt x="11712" y="26414"/>
                    <a:pt x="11693" y="26414"/>
                  </a:cubicBezTo>
                  <a:cubicBezTo>
                    <a:pt x="11674" y="26414"/>
                    <a:pt x="11674" y="26449"/>
                    <a:pt x="11674" y="26519"/>
                  </a:cubicBezTo>
                  <a:cubicBezTo>
                    <a:pt x="11674" y="26670"/>
                    <a:pt x="11825" y="26670"/>
                    <a:pt x="11825" y="26810"/>
                  </a:cubicBezTo>
                  <a:lnTo>
                    <a:pt x="11966" y="26962"/>
                  </a:lnTo>
                  <a:cubicBezTo>
                    <a:pt x="12117" y="27102"/>
                    <a:pt x="12257" y="27686"/>
                    <a:pt x="12257" y="27686"/>
                  </a:cubicBezTo>
                  <a:cubicBezTo>
                    <a:pt x="12117" y="27838"/>
                    <a:pt x="12117" y="27838"/>
                    <a:pt x="12257" y="27978"/>
                  </a:cubicBezTo>
                  <a:cubicBezTo>
                    <a:pt x="12257" y="27978"/>
                    <a:pt x="12409" y="28269"/>
                    <a:pt x="12409" y="28561"/>
                  </a:cubicBezTo>
                  <a:lnTo>
                    <a:pt x="12549" y="29145"/>
                  </a:lnTo>
                  <a:lnTo>
                    <a:pt x="12549" y="29145"/>
                  </a:lnTo>
                  <a:lnTo>
                    <a:pt x="12257" y="28853"/>
                  </a:lnTo>
                  <a:cubicBezTo>
                    <a:pt x="12117" y="28713"/>
                    <a:pt x="11825" y="28269"/>
                    <a:pt x="11534" y="27978"/>
                  </a:cubicBezTo>
                  <a:cubicBezTo>
                    <a:pt x="11382" y="27838"/>
                    <a:pt x="10950" y="27254"/>
                    <a:pt x="10658" y="26962"/>
                  </a:cubicBezTo>
                  <a:lnTo>
                    <a:pt x="10658" y="26962"/>
                  </a:lnTo>
                  <a:cubicBezTo>
                    <a:pt x="11242" y="27394"/>
                    <a:pt x="11825" y="27978"/>
                    <a:pt x="11966" y="28129"/>
                  </a:cubicBezTo>
                  <a:cubicBezTo>
                    <a:pt x="11966" y="28269"/>
                    <a:pt x="11966" y="28269"/>
                    <a:pt x="12117" y="28269"/>
                  </a:cubicBezTo>
                  <a:cubicBezTo>
                    <a:pt x="12257" y="28269"/>
                    <a:pt x="11966" y="27978"/>
                    <a:pt x="11382" y="27254"/>
                  </a:cubicBezTo>
                  <a:cubicBezTo>
                    <a:pt x="10468" y="26466"/>
                    <a:pt x="9780" y="25914"/>
                    <a:pt x="9652" y="25914"/>
                  </a:cubicBezTo>
                  <a:cubicBezTo>
                    <a:pt x="9638" y="25914"/>
                    <a:pt x="9631" y="25921"/>
                    <a:pt x="9631" y="25935"/>
                  </a:cubicBezTo>
                  <a:cubicBezTo>
                    <a:pt x="9631" y="25935"/>
                    <a:pt x="9631" y="26087"/>
                    <a:pt x="9783" y="26087"/>
                  </a:cubicBezTo>
                  <a:cubicBezTo>
                    <a:pt x="9923" y="26227"/>
                    <a:pt x="10075" y="26227"/>
                    <a:pt x="10075" y="26227"/>
                  </a:cubicBezTo>
                  <a:cubicBezTo>
                    <a:pt x="9923" y="26227"/>
                    <a:pt x="9631" y="26087"/>
                    <a:pt x="9199" y="25643"/>
                  </a:cubicBezTo>
                  <a:cubicBezTo>
                    <a:pt x="8907" y="25351"/>
                    <a:pt x="8032" y="24628"/>
                    <a:pt x="7588" y="24184"/>
                  </a:cubicBezTo>
                  <a:cubicBezTo>
                    <a:pt x="7005" y="23752"/>
                    <a:pt x="6421" y="23168"/>
                    <a:pt x="6129" y="22877"/>
                  </a:cubicBezTo>
                  <a:cubicBezTo>
                    <a:pt x="5989" y="22725"/>
                    <a:pt x="5545" y="22293"/>
                    <a:pt x="5254" y="22141"/>
                  </a:cubicBezTo>
                  <a:lnTo>
                    <a:pt x="3071" y="19958"/>
                  </a:lnTo>
                  <a:cubicBezTo>
                    <a:pt x="3071" y="19807"/>
                    <a:pt x="3071" y="19807"/>
                    <a:pt x="2919" y="19807"/>
                  </a:cubicBezTo>
                  <a:cubicBezTo>
                    <a:pt x="2487" y="19515"/>
                    <a:pt x="1460" y="17916"/>
                    <a:pt x="1028" y="16748"/>
                  </a:cubicBezTo>
                  <a:cubicBezTo>
                    <a:pt x="736" y="16165"/>
                    <a:pt x="444" y="15289"/>
                    <a:pt x="444" y="15138"/>
                  </a:cubicBezTo>
                  <a:cubicBezTo>
                    <a:pt x="444" y="14846"/>
                    <a:pt x="444" y="14846"/>
                    <a:pt x="585" y="14846"/>
                  </a:cubicBezTo>
                  <a:cubicBezTo>
                    <a:pt x="585" y="14706"/>
                    <a:pt x="736" y="14706"/>
                    <a:pt x="736" y="14554"/>
                  </a:cubicBezTo>
                  <a:cubicBezTo>
                    <a:pt x="876" y="14554"/>
                    <a:pt x="876" y="13970"/>
                    <a:pt x="876" y="13247"/>
                  </a:cubicBezTo>
                  <a:cubicBezTo>
                    <a:pt x="1028" y="11928"/>
                    <a:pt x="1168" y="11052"/>
                    <a:pt x="1168" y="10912"/>
                  </a:cubicBezTo>
                  <a:close/>
                  <a:moveTo>
                    <a:pt x="35895" y="29145"/>
                  </a:moveTo>
                  <a:cubicBezTo>
                    <a:pt x="35895" y="29297"/>
                    <a:pt x="35755" y="29297"/>
                    <a:pt x="35755" y="29437"/>
                  </a:cubicBezTo>
                  <a:lnTo>
                    <a:pt x="35755" y="29297"/>
                  </a:lnTo>
                  <a:lnTo>
                    <a:pt x="35895" y="29145"/>
                  </a:lnTo>
                  <a:close/>
                  <a:moveTo>
                    <a:pt x="12447" y="29196"/>
                  </a:moveTo>
                  <a:cubicBezTo>
                    <a:pt x="12456" y="29196"/>
                    <a:pt x="12490" y="29233"/>
                    <a:pt x="12549" y="29297"/>
                  </a:cubicBezTo>
                  <a:lnTo>
                    <a:pt x="12701" y="29437"/>
                  </a:lnTo>
                  <a:cubicBezTo>
                    <a:pt x="12701" y="29513"/>
                    <a:pt x="12701" y="29551"/>
                    <a:pt x="12682" y="29551"/>
                  </a:cubicBezTo>
                  <a:cubicBezTo>
                    <a:pt x="12663" y="29551"/>
                    <a:pt x="12625" y="29513"/>
                    <a:pt x="12549" y="29437"/>
                  </a:cubicBezTo>
                  <a:cubicBezTo>
                    <a:pt x="12468" y="29267"/>
                    <a:pt x="12434" y="29196"/>
                    <a:pt x="12447" y="29196"/>
                  </a:cubicBezTo>
                  <a:close/>
                  <a:moveTo>
                    <a:pt x="35585" y="29475"/>
                  </a:moveTo>
                  <a:cubicBezTo>
                    <a:pt x="35603" y="29475"/>
                    <a:pt x="35603" y="29513"/>
                    <a:pt x="35603" y="29589"/>
                  </a:cubicBezTo>
                  <a:cubicBezTo>
                    <a:pt x="35603" y="29589"/>
                    <a:pt x="35463" y="29589"/>
                    <a:pt x="35463" y="29729"/>
                  </a:cubicBezTo>
                  <a:lnTo>
                    <a:pt x="35463" y="29589"/>
                  </a:lnTo>
                  <a:cubicBezTo>
                    <a:pt x="35533" y="29513"/>
                    <a:pt x="35568" y="29475"/>
                    <a:pt x="35585" y="29475"/>
                  </a:cubicBezTo>
                  <a:close/>
                  <a:moveTo>
                    <a:pt x="41883" y="24628"/>
                  </a:moveTo>
                  <a:cubicBezTo>
                    <a:pt x="42315" y="24628"/>
                    <a:pt x="42607" y="24768"/>
                    <a:pt x="42607" y="24768"/>
                  </a:cubicBezTo>
                  <a:cubicBezTo>
                    <a:pt x="42607" y="24768"/>
                    <a:pt x="42315" y="25059"/>
                    <a:pt x="41883" y="25351"/>
                  </a:cubicBezTo>
                  <a:cubicBezTo>
                    <a:pt x="41007" y="26087"/>
                    <a:pt x="39256" y="27394"/>
                    <a:pt x="39256" y="27546"/>
                  </a:cubicBezTo>
                  <a:cubicBezTo>
                    <a:pt x="39256" y="27579"/>
                    <a:pt x="39264" y="27596"/>
                    <a:pt x="39285" y="27596"/>
                  </a:cubicBezTo>
                  <a:cubicBezTo>
                    <a:pt x="39355" y="27596"/>
                    <a:pt x="39569" y="27409"/>
                    <a:pt x="40132" y="26962"/>
                  </a:cubicBezTo>
                  <a:cubicBezTo>
                    <a:pt x="41007" y="26087"/>
                    <a:pt x="42466" y="25059"/>
                    <a:pt x="42758" y="24919"/>
                  </a:cubicBezTo>
                  <a:cubicBezTo>
                    <a:pt x="42898" y="24768"/>
                    <a:pt x="43190" y="24768"/>
                    <a:pt x="43634" y="24768"/>
                  </a:cubicBezTo>
                  <a:cubicBezTo>
                    <a:pt x="44217" y="24919"/>
                    <a:pt x="45968" y="25211"/>
                    <a:pt x="45968" y="25351"/>
                  </a:cubicBezTo>
                  <a:cubicBezTo>
                    <a:pt x="45968" y="25351"/>
                    <a:pt x="45676" y="25503"/>
                    <a:pt x="45233" y="25643"/>
                  </a:cubicBezTo>
                  <a:cubicBezTo>
                    <a:pt x="44509" y="26087"/>
                    <a:pt x="42315" y="27546"/>
                    <a:pt x="41731" y="27978"/>
                  </a:cubicBezTo>
                  <a:lnTo>
                    <a:pt x="41439" y="28269"/>
                  </a:lnTo>
                  <a:cubicBezTo>
                    <a:pt x="41503" y="28333"/>
                    <a:pt x="41564" y="28370"/>
                    <a:pt x="41636" y="28370"/>
                  </a:cubicBezTo>
                  <a:cubicBezTo>
                    <a:pt x="41735" y="28370"/>
                    <a:pt x="41853" y="28299"/>
                    <a:pt x="42023" y="28129"/>
                  </a:cubicBezTo>
                  <a:cubicBezTo>
                    <a:pt x="43050" y="27254"/>
                    <a:pt x="44649" y="26227"/>
                    <a:pt x="45817" y="25643"/>
                  </a:cubicBezTo>
                  <a:cubicBezTo>
                    <a:pt x="46074" y="25474"/>
                    <a:pt x="46182" y="25403"/>
                    <a:pt x="46312" y="25403"/>
                  </a:cubicBezTo>
                  <a:cubicBezTo>
                    <a:pt x="46406" y="25403"/>
                    <a:pt x="46511" y="25439"/>
                    <a:pt x="46692" y="25503"/>
                  </a:cubicBezTo>
                  <a:cubicBezTo>
                    <a:pt x="46984" y="25503"/>
                    <a:pt x="47719" y="25795"/>
                    <a:pt x="48443" y="25935"/>
                  </a:cubicBezTo>
                  <a:cubicBezTo>
                    <a:pt x="49762" y="26227"/>
                    <a:pt x="49762" y="26227"/>
                    <a:pt x="49762" y="26378"/>
                  </a:cubicBezTo>
                  <a:cubicBezTo>
                    <a:pt x="49762" y="26511"/>
                    <a:pt x="45711" y="27698"/>
                    <a:pt x="45271" y="27698"/>
                  </a:cubicBezTo>
                  <a:cubicBezTo>
                    <a:pt x="45246" y="27698"/>
                    <a:pt x="45233" y="27694"/>
                    <a:pt x="45233" y="27686"/>
                  </a:cubicBezTo>
                  <a:lnTo>
                    <a:pt x="46108" y="27102"/>
                  </a:lnTo>
                  <a:cubicBezTo>
                    <a:pt x="46714" y="26621"/>
                    <a:pt x="46916" y="26339"/>
                    <a:pt x="46890" y="26339"/>
                  </a:cubicBezTo>
                  <a:cubicBezTo>
                    <a:pt x="46884" y="26339"/>
                    <a:pt x="46868" y="26352"/>
                    <a:pt x="46844" y="26378"/>
                  </a:cubicBezTo>
                  <a:cubicBezTo>
                    <a:pt x="46844" y="26378"/>
                    <a:pt x="46400" y="26670"/>
                    <a:pt x="45817" y="27102"/>
                  </a:cubicBezTo>
                  <a:cubicBezTo>
                    <a:pt x="45093" y="27686"/>
                    <a:pt x="44801" y="27838"/>
                    <a:pt x="44509" y="27978"/>
                  </a:cubicBezTo>
                  <a:lnTo>
                    <a:pt x="44217" y="27978"/>
                  </a:lnTo>
                  <a:cubicBezTo>
                    <a:pt x="44217" y="27838"/>
                    <a:pt x="45676" y="26810"/>
                    <a:pt x="46260" y="26378"/>
                  </a:cubicBezTo>
                  <a:cubicBezTo>
                    <a:pt x="46692" y="26087"/>
                    <a:pt x="46844" y="25935"/>
                    <a:pt x="46692" y="25935"/>
                  </a:cubicBezTo>
                  <a:cubicBezTo>
                    <a:pt x="46692" y="25923"/>
                    <a:pt x="46685" y="25917"/>
                    <a:pt x="46671" y="25917"/>
                  </a:cubicBezTo>
                  <a:cubicBezTo>
                    <a:pt x="46520" y="25917"/>
                    <a:pt x="45578" y="26592"/>
                    <a:pt x="44509" y="27394"/>
                  </a:cubicBezTo>
                  <a:cubicBezTo>
                    <a:pt x="43774" y="27978"/>
                    <a:pt x="43634" y="28129"/>
                    <a:pt x="43342" y="28129"/>
                  </a:cubicBezTo>
                  <a:cubicBezTo>
                    <a:pt x="43050" y="28269"/>
                    <a:pt x="42898" y="28269"/>
                    <a:pt x="42898" y="28269"/>
                  </a:cubicBezTo>
                  <a:cubicBezTo>
                    <a:pt x="42898" y="28129"/>
                    <a:pt x="44217" y="27102"/>
                    <a:pt x="44941" y="26670"/>
                  </a:cubicBezTo>
                  <a:cubicBezTo>
                    <a:pt x="45233" y="26519"/>
                    <a:pt x="45676" y="26227"/>
                    <a:pt x="46108" y="26087"/>
                  </a:cubicBezTo>
                  <a:cubicBezTo>
                    <a:pt x="46400" y="25795"/>
                    <a:pt x="46692" y="25643"/>
                    <a:pt x="46692" y="25643"/>
                  </a:cubicBezTo>
                  <a:cubicBezTo>
                    <a:pt x="46692" y="25608"/>
                    <a:pt x="46683" y="25591"/>
                    <a:pt x="46657" y="25591"/>
                  </a:cubicBezTo>
                  <a:cubicBezTo>
                    <a:pt x="46578" y="25591"/>
                    <a:pt x="46335" y="25753"/>
                    <a:pt x="45676" y="26087"/>
                  </a:cubicBezTo>
                  <a:cubicBezTo>
                    <a:pt x="44801" y="26519"/>
                    <a:pt x="44066" y="27102"/>
                    <a:pt x="43050" y="27838"/>
                  </a:cubicBezTo>
                  <a:cubicBezTo>
                    <a:pt x="42466" y="28269"/>
                    <a:pt x="42466" y="28421"/>
                    <a:pt x="41439" y="28561"/>
                  </a:cubicBezTo>
                  <a:lnTo>
                    <a:pt x="40856" y="28561"/>
                  </a:lnTo>
                  <a:lnTo>
                    <a:pt x="41007" y="28421"/>
                  </a:lnTo>
                  <a:cubicBezTo>
                    <a:pt x="41439" y="27978"/>
                    <a:pt x="41883" y="27394"/>
                    <a:pt x="41883" y="27394"/>
                  </a:cubicBezTo>
                  <a:cubicBezTo>
                    <a:pt x="41883" y="27371"/>
                    <a:pt x="41875" y="27360"/>
                    <a:pt x="41860" y="27360"/>
                  </a:cubicBezTo>
                  <a:cubicBezTo>
                    <a:pt x="41781" y="27360"/>
                    <a:pt x="41496" y="27663"/>
                    <a:pt x="41007" y="28269"/>
                  </a:cubicBezTo>
                  <a:cubicBezTo>
                    <a:pt x="40564" y="28713"/>
                    <a:pt x="40564" y="28713"/>
                    <a:pt x="40132" y="28713"/>
                  </a:cubicBezTo>
                  <a:cubicBezTo>
                    <a:pt x="39996" y="28756"/>
                    <a:pt x="39902" y="28786"/>
                    <a:pt x="39858" y="28786"/>
                  </a:cubicBezTo>
                  <a:cubicBezTo>
                    <a:pt x="39757" y="28786"/>
                    <a:pt x="39913" y="28632"/>
                    <a:pt x="40424" y="28129"/>
                  </a:cubicBezTo>
                  <a:lnTo>
                    <a:pt x="41007" y="27546"/>
                  </a:lnTo>
                  <a:cubicBezTo>
                    <a:pt x="40856" y="27546"/>
                    <a:pt x="40564" y="27838"/>
                    <a:pt x="40272" y="28129"/>
                  </a:cubicBezTo>
                  <a:lnTo>
                    <a:pt x="39548" y="28853"/>
                  </a:lnTo>
                  <a:cubicBezTo>
                    <a:pt x="39548" y="28853"/>
                    <a:pt x="39397" y="29005"/>
                    <a:pt x="39105" y="29005"/>
                  </a:cubicBezTo>
                  <a:lnTo>
                    <a:pt x="38813" y="29005"/>
                  </a:lnTo>
                  <a:lnTo>
                    <a:pt x="38965" y="28853"/>
                  </a:lnTo>
                  <a:cubicBezTo>
                    <a:pt x="39105" y="28713"/>
                    <a:pt x="39397" y="28421"/>
                    <a:pt x="39840" y="28129"/>
                  </a:cubicBezTo>
                  <a:cubicBezTo>
                    <a:pt x="40424" y="27394"/>
                    <a:pt x="40564" y="27394"/>
                    <a:pt x="40424" y="27254"/>
                  </a:cubicBezTo>
                  <a:lnTo>
                    <a:pt x="40424" y="27254"/>
                  </a:lnTo>
                  <a:lnTo>
                    <a:pt x="38813" y="28853"/>
                  </a:lnTo>
                  <a:cubicBezTo>
                    <a:pt x="38521" y="29145"/>
                    <a:pt x="38381" y="29145"/>
                    <a:pt x="37646" y="29297"/>
                  </a:cubicBezTo>
                  <a:cubicBezTo>
                    <a:pt x="37214" y="29437"/>
                    <a:pt x="36770" y="29437"/>
                    <a:pt x="36770" y="29437"/>
                  </a:cubicBezTo>
                  <a:cubicBezTo>
                    <a:pt x="36770" y="29437"/>
                    <a:pt x="36922" y="29297"/>
                    <a:pt x="37062" y="29005"/>
                  </a:cubicBezTo>
                  <a:cubicBezTo>
                    <a:pt x="37354" y="28713"/>
                    <a:pt x="37506" y="28713"/>
                    <a:pt x="37506" y="28713"/>
                  </a:cubicBezTo>
                  <a:cubicBezTo>
                    <a:pt x="37646" y="28713"/>
                    <a:pt x="37646" y="28713"/>
                    <a:pt x="37797" y="28561"/>
                  </a:cubicBezTo>
                  <a:cubicBezTo>
                    <a:pt x="38521" y="27838"/>
                    <a:pt x="40272" y="26227"/>
                    <a:pt x="41147" y="25643"/>
                  </a:cubicBezTo>
                  <a:cubicBezTo>
                    <a:pt x="41883" y="25059"/>
                    <a:pt x="41883" y="25059"/>
                    <a:pt x="41731" y="24919"/>
                  </a:cubicBezTo>
                  <a:cubicBezTo>
                    <a:pt x="41591" y="24919"/>
                    <a:pt x="39105" y="26962"/>
                    <a:pt x="38089" y="27978"/>
                  </a:cubicBezTo>
                  <a:lnTo>
                    <a:pt x="37797" y="28269"/>
                  </a:lnTo>
                  <a:cubicBezTo>
                    <a:pt x="37646" y="28269"/>
                    <a:pt x="37354" y="28561"/>
                    <a:pt x="37062" y="28853"/>
                  </a:cubicBezTo>
                  <a:cubicBezTo>
                    <a:pt x="36478" y="29589"/>
                    <a:pt x="36478" y="29589"/>
                    <a:pt x="36046" y="29589"/>
                  </a:cubicBezTo>
                  <a:cubicBezTo>
                    <a:pt x="35895" y="29729"/>
                    <a:pt x="35755" y="29729"/>
                    <a:pt x="35755" y="29729"/>
                  </a:cubicBezTo>
                  <a:cubicBezTo>
                    <a:pt x="35755" y="29729"/>
                    <a:pt x="35895" y="29437"/>
                    <a:pt x="36338" y="29005"/>
                  </a:cubicBezTo>
                  <a:cubicBezTo>
                    <a:pt x="37062" y="28421"/>
                    <a:pt x="37062" y="28269"/>
                    <a:pt x="37062" y="28269"/>
                  </a:cubicBezTo>
                  <a:cubicBezTo>
                    <a:pt x="36922" y="28269"/>
                    <a:pt x="36922" y="28269"/>
                    <a:pt x="37646" y="27394"/>
                  </a:cubicBezTo>
                  <a:cubicBezTo>
                    <a:pt x="38521" y="26670"/>
                    <a:pt x="39256" y="26087"/>
                    <a:pt x="40424" y="25211"/>
                  </a:cubicBezTo>
                  <a:cubicBezTo>
                    <a:pt x="40716" y="25059"/>
                    <a:pt x="41147" y="24768"/>
                    <a:pt x="41147" y="24628"/>
                  </a:cubicBezTo>
                  <a:close/>
                  <a:moveTo>
                    <a:pt x="7446" y="28470"/>
                  </a:moveTo>
                  <a:cubicBezTo>
                    <a:pt x="7521" y="28470"/>
                    <a:pt x="7625" y="28541"/>
                    <a:pt x="7880" y="28713"/>
                  </a:cubicBezTo>
                  <a:cubicBezTo>
                    <a:pt x="8032" y="29005"/>
                    <a:pt x="8615" y="29437"/>
                    <a:pt x="9047" y="29880"/>
                  </a:cubicBezTo>
                  <a:lnTo>
                    <a:pt x="9783" y="30604"/>
                  </a:lnTo>
                  <a:lnTo>
                    <a:pt x="9047" y="30172"/>
                  </a:lnTo>
                  <a:cubicBezTo>
                    <a:pt x="8172" y="29589"/>
                    <a:pt x="7005" y="28713"/>
                    <a:pt x="7005" y="28561"/>
                  </a:cubicBezTo>
                  <a:lnTo>
                    <a:pt x="7296" y="28561"/>
                  </a:lnTo>
                  <a:cubicBezTo>
                    <a:pt x="7359" y="28504"/>
                    <a:pt x="7395" y="28470"/>
                    <a:pt x="7446" y="28470"/>
                  </a:cubicBezTo>
                  <a:close/>
                  <a:moveTo>
                    <a:pt x="43190" y="28853"/>
                  </a:moveTo>
                  <a:cubicBezTo>
                    <a:pt x="43482" y="29005"/>
                    <a:pt x="44217" y="29005"/>
                    <a:pt x="44509" y="29145"/>
                  </a:cubicBezTo>
                  <a:cubicBezTo>
                    <a:pt x="44941" y="29145"/>
                    <a:pt x="45676" y="29145"/>
                    <a:pt x="46108" y="29297"/>
                  </a:cubicBezTo>
                  <a:lnTo>
                    <a:pt x="47567" y="29297"/>
                  </a:lnTo>
                  <a:cubicBezTo>
                    <a:pt x="47567" y="29437"/>
                    <a:pt x="47427" y="29437"/>
                    <a:pt x="47427" y="29589"/>
                  </a:cubicBezTo>
                  <a:cubicBezTo>
                    <a:pt x="47276" y="29589"/>
                    <a:pt x="46984" y="29880"/>
                    <a:pt x="46692" y="30020"/>
                  </a:cubicBezTo>
                  <a:cubicBezTo>
                    <a:pt x="46108" y="30464"/>
                    <a:pt x="45968" y="30604"/>
                    <a:pt x="45525" y="30604"/>
                  </a:cubicBezTo>
                  <a:cubicBezTo>
                    <a:pt x="44941" y="30604"/>
                    <a:pt x="44509" y="30604"/>
                    <a:pt x="41883" y="30172"/>
                  </a:cubicBezTo>
                  <a:cubicBezTo>
                    <a:pt x="40716" y="30020"/>
                    <a:pt x="39548" y="29729"/>
                    <a:pt x="39256" y="29729"/>
                  </a:cubicBezTo>
                  <a:lnTo>
                    <a:pt x="38673" y="29729"/>
                  </a:lnTo>
                  <a:cubicBezTo>
                    <a:pt x="38521" y="29729"/>
                    <a:pt x="38673" y="29589"/>
                    <a:pt x="40424" y="29297"/>
                  </a:cubicBezTo>
                  <a:cubicBezTo>
                    <a:pt x="41299" y="29005"/>
                    <a:pt x="42175" y="28853"/>
                    <a:pt x="42315" y="28853"/>
                  </a:cubicBezTo>
                  <a:close/>
                  <a:moveTo>
                    <a:pt x="27924" y="30423"/>
                  </a:moveTo>
                  <a:cubicBezTo>
                    <a:pt x="27947" y="30423"/>
                    <a:pt x="27865" y="30566"/>
                    <a:pt x="27676" y="30786"/>
                  </a:cubicBezTo>
                  <a:lnTo>
                    <a:pt x="27676" y="30786"/>
                  </a:lnTo>
                  <a:cubicBezTo>
                    <a:pt x="27762" y="30661"/>
                    <a:pt x="27831" y="30550"/>
                    <a:pt x="27876" y="30464"/>
                  </a:cubicBezTo>
                  <a:cubicBezTo>
                    <a:pt x="27901" y="30436"/>
                    <a:pt x="27917" y="30423"/>
                    <a:pt x="27924" y="30423"/>
                  </a:cubicBezTo>
                  <a:close/>
                  <a:moveTo>
                    <a:pt x="15176" y="31048"/>
                  </a:moveTo>
                  <a:cubicBezTo>
                    <a:pt x="15176" y="31081"/>
                    <a:pt x="15167" y="31132"/>
                    <a:pt x="15151" y="31197"/>
                  </a:cubicBezTo>
                  <a:lnTo>
                    <a:pt x="15151" y="31197"/>
                  </a:lnTo>
                  <a:cubicBezTo>
                    <a:pt x="15161" y="31191"/>
                    <a:pt x="15169" y="31188"/>
                    <a:pt x="15176" y="31188"/>
                  </a:cubicBezTo>
                  <a:lnTo>
                    <a:pt x="15176" y="31048"/>
                  </a:lnTo>
                  <a:close/>
                  <a:moveTo>
                    <a:pt x="40418" y="24079"/>
                  </a:moveTo>
                  <a:cubicBezTo>
                    <a:pt x="40564" y="24079"/>
                    <a:pt x="40564" y="24114"/>
                    <a:pt x="40564" y="24184"/>
                  </a:cubicBezTo>
                  <a:cubicBezTo>
                    <a:pt x="40564" y="24336"/>
                    <a:pt x="40564" y="24476"/>
                    <a:pt x="40716" y="24476"/>
                  </a:cubicBezTo>
                  <a:cubicBezTo>
                    <a:pt x="40856" y="24476"/>
                    <a:pt x="41007" y="24476"/>
                    <a:pt x="40856" y="24628"/>
                  </a:cubicBezTo>
                  <a:cubicBezTo>
                    <a:pt x="40856" y="24628"/>
                    <a:pt x="40564" y="24768"/>
                    <a:pt x="40132" y="25211"/>
                  </a:cubicBezTo>
                  <a:cubicBezTo>
                    <a:pt x="38965" y="25935"/>
                    <a:pt x="38381" y="26378"/>
                    <a:pt x="37214" y="27546"/>
                  </a:cubicBezTo>
                  <a:cubicBezTo>
                    <a:pt x="36770" y="27978"/>
                    <a:pt x="35895" y="28713"/>
                    <a:pt x="35463" y="29145"/>
                  </a:cubicBezTo>
                  <a:lnTo>
                    <a:pt x="34727" y="29880"/>
                  </a:lnTo>
                  <a:lnTo>
                    <a:pt x="34144" y="30020"/>
                  </a:lnTo>
                  <a:cubicBezTo>
                    <a:pt x="33852" y="30172"/>
                    <a:pt x="33712" y="30172"/>
                    <a:pt x="33712" y="30172"/>
                  </a:cubicBezTo>
                  <a:cubicBezTo>
                    <a:pt x="33712" y="30172"/>
                    <a:pt x="34727" y="29145"/>
                    <a:pt x="35463" y="28561"/>
                  </a:cubicBezTo>
                  <a:cubicBezTo>
                    <a:pt x="35895" y="28129"/>
                    <a:pt x="36046" y="27978"/>
                    <a:pt x="35895" y="27978"/>
                  </a:cubicBezTo>
                  <a:cubicBezTo>
                    <a:pt x="35755" y="27978"/>
                    <a:pt x="34879" y="28853"/>
                    <a:pt x="34004" y="29589"/>
                  </a:cubicBezTo>
                  <a:lnTo>
                    <a:pt x="33268" y="30312"/>
                  </a:lnTo>
                  <a:lnTo>
                    <a:pt x="32545" y="30464"/>
                  </a:lnTo>
                  <a:cubicBezTo>
                    <a:pt x="32117" y="30634"/>
                    <a:pt x="31938" y="30705"/>
                    <a:pt x="31863" y="30705"/>
                  </a:cubicBezTo>
                  <a:cubicBezTo>
                    <a:pt x="31809" y="30705"/>
                    <a:pt x="31809" y="30668"/>
                    <a:pt x="31809" y="30604"/>
                  </a:cubicBezTo>
                  <a:cubicBezTo>
                    <a:pt x="31961" y="30312"/>
                    <a:pt x="32685" y="29589"/>
                    <a:pt x="33712" y="28713"/>
                  </a:cubicBezTo>
                  <a:cubicBezTo>
                    <a:pt x="34727" y="27838"/>
                    <a:pt x="34727" y="27838"/>
                    <a:pt x="34587" y="27838"/>
                  </a:cubicBezTo>
                  <a:cubicBezTo>
                    <a:pt x="34581" y="27831"/>
                    <a:pt x="34571" y="27828"/>
                    <a:pt x="34558" y="27828"/>
                  </a:cubicBezTo>
                  <a:cubicBezTo>
                    <a:pt x="34282" y="27828"/>
                    <a:pt x="32646" y="29342"/>
                    <a:pt x="31809" y="30312"/>
                  </a:cubicBezTo>
                  <a:cubicBezTo>
                    <a:pt x="31377" y="30756"/>
                    <a:pt x="31226" y="30896"/>
                    <a:pt x="30934" y="30896"/>
                  </a:cubicBezTo>
                  <a:cubicBezTo>
                    <a:pt x="30642" y="31048"/>
                    <a:pt x="30502" y="31048"/>
                    <a:pt x="30502" y="31048"/>
                  </a:cubicBezTo>
                  <a:cubicBezTo>
                    <a:pt x="30502" y="31048"/>
                    <a:pt x="32253" y="29145"/>
                    <a:pt x="32685" y="28853"/>
                  </a:cubicBezTo>
                  <a:cubicBezTo>
                    <a:pt x="33852" y="27546"/>
                    <a:pt x="35463" y="26378"/>
                    <a:pt x="36630" y="25503"/>
                  </a:cubicBezTo>
                  <a:cubicBezTo>
                    <a:pt x="37506" y="24919"/>
                    <a:pt x="37646" y="24919"/>
                    <a:pt x="37506" y="24768"/>
                  </a:cubicBezTo>
                  <a:lnTo>
                    <a:pt x="37506" y="24768"/>
                  </a:lnTo>
                  <a:cubicBezTo>
                    <a:pt x="37505" y="24768"/>
                    <a:pt x="35895" y="25935"/>
                    <a:pt x="35019" y="26519"/>
                  </a:cubicBezTo>
                  <a:cubicBezTo>
                    <a:pt x="34587" y="26962"/>
                    <a:pt x="33560" y="27838"/>
                    <a:pt x="32685" y="28561"/>
                  </a:cubicBezTo>
                  <a:cubicBezTo>
                    <a:pt x="32545" y="28713"/>
                    <a:pt x="31809" y="29437"/>
                    <a:pt x="31377" y="30020"/>
                  </a:cubicBezTo>
                  <a:lnTo>
                    <a:pt x="30210" y="31188"/>
                  </a:lnTo>
                  <a:cubicBezTo>
                    <a:pt x="30193" y="31205"/>
                    <a:pt x="30184" y="31213"/>
                    <a:pt x="30182" y="31213"/>
                  </a:cubicBezTo>
                  <a:cubicBezTo>
                    <a:pt x="30152" y="31213"/>
                    <a:pt x="32012" y="29086"/>
                    <a:pt x="32836" y="28129"/>
                  </a:cubicBezTo>
                  <a:cubicBezTo>
                    <a:pt x="33712" y="27254"/>
                    <a:pt x="34727" y="26378"/>
                    <a:pt x="35311" y="25935"/>
                  </a:cubicBezTo>
                  <a:cubicBezTo>
                    <a:pt x="35895" y="25503"/>
                    <a:pt x="36922" y="24919"/>
                    <a:pt x="37646" y="24628"/>
                  </a:cubicBezTo>
                  <a:cubicBezTo>
                    <a:pt x="38089" y="24336"/>
                    <a:pt x="38381" y="24184"/>
                    <a:pt x="39397" y="24184"/>
                  </a:cubicBezTo>
                  <a:cubicBezTo>
                    <a:pt x="39980" y="24114"/>
                    <a:pt x="40272" y="24079"/>
                    <a:pt x="40418" y="24079"/>
                  </a:cubicBezTo>
                  <a:close/>
                  <a:moveTo>
                    <a:pt x="27318" y="31258"/>
                  </a:moveTo>
                  <a:cubicBezTo>
                    <a:pt x="27037" y="31734"/>
                    <a:pt x="26689" y="32082"/>
                    <a:pt x="26556" y="32215"/>
                  </a:cubicBezTo>
                  <a:cubicBezTo>
                    <a:pt x="26460" y="32311"/>
                    <a:pt x="26412" y="32359"/>
                    <a:pt x="26407" y="32359"/>
                  </a:cubicBezTo>
                  <a:cubicBezTo>
                    <a:pt x="26396" y="32359"/>
                    <a:pt x="26559" y="32162"/>
                    <a:pt x="26848" y="31771"/>
                  </a:cubicBezTo>
                  <a:cubicBezTo>
                    <a:pt x="27011" y="31613"/>
                    <a:pt x="27171" y="31435"/>
                    <a:pt x="27318" y="31258"/>
                  </a:cubicBezTo>
                  <a:close/>
                  <a:moveTo>
                    <a:pt x="16051" y="32799"/>
                  </a:moveTo>
                  <a:lnTo>
                    <a:pt x="16051" y="32939"/>
                  </a:lnTo>
                  <a:cubicBezTo>
                    <a:pt x="15911" y="32939"/>
                    <a:pt x="15911" y="32939"/>
                    <a:pt x="15911" y="32799"/>
                  </a:cubicBezTo>
                  <a:close/>
                  <a:moveTo>
                    <a:pt x="38053" y="29780"/>
                  </a:moveTo>
                  <a:cubicBezTo>
                    <a:pt x="38284" y="29780"/>
                    <a:pt x="38534" y="29817"/>
                    <a:pt x="38965" y="29880"/>
                  </a:cubicBezTo>
                  <a:cubicBezTo>
                    <a:pt x="39548" y="30020"/>
                    <a:pt x="40716" y="30172"/>
                    <a:pt x="41591" y="30312"/>
                  </a:cubicBezTo>
                  <a:cubicBezTo>
                    <a:pt x="43926" y="30756"/>
                    <a:pt x="44649" y="30756"/>
                    <a:pt x="45093" y="30756"/>
                  </a:cubicBezTo>
                  <a:cubicBezTo>
                    <a:pt x="45676" y="30756"/>
                    <a:pt x="45676" y="30896"/>
                    <a:pt x="45385" y="31048"/>
                  </a:cubicBezTo>
                  <a:cubicBezTo>
                    <a:pt x="45093" y="31048"/>
                    <a:pt x="45093" y="31048"/>
                    <a:pt x="45093" y="31188"/>
                  </a:cubicBezTo>
                  <a:cubicBezTo>
                    <a:pt x="45093" y="31188"/>
                    <a:pt x="45233" y="31188"/>
                    <a:pt x="45385" y="31339"/>
                  </a:cubicBezTo>
                  <a:lnTo>
                    <a:pt x="45817" y="31339"/>
                  </a:lnTo>
                  <a:cubicBezTo>
                    <a:pt x="45676" y="31339"/>
                    <a:pt x="45525" y="31631"/>
                    <a:pt x="45233" y="31771"/>
                  </a:cubicBezTo>
                  <a:cubicBezTo>
                    <a:pt x="44941" y="31923"/>
                    <a:pt x="44649" y="32215"/>
                    <a:pt x="44357" y="32355"/>
                  </a:cubicBezTo>
                  <a:cubicBezTo>
                    <a:pt x="44066" y="32507"/>
                    <a:pt x="43926" y="32507"/>
                    <a:pt x="43482" y="32507"/>
                  </a:cubicBezTo>
                  <a:cubicBezTo>
                    <a:pt x="42758" y="32507"/>
                    <a:pt x="41299" y="32215"/>
                    <a:pt x="39688" y="31771"/>
                  </a:cubicBezTo>
                  <a:cubicBezTo>
                    <a:pt x="37937" y="31339"/>
                    <a:pt x="35463" y="30604"/>
                    <a:pt x="35311" y="30604"/>
                  </a:cubicBezTo>
                  <a:cubicBezTo>
                    <a:pt x="35171" y="30756"/>
                    <a:pt x="35463" y="30756"/>
                    <a:pt x="36630" y="31188"/>
                  </a:cubicBezTo>
                  <a:cubicBezTo>
                    <a:pt x="37506" y="31339"/>
                    <a:pt x="38813" y="31631"/>
                    <a:pt x="39548" y="31923"/>
                  </a:cubicBezTo>
                  <a:cubicBezTo>
                    <a:pt x="41007" y="32355"/>
                    <a:pt x="42466" y="32647"/>
                    <a:pt x="43190" y="32647"/>
                  </a:cubicBezTo>
                  <a:cubicBezTo>
                    <a:pt x="43482" y="32799"/>
                    <a:pt x="43774" y="32799"/>
                    <a:pt x="43774" y="32939"/>
                  </a:cubicBezTo>
                  <a:lnTo>
                    <a:pt x="44066" y="33090"/>
                  </a:lnTo>
                  <a:lnTo>
                    <a:pt x="43774" y="33090"/>
                  </a:lnTo>
                  <a:cubicBezTo>
                    <a:pt x="43342" y="33090"/>
                    <a:pt x="42607" y="32939"/>
                    <a:pt x="40424" y="32355"/>
                  </a:cubicBezTo>
                  <a:cubicBezTo>
                    <a:pt x="38229" y="31923"/>
                    <a:pt x="37646" y="31771"/>
                    <a:pt x="36770" y="31479"/>
                  </a:cubicBezTo>
                  <a:cubicBezTo>
                    <a:pt x="36478" y="31339"/>
                    <a:pt x="35755" y="31048"/>
                    <a:pt x="35171" y="31048"/>
                  </a:cubicBezTo>
                  <a:cubicBezTo>
                    <a:pt x="34727" y="30896"/>
                    <a:pt x="34296" y="30756"/>
                    <a:pt x="34144" y="30756"/>
                  </a:cubicBezTo>
                  <a:cubicBezTo>
                    <a:pt x="34004" y="30756"/>
                    <a:pt x="35019" y="30464"/>
                    <a:pt x="36770" y="30020"/>
                  </a:cubicBezTo>
                  <a:cubicBezTo>
                    <a:pt x="37448" y="29851"/>
                    <a:pt x="37733" y="29780"/>
                    <a:pt x="38053" y="29780"/>
                  </a:cubicBezTo>
                  <a:close/>
                  <a:moveTo>
                    <a:pt x="3071" y="20250"/>
                  </a:moveTo>
                  <a:lnTo>
                    <a:pt x="3795" y="20974"/>
                  </a:lnTo>
                  <a:lnTo>
                    <a:pt x="5114" y="22293"/>
                  </a:lnTo>
                  <a:cubicBezTo>
                    <a:pt x="5405" y="22585"/>
                    <a:pt x="5837" y="23017"/>
                    <a:pt x="6129" y="23168"/>
                  </a:cubicBezTo>
                  <a:cubicBezTo>
                    <a:pt x="6421" y="23460"/>
                    <a:pt x="6713" y="23892"/>
                    <a:pt x="7005" y="24044"/>
                  </a:cubicBezTo>
                  <a:cubicBezTo>
                    <a:pt x="9199" y="26087"/>
                    <a:pt x="10215" y="26962"/>
                    <a:pt x="10658" y="27394"/>
                  </a:cubicBezTo>
                  <a:cubicBezTo>
                    <a:pt x="11242" y="28129"/>
                    <a:pt x="12841" y="30464"/>
                    <a:pt x="12841" y="30464"/>
                  </a:cubicBezTo>
                  <a:cubicBezTo>
                    <a:pt x="12701" y="30464"/>
                    <a:pt x="12549" y="30172"/>
                    <a:pt x="12257" y="29880"/>
                  </a:cubicBezTo>
                  <a:cubicBezTo>
                    <a:pt x="11818" y="29547"/>
                    <a:pt x="11630" y="29385"/>
                    <a:pt x="11564" y="29385"/>
                  </a:cubicBezTo>
                  <a:cubicBezTo>
                    <a:pt x="11542" y="29385"/>
                    <a:pt x="11534" y="29402"/>
                    <a:pt x="11534" y="29437"/>
                  </a:cubicBezTo>
                  <a:cubicBezTo>
                    <a:pt x="11674" y="29437"/>
                    <a:pt x="11966" y="29729"/>
                    <a:pt x="12257" y="30172"/>
                  </a:cubicBezTo>
                  <a:cubicBezTo>
                    <a:pt x="13133" y="31048"/>
                    <a:pt x="12993" y="31048"/>
                    <a:pt x="13133" y="31479"/>
                  </a:cubicBezTo>
                  <a:lnTo>
                    <a:pt x="13285" y="31923"/>
                  </a:lnTo>
                  <a:lnTo>
                    <a:pt x="12841" y="31339"/>
                  </a:lnTo>
                  <a:cubicBezTo>
                    <a:pt x="12409" y="30756"/>
                    <a:pt x="12257" y="30604"/>
                    <a:pt x="12257" y="30604"/>
                  </a:cubicBezTo>
                  <a:lnTo>
                    <a:pt x="12257" y="30756"/>
                  </a:lnTo>
                  <a:cubicBezTo>
                    <a:pt x="12257" y="30756"/>
                    <a:pt x="12549" y="31188"/>
                    <a:pt x="12841" y="31479"/>
                  </a:cubicBezTo>
                  <a:cubicBezTo>
                    <a:pt x="13425" y="32355"/>
                    <a:pt x="13425" y="32355"/>
                    <a:pt x="13285" y="32355"/>
                  </a:cubicBezTo>
                  <a:cubicBezTo>
                    <a:pt x="13285" y="32355"/>
                    <a:pt x="12993" y="31923"/>
                    <a:pt x="12549" y="31339"/>
                  </a:cubicBezTo>
                  <a:cubicBezTo>
                    <a:pt x="12117" y="30756"/>
                    <a:pt x="11825" y="30312"/>
                    <a:pt x="11825" y="30312"/>
                  </a:cubicBezTo>
                  <a:cubicBezTo>
                    <a:pt x="11674" y="30312"/>
                    <a:pt x="11825" y="30604"/>
                    <a:pt x="12549" y="31631"/>
                  </a:cubicBezTo>
                  <a:cubicBezTo>
                    <a:pt x="12993" y="32215"/>
                    <a:pt x="13425" y="32799"/>
                    <a:pt x="13425" y="32939"/>
                  </a:cubicBezTo>
                  <a:cubicBezTo>
                    <a:pt x="13425" y="33046"/>
                    <a:pt x="13425" y="33148"/>
                    <a:pt x="13375" y="33148"/>
                  </a:cubicBezTo>
                  <a:cubicBezTo>
                    <a:pt x="13354" y="33148"/>
                    <a:pt x="13325" y="33131"/>
                    <a:pt x="13285" y="33090"/>
                  </a:cubicBezTo>
                  <a:lnTo>
                    <a:pt x="13133" y="32939"/>
                  </a:lnTo>
                  <a:cubicBezTo>
                    <a:pt x="12993" y="32799"/>
                    <a:pt x="12993" y="32647"/>
                    <a:pt x="12993" y="32507"/>
                  </a:cubicBezTo>
                  <a:cubicBezTo>
                    <a:pt x="12993" y="32355"/>
                    <a:pt x="12409" y="31479"/>
                    <a:pt x="11966" y="30896"/>
                  </a:cubicBezTo>
                  <a:cubicBezTo>
                    <a:pt x="11534" y="30464"/>
                    <a:pt x="9491" y="28853"/>
                    <a:pt x="9491" y="28853"/>
                  </a:cubicBezTo>
                  <a:lnTo>
                    <a:pt x="9491" y="28853"/>
                  </a:lnTo>
                  <a:cubicBezTo>
                    <a:pt x="9491" y="29005"/>
                    <a:pt x="9783" y="29297"/>
                    <a:pt x="10506" y="29729"/>
                  </a:cubicBezTo>
                  <a:cubicBezTo>
                    <a:pt x="11534" y="30756"/>
                    <a:pt x="11966" y="31188"/>
                    <a:pt x="12409" y="31771"/>
                  </a:cubicBezTo>
                  <a:cubicBezTo>
                    <a:pt x="12663" y="32157"/>
                    <a:pt x="12916" y="32534"/>
                    <a:pt x="12787" y="32534"/>
                  </a:cubicBezTo>
                  <a:cubicBezTo>
                    <a:pt x="12767" y="32534"/>
                    <a:pt x="12739" y="32525"/>
                    <a:pt x="12701" y="32507"/>
                  </a:cubicBezTo>
                  <a:cubicBezTo>
                    <a:pt x="12549" y="32215"/>
                    <a:pt x="11534" y="31188"/>
                    <a:pt x="11090" y="30896"/>
                  </a:cubicBezTo>
                  <a:cubicBezTo>
                    <a:pt x="10703" y="30509"/>
                    <a:pt x="10071" y="29999"/>
                    <a:pt x="9945" y="29999"/>
                  </a:cubicBezTo>
                  <a:cubicBezTo>
                    <a:pt x="9931" y="29999"/>
                    <a:pt x="9923" y="30006"/>
                    <a:pt x="9923" y="30020"/>
                  </a:cubicBezTo>
                  <a:cubicBezTo>
                    <a:pt x="9783" y="30020"/>
                    <a:pt x="10215" y="30312"/>
                    <a:pt x="10658" y="30604"/>
                  </a:cubicBezTo>
                  <a:cubicBezTo>
                    <a:pt x="11382" y="31188"/>
                    <a:pt x="11966" y="31771"/>
                    <a:pt x="12841" y="32799"/>
                  </a:cubicBezTo>
                  <a:lnTo>
                    <a:pt x="13285" y="33382"/>
                  </a:lnTo>
                  <a:lnTo>
                    <a:pt x="12257" y="32647"/>
                  </a:lnTo>
                  <a:cubicBezTo>
                    <a:pt x="11242" y="31923"/>
                    <a:pt x="11090" y="31923"/>
                    <a:pt x="10798" y="31479"/>
                  </a:cubicBezTo>
                  <a:cubicBezTo>
                    <a:pt x="10506" y="30896"/>
                    <a:pt x="10075" y="30464"/>
                    <a:pt x="9631" y="30020"/>
                  </a:cubicBezTo>
                  <a:cubicBezTo>
                    <a:pt x="9491" y="29880"/>
                    <a:pt x="9047" y="29589"/>
                    <a:pt x="8756" y="29297"/>
                  </a:cubicBezTo>
                  <a:cubicBezTo>
                    <a:pt x="8464" y="29005"/>
                    <a:pt x="8032" y="28561"/>
                    <a:pt x="7880" y="28561"/>
                  </a:cubicBezTo>
                  <a:cubicBezTo>
                    <a:pt x="7740" y="28421"/>
                    <a:pt x="7588" y="28129"/>
                    <a:pt x="7448" y="28129"/>
                  </a:cubicBezTo>
                  <a:cubicBezTo>
                    <a:pt x="7448" y="27978"/>
                    <a:pt x="7005" y="27394"/>
                    <a:pt x="6281" y="26810"/>
                  </a:cubicBezTo>
                  <a:lnTo>
                    <a:pt x="4962" y="25503"/>
                  </a:lnTo>
                  <a:cubicBezTo>
                    <a:pt x="4670" y="25211"/>
                    <a:pt x="4238" y="24476"/>
                    <a:pt x="4086" y="24336"/>
                  </a:cubicBezTo>
                  <a:lnTo>
                    <a:pt x="4086" y="24044"/>
                  </a:lnTo>
                  <a:lnTo>
                    <a:pt x="4530" y="24184"/>
                  </a:lnTo>
                  <a:cubicBezTo>
                    <a:pt x="4744" y="24229"/>
                    <a:pt x="4933" y="24247"/>
                    <a:pt x="5097" y="24247"/>
                  </a:cubicBezTo>
                  <a:cubicBezTo>
                    <a:pt x="5489" y="24247"/>
                    <a:pt x="5739" y="24143"/>
                    <a:pt x="5837" y="24044"/>
                  </a:cubicBezTo>
                  <a:lnTo>
                    <a:pt x="5837" y="23752"/>
                  </a:lnTo>
                  <a:lnTo>
                    <a:pt x="4822" y="22725"/>
                  </a:lnTo>
                  <a:cubicBezTo>
                    <a:pt x="3503" y="21558"/>
                    <a:pt x="2779" y="20974"/>
                    <a:pt x="2627" y="20834"/>
                  </a:cubicBezTo>
                  <a:cubicBezTo>
                    <a:pt x="2627" y="20682"/>
                    <a:pt x="2627" y="20682"/>
                    <a:pt x="2779" y="20390"/>
                  </a:cubicBezTo>
                  <a:lnTo>
                    <a:pt x="3071" y="20250"/>
                  </a:lnTo>
                  <a:close/>
                  <a:moveTo>
                    <a:pt x="10075" y="30896"/>
                  </a:moveTo>
                  <a:cubicBezTo>
                    <a:pt x="10075" y="31048"/>
                    <a:pt x="10215" y="31048"/>
                    <a:pt x="10366" y="31188"/>
                  </a:cubicBezTo>
                  <a:cubicBezTo>
                    <a:pt x="10366" y="31339"/>
                    <a:pt x="10506" y="31479"/>
                    <a:pt x="10366" y="31479"/>
                  </a:cubicBezTo>
                  <a:cubicBezTo>
                    <a:pt x="10366" y="31479"/>
                    <a:pt x="10366" y="31631"/>
                    <a:pt x="10506" y="31771"/>
                  </a:cubicBezTo>
                  <a:cubicBezTo>
                    <a:pt x="10658" y="31771"/>
                    <a:pt x="10950" y="32063"/>
                    <a:pt x="10950" y="32215"/>
                  </a:cubicBezTo>
                  <a:lnTo>
                    <a:pt x="11242" y="32507"/>
                  </a:lnTo>
                  <a:lnTo>
                    <a:pt x="11242" y="32507"/>
                  </a:lnTo>
                  <a:lnTo>
                    <a:pt x="10950" y="32355"/>
                  </a:lnTo>
                  <a:lnTo>
                    <a:pt x="10075" y="31771"/>
                  </a:lnTo>
                  <a:lnTo>
                    <a:pt x="10075" y="31771"/>
                  </a:lnTo>
                  <a:cubicBezTo>
                    <a:pt x="10075" y="31923"/>
                    <a:pt x="10366" y="32063"/>
                    <a:pt x="10798" y="32355"/>
                  </a:cubicBezTo>
                  <a:cubicBezTo>
                    <a:pt x="11382" y="32939"/>
                    <a:pt x="11534" y="32939"/>
                    <a:pt x="11674" y="33230"/>
                  </a:cubicBezTo>
                  <a:lnTo>
                    <a:pt x="11825" y="33522"/>
                  </a:lnTo>
                  <a:lnTo>
                    <a:pt x="10798" y="32647"/>
                  </a:lnTo>
                  <a:cubicBezTo>
                    <a:pt x="10075" y="32215"/>
                    <a:pt x="9631" y="31631"/>
                    <a:pt x="9491" y="31631"/>
                  </a:cubicBezTo>
                  <a:lnTo>
                    <a:pt x="9339" y="31339"/>
                  </a:lnTo>
                  <a:lnTo>
                    <a:pt x="9491" y="31339"/>
                  </a:lnTo>
                  <a:cubicBezTo>
                    <a:pt x="9783" y="31188"/>
                    <a:pt x="9923" y="31048"/>
                    <a:pt x="9923" y="31048"/>
                  </a:cubicBezTo>
                  <a:cubicBezTo>
                    <a:pt x="9923" y="30896"/>
                    <a:pt x="10075" y="30896"/>
                    <a:pt x="10075" y="30896"/>
                  </a:cubicBezTo>
                  <a:close/>
                  <a:moveTo>
                    <a:pt x="34727" y="24336"/>
                  </a:moveTo>
                  <a:cubicBezTo>
                    <a:pt x="35019" y="24336"/>
                    <a:pt x="35019" y="24336"/>
                    <a:pt x="35019" y="24476"/>
                  </a:cubicBezTo>
                  <a:cubicBezTo>
                    <a:pt x="34879" y="24476"/>
                    <a:pt x="34879" y="24628"/>
                    <a:pt x="34879" y="24768"/>
                  </a:cubicBezTo>
                  <a:cubicBezTo>
                    <a:pt x="34879" y="24844"/>
                    <a:pt x="34914" y="24881"/>
                    <a:pt x="35041" y="24881"/>
                  </a:cubicBezTo>
                  <a:cubicBezTo>
                    <a:pt x="35168" y="24881"/>
                    <a:pt x="35387" y="24844"/>
                    <a:pt x="35755" y="24768"/>
                  </a:cubicBezTo>
                  <a:cubicBezTo>
                    <a:pt x="36397" y="24554"/>
                    <a:pt x="36958" y="24421"/>
                    <a:pt x="37211" y="24421"/>
                  </a:cubicBezTo>
                  <a:cubicBezTo>
                    <a:pt x="37303" y="24421"/>
                    <a:pt x="37354" y="24439"/>
                    <a:pt x="37354" y="24476"/>
                  </a:cubicBezTo>
                  <a:cubicBezTo>
                    <a:pt x="37354" y="24476"/>
                    <a:pt x="37214" y="24476"/>
                    <a:pt x="36922" y="24628"/>
                  </a:cubicBezTo>
                  <a:cubicBezTo>
                    <a:pt x="36338" y="24919"/>
                    <a:pt x="35463" y="25643"/>
                    <a:pt x="34879" y="25935"/>
                  </a:cubicBezTo>
                  <a:cubicBezTo>
                    <a:pt x="33852" y="26670"/>
                    <a:pt x="32253" y="28269"/>
                    <a:pt x="30642" y="30172"/>
                  </a:cubicBezTo>
                  <a:cubicBezTo>
                    <a:pt x="29475" y="31479"/>
                    <a:pt x="29475" y="31339"/>
                    <a:pt x="29183" y="31479"/>
                  </a:cubicBezTo>
                  <a:lnTo>
                    <a:pt x="29043" y="31479"/>
                  </a:lnTo>
                  <a:lnTo>
                    <a:pt x="29183" y="31339"/>
                  </a:lnTo>
                  <a:cubicBezTo>
                    <a:pt x="29335" y="31188"/>
                    <a:pt x="30058" y="30464"/>
                    <a:pt x="30794" y="29589"/>
                  </a:cubicBezTo>
                  <a:cubicBezTo>
                    <a:pt x="32253" y="28129"/>
                    <a:pt x="32393" y="27838"/>
                    <a:pt x="32253" y="27838"/>
                  </a:cubicBezTo>
                  <a:cubicBezTo>
                    <a:pt x="32101" y="27978"/>
                    <a:pt x="30210" y="30020"/>
                    <a:pt x="29043" y="31339"/>
                  </a:cubicBezTo>
                  <a:cubicBezTo>
                    <a:pt x="28751" y="31631"/>
                    <a:pt x="28599" y="31631"/>
                    <a:pt x="28459" y="31771"/>
                  </a:cubicBezTo>
                  <a:lnTo>
                    <a:pt x="28167" y="31771"/>
                  </a:lnTo>
                  <a:lnTo>
                    <a:pt x="28459" y="31479"/>
                  </a:lnTo>
                  <a:cubicBezTo>
                    <a:pt x="28599" y="31339"/>
                    <a:pt x="29475" y="30312"/>
                    <a:pt x="30210" y="29437"/>
                  </a:cubicBezTo>
                  <a:cubicBezTo>
                    <a:pt x="31734" y="27658"/>
                    <a:pt x="31932" y="27543"/>
                    <a:pt x="31857" y="27543"/>
                  </a:cubicBezTo>
                  <a:cubicBezTo>
                    <a:pt x="31846" y="27543"/>
                    <a:pt x="31829" y="27546"/>
                    <a:pt x="31809" y="27546"/>
                  </a:cubicBezTo>
                  <a:cubicBezTo>
                    <a:pt x="31809" y="27546"/>
                    <a:pt x="29183" y="30312"/>
                    <a:pt x="28307" y="31479"/>
                  </a:cubicBezTo>
                  <a:cubicBezTo>
                    <a:pt x="28016" y="31771"/>
                    <a:pt x="27876" y="31923"/>
                    <a:pt x="27724" y="31923"/>
                  </a:cubicBezTo>
                  <a:cubicBezTo>
                    <a:pt x="27584" y="32063"/>
                    <a:pt x="27432" y="32063"/>
                    <a:pt x="27432" y="32063"/>
                  </a:cubicBezTo>
                  <a:cubicBezTo>
                    <a:pt x="27432" y="32063"/>
                    <a:pt x="28016" y="31479"/>
                    <a:pt x="28599" y="30756"/>
                  </a:cubicBezTo>
                  <a:cubicBezTo>
                    <a:pt x="29767" y="29589"/>
                    <a:pt x="29918" y="29437"/>
                    <a:pt x="29767" y="29437"/>
                  </a:cubicBezTo>
                  <a:cubicBezTo>
                    <a:pt x="29767" y="29437"/>
                    <a:pt x="29043" y="30020"/>
                    <a:pt x="28459" y="30896"/>
                  </a:cubicBezTo>
                  <a:cubicBezTo>
                    <a:pt x="27724" y="31631"/>
                    <a:pt x="27140" y="32215"/>
                    <a:pt x="27000" y="32215"/>
                  </a:cubicBezTo>
                  <a:lnTo>
                    <a:pt x="27584" y="31631"/>
                  </a:lnTo>
                  <a:cubicBezTo>
                    <a:pt x="27876" y="31188"/>
                    <a:pt x="28599" y="30312"/>
                    <a:pt x="29183" y="29437"/>
                  </a:cubicBezTo>
                  <a:cubicBezTo>
                    <a:pt x="30058" y="28269"/>
                    <a:pt x="30350" y="28129"/>
                    <a:pt x="30210" y="27978"/>
                  </a:cubicBezTo>
                  <a:cubicBezTo>
                    <a:pt x="30210" y="27838"/>
                    <a:pt x="30210" y="27838"/>
                    <a:pt x="30058" y="27838"/>
                  </a:cubicBezTo>
                  <a:cubicBezTo>
                    <a:pt x="30058" y="27838"/>
                    <a:pt x="29918" y="27978"/>
                    <a:pt x="29183" y="28853"/>
                  </a:cubicBezTo>
                  <a:cubicBezTo>
                    <a:pt x="28599" y="29589"/>
                    <a:pt x="28459" y="29880"/>
                    <a:pt x="28307" y="29880"/>
                  </a:cubicBezTo>
                  <a:cubicBezTo>
                    <a:pt x="28167" y="29880"/>
                    <a:pt x="27140" y="31048"/>
                    <a:pt x="26265" y="32215"/>
                  </a:cubicBezTo>
                  <a:cubicBezTo>
                    <a:pt x="25973" y="32647"/>
                    <a:pt x="25973" y="32647"/>
                    <a:pt x="25541" y="32799"/>
                  </a:cubicBezTo>
                  <a:cubicBezTo>
                    <a:pt x="25395" y="32869"/>
                    <a:pt x="25322" y="32904"/>
                    <a:pt x="25286" y="32904"/>
                  </a:cubicBezTo>
                  <a:cubicBezTo>
                    <a:pt x="25249" y="32904"/>
                    <a:pt x="25249" y="32869"/>
                    <a:pt x="25249" y="32799"/>
                  </a:cubicBezTo>
                  <a:cubicBezTo>
                    <a:pt x="25249" y="32799"/>
                    <a:pt x="25681" y="32063"/>
                    <a:pt x="26265" y="31339"/>
                  </a:cubicBezTo>
                  <a:cubicBezTo>
                    <a:pt x="27000" y="30464"/>
                    <a:pt x="27432" y="30020"/>
                    <a:pt x="27292" y="30020"/>
                  </a:cubicBezTo>
                  <a:cubicBezTo>
                    <a:pt x="27292" y="30017"/>
                    <a:pt x="27291" y="30016"/>
                    <a:pt x="27288" y="30016"/>
                  </a:cubicBezTo>
                  <a:cubicBezTo>
                    <a:pt x="27184" y="30016"/>
                    <a:pt x="24957" y="32802"/>
                    <a:pt x="24957" y="32939"/>
                  </a:cubicBezTo>
                  <a:cubicBezTo>
                    <a:pt x="24957" y="32939"/>
                    <a:pt x="24806" y="33090"/>
                    <a:pt x="24666" y="33090"/>
                  </a:cubicBezTo>
                  <a:cubicBezTo>
                    <a:pt x="24514" y="33230"/>
                    <a:pt x="24374" y="33230"/>
                    <a:pt x="24374" y="33230"/>
                  </a:cubicBezTo>
                  <a:cubicBezTo>
                    <a:pt x="24374" y="33230"/>
                    <a:pt x="24806" y="32507"/>
                    <a:pt x="25389" y="31771"/>
                  </a:cubicBezTo>
                  <a:cubicBezTo>
                    <a:pt x="25973" y="31048"/>
                    <a:pt x="26416" y="30312"/>
                    <a:pt x="26416" y="30312"/>
                  </a:cubicBezTo>
                  <a:cubicBezTo>
                    <a:pt x="26416" y="30299"/>
                    <a:pt x="26412" y="30292"/>
                    <a:pt x="26404" y="30292"/>
                  </a:cubicBezTo>
                  <a:cubicBezTo>
                    <a:pt x="26325" y="30292"/>
                    <a:pt x="25875" y="30882"/>
                    <a:pt x="24957" y="32063"/>
                  </a:cubicBezTo>
                  <a:cubicBezTo>
                    <a:pt x="24222" y="33230"/>
                    <a:pt x="23930" y="33522"/>
                    <a:pt x="23790" y="33522"/>
                  </a:cubicBezTo>
                  <a:cubicBezTo>
                    <a:pt x="23749" y="33563"/>
                    <a:pt x="23719" y="33582"/>
                    <a:pt x="23703" y="33582"/>
                  </a:cubicBezTo>
                  <a:cubicBezTo>
                    <a:pt x="23660" y="33582"/>
                    <a:pt x="23717" y="33444"/>
                    <a:pt x="23930" y="33230"/>
                  </a:cubicBezTo>
                  <a:cubicBezTo>
                    <a:pt x="24082" y="32939"/>
                    <a:pt x="24666" y="32215"/>
                    <a:pt x="25097" y="31479"/>
                  </a:cubicBezTo>
                  <a:cubicBezTo>
                    <a:pt x="26017" y="30434"/>
                    <a:pt x="26348" y="29857"/>
                    <a:pt x="26297" y="29857"/>
                  </a:cubicBezTo>
                  <a:cubicBezTo>
                    <a:pt x="26292" y="29857"/>
                    <a:pt x="26280" y="29864"/>
                    <a:pt x="26265" y="29880"/>
                  </a:cubicBezTo>
                  <a:cubicBezTo>
                    <a:pt x="26125" y="29880"/>
                    <a:pt x="25541" y="30756"/>
                    <a:pt x="24666" y="31771"/>
                  </a:cubicBezTo>
                  <a:cubicBezTo>
                    <a:pt x="23346" y="33674"/>
                    <a:pt x="23346" y="33814"/>
                    <a:pt x="23055" y="33966"/>
                  </a:cubicBezTo>
                  <a:cubicBezTo>
                    <a:pt x="22763" y="33966"/>
                    <a:pt x="22915" y="33966"/>
                    <a:pt x="23790" y="32799"/>
                  </a:cubicBezTo>
                  <a:cubicBezTo>
                    <a:pt x="24222" y="32063"/>
                    <a:pt x="25097" y="30896"/>
                    <a:pt x="25541" y="30172"/>
                  </a:cubicBezTo>
                  <a:cubicBezTo>
                    <a:pt x="26125" y="29297"/>
                    <a:pt x="26556" y="28561"/>
                    <a:pt x="27292" y="27838"/>
                  </a:cubicBezTo>
                  <a:cubicBezTo>
                    <a:pt x="28114" y="26656"/>
                    <a:pt x="28370" y="26332"/>
                    <a:pt x="28512" y="26332"/>
                  </a:cubicBezTo>
                  <a:cubicBezTo>
                    <a:pt x="28546" y="26332"/>
                    <a:pt x="28573" y="26350"/>
                    <a:pt x="28599" y="26378"/>
                  </a:cubicBezTo>
                  <a:cubicBezTo>
                    <a:pt x="28654" y="26429"/>
                    <a:pt x="28689" y="26462"/>
                    <a:pt x="28754" y="26462"/>
                  </a:cubicBezTo>
                  <a:cubicBezTo>
                    <a:pt x="28866" y="26462"/>
                    <a:pt x="29069" y="26362"/>
                    <a:pt x="29626" y="26087"/>
                  </a:cubicBezTo>
                  <a:cubicBezTo>
                    <a:pt x="30350" y="25795"/>
                    <a:pt x="32685" y="24919"/>
                    <a:pt x="32836" y="24919"/>
                  </a:cubicBezTo>
                  <a:lnTo>
                    <a:pt x="32545" y="25211"/>
                  </a:lnTo>
                  <a:cubicBezTo>
                    <a:pt x="31669" y="25795"/>
                    <a:pt x="30934" y="26227"/>
                    <a:pt x="30502" y="26810"/>
                  </a:cubicBezTo>
                  <a:cubicBezTo>
                    <a:pt x="30058" y="27394"/>
                    <a:pt x="30058" y="27394"/>
                    <a:pt x="30210" y="27394"/>
                  </a:cubicBezTo>
                  <a:cubicBezTo>
                    <a:pt x="30248" y="27435"/>
                    <a:pt x="30286" y="27454"/>
                    <a:pt x="30328" y="27454"/>
                  </a:cubicBezTo>
                  <a:cubicBezTo>
                    <a:pt x="30442" y="27454"/>
                    <a:pt x="30581" y="27315"/>
                    <a:pt x="30794" y="27102"/>
                  </a:cubicBezTo>
                  <a:cubicBezTo>
                    <a:pt x="31517" y="26087"/>
                    <a:pt x="33712" y="24628"/>
                    <a:pt x="34727" y="24336"/>
                  </a:cubicBezTo>
                  <a:close/>
                  <a:moveTo>
                    <a:pt x="11516" y="32320"/>
                  </a:moveTo>
                  <a:cubicBezTo>
                    <a:pt x="11576" y="32320"/>
                    <a:pt x="12063" y="32604"/>
                    <a:pt x="12549" y="33090"/>
                  </a:cubicBezTo>
                  <a:cubicBezTo>
                    <a:pt x="13576" y="33814"/>
                    <a:pt x="13576" y="33814"/>
                    <a:pt x="13576" y="33966"/>
                  </a:cubicBezTo>
                  <a:lnTo>
                    <a:pt x="13425" y="34106"/>
                  </a:lnTo>
                  <a:lnTo>
                    <a:pt x="12701" y="33522"/>
                  </a:lnTo>
                  <a:cubicBezTo>
                    <a:pt x="12117" y="33090"/>
                    <a:pt x="11825" y="32939"/>
                    <a:pt x="11674" y="32647"/>
                  </a:cubicBezTo>
                  <a:cubicBezTo>
                    <a:pt x="11534" y="32507"/>
                    <a:pt x="11534" y="32355"/>
                    <a:pt x="11534" y="32355"/>
                  </a:cubicBezTo>
                  <a:cubicBezTo>
                    <a:pt x="11508" y="32332"/>
                    <a:pt x="11503" y="32320"/>
                    <a:pt x="11516" y="32320"/>
                  </a:cubicBezTo>
                  <a:close/>
                  <a:moveTo>
                    <a:pt x="13298" y="14247"/>
                  </a:moveTo>
                  <a:cubicBezTo>
                    <a:pt x="13314" y="14247"/>
                    <a:pt x="13349" y="14392"/>
                    <a:pt x="13425" y="14706"/>
                  </a:cubicBezTo>
                  <a:cubicBezTo>
                    <a:pt x="13576" y="14998"/>
                    <a:pt x="13716" y="15581"/>
                    <a:pt x="13716" y="16305"/>
                  </a:cubicBezTo>
                  <a:cubicBezTo>
                    <a:pt x="14008" y="17332"/>
                    <a:pt x="14008" y="17332"/>
                    <a:pt x="13716" y="18056"/>
                  </a:cubicBezTo>
                  <a:lnTo>
                    <a:pt x="13716" y="18931"/>
                  </a:lnTo>
                  <a:cubicBezTo>
                    <a:pt x="13716" y="18931"/>
                    <a:pt x="13868" y="18639"/>
                    <a:pt x="13868" y="18348"/>
                  </a:cubicBezTo>
                  <a:cubicBezTo>
                    <a:pt x="13868" y="18056"/>
                    <a:pt x="14008" y="17916"/>
                    <a:pt x="14008" y="17916"/>
                  </a:cubicBezTo>
                  <a:cubicBezTo>
                    <a:pt x="14008" y="17916"/>
                    <a:pt x="14008" y="18208"/>
                    <a:pt x="14160" y="18791"/>
                  </a:cubicBezTo>
                  <a:cubicBezTo>
                    <a:pt x="14160" y="19223"/>
                    <a:pt x="14300" y="19667"/>
                    <a:pt x="14300" y="19667"/>
                  </a:cubicBezTo>
                  <a:cubicBezTo>
                    <a:pt x="14300" y="19836"/>
                    <a:pt x="14399" y="19907"/>
                    <a:pt x="14511" y="19907"/>
                  </a:cubicBezTo>
                  <a:cubicBezTo>
                    <a:pt x="14592" y="19907"/>
                    <a:pt x="14680" y="19870"/>
                    <a:pt x="14744" y="19807"/>
                  </a:cubicBezTo>
                  <a:cubicBezTo>
                    <a:pt x="14884" y="19667"/>
                    <a:pt x="15035" y="19667"/>
                    <a:pt x="15035" y="19667"/>
                  </a:cubicBezTo>
                  <a:cubicBezTo>
                    <a:pt x="15176" y="19667"/>
                    <a:pt x="15467" y="20834"/>
                    <a:pt x="15619" y="21418"/>
                  </a:cubicBezTo>
                  <a:cubicBezTo>
                    <a:pt x="15759" y="21849"/>
                    <a:pt x="15759" y="22141"/>
                    <a:pt x="15619" y="22141"/>
                  </a:cubicBezTo>
                  <a:lnTo>
                    <a:pt x="15035" y="23309"/>
                  </a:lnTo>
                  <a:cubicBezTo>
                    <a:pt x="14744" y="24044"/>
                    <a:pt x="14300" y="25059"/>
                    <a:pt x="14008" y="25643"/>
                  </a:cubicBezTo>
                  <a:cubicBezTo>
                    <a:pt x="13716" y="26378"/>
                    <a:pt x="13425" y="26810"/>
                    <a:pt x="13425" y="26962"/>
                  </a:cubicBezTo>
                  <a:cubicBezTo>
                    <a:pt x="13425" y="26982"/>
                    <a:pt x="13428" y="26994"/>
                    <a:pt x="13435" y="26994"/>
                  </a:cubicBezTo>
                  <a:cubicBezTo>
                    <a:pt x="13480" y="26994"/>
                    <a:pt x="13681" y="26600"/>
                    <a:pt x="14300" y="25351"/>
                  </a:cubicBezTo>
                  <a:cubicBezTo>
                    <a:pt x="14744" y="24476"/>
                    <a:pt x="15176" y="23460"/>
                    <a:pt x="15327" y="23017"/>
                  </a:cubicBezTo>
                  <a:cubicBezTo>
                    <a:pt x="15619" y="22585"/>
                    <a:pt x="15759" y="22293"/>
                    <a:pt x="15759" y="22293"/>
                  </a:cubicBezTo>
                  <a:cubicBezTo>
                    <a:pt x="15911" y="22293"/>
                    <a:pt x="15911" y="23460"/>
                    <a:pt x="15911" y="24476"/>
                  </a:cubicBezTo>
                  <a:cubicBezTo>
                    <a:pt x="15759" y="25059"/>
                    <a:pt x="15759" y="25643"/>
                    <a:pt x="15759" y="25795"/>
                  </a:cubicBezTo>
                  <a:cubicBezTo>
                    <a:pt x="15882" y="26032"/>
                    <a:pt x="15998" y="26268"/>
                    <a:pt x="16193" y="26268"/>
                  </a:cubicBezTo>
                  <a:cubicBezTo>
                    <a:pt x="16238" y="26268"/>
                    <a:pt x="16288" y="26255"/>
                    <a:pt x="16343" y="26227"/>
                  </a:cubicBezTo>
                  <a:lnTo>
                    <a:pt x="16495" y="26227"/>
                  </a:lnTo>
                  <a:lnTo>
                    <a:pt x="16495" y="26810"/>
                  </a:lnTo>
                  <a:cubicBezTo>
                    <a:pt x="16635" y="27546"/>
                    <a:pt x="16635" y="28129"/>
                    <a:pt x="16343" y="29729"/>
                  </a:cubicBezTo>
                  <a:cubicBezTo>
                    <a:pt x="16203" y="30464"/>
                    <a:pt x="16051" y="31188"/>
                    <a:pt x="16051" y="31339"/>
                  </a:cubicBezTo>
                  <a:cubicBezTo>
                    <a:pt x="16051" y="31479"/>
                    <a:pt x="15911" y="31923"/>
                    <a:pt x="15327" y="32939"/>
                  </a:cubicBezTo>
                  <a:lnTo>
                    <a:pt x="14452" y="34398"/>
                  </a:lnTo>
                  <a:cubicBezTo>
                    <a:pt x="14452" y="34398"/>
                    <a:pt x="14452" y="34258"/>
                    <a:pt x="14300" y="34258"/>
                  </a:cubicBezTo>
                  <a:cubicBezTo>
                    <a:pt x="14300" y="33966"/>
                    <a:pt x="14452" y="33814"/>
                    <a:pt x="15035" y="32647"/>
                  </a:cubicBezTo>
                  <a:cubicBezTo>
                    <a:pt x="15467" y="31771"/>
                    <a:pt x="15759" y="31188"/>
                    <a:pt x="15759" y="31048"/>
                  </a:cubicBezTo>
                  <a:cubicBezTo>
                    <a:pt x="15759" y="31023"/>
                    <a:pt x="15755" y="31010"/>
                    <a:pt x="15747" y="31010"/>
                  </a:cubicBezTo>
                  <a:cubicBezTo>
                    <a:pt x="15702" y="31010"/>
                    <a:pt x="15524" y="31354"/>
                    <a:pt x="15035" y="32215"/>
                  </a:cubicBezTo>
                  <a:cubicBezTo>
                    <a:pt x="14744" y="32939"/>
                    <a:pt x="14452" y="33522"/>
                    <a:pt x="14300" y="33522"/>
                  </a:cubicBezTo>
                  <a:lnTo>
                    <a:pt x="14300" y="33382"/>
                  </a:lnTo>
                  <a:cubicBezTo>
                    <a:pt x="14160" y="32939"/>
                    <a:pt x="14300" y="32939"/>
                    <a:pt x="14744" y="32063"/>
                  </a:cubicBezTo>
                  <a:cubicBezTo>
                    <a:pt x="14965" y="31735"/>
                    <a:pt x="15099" y="31400"/>
                    <a:pt x="15151" y="31197"/>
                  </a:cubicBezTo>
                  <a:lnTo>
                    <a:pt x="15151" y="31197"/>
                  </a:lnTo>
                  <a:cubicBezTo>
                    <a:pt x="14966" y="31313"/>
                    <a:pt x="14300" y="32513"/>
                    <a:pt x="14300" y="32647"/>
                  </a:cubicBezTo>
                  <a:cubicBezTo>
                    <a:pt x="14230" y="32723"/>
                    <a:pt x="14195" y="32761"/>
                    <a:pt x="14178" y="32761"/>
                  </a:cubicBezTo>
                  <a:cubicBezTo>
                    <a:pt x="14160" y="32761"/>
                    <a:pt x="14160" y="32723"/>
                    <a:pt x="14160" y="32647"/>
                  </a:cubicBezTo>
                  <a:cubicBezTo>
                    <a:pt x="14160" y="32507"/>
                    <a:pt x="14300" y="32063"/>
                    <a:pt x="14744" y="31339"/>
                  </a:cubicBezTo>
                  <a:cubicBezTo>
                    <a:pt x="15176" y="30312"/>
                    <a:pt x="15327" y="30172"/>
                    <a:pt x="15176" y="30172"/>
                  </a:cubicBezTo>
                  <a:cubicBezTo>
                    <a:pt x="15176" y="30172"/>
                    <a:pt x="15035" y="30604"/>
                    <a:pt x="14744" y="31188"/>
                  </a:cubicBezTo>
                  <a:cubicBezTo>
                    <a:pt x="14279" y="32005"/>
                    <a:pt x="14088" y="32260"/>
                    <a:pt x="14030" y="32260"/>
                  </a:cubicBezTo>
                  <a:cubicBezTo>
                    <a:pt x="14015" y="32260"/>
                    <a:pt x="14008" y="32244"/>
                    <a:pt x="14008" y="32215"/>
                  </a:cubicBezTo>
                  <a:cubicBezTo>
                    <a:pt x="14008" y="32215"/>
                    <a:pt x="14300" y="31479"/>
                    <a:pt x="14744" y="30896"/>
                  </a:cubicBezTo>
                  <a:cubicBezTo>
                    <a:pt x="15035" y="30172"/>
                    <a:pt x="15327" y="29589"/>
                    <a:pt x="15327" y="29589"/>
                  </a:cubicBezTo>
                  <a:cubicBezTo>
                    <a:pt x="15327" y="29556"/>
                    <a:pt x="15320" y="29537"/>
                    <a:pt x="15304" y="29537"/>
                  </a:cubicBezTo>
                  <a:cubicBezTo>
                    <a:pt x="15248" y="29537"/>
                    <a:pt x="15082" y="29779"/>
                    <a:pt x="14744" y="30464"/>
                  </a:cubicBezTo>
                  <a:cubicBezTo>
                    <a:pt x="14456" y="30889"/>
                    <a:pt x="14305" y="31462"/>
                    <a:pt x="14166" y="31479"/>
                  </a:cubicBezTo>
                  <a:lnTo>
                    <a:pt x="14166" y="31479"/>
                  </a:lnTo>
                  <a:cubicBezTo>
                    <a:pt x="14178" y="31385"/>
                    <a:pt x="14210" y="31131"/>
                    <a:pt x="14300" y="30756"/>
                  </a:cubicBezTo>
                  <a:cubicBezTo>
                    <a:pt x="14452" y="30312"/>
                    <a:pt x="14592" y="29589"/>
                    <a:pt x="14592" y="29437"/>
                  </a:cubicBezTo>
                  <a:cubicBezTo>
                    <a:pt x="14592" y="29005"/>
                    <a:pt x="14744" y="28853"/>
                    <a:pt x="15176" y="27978"/>
                  </a:cubicBezTo>
                  <a:cubicBezTo>
                    <a:pt x="15911" y="26810"/>
                    <a:pt x="15911" y="26670"/>
                    <a:pt x="15759" y="26670"/>
                  </a:cubicBezTo>
                  <a:cubicBezTo>
                    <a:pt x="15759" y="26670"/>
                    <a:pt x="15467" y="27102"/>
                    <a:pt x="15327" y="27546"/>
                  </a:cubicBezTo>
                  <a:lnTo>
                    <a:pt x="14747" y="28417"/>
                  </a:lnTo>
                  <a:lnTo>
                    <a:pt x="14747" y="28417"/>
                  </a:lnTo>
                  <a:cubicBezTo>
                    <a:pt x="14777" y="28243"/>
                    <a:pt x="15044" y="25752"/>
                    <a:pt x="15176" y="25059"/>
                  </a:cubicBezTo>
                  <a:cubicBezTo>
                    <a:pt x="15327" y="24768"/>
                    <a:pt x="15467" y="24184"/>
                    <a:pt x="15619" y="23892"/>
                  </a:cubicBezTo>
                  <a:cubicBezTo>
                    <a:pt x="15911" y="23168"/>
                    <a:pt x="15911" y="23168"/>
                    <a:pt x="15759" y="23168"/>
                  </a:cubicBezTo>
                  <a:cubicBezTo>
                    <a:pt x="15467" y="23168"/>
                    <a:pt x="15035" y="24476"/>
                    <a:pt x="14884" y="25643"/>
                  </a:cubicBezTo>
                  <a:cubicBezTo>
                    <a:pt x="14744" y="26087"/>
                    <a:pt x="14592" y="27102"/>
                    <a:pt x="14452" y="28129"/>
                  </a:cubicBezTo>
                  <a:cubicBezTo>
                    <a:pt x="14300" y="29005"/>
                    <a:pt x="14160" y="29880"/>
                    <a:pt x="14160" y="30172"/>
                  </a:cubicBezTo>
                  <a:cubicBezTo>
                    <a:pt x="14040" y="30975"/>
                    <a:pt x="13927" y="31238"/>
                    <a:pt x="13885" y="31238"/>
                  </a:cubicBezTo>
                  <a:cubicBezTo>
                    <a:pt x="13874" y="31238"/>
                    <a:pt x="13868" y="31219"/>
                    <a:pt x="13868" y="31188"/>
                  </a:cubicBezTo>
                  <a:cubicBezTo>
                    <a:pt x="13576" y="30172"/>
                    <a:pt x="13285" y="28853"/>
                    <a:pt x="13285" y="28853"/>
                  </a:cubicBezTo>
                  <a:cubicBezTo>
                    <a:pt x="13425" y="28713"/>
                    <a:pt x="13868" y="27254"/>
                    <a:pt x="13868" y="27254"/>
                  </a:cubicBezTo>
                  <a:cubicBezTo>
                    <a:pt x="13716" y="27254"/>
                    <a:pt x="13425" y="28129"/>
                    <a:pt x="13285" y="28713"/>
                  </a:cubicBezTo>
                  <a:cubicBezTo>
                    <a:pt x="13285" y="28713"/>
                    <a:pt x="13133" y="28421"/>
                    <a:pt x="13133" y="27978"/>
                  </a:cubicBezTo>
                  <a:cubicBezTo>
                    <a:pt x="12841" y="27102"/>
                    <a:pt x="12841" y="27102"/>
                    <a:pt x="12993" y="26810"/>
                  </a:cubicBezTo>
                  <a:cubicBezTo>
                    <a:pt x="13425" y="26087"/>
                    <a:pt x="15176" y="21849"/>
                    <a:pt x="15035" y="21849"/>
                  </a:cubicBezTo>
                  <a:cubicBezTo>
                    <a:pt x="15035" y="21823"/>
                    <a:pt x="15030" y="21806"/>
                    <a:pt x="15018" y="21806"/>
                  </a:cubicBezTo>
                  <a:cubicBezTo>
                    <a:pt x="14967" y="21806"/>
                    <a:pt x="14801" y="22102"/>
                    <a:pt x="14452" y="23168"/>
                  </a:cubicBezTo>
                  <a:cubicBezTo>
                    <a:pt x="14008" y="24336"/>
                    <a:pt x="12841" y="26810"/>
                    <a:pt x="12841" y="26810"/>
                  </a:cubicBezTo>
                  <a:lnTo>
                    <a:pt x="12701" y="26670"/>
                  </a:lnTo>
                  <a:cubicBezTo>
                    <a:pt x="12701" y="26519"/>
                    <a:pt x="12841" y="26227"/>
                    <a:pt x="13285" y="25351"/>
                  </a:cubicBezTo>
                  <a:cubicBezTo>
                    <a:pt x="13716" y="24184"/>
                    <a:pt x="14744" y="21418"/>
                    <a:pt x="14744" y="21126"/>
                  </a:cubicBezTo>
                  <a:cubicBezTo>
                    <a:pt x="14744" y="21126"/>
                    <a:pt x="14744" y="20974"/>
                    <a:pt x="14592" y="20974"/>
                  </a:cubicBezTo>
                  <a:lnTo>
                    <a:pt x="14300" y="22141"/>
                  </a:lnTo>
                  <a:cubicBezTo>
                    <a:pt x="14008" y="23168"/>
                    <a:pt x="12993" y="25503"/>
                    <a:pt x="12701" y="26087"/>
                  </a:cubicBezTo>
                  <a:lnTo>
                    <a:pt x="12701" y="26227"/>
                  </a:lnTo>
                  <a:lnTo>
                    <a:pt x="12549" y="26087"/>
                  </a:lnTo>
                  <a:cubicBezTo>
                    <a:pt x="12549" y="25935"/>
                    <a:pt x="12549" y="25643"/>
                    <a:pt x="12841" y="24919"/>
                  </a:cubicBezTo>
                  <a:cubicBezTo>
                    <a:pt x="13133" y="24336"/>
                    <a:pt x="13285" y="23309"/>
                    <a:pt x="13425" y="22725"/>
                  </a:cubicBezTo>
                  <a:cubicBezTo>
                    <a:pt x="13576" y="22141"/>
                    <a:pt x="13868" y="21266"/>
                    <a:pt x="14008" y="20834"/>
                  </a:cubicBezTo>
                  <a:cubicBezTo>
                    <a:pt x="14254" y="20097"/>
                    <a:pt x="14293" y="19773"/>
                    <a:pt x="14215" y="19773"/>
                  </a:cubicBezTo>
                  <a:cubicBezTo>
                    <a:pt x="14201" y="19773"/>
                    <a:pt x="14182" y="19785"/>
                    <a:pt x="14160" y="19807"/>
                  </a:cubicBezTo>
                  <a:cubicBezTo>
                    <a:pt x="14160" y="19958"/>
                    <a:pt x="13576" y="21709"/>
                    <a:pt x="13285" y="22877"/>
                  </a:cubicBezTo>
                  <a:cubicBezTo>
                    <a:pt x="13133" y="23752"/>
                    <a:pt x="12993" y="24184"/>
                    <a:pt x="12993" y="24184"/>
                  </a:cubicBezTo>
                  <a:lnTo>
                    <a:pt x="12993" y="23752"/>
                  </a:lnTo>
                  <a:cubicBezTo>
                    <a:pt x="12993" y="22877"/>
                    <a:pt x="13133" y="21709"/>
                    <a:pt x="12993" y="19667"/>
                  </a:cubicBezTo>
                  <a:cubicBezTo>
                    <a:pt x="12993" y="17040"/>
                    <a:pt x="12993" y="16013"/>
                    <a:pt x="13285" y="15429"/>
                  </a:cubicBezTo>
                  <a:cubicBezTo>
                    <a:pt x="13425" y="15138"/>
                    <a:pt x="13425" y="14846"/>
                    <a:pt x="13425" y="14846"/>
                  </a:cubicBezTo>
                  <a:cubicBezTo>
                    <a:pt x="13425" y="14805"/>
                    <a:pt x="13413" y="14788"/>
                    <a:pt x="13396" y="14788"/>
                  </a:cubicBezTo>
                  <a:cubicBezTo>
                    <a:pt x="13355" y="14788"/>
                    <a:pt x="13285" y="14890"/>
                    <a:pt x="13285" y="14998"/>
                  </a:cubicBezTo>
                  <a:cubicBezTo>
                    <a:pt x="13235" y="15044"/>
                    <a:pt x="13201" y="15074"/>
                    <a:pt x="13184" y="15074"/>
                  </a:cubicBezTo>
                  <a:cubicBezTo>
                    <a:pt x="13149" y="15074"/>
                    <a:pt x="13183" y="14946"/>
                    <a:pt x="13285" y="14554"/>
                  </a:cubicBezTo>
                  <a:cubicBezTo>
                    <a:pt x="13285" y="14354"/>
                    <a:pt x="13285" y="14247"/>
                    <a:pt x="13298" y="14247"/>
                  </a:cubicBezTo>
                  <a:close/>
                  <a:moveTo>
                    <a:pt x="18672" y="34190"/>
                  </a:moveTo>
                  <a:cubicBezTo>
                    <a:pt x="18677" y="34190"/>
                    <a:pt x="18677" y="34207"/>
                    <a:pt x="18677" y="34258"/>
                  </a:cubicBezTo>
                  <a:lnTo>
                    <a:pt x="18537" y="34398"/>
                  </a:lnTo>
                  <a:cubicBezTo>
                    <a:pt x="18492" y="34443"/>
                    <a:pt x="18474" y="34461"/>
                    <a:pt x="18471" y="34461"/>
                  </a:cubicBezTo>
                  <a:cubicBezTo>
                    <a:pt x="18462" y="34461"/>
                    <a:pt x="18537" y="34356"/>
                    <a:pt x="18537" y="34258"/>
                  </a:cubicBezTo>
                  <a:cubicBezTo>
                    <a:pt x="18631" y="34258"/>
                    <a:pt x="18662" y="34190"/>
                    <a:pt x="18672" y="34190"/>
                  </a:cubicBezTo>
                  <a:close/>
                  <a:moveTo>
                    <a:pt x="12185" y="33445"/>
                  </a:moveTo>
                  <a:cubicBezTo>
                    <a:pt x="12196" y="33445"/>
                    <a:pt x="12355" y="33574"/>
                    <a:pt x="12841" y="33966"/>
                  </a:cubicBezTo>
                  <a:cubicBezTo>
                    <a:pt x="13576" y="34398"/>
                    <a:pt x="13716" y="34549"/>
                    <a:pt x="13716" y="34690"/>
                  </a:cubicBezTo>
                  <a:lnTo>
                    <a:pt x="13716" y="34841"/>
                  </a:lnTo>
                  <a:cubicBezTo>
                    <a:pt x="13716" y="34841"/>
                    <a:pt x="13425" y="34690"/>
                    <a:pt x="12993" y="34398"/>
                  </a:cubicBezTo>
                  <a:cubicBezTo>
                    <a:pt x="12549" y="33966"/>
                    <a:pt x="12257" y="33674"/>
                    <a:pt x="12257" y="33522"/>
                  </a:cubicBezTo>
                  <a:cubicBezTo>
                    <a:pt x="12211" y="33476"/>
                    <a:pt x="12180" y="33445"/>
                    <a:pt x="12185" y="33445"/>
                  </a:cubicBezTo>
                  <a:close/>
                  <a:moveTo>
                    <a:pt x="31961" y="34841"/>
                  </a:moveTo>
                  <a:cubicBezTo>
                    <a:pt x="31885" y="34841"/>
                    <a:pt x="31847" y="34841"/>
                    <a:pt x="31995" y="34896"/>
                  </a:cubicBezTo>
                  <a:lnTo>
                    <a:pt x="31995" y="34896"/>
                  </a:lnTo>
                  <a:cubicBezTo>
                    <a:pt x="31973" y="34876"/>
                    <a:pt x="31961" y="34857"/>
                    <a:pt x="31961" y="34841"/>
                  </a:cubicBezTo>
                  <a:close/>
                  <a:moveTo>
                    <a:pt x="34004" y="30896"/>
                  </a:moveTo>
                  <a:cubicBezTo>
                    <a:pt x="34879" y="31048"/>
                    <a:pt x="36630" y="31479"/>
                    <a:pt x="37354" y="31771"/>
                  </a:cubicBezTo>
                  <a:cubicBezTo>
                    <a:pt x="38089" y="32063"/>
                    <a:pt x="42315" y="33090"/>
                    <a:pt x="43050" y="33230"/>
                  </a:cubicBezTo>
                  <a:lnTo>
                    <a:pt x="43482" y="33230"/>
                  </a:lnTo>
                  <a:cubicBezTo>
                    <a:pt x="43482" y="33230"/>
                    <a:pt x="43190" y="33522"/>
                    <a:pt x="42758" y="33674"/>
                  </a:cubicBezTo>
                  <a:cubicBezTo>
                    <a:pt x="42466" y="33966"/>
                    <a:pt x="41731" y="34258"/>
                    <a:pt x="41299" y="34398"/>
                  </a:cubicBezTo>
                  <a:cubicBezTo>
                    <a:pt x="40856" y="34549"/>
                    <a:pt x="40424" y="34841"/>
                    <a:pt x="40424" y="34841"/>
                  </a:cubicBezTo>
                  <a:cubicBezTo>
                    <a:pt x="40424" y="34879"/>
                    <a:pt x="40403" y="34896"/>
                    <a:pt x="40353" y="34896"/>
                  </a:cubicBezTo>
                  <a:cubicBezTo>
                    <a:pt x="40216" y="34896"/>
                    <a:pt x="39858" y="34764"/>
                    <a:pt x="39105" y="34549"/>
                  </a:cubicBezTo>
                  <a:cubicBezTo>
                    <a:pt x="38381" y="34398"/>
                    <a:pt x="37062" y="34106"/>
                    <a:pt x="36338" y="33814"/>
                  </a:cubicBezTo>
                  <a:cubicBezTo>
                    <a:pt x="33268" y="32939"/>
                    <a:pt x="30934" y="32355"/>
                    <a:pt x="29626" y="32355"/>
                  </a:cubicBezTo>
                  <a:cubicBezTo>
                    <a:pt x="29183" y="32355"/>
                    <a:pt x="29043" y="32215"/>
                    <a:pt x="29043" y="32215"/>
                  </a:cubicBezTo>
                  <a:cubicBezTo>
                    <a:pt x="29335" y="32215"/>
                    <a:pt x="30502" y="31771"/>
                    <a:pt x="31961" y="31339"/>
                  </a:cubicBezTo>
                  <a:cubicBezTo>
                    <a:pt x="33560" y="30896"/>
                    <a:pt x="33560" y="30896"/>
                    <a:pt x="34004" y="30896"/>
                  </a:cubicBezTo>
                  <a:close/>
                  <a:moveTo>
                    <a:pt x="11825" y="33674"/>
                  </a:moveTo>
                  <a:cubicBezTo>
                    <a:pt x="11966" y="33814"/>
                    <a:pt x="12117" y="34106"/>
                    <a:pt x="12409" y="34398"/>
                  </a:cubicBezTo>
                  <a:cubicBezTo>
                    <a:pt x="12549" y="34690"/>
                    <a:pt x="12701" y="34981"/>
                    <a:pt x="12549" y="34981"/>
                  </a:cubicBezTo>
                  <a:cubicBezTo>
                    <a:pt x="12549" y="34981"/>
                    <a:pt x="11825" y="33674"/>
                    <a:pt x="11674" y="33674"/>
                  </a:cubicBezTo>
                  <a:close/>
                  <a:moveTo>
                    <a:pt x="16343" y="31631"/>
                  </a:moveTo>
                  <a:cubicBezTo>
                    <a:pt x="16343" y="31771"/>
                    <a:pt x="16343" y="31923"/>
                    <a:pt x="15619" y="33382"/>
                  </a:cubicBezTo>
                  <a:cubicBezTo>
                    <a:pt x="14849" y="34788"/>
                    <a:pt x="14531" y="35301"/>
                    <a:pt x="14465" y="35301"/>
                  </a:cubicBezTo>
                  <a:cubicBezTo>
                    <a:pt x="14456" y="35301"/>
                    <a:pt x="14452" y="35291"/>
                    <a:pt x="14452" y="35273"/>
                  </a:cubicBezTo>
                  <a:lnTo>
                    <a:pt x="14452" y="34841"/>
                  </a:lnTo>
                  <a:lnTo>
                    <a:pt x="14452" y="34690"/>
                  </a:lnTo>
                  <a:lnTo>
                    <a:pt x="14592" y="34841"/>
                  </a:lnTo>
                  <a:cubicBezTo>
                    <a:pt x="14744" y="34690"/>
                    <a:pt x="14744" y="34690"/>
                    <a:pt x="14592" y="34690"/>
                  </a:cubicBezTo>
                  <a:lnTo>
                    <a:pt x="14592" y="34549"/>
                  </a:lnTo>
                  <a:cubicBezTo>
                    <a:pt x="14592" y="34398"/>
                    <a:pt x="16051" y="31771"/>
                    <a:pt x="16203" y="31631"/>
                  </a:cubicBezTo>
                  <a:close/>
                  <a:moveTo>
                    <a:pt x="27724" y="26519"/>
                  </a:moveTo>
                  <a:cubicBezTo>
                    <a:pt x="27724" y="26519"/>
                    <a:pt x="27432" y="26962"/>
                    <a:pt x="27000" y="27546"/>
                  </a:cubicBezTo>
                  <a:cubicBezTo>
                    <a:pt x="26265" y="28269"/>
                    <a:pt x="25833" y="28853"/>
                    <a:pt x="25097" y="30172"/>
                  </a:cubicBezTo>
                  <a:cubicBezTo>
                    <a:pt x="24514" y="31048"/>
                    <a:pt x="23638" y="32355"/>
                    <a:pt x="23206" y="33090"/>
                  </a:cubicBezTo>
                  <a:lnTo>
                    <a:pt x="22331" y="34258"/>
                  </a:lnTo>
                  <a:lnTo>
                    <a:pt x="21887" y="34398"/>
                  </a:lnTo>
                  <a:lnTo>
                    <a:pt x="21596" y="34549"/>
                  </a:lnTo>
                  <a:lnTo>
                    <a:pt x="21887" y="34106"/>
                  </a:lnTo>
                  <a:cubicBezTo>
                    <a:pt x="22039" y="33966"/>
                    <a:pt x="22331" y="33382"/>
                    <a:pt x="22763" y="32799"/>
                  </a:cubicBezTo>
                  <a:lnTo>
                    <a:pt x="23346" y="31923"/>
                  </a:lnTo>
                  <a:cubicBezTo>
                    <a:pt x="23339" y="31915"/>
                    <a:pt x="23330" y="31911"/>
                    <a:pt x="23318" y="31911"/>
                  </a:cubicBezTo>
                  <a:cubicBezTo>
                    <a:pt x="23114" y="31911"/>
                    <a:pt x="22292" y="33152"/>
                    <a:pt x="21596" y="34258"/>
                  </a:cubicBezTo>
                  <a:cubicBezTo>
                    <a:pt x="21304" y="34690"/>
                    <a:pt x="21304" y="34690"/>
                    <a:pt x="21012" y="34841"/>
                  </a:cubicBezTo>
                  <a:cubicBezTo>
                    <a:pt x="21304" y="34549"/>
                    <a:pt x="21304" y="34549"/>
                    <a:pt x="21304" y="34398"/>
                  </a:cubicBezTo>
                  <a:lnTo>
                    <a:pt x="21164" y="34398"/>
                  </a:lnTo>
                  <a:cubicBezTo>
                    <a:pt x="21012" y="34398"/>
                    <a:pt x="21747" y="33230"/>
                    <a:pt x="22179" y="32647"/>
                  </a:cubicBezTo>
                  <a:cubicBezTo>
                    <a:pt x="22331" y="32507"/>
                    <a:pt x="22471" y="32215"/>
                    <a:pt x="22471" y="32215"/>
                  </a:cubicBezTo>
                  <a:lnTo>
                    <a:pt x="22471" y="32215"/>
                  </a:lnTo>
                  <a:cubicBezTo>
                    <a:pt x="22471" y="32215"/>
                    <a:pt x="21887" y="32799"/>
                    <a:pt x="21304" y="33674"/>
                  </a:cubicBezTo>
                  <a:lnTo>
                    <a:pt x="20136" y="35273"/>
                  </a:lnTo>
                  <a:lnTo>
                    <a:pt x="19705" y="35425"/>
                  </a:lnTo>
                  <a:lnTo>
                    <a:pt x="19261" y="35717"/>
                  </a:lnTo>
                  <a:lnTo>
                    <a:pt x="19413" y="35425"/>
                  </a:lnTo>
                  <a:cubicBezTo>
                    <a:pt x="19553" y="35273"/>
                    <a:pt x="19553" y="35273"/>
                    <a:pt x="19705" y="35273"/>
                  </a:cubicBezTo>
                  <a:cubicBezTo>
                    <a:pt x="19705" y="35273"/>
                    <a:pt x="19845" y="35273"/>
                    <a:pt x="20288" y="34841"/>
                  </a:cubicBezTo>
                  <a:cubicBezTo>
                    <a:pt x="20872" y="34258"/>
                    <a:pt x="20872" y="34106"/>
                    <a:pt x="20720" y="34106"/>
                  </a:cubicBezTo>
                  <a:cubicBezTo>
                    <a:pt x="20720" y="34069"/>
                    <a:pt x="20699" y="34051"/>
                    <a:pt x="20666" y="34051"/>
                  </a:cubicBezTo>
                  <a:cubicBezTo>
                    <a:pt x="20575" y="34051"/>
                    <a:pt x="20391" y="34184"/>
                    <a:pt x="20288" y="34398"/>
                  </a:cubicBezTo>
                  <a:cubicBezTo>
                    <a:pt x="20288" y="34258"/>
                    <a:pt x="20428" y="33966"/>
                    <a:pt x="20580" y="33814"/>
                  </a:cubicBezTo>
                  <a:cubicBezTo>
                    <a:pt x="20720" y="33522"/>
                    <a:pt x="20872" y="33522"/>
                    <a:pt x="20720" y="33382"/>
                  </a:cubicBezTo>
                  <a:cubicBezTo>
                    <a:pt x="20720" y="33382"/>
                    <a:pt x="21012" y="32799"/>
                    <a:pt x="21455" y="32063"/>
                  </a:cubicBezTo>
                  <a:cubicBezTo>
                    <a:pt x="21887" y="31339"/>
                    <a:pt x="22623" y="30312"/>
                    <a:pt x="22915" y="29880"/>
                  </a:cubicBezTo>
                  <a:lnTo>
                    <a:pt x="23638" y="28853"/>
                  </a:lnTo>
                  <a:lnTo>
                    <a:pt x="24374" y="28421"/>
                  </a:lnTo>
                  <a:cubicBezTo>
                    <a:pt x="24666" y="28129"/>
                    <a:pt x="25681" y="27546"/>
                    <a:pt x="26416" y="27102"/>
                  </a:cubicBezTo>
                  <a:cubicBezTo>
                    <a:pt x="27140" y="26810"/>
                    <a:pt x="27724" y="26519"/>
                    <a:pt x="27724" y="26519"/>
                  </a:cubicBezTo>
                  <a:close/>
                  <a:moveTo>
                    <a:pt x="21455" y="30020"/>
                  </a:moveTo>
                  <a:lnTo>
                    <a:pt x="21164" y="30312"/>
                  </a:lnTo>
                  <a:cubicBezTo>
                    <a:pt x="21164" y="30464"/>
                    <a:pt x="20428" y="31479"/>
                    <a:pt x="19705" y="32507"/>
                  </a:cubicBezTo>
                  <a:cubicBezTo>
                    <a:pt x="18964" y="33450"/>
                    <a:pt x="18532" y="33943"/>
                    <a:pt x="18402" y="34145"/>
                  </a:cubicBezTo>
                  <a:lnTo>
                    <a:pt x="18402" y="34145"/>
                  </a:lnTo>
                  <a:cubicBezTo>
                    <a:pt x="18452" y="33944"/>
                    <a:pt x="18618" y="33591"/>
                    <a:pt x="18969" y="33230"/>
                  </a:cubicBezTo>
                  <a:cubicBezTo>
                    <a:pt x="19413" y="32647"/>
                    <a:pt x="19705" y="32355"/>
                    <a:pt x="19553" y="32215"/>
                  </a:cubicBezTo>
                  <a:lnTo>
                    <a:pt x="19553" y="32215"/>
                  </a:lnTo>
                  <a:cubicBezTo>
                    <a:pt x="19553" y="32215"/>
                    <a:pt x="19121" y="32799"/>
                    <a:pt x="17510" y="35133"/>
                  </a:cubicBezTo>
                  <a:cubicBezTo>
                    <a:pt x="17174" y="35605"/>
                    <a:pt x="16994" y="35827"/>
                    <a:pt x="16956" y="35827"/>
                  </a:cubicBezTo>
                  <a:cubicBezTo>
                    <a:pt x="16912" y="35827"/>
                    <a:pt x="17057" y="35531"/>
                    <a:pt x="17370" y="34981"/>
                  </a:cubicBezTo>
                  <a:cubicBezTo>
                    <a:pt x="18094" y="33522"/>
                    <a:pt x="19845" y="31479"/>
                    <a:pt x="21012" y="30312"/>
                  </a:cubicBezTo>
                  <a:lnTo>
                    <a:pt x="21455" y="30020"/>
                  </a:lnTo>
                  <a:close/>
                  <a:moveTo>
                    <a:pt x="15944" y="33002"/>
                  </a:moveTo>
                  <a:cubicBezTo>
                    <a:pt x="15950" y="33002"/>
                    <a:pt x="15939" y="33032"/>
                    <a:pt x="15911" y="33090"/>
                  </a:cubicBezTo>
                  <a:cubicBezTo>
                    <a:pt x="15911" y="33230"/>
                    <a:pt x="15467" y="33966"/>
                    <a:pt x="15176" y="34549"/>
                  </a:cubicBezTo>
                  <a:cubicBezTo>
                    <a:pt x="14884" y="35273"/>
                    <a:pt x="14592" y="35857"/>
                    <a:pt x="14592" y="35857"/>
                  </a:cubicBezTo>
                  <a:cubicBezTo>
                    <a:pt x="14452" y="35857"/>
                    <a:pt x="14592" y="35425"/>
                    <a:pt x="15176" y="34398"/>
                  </a:cubicBezTo>
                  <a:cubicBezTo>
                    <a:pt x="15642" y="33465"/>
                    <a:pt x="15922" y="33002"/>
                    <a:pt x="15944" y="33002"/>
                  </a:cubicBezTo>
                  <a:close/>
                  <a:moveTo>
                    <a:pt x="12787" y="34449"/>
                  </a:moveTo>
                  <a:cubicBezTo>
                    <a:pt x="12872" y="34449"/>
                    <a:pt x="13027" y="34520"/>
                    <a:pt x="13285" y="34690"/>
                  </a:cubicBezTo>
                  <a:cubicBezTo>
                    <a:pt x="13425" y="34981"/>
                    <a:pt x="13716" y="35133"/>
                    <a:pt x="13716" y="35273"/>
                  </a:cubicBezTo>
                  <a:cubicBezTo>
                    <a:pt x="13716" y="35273"/>
                    <a:pt x="13716" y="35425"/>
                    <a:pt x="13868" y="35717"/>
                  </a:cubicBezTo>
                  <a:lnTo>
                    <a:pt x="13868" y="36149"/>
                  </a:lnTo>
                  <a:lnTo>
                    <a:pt x="13576" y="35717"/>
                  </a:lnTo>
                  <a:cubicBezTo>
                    <a:pt x="13425" y="35133"/>
                    <a:pt x="12993" y="34690"/>
                    <a:pt x="12841" y="34690"/>
                  </a:cubicBezTo>
                  <a:cubicBezTo>
                    <a:pt x="12841" y="34690"/>
                    <a:pt x="12841" y="34549"/>
                    <a:pt x="12701" y="34549"/>
                  </a:cubicBezTo>
                  <a:cubicBezTo>
                    <a:pt x="12701" y="34486"/>
                    <a:pt x="12725" y="34449"/>
                    <a:pt x="12787" y="34449"/>
                  </a:cubicBezTo>
                  <a:close/>
                  <a:moveTo>
                    <a:pt x="18094" y="34841"/>
                  </a:moveTo>
                  <a:cubicBezTo>
                    <a:pt x="18245" y="34841"/>
                    <a:pt x="17662" y="35717"/>
                    <a:pt x="17218" y="36149"/>
                  </a:cubicBezTo>
                  <a:cubicBezTo>
                    <a:pt x="17370" y="35717"/>
                    <a:pt x="17954" y="34841"/>
                    <a:pt x="18094" y="34841"/>
                  </a:cubicBezTo>
                  <a:close/>
                  <a:moveTo>
                    <a:pt x="16584" y="32101"/>
                  </a:moveTo>
                  <a:cubicBezTo>
                    <a:pt x="16638" y="32101"/>
                    <a:pt x="16711" y="32139"/>
                    <a:pt x="16786" y="32215"/>
                  </a:cubicBezTo>
                  <a:cubicBezTo>
                    <a:pt x="16926" y="32355"/>
                    <a:pt x="16926" y="32355"/>
                    <a:pt x="16926" y="32647"/>
                  </a:cubicBezTo>
                  <a:cubicBezTo>
                    <a:pt x="16926" y="33090"/>
                    <a:pt x="16926" y="33090"/>
                    <a:pt x="16635" y="33090"/>
                  </a:cubicBezTo>
                  <a:cubicBezTo>
                    <a:pt x="16495" y="33230"/>
                    <a:pt x="16203" y="33382"/>
                    <a:pt x="16343" y="33522"/>
                  </a:cubicBezTo>
                  <a:cubicBezTo>
                    <a:pt x="16343" y="33674"/>
                    <a:pt x="16203" y="33814"/>
                    <a:pt x="15911" y="34258"/>
                  </a:cubicBezTo>
                  <a:cubicBezTo>
                    <a:pt x="15759" y="34549"/>
                    <a:pt x="15327" y="35133"/>
                    <a:pt x="15035" y="35565"/>
                  </a:cubicBezTo>
                  <a:cubicBezTo>
                    <a:pt x="14884" y="36009"/>
                    <a:pt x="14592" y="36300"/>
                    <a:pt x="14592" y="36300"/>
                  </a:cubicBezTo>
                  <a:lnTo>
                    <a:pt x="15176" y="35133"/>
                  </a:lnTo>
                  <a:cubicBezTo>
                    <a:pt x="15467" y="34398"/>
                    <a:pt x="16343" y="32647"/>
                    <a:pt x="16495" y="32215"/>
                  </a:cubicBezTo>
                  <a:cubicBezTo>
                    <a:pt x="16495" y="32139"/>
                    <a:pt x="16530" y="32101"/>
                    <a:pt x="16584" y="32101"/>
                  </a:cubicBezTo>
                  <a:close/>
                  <a:moveTo>
                    <a:pt x="13583" y="36065"/>
                  </a:moveTo>
                  <a:lnTo>
                    <a:pt x="13583" y="36065"/>
                  </a:lnTo>
                  <a:cubicBezTo>
                    <a:pt x="13611" y="36189"/>
                    <a:pt x="13716" y="36319"/>
                    <a:pt x="13716" y="36440"/>
                  </a:cubicBezTo>
                  <a:cubicBezTo>
                    <a:pt x="13628" y="36255"/>
                    <a:pt x="13595" y="36131"/>
                    <a:pt x="13583" y="36065"/>
                  </a:cubicBezTo>
                  <a:close/>
                  <a:moveTo>
                    <a:pt x="22964" y="29405"/>
                  </a:moveTo>
                  <a:cubicBezTo>
                    <a:pt x="22982" y="29405"/>
                    <a:pt x="22909" y="29513"/>
                    <a:pt x="22763" y="29729"/>
                  </a:cubicBezTo>
                  <a:cubicBezTo>
                    <a:pt x="22623" y="30020"/>
                    <a:pt x="22179" y="30604"/>
                    <a:pt x="21887" y="31188"/>
                  </a:cubicBezTo>
                  <a:cubicBezTo>
                    <a:pt x="21596" y="31631"/>
                    <a:pt x="20872" y="32647"/>
                    <a:pt x="20428" y="33382"/>
                  </a:cubicBezTo>
                  <a:cubicBezTo>
                    <a:pt x="19845" y="34258"/>
                    <a:pt x="19553" y="34841"/>
                    <a:pt x="19261" y="35273"/>
                  </a:cubicBezTo>
                  <a:cubicBezTo>
                    <a:pt x="18829" y="35565"/>
                    <a:pt x="18677" y="35857"/>
                    <a:pt x="18829" y="35857"/>
                  </a:cubicBezTo>
                  <a:cubicBezTo>
                    <a:pt x="18829" y="35857"/>
                    <a:pt x="18677" y="36009"/>
                    <a:pt x="18386" y="36149"/>
                  </a:cubicBezTo>
                  <a:cubicBezTo>
                    <a:pt x="18386" y="36009"/>
                    <a:pt x="18537" y="35565"/>
                    <a:pt x="18829" y="35273"/>
                  </a:cubicBezTo>
                  <a:cubicBezTo>
                    <a:pt x="19261" y="34841"/>
                    <a:pt x="19261" y="34690"/>
                    <a:pt x="19261" y="34549"/>
                  </a:cubicBezTo>
                  <a:cubicBezTo>
                    <a:pt x="19261" y="34549"/>
                    <a:pt x="19413" y="34258"/>
                    <a:pt x="19845" y="33522"/>
                  </a:cubicBezTo>
                  <a:cubicBezTo>
                    <a:pt x="20136" y="32939"/>
                    <a:pt x="20428" y="32647"/>
                    <a:pt x="20428" y="32507"/>
                  </a:cubicBezTo>
                  <a:cubicBezTo>
                    <a:pt x="20288" y="32507"/>
                    <a:pt x="19705" y="33382"/>
                    <a:pt x="17954" y="36300"/>
                  </a:cubicBezTo>
                  <a:cubicBezTo>
                    <a:pt x="17802" y="36440"/>
                    <a:pt x="17802" y="36592"/>
                    <a:pt x="17662" y="36592"/>
                  </a:cubicBezTo>
                  <a:cubicBezTo>
                    <a:pt x="17510" y="36592"/>
                    <a:pt x="17510" y="36592"/>
                    <a:pt x="17954" y="36009"/>
                  </a:cubicBezTo>
                  <a:cubicBezTo>
                    <a:pt x="18386" y="35425"/>
                    <a:pt x="18537" y="35133"/>
                    <a:pt x="18537" y="35133"/>
                  </a:cubicBezTo>
                  <a:cubicBezTo>
                    <a:pt x="18386" y="35133"/>
                    <a:pt x="18245" y="35273"/>
                    <a:pt x="18094" y="35565"/>
                  </a:cubicBezTo>
                  <a:cubicBezTo>
                    <a:pt x="18034" y="35625"/>
                    <a:pt x="17986" y="35679"/>
                    <a:pt x="17950" y="35724"/>
                  </a:cubicBezTo>
                  <a:lnTo>
                    <a:pt x="17950" y="35724"/>
                  </a:lnTo>
                  <a:cubicBezTo>
                    <a:pt x="17951" y="35722"/>
                    <a:pt x="17952" y="35719"/>
                    <a:pt x="17954" y="35717"/>
                  </a:cubicBezTo>
                  <a:cubicBezTo>
                    <a:pt x="18094" y="35273"/>
                    <a:pt x="19261" y="33674"/>
                    <a:pt x="19705" y="33090"/>
                  </a:cubicBezTo>
                  <a:cubicBezTo>
                    <a:pt x="19996" y="32799"/>
                    <a:pt x="20136" y="32355"/>
                    <a:pt x="20288" y="32215"/>
                  </a:cubicBezTo>
                  <a:cubicBezTo>
                    <a:pt x="20288" y="32063"/>
                    <a:pt x="20720" y="31479"/>
                    <a:pt x="21012" y="30896"/>
                  </a:cubicBezTo>
                  <a:cubicBezTo>
                    <a:pt x="21455" y="30464"/>
                    <a:pt x="21747" y="29880"/>
                    <a:pt x="21887" y="29729"/>
                  </a:cubicBezTo>
                  <a:lnTo>
                    <a:pt x="21887" y="30020"/>
                  </a:lnTo>
                  <a:cubicBezTo>
                    <a:pt x="21928" y="30061"/>
                    <a:pt x="21979" y="30080"/>
                    <a:pt x="22038" y="30080"/>
                  </a:cubicBezTo>
                  <a:cubicBezTo>
                    <a:pt x="22196" y="30080"/>
                    <a:pt x="22410" y="29942"/>
                    <a:pt x="22623" y="29729"/>
                  </a:cubicBezTo>
                  <a:cubicBezTo>
                    <a:pt x="22839" y="29513"/>
                    <a:pt x="22947" y="29405"/>
                    <a:pt x="22964" y="29405"/>
                  </a:cubicBezTo>
                  <a:close/>
                  <a:moveTo>
                    <a:pt x="13716" y="36440"/>
                  </a:moveTo>
                  <a:lnTo>
                    <a:pt x="13716" y="36440"/>
                  </a:lnTo>
                  <a:cubicBezTo>
                    <a:pt x="13862" y="36662"/>
                    <a:pt x="13900" y="36773"/>
                    <a:pt x="13883" y="36773"/>
                  </a:cubicBezTo>
                  <a:cubicBezTo>
                    <a:pt x="13865" y="36773"/>
                    <a:pt x="13792" y="36662"/>
                    <a:pt x="13716" y="36440"/>
                  </a:cubicBezTo>
                  <a:close/>
                  <a:moveTo>
                    <a:pt x="17510" y="36300"/>
                  </a:moveTo>
                  <a:lnTo>
                    <a:pt x="17370" y="36592"/>
                  </a:lnTo>
                  <a:cubicBezTo>
                    <a:pt x="17218" y="36732"/>
                    <a:pt x="17078" y="36884"/>
                    <a:pt x="17078" y="37024"/>
                  </a:cubicBezTo>
                  <a:lnTo>
                    <a:pt x="16926" y="37024"/>
                  </a:lnTo>
                  <a:cubicBezTo>
                    <a:pt x="16926" y="36884"/>
                    <a:pt x="17078" y="36732"/>
                    <a:pt x="17218" y="36592"/>
                  </a:cubicBezTo>
                  <a:lnTo>
                    <a:pt x="17510" y="36300"/>
                  </a:lnTo>
                  <a:close/>
                  <a:moveTo>
                    <a:pt x="16495" y="33814"/>
                  </a:moveTo>
                  <a:cubicBezTo>
                    <a:pt x="16495" y="33966"/>
                    <a:pt x="16495" y="33966"/>
                    <a:pt x="16343" y="34106"/>
                  </a:cubicBezTo>
                  <a:cubicBezTo>
                    <a:pt x="16203" y="34398"/>
                    <a:pt x="14884" y="37024"/>
                    <a:pt x="14744" y="37176"/>
                  </a:cubicBezTo>
                  <a:cubicBezTo>
                    <a:pt x="14592" y="37176"/>
                    <a:pt x="14592" y="37176"/>
                    <a:pt x="14592" y="36884"/>
                  </a:cubicBezTo>
                  <a:cubicBezTo>
                    <a:pt x="14592" y="36592"/>
                    <a:pt x="14452" y="36732"/>
                    <a:pt x="16051" y="34258"/>
                  </a:cubicBezTo>
                  <a:cubicBezTo>
                    <a:pt x="16343" y="33966"/>
                    <a:pt x="16343" y="33814"/>
                    <a:pt x="16495" y="33814"/>
                  </a:cubicBezTo>
                  <a:close/>
                  <a:moveTo>
                    <a:pt x="16889" y="36492"/>
                  </a:moveTo>
                  <a:cubicBezTo>
                    <a:pt x="16902" y="36492"/>
                    <a:pt x="16868" y="36563"/>
                    <a:pt x="16786" y="36732"/>
                  </a:cubicBezTo>
                  <a:cubicBezTo>
                    <a:pt x="16635" y="37024"/>
                    <a:pt x="16635" y="37176"/>
                    <a:pt x="16495" y="37176"/>
                  </a:cubicBezTo>
                  <a:lnTo>
                    <a:pt x="16635" y="37024"/>
                  </a:lnTo>
                  <a:cubicBezTo>
                    <a:pt x="16635" y="36884"/>
                    <a:pt x="16635" y="36732"/>
                    <a:pt x="16786" y="36592"/>
                  </a:cubicBezTo>
                  <a:cubicBezTo>
                    <a:pt x="16845" y="36529"/>
                    <a:pt x="16879" y="36492"/>
                    <a:pt x="16889" y="36492"/>
                  </a:cubicBezTo>
                  <a:close/>
                  <a:moveTo>
                    <a:pt x="15172" y="37258"/>
                  </a:moveTo>
                  <a:cubicBezTo>
                    <a:pt x="15176" y="37258"/>
                    <a:pt x="15176" y="37275"/>
                    <a:pt x="15176" y="37316"/>
                  </a:cubicBezTo>
                  <a:cubicBezTo>
                    <a:pt x="15176" y="37316"/>
                    <a:pt x="15035" y="37468"/>
                    <a:pt x="15035" y="37608"/>
                  </a:cubicBezTo>
                  <a:cubicBezTo>
                    <a:pt x="14884" y="37608"/>
                    <a:pt x="14884" y="37608"/>
                    <a:pt x="15035" y="37468"/>
                  </a:cubicBezTo>
                  <a:cubicBezTo>
                    <a:pt x="15135" y="37360"/>
                    <a:pt x="15164" y="37258"/>
                    <a:pt x="15172" y="37258"/>
                  </a:cubicBezTo>
                  <a:close/>
                  <a:moveTo>
                    <a:pt x="28701" y="32545"/>
                  </a:moveTo>
                  <a:cubicBezTo>
                    <a:pt x="30058" y="32545"/>
                    <a:pt x="32275" y="32975"/>
                    <a:pt x="35895" y="34106"/>
                  </a:cubicBezTo>
                  <a:cubicBezTo>
                    <a:pt x="37354" y="34549"/>
                    <a:pt x="39397" y="34981"/>
                    <a:pt x="40132" y="35133"/>
                  </a:cubicBezTo>
                  <a:cubicBezTo>
                    <a:pt x="40424" y="35273"/>
                    <a:pt x="40716" y="35273"/>
                    <a:pt x="40716" y="35273"/>
                  </a:cubicBezTo>
                  <a:cubicBezTo>
                    <a:pt x="40856" y="35273"/>
                    <a:pt x="40564" y="35425"/>
                    <a:pt x="40272" y="35565"/>
                  </a:cubicBezTo>
                  <a:cubicBezTo>
                    <a:pt x="39980" y="35717"/>
                    <a:pt x="39548" y="35857"/>
                    <a:pt x="39397" y="36009"/>
                  </a:cubicBezTo>
                  <a:lnTo>
                    <a:pt x="39105" y="36149"/>
                  </a:lnTo>
                  <a:lnTo>
                    <a:pt x="37214" y="35857"/>
                  </a:lnTo>
                  <a:cubicBezTo>
                    <a:pt x="36338" y="35565"/>
                    <a:pt x="34879" y="35273"/>
                    <a:pt x="34296" y="34981"/>
                  </a:cubicBezTo>
                  <a:cubicBezTo>
                    <a:pt x="33560" y="34841"/>
                    <a:pt x="32977" y="34690"/>
                    <a:pt x="32977" y="34690"/>
                  </a:cubicBezTo>
                  <a:cubicBezTo>
                    <a:pt x="32685" y="34690"/>
                    <a:pt x="34587" y="35425"/>
                    <a:pt x="36046" y="35717"/>
                  </a:cubicBezTo>
                  <a:cubicBezTo>
                    <a:pt x="36478" y="35717"/>
                    <a:pt x="37214" y="36009"/>
                    <a:pt x="37797" y="36009"/>
                  </a:cubicBezTo>
                  <a:cubicBezTo>
                    <a:pt x="38381" y="36149"/>
                    <a:pt x="38813" y="36300"/>
                    <a:pt x="38813" y="36300"/>
                  </a:cubicBezTo>
                  <a:cubicBezTo>
                    <a:pt x="38813" y="36300"/>
                    <a:pt x="38521" y="36440"/>
                    <a:pt x="38229" y="36440"/>
                  </a:cubicBezTo>
                  <a:cubicBezTo>
                    <a:pt x="37646" y="36440"/>
                    <a:pt x="34004" y="35565"/>
                    <a:pt x="33128" y="35273"/>
                  </a:cubicBezTo>
                  <a:cubicBezTo>
                    <a:pt x="32471" y="35058"/>
                    <a:pt x="32141" y="34950"/>
                    <a:pt x="31995" y="34896"/>
                  </a:cubicBezTo>
                  <a:lnTo>
                    <a:pt x="31995" y="34896"/>
                  </a:lnTo>
                  <a:cubicBezTo>
                    <a:pt x="32162" y="35049"/>
                    <a:pt x="32920" y="35307"/>
                    <a:pt x="33560" y="35565"/>
                  </a:cubicBezTo>
                  <a:cubicBezTo>
                    <a:pt x="34004" y="35717"/>
                    <a:pt x="35171" y="36009"/>
                    <a:pt x="36338" y="36149"/>
                  </a:cubicBezTo>
                  <a:cubicBezTo>
                    <a:pt x="37937" y="36592"/>
                    <a:pt x="38381" y="36732"/>
                    <a:pt x="38521" y="36732"/>
                  </a:cubicBezTo>
                  <a:cubicBezTo>
                    <a:pt x="38521" y="37024"/>
                    <a:pt x="38521" y="37024"/>
                    <a:pt x="38229" y="37176"/>
                  </a:cubicBezTo>
                  <a:cubicBezTo>
                    <a:pt x="37506" y="37316"/>
                    <a:pt x="37214" y="37468"/>
                    <a:pt x="37214" y="37608"/>
                  </a:cubicBezTo>
                  <a:cubicBezTo>
                    <a:pt x="37214" y="37759"/>
                    <a:pt x="37214" y="37759"/>
                    <a:pt x="36922" y="37759"/>
                  </a:cubicBezTo>
                  <a:lnTo>
                    <a:pt x="36338" y="37759"/>
                  </a:lnTo>
                  <a:cubicBezTo>
                    <a:pt x="36046" y="37608"/>
                    <a:pt x="34144" y="37024"/>
                    <a:pt x="31809" y="36149"/>
                  </a:cubicBezTo>
                  <a:cubicBezTo>
                    <a:pt x="28459" y="34841"/>
                    <a:pt x="27584" y="34690"/>
                    <a:pt x="24806" y="34398"/>
                  </a:cubicBezTo>
                  <a:lnTo>
                    <a:pt x="23790" y="34398"/>
                  </a:lnTo>
                  <a:cubicBezTo>
                    <a:pt x="23638" y="34398"/>
                    <a:pt x="26556" y="33090"/>
                    <a:pt x="27724" y="32647"/>
                  </a:cubicBezTo>
                  <a:cubicBezTo>
                    <a:pt x="27986" y="32581"/>
                    <a:pt x="28307" y="32545"/>
                    <a:pt x="28701" y="32545"/>
                  </a:cubicBezTo>
                  <a:close/>
                  <a:moveTo>
                    <a:pt x="14744" y="37900"/>
                  </a:moveTo>
                  <a:lnTo>
                    <a:pt x="14744" y="38051"/>
                  </a:lnTo>
                  <a:cubicBezTo>
                    <a:pt x="14592" y="38051"/>
                    <a:pt x="14592" y="38051"/>
                    <a:pt x="14744" y="37900"/>
                  </a:cubicBezTo>
                  <a:close/>
                  <a:moveTo>
                    <a:pt x="15035" y="38343"/>
                  </a:moveTo>
                  <a:lnTo>
                    <a:pt x="15035" y="38483"/>
                  </a:lnTo>
                  <a:cubicBezTo>
                    <a:pt x="14884" y="38483"/>
                    <a:pt x="14884" y="38483"/>
                    <a:pt x="15035" y="38343"/>
                  </a:cubicBezTo>
                  <a:close/>
                  <a:moveTo>
                    <a:pt x="16635" y="33966"/>
                  </a:moveTo>
                  <a:cubicBezTo>
                    <a:pt x="16786" y="33966"/>
                    <a:pt x="16786" y="33966"/>
                    <a:pt x="16786" y="34106"/>
                  </a:cubicBezTo>
                  <a:cubicBezTo>
                    <a:pt x="16786" y="34106"/>
                    <a:pt x="16635" y="34690"/>
                    <a:pt x="16635" y="35133"/>
                  </a:cubicBezTo>
                  <a:lnTo>
                    <a:pt x="16495" y="35857"/>
                  </a:lnTo>
                  <a:lnTo>
                    <a:pt x="15759" y="37024"/>
                  </a:lnTo>
                  <a:cubicBezTo>
                    <a:pt x="15327" y="37468"/>
                    <a:pt x="15035" y="38191"/>
                    <a:pt x="14884" y="38343"/>
                  </a:cubicBezTo>
                  <a:cubicBezTo>
                    <a:pt x="14802" y="38513"/>
                    <a:pt x="14717" y="38584"/>
                    <a:pt x="14660" y="38584"/>
                  </a:cubicBezTo>
                  <a:cubicBezTo>
                    <a:pt x="14619" y="38584"/>
                    <a:pt x="14592" y="38547"/>
                    <a:pt x="14592" y="38483"/>
                  </a:cubicBezTo>
                  <a:cubicBezTo>
                    <a:pt x="14592" y="38343"/>
                    <a:pt x="15327" y="37176"/>
                    <a:pt x="15759" y="36732"/>
                  </a:cubicBezTo>
                  <a:cubicBezTo>
                    <a:pt x="16051" y="36300"/>
                    <a:pt x="16203" y="36009"/>
                    <a:pt x="16051" y="36009"/>
                  </a:cubicBezTo>
                  <a:cubicBezTo>
                    <a:pt x="16051" y="35980"/>
                    <a:pt x="16046" y="35967"/>
                    <a:pt x="16037" y="35967"/>
                  </a:cubicBezTo>
                  <a:cubicBezTo>
                    <a:pt x="15998" y="35967"/>
                    <a:pt x="15882" y="36204"/>
                    <a:pt x="15759" y="36440"/>
                  </a:cubicBezTo>
                  <a:cubicBezTo>
                    <a:pt x="15650" y="36607"/>
                    <a:pt x="15581" y="36690"/>
                    <a:pt x="15562" y="36690"/>
                  </a:cubicBezTo>
                  <a:cubicBezTo>
                    <a:pt x="15530" y="36690"/>
                    <a:pt x="15634" y="36461"/>
                    <a:pt x="15911" y="36009"/>
                  </a:cubicBezTo>
                  <a:cubicBezTo>
                    <a:pt x="16203" y="35565"/>
                    <a:pt x="16495" y="35133"/>
                    <a:pt x="16495" y="34981"/>
                  </a:cubicBezTo>
                  <a:lnTo>
                    <a:pt x="16495" y="34981"/>
                  </a:lnTo>
                  <a:cubicBezTo>
                    <a:pt x="16494" y="34981"/>
                    <a:pt x="16203" y="35273"/>
                    <a:pt x="15619" y="36300"/>
                  </a:cubicBezTo>
                  <a:cubicBezTo>
                    <a:pt x="15327" y="36732"/>
                    <a:pt x="15035" y="37176"/>
                    <a:pt x="14884" y="37316"/>
                  </a:cubicBezTo>
                  <a:cubicBezTo>
                    <a:pt x="14880" y="37319"/>
                    <a:pt x="14878" y="37321"/>
                    <a:pt x="14877" y="37321"/>
                  </a:cubicBezTo>
                  <a:cubicBezTo>
                    <a:pt x="14824" y="37321"/>
                    <a:pt x="16498" y="34251"/>
                    <a:pt x="16635" y="33966"/>
                  </a:cubicBezTo>
                  <a:close/>
                  <a:moveTo>
                    <a:pt x="14866" y="38670"/>
                  </a:moveTo>
                  <a:cubicBezTo>
                    <a:pt x="14884" y="38670"/>
                    <a:pt x="14884" y="38705"/>
                    <a:pt x="14884" y="38775"/>
                  </a:cubicBezTo>
                  <a:cubicBezTo>
                    <a:pt x="14884" y="38775"/>
                    <a:pt x="14744" y="38775"/>
                    <a:pt x="14744" y="38927"/>
                  </a:cubicBezTo>
                  <a:lnTo>
                    <a:pt x="14744" y="38775"/>
                  </a:lnTo>
                  <a:cubicBezTo>
                    <a:pt x="14814" y="38705"/>
                    <a:pt x="14849" y="38670"/>
                    <a:pt x="14866" y="38670"/>
                  </a:cubicBezTo>
                  <a:close/>
                  <a:moveTo>
                    <a:pt x="16343" y="38775"/>
                  </a:moveTo>
                  <a:cubicBezTo>
                    <a:pt x="16635" y="38775"/>
                    <a:pt x="16786" y="38775"/>
                    <a:pt x="16495" y="38927"/>
                  </a:cubicBezTo>
                  <a:lnTo>
                    <a:pt x="16203" y="38927"/>
                  </a:lnTo>
                  <a:cubicBezTo>
                    <a:pt x="16203" y="38775"/>
                    <a:pt x="16203" y="38775"/>
                    <a:pt x="16343" y="38775"/>
                  </a:cubicBezTo>
                  <a:close/>
                  <a:moveTo>
                    <a:pt x="16495" y="38343"/>
                  </a:moveTo>
                  <a:cubicBezTo>
                    <a:pt x="16786" y="38343"/>
                    <a:pt x="19413" y="38775"/>
                    <a:pt x="20720" y="39219"/>
                  </a:cubicBezTo>
                  <a:cubicBezTo>
                    <a:pt x="21386" y="39499"/>
                    <a:pt x="21743" y="39661"/>
                    <a:pt x="21673" y="39661"/>
                  </a:cubicBezTo>
                  <a:cubicBezTo>
                    <a:pt x="21635" y="39661"/>
                    <a:pt x="21472" y="39613"/>
                    <a:pt x="21164" y="39510"/>
                  </a:cubicBezTo>
                  <a:cubicBezTo>
                    <a:pt x="19413" y="39067"/>
                    <a:pt x="18245" y="38775"/>
                    <a:pt x="17078" y="38635"/>
                  </a:cubicBezTo>
                  <a:lnTo>
                    <a:pt x="16051" y="38635"/>
                  </a:lnTo>
                  <a:lnTo>
                    <a:pt x="16203" y="38483"/>
                  </a:lnTo>
                  <a:cubicBezTo>
                    <a:pt x="16343" y="38483"/>
                    <a:pt x="16495" y="38343"/>
                    <a:pt x="16495" y="38343"/>
                  </a:cubicBezTo>
                  <a:close/>
                  <a:moveTo>
                    <a:pt x="23648" y="34635"/>
                  </a:moveTo>
                  <a:cubicBezTo>
                    <a:pt x="24484" y="34635"/>
                    <a:pt x="26007" y="34767"/>
                    <a:pt x="27292" y="34981"/>
                  </a:cubicBezTo>
                  <a:cubicBezTo>
                    <a:pt x="28307" y="35273"/>
                    <a:pt x="29043" y="35425"/>
                    <a:pt x="31517" y="36300"/>
                  </a:cubicBezTo>
                  <a:cubicBezTo>
                    <a:pt x="33852" y="37176"/>
                    <a:pt x="35895" y="37900"/>
                    <a:pt x="36187" y="38051"/>
                  </a:cubicBezTo>
                  <a:cubicBezTo>
                    <a:pt x="36478" y="38051"/>
                    <a:pt x="36478" y="38051"/>
                    <a:pt x="36046" y="38191"/>
                  </a:cubicBezTo>
                  <a:cubicBezTo>
                    <a:pt x="35895" y="38343"/>
                    <a:pt x="35311" y="38635"/>
                    <a:pt x="34879" y="38775"/>
                  </a:cubicBezTo>
                  <a:cubicBezTo>
                    <a:pt x="34004" y="39067"/>
                    <a:pt x="33712" y="39219"/>
                    <a:pt x="33852" y="39510"/>
                  </a:cubicBezTo>
                  <a:cubicBezTo>
                    <a:pt x="33852" y="39510"/>
                    <a:pt x="33712" y="39650"/>
                    <a:pt x="33268" y="39650"/>
                  </a:cubicBezTo>
                  <a:cubicBezTo>
                    <a:pt x="32836" y="39802"/>
                    <a:pt x="32393" y="39802"/>
                    <a:pt x="32253" y="39802"/>
                  </a:cubicBezTo>
                  <a:cubicBezTo>
                    <a:pt x="31961" y="39802"/>
                    <a:pt x="29767" y="39067"/>
                    <a:pt x="28307" y="38483"/>
                  </a:cubicBezTo>
                  <a:cubicBezTo>
                    <a:pt x="26556" y="37759"/>
                    <a:pt x="23346" y="36732"/>
                    <a:pt x="22179" y="36592"/>
                  </a:cubicBezTo>
                  <a:cubicBezTo>
                    <a:pt x="21596" y="36440"/>
                    <a:pt x="20580" y="36440"/>
                    <a:pt x="19996" y="36440"/>
                  </a:cubicBezTo>
                  <a:lnTo>
                    <a:pt x="19413" y="36440"/>
                  </a:lnTo>
                  <a:cubicBezTo>
                    <a:pt x="19413" y="36440"/>
                    <a:pt x="19553" y="36300"/>
                    <a:pt x="19845" y="36149"/>
                  </a:cubicBezTo>
                  <a:cubicBezTo>
                    <a:pt x="20288" y="35857"/>
                    <a:pt x="20428" y="35857"/>
                    <a:pt x="21304" y="35857"/>
                  </a:cubicBezTo>
                  <a:cubicBezTo>
                    <a:pt x="23055" y="35857"/>
                    <a:pt x="23498" y="36009"/>
                    <a:pt x="29626" y="38343"/>
                  </a:cubicBezTo>
                  <a:cubicBezTo>
                    <a:pt x="30934" y="38927"/>
                    <a:pt x="31226" y="38927"/>
                    <a:pt x="31226" y="38927"/>
                  </a:cubicBezTo>
                  <a:cubicBezTo>
                    <a:pt x="31226" y="38775"/>
                    <a:pt x="30642" y="38635"/>
                    <a:pt x="30058" y="38483"/>
                  </a:cubicBezTo>
                  <a:cubicBezTo>
                    <a:pt x="29475" y="38191"/>
                    <a:pt x="28167" y="37759"/>
                    <a:pt x="27000" y="37316"/>
                  </a:cubicBezTo>
                  <a:cubicBezTo>
                    <a:pt x="23638" y="36009"/>
                    <a:pt x="22915" y="35717"/>
                    <a:pt x="21455" y="35717"/>
                  </a:cubicBezTo>
                  <a:lnTo>
                    <a:pt x="20720" y="35717"/>
                  </a:lnTo>
                  <a:cubicBezTo>
                    <a:pt x="20720" y="35717"/>
                    <a:pt x="20872" y="35565"/>
                    <a:pt x="21164" y="35565"/>
                  </a:cubicBezTo>
                  <a:cubicBezTo>
                    <a:pt x="21345" y="35492"/>
                    <a:pt x="21599" y="35456"/>
                    <a:pt x="21918" y="35456"/>
                  </a:cubicBezTo>
                  <a:cubicBezTo>
                    <a:pt x="22874" y="35456"/>
                    <a:pt x="24409" y="35784"/>
                    <a:pt x="26265" y="36440"/>
                  </a:cubicBezTo>
                  <a:cubicBezTo>
                    <a:pt x="26817" y="36720"/>
                    <a:pt x="27197" y="36824"/>
                    <a:pt x="27330" y="36824"/>
                  </a:cubicBezTo>
                  <a:cubicBezTo>
                    <a:pt x="27407" y="36824"/>
                    <a:pt x="27400" y="36788"/>
                    <a:pt x="27292" y="36732"/>
                  </a:cubicBezTo>
                  <a:cubicBezTo>
                    <a:pt x="27140" y="36732"/>
                    <a:pt x="25097" y="36009"/>
                    <a:pt x="24514" y="35717"/>
                  </a:cubicBezTo>
                  <a:cubicBezTo>
                    <a:pt x="23638" y="35565"/>
                    <a:pt x="22623" y="35425"/>
                    <a:pt x="22179" y="35273"/>
                  </a:cubicBezTo>
                  <a:lnTo>
                    <a:pt x="21747" y="35273"/>
                  </a:lnTo>
                  <a:cubicBezTo>
                    <a:pt x="21747" y="35273"/>
                    <a:pt x="21887" y="35133"/>
                    <a:pt x="22179" y="35133"/>
                  </a:cubicBezTo>
                  <a:cubicBezTo>
                    <a:pt x="22401" y="34987"/>
                    <a:pt x="22512" y="34914"/>
                    <a:pt x="22731" y="34914"/>
                  </a:cubicBezTo>
                  <a:cubicBezTo>
                    <a:pt x="22950" y="34914"/>
                    <a:pt x="23276" y="34987"/>
                    <a:pt x="23930" y="35133"/>
                  </a:cubicBezTo>
                  <a:cubicBezTo>
                    <a:pt x="24514" y="35273"/>
                    <a:pt x="25097" y="35273"/>
                    <a:pt x="25249" y="35273"/>
                  </a:cubicBezTo>
                  <a:lnTo>
                    <a:pt x="25097" y="35133"/>
                  </a:lnTo>
                  <a:cubicBezTo>
                    <a:pt x="24957" y="35133"/>
                    <a:pt x="23206" y="34841"/>
                    <a:pt x="22915" y="34841"/>
                  </a:cubicBezTo>
                  <a:cubicBezTo>
                    <a:pt x="22763" y="34841"/>
                    <a:pt x="22763" y="34841"/>
                    <a:pt x="23055" y="34690"/>
                  </a:cubicBezTo>
                  <a:cubicBezTo>
                    <a:pt x="23132" y="34652"/>
                    <a:pt x="23345" y="34635"/>
                    <a:pt x="23648" y="34635"/>
                  </a:cubicBezTo>
                  <a:close/>
                  <a:moveTo>
                    <a:pt x="17218" y="37759"/>
                  </a:moveTo>
                  <a:cubicBezTo>
                    <a:pt x="17370" y="37759"/>
                    <a:pt x="19413" y="38051"/>
                    <a:pt x="20288" y="38343"/>
                  </a:cubicBezTo>
                  <a:cubicBezTo>
                    <a:pt x="21164" y="38635"/>
                    <a:pt x="22331" y="39067"/>
                    <a:pt x="23498" y="39510"/>
                  </a:cubicBezTo>
                  <a:cubicBezTo>
                    <a:pt x="24374" y="39802"/>
                    <a:pt x="24514" y="39942"/>
                    <a:pt x="24374" y="39942"/>
                  </a:cubicBezTo>
                  <a:cubicBezTo>
                    <a:pt x="24222" y="39942"/>
                    <a:pt x="23346" y="39510"/>
                    <a:pt x="22179" y="39219"/>
                  </a:cubicBezTo>
                  <a:cubicBezTo>
                    <a:pt x="19553" y="38343"/>
                    <a:pt x="18677" y="38051"/>
                    <a:pt x="17662" y="37900"/>
                  </a:cubicBezTo>
                  <a:cubicBezTo>
                    <a:pt x="17078" y="37900"/>
                    <a:pt x="16926" y="37900"/>
                    <a:pt x="17218" y="37759"/>
                  </a:cubicBezTo>
                  <a:close/>
                  <a:moveTo>
                    <a:pt x="17778" y="37450"/>
                  </a:moveTo>
                  <a:cubicBezTo>
                    <a:pt x="18420" y="37450"/>
                    <a:pt x="21125" y="38237"/>
                    <a:pt x="22471" y="38775"/>
                  </a:cubicBezTo>
                  <a:cubicBezTo>
                    <a:pt x="23498" y="39067"/>
                    <a:pt x="25249" y="39802"/>
                    <a:pt x="25389" y="39942"/>
                  </a:cubicBezTo>
                  <a:cubicBezTo>
                    <a:pt x="25541" y="40094"/>
                    <a:pt x="25541" y="40094"/>
                    <a:pt x="25389" y="40094"/>
                  </a:cubicBezTo>
                  <a:cubicBezTo>
                    <a:pt x="25249" y="40094"/>
                    <a:pt x="25097" y="40094"/>
                    <a:pt x="23790" y="39510"/>
                  </a:cubicBezTo>
                  <a:cubicBezTo>
                    <a:pt x="21887" y="38635"/>
                    <a:pt x="19705" y="37900"/>
                    <a:pt x="18245" y="37759"/>
                  </a:cubicBezTo>
                  <a:cubicBezTo>
                    <a:pt x="17510" y="37608"/>
                    <a:pt x="17370" y="37468"/>
                    <a:pt x="17662" y="37468"/>
                  </a:cubicBezTo>
                  <a:cubicBezTo>
                    <a:pt x="17685" y="37456"/>
                    <a:pt x="17724" y="37450"/>
                    <a:pt x="17778" y="37450"/>
                  </a:cubicBezTo>
                  <a:close/>
                  <a:moveTo>
                    <a:pt x="16926" y="38191"/>
                  </a:moveTo>
                  <a:cubicBezTo>
                    <a:pt x="17078" y="38191"/>
                    <a:pt x="18245" y="38191"/>
                    <a:pt x="18829" y="38343"/>
                  </a:cubicBezTo>
                  <a:cubicBezTo>
                    <a:pt x="19413" y="38483"/>
                    <a:pt x="23346" y="39942"/>
                    <a:pt x="23498" y="39942"/>
                  </a:cubicBezTo>
                  <a:cubicBezTo>
                    <a:pt x="23498" y="39942"/>
                    <a:pt x="23638" y="40094"/>
                    <a:pt x="23498" y="40094"/>
                  </a:cubicBezTo>
                  <a:cubicBezTo>
                    <a:pt x="23498" y="40164"/>
                    <a:pt x="23498" y="40199"/>
                    <a:pt x="23462" y="40199"/>
                  </a:cubicBezTo>
                  <a:cubicBezTo>
                    <a:pt x="23425" y="40199"/>
                    <a:pt x="23352" y="40164"/>
                    <a:pt x="23206" y="40094"/>
                  </a:cubicBezTo>
                  <a:cubicBezTo>
                    <a:pt x="22331" y="39510"/>
                    <a:pt x="19705" y="38775"/>
                    <a:pt x="17954" y="38343"/>
                  </a:cubicBezTo>
                  <a:cubicBezTo>
                    <a:pt x="17370" y="38343"/>
                    <a:pt x="16926" y="38191"/>
                    <a:pt x="16926" y="38191"/>
                  </a:cubicBezTo>
                  <a:close/>
                  <a:moveTo>
                    <a:pt x="18251" y="37295"/>
                  </a:moveTo>
                  <a:cubicBezTo>
                    <a:pt x="18886" y="37295"/>
                    <a:pt x="21007" y="37804"/>
                    <a:pt x="22179" y="38191"/>
                  </a:cubicBezTo>
                  <a:cubicBezTo>
                    <a:pt x="23346" y="38635"/>
                    <a:pt x="25973" y="39802"/>
                    <a:pt x="26416" y="40094"/>
                  </a:cubicBezTo>
                  <a:lnTo>
                    <a:pt x="26556" y="40234"/>
                  </a:lnTo>
                  <a:lnTo>
                    <a:pt x="26265" y="40234"/>
                  </a:lnTo>
                  <a:cubicBezTo>
                    <a:pt x="26265" y="40234"/>
                    <a:pt x="25833" y="40094"/>
                    <a:pt x="25541" y="39802"/>
                  </a:cubicBezTo>
                  <a:cubicBezTo>
                    <a:pt x="23638" y="38927"/>
                    <a:pt x="21455" y="38191"/>
                    <a:pt x="19261" y="37608"/>
                  </a:cubicBezTo>
                  <a:cubicBezTo>
                    <a:pt x="18537" y="37468"/>
                    <a:pt x="17954" y="37316"/>
                    <a:pt x="18094" y="37316"/>
                  </a:cubicBezTo>
                  <a:cubicBezTo>
                    <a:pt x="18124" y="37301"/>
                    <a:pt x="18177" y="37295"/>
                    <a:pt x="18251" y="37295"/>
                  </a:cubicBezTo>
                  <a:close/>
                  <a:moveTo>
                    <a:pt x="19553" y="36732"/>
                  </a:moveTo>
                  <a:cubicBezTo>
                    <a:pt x="20428" y="36732"/>
                    <a:pt x="21596" y="36732"/>
                    <a:pt x="22471" y="36884"/>
                  </a:cubicBezTo>
                  <a:cubicBezTo>
                    <a:pt x="23638" y="37176"/>
                    <a:pt x="26556" y="38191"/>
                    <a:pt x="28459" y="38927"/>
                  </a:cubicBezTo>
                  <a:cubicBezTo>
                    <a:pt x="29043" y="39067"/>
                    <a:pt x="29918" y="39359"/>
                    <a:pt x="30350" y="39510"/>
                  </a:cubicBezTo>
                  <a:cubicBezTo>
                    <a:pt x="31226" y="39802"/>
                    <a:pt x="31086" y="39802"/>
                    <a:pt x="31086" y="39802"/>
                  </a:cubicBezTo>
                  <a:lnTo>
                    <a:pt x="30502" y="39802"/>
                  </a:lnTo>
                  <a:cubicBezTo>
                    <a:pt x="30058" y="39802"/>
                    <a:pt x="29767" y="39942"/>
                    <a:pt x="29918" y="40094"/>
                  </a:cubicBezTo>
                  <a:cubicBezTo>
                    <a:pt x="29918" y="40234"/>
                    <a:pt x="29918" y="40234"/>
                    <a:pt x="29767" y="40234"/>
                  </a:cubicBezTo>
                  <a:cubicBezTo>
                    <a:pt x="29767" y="40234"/>
                    <a:pt x="29043" y="39942"/>
                    <a:pt x="28167" y="39510"/>
                  </a:cubicBezTo>
                  <a:cubicBezTo>
                    <a:pt x="27292" y="39219"/>
                    <a:pt x="26557" y="38927"/>
                    <a:pt x="26556" y="38927"/>
                  </a:cubicBezTo>
                  <a:lnTo>
                    <a:pt x="26556" y="38927"/>
                  </a:lnTo>
                  <a:cubicBezTo>
                    <a:pt x="26556" y="39067"/>
                    <a:pt x="27292" y="39359"/>
                    <a:pt x="28016" y="39650"/>
                  </a:cubicBezTo>
                  <a:cubicBezTo>
                    <a:pt x="28599" y="39942"/>
                    <a:pt x="29335" y="40234"/>
                    <a:pt x="29335" y="40234"/>
                  </a:cubicBezTo>
                  <a:cubicBezTo>
                    <a:pt x="29335" y="40234"/>
                    <a:pt x="29008" y="40302"/>
                    <a:pt x="28530" y="40302"/>
                  </a:cubicBezTo>
                  <a:cubicBezTo>
                    <a:pt x="28292" y="40302"/>
                    <a:pt x="28016" y="40285"/>
                    <a:pt x="27724" y="40234"/>
                  </a:cubicBezTo>
                  <a:lnTo>
                    <a:pt x="27000" y="40234"/>
                  </a:lnTo>
                  <a:lnTo>
                    <a:pt x="25973" y="39802"/>
                  </a:lnTo>
                  <a:cubicBezTo>
                    <a:pt x="23498" y="38483"/>
                    <a:pt x="21304" y="37608"/>
                    <a:pt x="18969" y="37316"/>
                  </a:cubicBezTo>
                  <a:cubicBezTo>
                    <a:pt x="18537" y="37176"/>
                    <a:pt x="18094" y="37176"/>
                    <a:pt x="18094" y="37024"/>
                  </a:cubicBezTo>
                  <a:lnTo>
                    <a:pt x="18969" y="37024"/>
                  </a:lnTo>
                  <a:cubicBezTo>
                    <a:pt x="21747" y="37608"/>
                    <a:pt x="24514" y="38635"/>
                    <a:pt x="26708" y="39650"/>
                  </a:cubicBezTo>
                  <a:lnTo>
                    <a:pt x="27292" y="39942"/>
                  </a:lnTo>
                  <a:cubicBezTo>
                    <a:pt x="27432" y="39802"/>
                    <a:pt x="27140" y="39802"/>
                    <a:pt x="26125" y="39219"/>
                  </a:cubicBezTo>
                  <a:cubicBezTo>
                    <a:pt x="24222" y="38343"/>
                    <a:pt x="22331" y="37759"/>
                    <a:pt x="19996" y="37176"/>
                  </a:cubicBezTo>
                  <a:lnTo>
                    <a:pt x="18829" y="36884"/>
                  </a:lnTo>
                  <a:lnTo>
                    <a:pt x="19553" y="36732"/>
                  </a:lnTo>
                  <a:close/>
                  <a:moveTo>
                    <a:pt x="7080" y="1"/>
                  </a:moveTo>
                  <a:cubicBezTo>
                    <a:pt x="7043" y="1"/>
                    <a:pt x="7005" y="39"/>
                    <a:pt x="7005" y="115"/>
                  </a:cubicBezTo>
                  <a:cubicBezTo>
                    <a:pt x="6713" y="115"/>
                    <a:pt x="4822" y="3465"/>
                    <a:pt x="4238" y="4340"/>
                  </a:cubicBezTo>
                  <a:cubicBezTo>
                    <a:pt x="3946" y="5076"/>
                    <a:pt x="3795" y="5216"/>
                    <a:pt x="3795" y="5216"/>
                  </a:cubicBezTo>
                  <a:cubicBezTo>
                    <a:pt x="3503" y="5367"/>
                    <a:pt x="3211" y="6243"/>
                    <a:pt x="2779" y="7702"/>
                  </a:cubicBezTo>
                  <a:cubicBezTo>
                    <a:pt x="2487" y="8286"/>
                    <a:pt x="2335" y="9009"/>
                    <a:pt x="2195" y="9453"/>
                  </a:cubicBezTo>
                  <a:lnTo>
                    <a:pt x="2044" y="9885"/>
                  </a:lnTo>
                  <a:lnTo>
                    <a:pt x="1904" y="9593"/>
                  </a:lnTo>
                  <a:cubicBezTo>
                    <a:pt x="1752" y="9453"/>
                    <a:pt x="1752" y="9301"/>
                    <a:pt x="1612" y="9161"/>
                  </a:cubicBezTo>
                  <a:cubicBezTo>
                    <a:pt x="1460" y="9161"/>
                    <a:pt x="1460" y="9161"/>
                    <a:pt x="1320" y="9301"/>
                  </a:cubicBezTo>
                  <a:cubicBezTo>
                    <a:pt x="876" y="9745"/>
                    <a:pt x="736" y="11344"/>
                    <a:pt x="585" y="13538"/>
                  </a:cubicBezTo>
                  <a:cubicBezTo>
                    <a:pt x="444" y="14262"/>
                    <a:pt x="444" y="14414"/>
                    <a:pt x="293" y="14414"/>
                  </a:cubicBezTo>
                  <a:cubicBezTo>
                    <a:pt x="1" y="14706"/>
                    <a:pt x="1" y="14998"/>
                    <a:pt x="293" y="16165"/>
                  </a:cubicBezTo>
                  <a:cubicBezTo>
                    <a:pt x="585" y="16889"/>
                    <a:pt x="736" y="17332"/>
                    <a:pt x="1320" y="18208"/>
                  </a:cubicBezTo>
                  <a:lnTo>
                    <a:pt x="1612" y="18791"/>
                  </a:lnTo>
                  <a:lnTo>
                    <a:pt x="1320" y="18931"/>
                  </a:lnTo>
                  <a:cubicBezTo>
                    <a:pt x="1168" y="18931"/>
                    <a:pt x="1028" y="19083"/>
                    <a:pt x="1028" y="19083"/>
                  </a:cubicBezTo>
                  <a:cubicBezTo>
                    <a:pt x="876" y="19375"/>
                    <a:pt x="1168" y="19807"/>
                    <a:pt x="2044" y="20682"/>
                  </a:cubicBezTo>
                  <a:cubicBezTo>
                    <a:pt x="2627" y="21266"/>
                    <a:pt x="4822" y="23460"/>
                    <a:pt x="5254" y="23752"/>
                  </a:cubicBezTo>
                  <a:cubicBezTo>
                    <a:pt x="5330" y="23822"/>
                    <a:pt x="5330" y="23857"/>
                    <a:pt x="5220" y="23857"/>
                  </a:cubicBezTo>
                  <a:cubicBezTo>
                    <a:pt x="5111" y="23857"/>
                    <a:pt x="4892" y="23822"/>
                    <a:pt x="4530" y="23752"/>
                  </a:cubicBezTo>
                  <a:cubicBezTo>
                    <a:pt x="4384" y="23727"/>
                    <a:pt x="4258" y="23714"/>
                    <a:pt x="4152" y="23714"/>
                  </a:cubicBezTo>
                  <a:cubicBezTo>
                    <a:pt x="3620" y="23714"/>
                    <a:pt x="3577" y="24038"/>
                    <a:pt x="3946" y="24768"/>
                  </a:cubicBezTo>
                  <a:cubicBezTo>
                    <a:pt x="4238" y="25351"/>
                    <a:pt x="4670" y="25795"/>
                    <a:pt x="5405" y="26519"/>
                  </a:cubicBezTo>
                  <a:cubicBezTo>
                    <a:pt x="7005" y="28129"/>
                    <a:pt x="7005" y="28129"/>
                    <a:pt x="6865" y="28129"/>
                  </a:cubicBezTo>
                  <a:cubicBezTo>
                    <a:pt x="6573" y="28269"/>
                    <a:pt x="6573" y="28421"/>
                    <a:pt x="6573" y="28713"/>
                  </a:cubicBezTo>
                  <a:cubicBezTo>
                    <a:pt x="6713" y="28853"/>
                    <a:pt x="6865" y="29005"/>
                    <a:pt x="8032" y="29880"/>
                  </a:cubicBezTo>
                  <a:lnTo>
                    <a:pt x="9339" y="30896"/>
                  </a:lnTo>
                  <a:lnTo>
                    <a:pt x="9199" y="31048"/>
                  </a:lnTo>
                  <a:cubicBezTo>
                    <a:pt x="9047" y="31048"/>
                    <a:pt x="8907" y="31188"/>
                    <a:pt x="8907" y="31188"/>
                  </a:cubicBezTo>
                  <a:cubicBezTo>
                    <a:pt x="8756" y="31479"/>
                    <a:pt x="8907" y="31631"/>
                    <a:pt x="9783" y="32215"/>
                  </a:cubicBezTo>
                  <a:cubicBezTo>
                    <a:pt x="11090" y="33382"/>
                    <a:pt x="11674" y="34106"/>
                    <a:pt x="12549" y="35717"/>
                  </a:cubicBezTo>
                  <a:cubicBezTo>
                    <a:pt x="13285" y="36884"/>
                    <a:pt x="13425" y="37608"/>
                    <a:pt x="13576" y="38635"/>
                  </a:cubicBezTo>
                  <a:lnTo>
                    <a:pt x="13716" y="39510"/>
                  </a:lnTo>
                  <a:lnTo>
                    <a:pt x="13425" y="39510"/>
                  </a:lnTo>
                  <a:cubicBezTo>
                    <a:pt x="12841" y="39510"/>
                    <a:pt x="12549" y="39802"/>
                    <a:pt x="12409" y="40234"/>
                  </a:cubicBezTo>
                  <a:cubicBezTo>
                    <a:pt x="12409" y="40386"/>
                    <a:pt x="12549" y="40678"/>
                    <a:pt x="12549" y="40969"/>
                  </a:cubicBezTo>
                  <a:cubicBezTo>
                    <a:pt x="12701" y="41261"/>
                    <a:pt x="12701" y="41553"/>
                    <a:pt x="12701" y="41693"/>
                  </a:cubicBezTo>
                  <a:lnTo>
                    <a:pt x="12701" y="42137"/>
                  </a:lnTo>
                  <a:cubicBezTo>
                    <a:pt x="12701" y="42137"/>
                    <a:pt x="12409" y="42720"/>
                    <a:pt x="12117" y="43444"/>
                  </a:cubicBezTo>
                  <a:cubicBezTo>
                    <a:pt x="11382" y="45347"/>
                    <a:pt x="10950" y="46514"/>
                    <a:pt x="10950" y="46654"/>
                  </a:cubicBezTo>
                  <a:cubicBezTo>
                    <a:pt x="10950" y="46806"/>
                    <a:pt x="10798" y="46806"/>
                    <a:pt x="10798" y="46946"/>
                  </a:cubicBezTo>
                  <a:cubicBezTo>
                    <a:pt x="10798" y="46946"/>
                    <a:pt x="10658" y="46946"/>
                    <a:pt x="10798" y="47098"/>
                  </a:cubicBezTo>
                  <a:cubicBezTo>
                    <a:pt x="10798" y="47238"/>
                    <a:pt x="11382" y="47238"/>
                    <a:pt x="11534" y="47238"/>
                  </a:cubicBezTo>
                  <a:cubicBezTo>
                    <a:pt x="11674" y="47098"/>
                    <a:pt x="11825" y="47098"/>
                    <a:pt x="11825" y="47098"/>
                  </a:cubicBezTo>
                  <a:cubicBezTo>
                    <a:pt x="11966" y="47098"/>
                    <a:pt x="11966" y="46946"/>
                    <a:pt x="12117" y="46514"/>
                  </a:cubicBezTo>
                  <a:cubicBezTo>
                    <a:pt x="12701" y="45055"/>
                    <a:pt x="13285" y="43736"/>
                    <a:pt x="14300" y="42277"/>
                  </a:cubicBezTo>
                  <a:cubicBezTo>
                    <a:pt x="14744" y="41553"/>
                    <a:pt x="15176" y="40818"/>
                    <a:pt x="15911" y="39510"/>
                  </a:cubicBezTo>
                  <a:cubicBezTo>
                    <a:pt x="15911" y="39359"/>
                    <a:pt x="16051" y="39219"/>
                    <a:pt x="16495" y="39219"/>
                  </a:cubicBezTo>
                  <a:cubicBezTo>
                    <a:pt x="17370" y="39219"/>
                    <a:pt x="18386" y="39359"/>
                    <a:pt x="19261" y="39510"/>
                  </a:cubicBezTo>
                  <a:cubicBezTo>
                    <a:pt x="20428" y="39650"/>
                    <a:pt x="20872" y="39802"/>
                    <a:pt x="22471" y="40386"/>
                  </a:cubicBezTo>
                  <a:cubicBezTo>
                    <a:pt x="23195" y="40623"/>
                    <a:pt x="23564" y="40730"/>
                    <a:pt x="23774" y="40730"/>
                  </a:cubicBezTo>
                  <a:cubicBezTo>
                    <a:pt x="23947" y="40730"/>
                    <a:pt x="24013" y="40658"/>
                    <a:pt x="24082" y="40526"/>
                  </a:cubicBezTo>
                  <a:cubicBezTo>
                    <a:pt x="24082" y="40386"/>
                    <a:pt x="24082" y="40386"/>
                    <a:pt x="24374" y="40386"/>
                  </a:cubicBezTo>
                  <a:cubicBezTo>
                    <a:pt x="24514" y="40386"/>
                    <a:pt x="24806" y="40386"/>
                    <a:pt x="25097" y="40526"/>
                  </a:cubicBezTo>
                  <a:cubicBezTo>
                    <a:pt x="25389" y="40526"/>
                    <a:pt x="25973" y="40526"/>
                    <a:pt x="26265" y="40678"/>
                  </a:cubicBezTo>
                  <a:lnTo>
                    <a:pt x="30502" y="40678"/>
                  </a:lnTo>
                  <a:cubicBezTo>
                    <a:pt x="30502" y="40818"/>
                    <a:pt x="30642" y="40818"/>
                    <a:pt x="30642" y="40818"/>
                  </a:cubicBezTo>
                  <a:lnTo>
                    <a:pt x="30642" y="40678"/>
                  </a:lnTo>
                  <a:lnTo>
                    <a:pt x="30502" y="40526"/>
                  </a:lnTo>
                  <a:lnTo>
                    <a:pt x="30642" y="40386"/>
                  </a:lnTo>
                  <a:cubicBezTo>
                    <a:pt x="30642" y="40234"/>
                    <a:pt x="30642" y="40234"/>
                    <a:pt x="30794" y="40234"/>
                  </a:cubicBezTo>
                  <a:cubicBezTo>
                    <a:pt x="31809" y="40234"/>
                    <a:pt x="34004" y="40094"/>
                    <a:pt x="34436" y="39802"/>
                  </a:cubicBezTo>
                  <a:cubicBezTo>
                    <a:pt x="34587" y="39802"/>
                    <a:pt x="34587" y="39510"/>
                    <a:pt x="34436" y="39359"/>
                  </a:cubicBezTo>
                  <a:cubicBezTo>
                    <a:pt x="34296" y="39359"/>
                    <a:pt x="34296" y="39359"/>
                    <a:pt x="34727" y="39219"/>
                  </a:cubicBezTo>
                  <a:cubicBezTo>
                    <a:pt x="34879" y="39219"/>
                    <a:pt x="35603" y="38927"/>
                    <a:pt x="36338" y="38635"/>
                  </a:cubicBezTo>
                  <a:cubicBezTo>
                    <a:pt x="38229" y="37759"/>
                    <a:pt x="38381" y="37759"/>
                    <a:pt x="38229" y="37468"/>
                  </a:cubicBezTo>
                  <a:cubicBezTo>
                    <a:pt x="38229" y="37316"/>
                    <a:pt x="38229" y="37316"/>
                    <a:pt x="38521" y="37176"/>
                  </a:cubicBezTo>
                  <a:cubicBezTo>
                    <a:pt x="38813" y="37024"/>
                    <a:pt x="38965" y="36884"/>
                    <a:pt x="38813" y="36884"/>
                  </a:cubicBezTo>
                  <a:cubicBezTo>
                    <a:pt x="38698" y="36644"/>
                    <a:pt x="38969" y="36404"/>
                    <a:pt x="39316" y="36404"/>
                  </a:cubicBezTo>
                  <a:cubicBezTo>
                    <a:pt x="39391" y="36404"/>
                    <a:pt x="39469" y="36416"/>
                    <a:pt x="39548" y="36440"/>
                  </a:cubicBezTo>
                  <a:lnTo>
                    <a:pt x="39840" y="36440"/>
                  </a:lnTo>
                  <a:cubicBezTo>
                    <a:pt x="39840" y="36440"/>
                    <a:pt x="39840" y="36300"/>
                    <a:pt x="39688" y="36300"/>
                  </a:cubicBezTo>
                  <a:lnTo>
                    <a:pt x="39548" y="36300"/>
                  </a:lnTo>
                  <a:cubicBezTo>
                    <a:pt x="39397" y="36300"/>
                    <a:pt x="39980" y="35857"/>
                    <a:pt x="40856" y="35565"/>
                  </a:cubicBezTo>
                  <a:cubicBezTo>
                    <a:pt x="41591" y="35273"/>
                    <a:pt x="41731" y="35133"/>
                    <a:pt x="41299" y="34981"/>
                  </a:cubicBezTo>
                  <a:lnTo>
                    <a:pt x="41007" y="34981"/>
                  </a:lnTo>
                  <a:cubicBezTo>
                    <a:pt x="40856" y="34841"/>
                    <a:pt x="41147" y="34841"/>
                    <a:pt x="41591" y="34690"/>
                  </a:cubicBezTo>
                  <a:cubicBezTo>
                    <a:pt x="42175" y="34398"/>
                    <a:pt x="44066" y="33230"/>
                    <a:pt x="44357" y="33090"/>
                  </a:cubicBezTo>
                  <a:cubicBezTo>
                    <a:pt x="44509" y="32939"/>
                    <a:pt x="44509" y="32939"/>
                    <a:pt x="44509" y="32799"/>
                  </a:cubicBezTo>
                  <a:lnTo>
                    <a:pt x="44357" y="32647"/>
                  </a:lnTo>
                  <a:lnTo>
                    <a:pt x="44649" y="32507"/>
                  </a:lnTo>
                  <a:cubicBezTo>
                    <a:pt x="44941" y="32355"/>
                    <a:pt x="45233" y="32063"/>
                    <a:pt x="45525" y="31771"/>
                  </a:cubicBezTo>
                  <a:cubicBezTo>
                    <a:pt x="46108" y="31479"/>
                    <a:pt x="46108" y="31339"/>
                    <a:pt x="46108" y="31188"/>
                  </a:cubicBezTo>
                  <a:cubicBezTo>
                    <a:pt x="46108" y="31048"/>
                    <a:pt x="46108" y="31048"/>
                    <a:pt x="45968" y="31048"/>
                  </a:cubicBezTo>
                  <a:lnTo>
                    <a:pt x="45817" y="31048"/>
                  </a:lnTo>
                  <a:cubicBezTo>
                    <a:pt x="45817" y="31048"/>
                    <a:pt x="46108" y="30756"/>
                    <a:pt x="46552" y="30464"/>
                  </a:cubicBezTo>
                  <a:cubicBezTo>
                    <a:pt x="47136" y="30172"/>
                    <a:pt x="47427" y="29880"/>
                    <a:pt x="47567" y="29589"/>
                  </a:cubicBezTo>
                  <a:lnTo>
                    <a:pt x="47859" y="29297"/>
                  </a:lnTo>
                  <a:lnTo>
                    <a:pt x="47567" y="29145"/>
                  </a:lnTo>
                  <a:lnTo>
                    <a:pt x="47427" y="29005"/>
                  </a:lnTo>
                  <a:lnTo>
                    <a:pt x="47859" y="28713"/>
                  </a:lnTo>
                  <a:cubicBezTo>
                    <a:pt x="48151" y="28561"/>
                    <a:pt x="48735" y="28129"/>
                    <a:pt x="49027" y="27686"/>
                  </a:cubicBezTo>
                  <a:cubicBezTo>
                    <a:pt x="50486" y="26670"/>
                    <a:pt x="50637" y="26378"/>
                    <a:pt x="50346" y="26227"/>
                  </a:cubicBezTo>
                  <a:cubicBezTo>
                    <a:pt x="50194" y="26227"/>
                    <a:pt x="49902" y="26087"/>
                    <a:pt x="49610" y="25935"/>
                  </a:cubicBezTo>
                  <a:cubicBezTo>
                    <a:pt x="49470" y="25935"/>
                    <a:pt x="48443" y="25643"/>
                    <a:pt x="47567" y="25351"/>
                  </a:cubicBezTo>
                  <a:cubicBezTo>
                    <a:pt x="45525" y="24919"/>
                    <a:pt x="43926" y="24476"/>
                    <a:pt x="42315" y="24336"/>
                  </a:cubicBezTo>
                  <a:cubicBezTo>
                    <a:pt x="41007" y="24336"/>
                    <a:pt x="40856" y="24184"/>
                    <a:pt x="40856" y="24044"/>
                  </a:cubicBezTo>
                  <a:cubicBezTo>
                    <a:pt x="40856" y="24044"/>
                    <a:pt x="40856" y="23892"/>
                    <a:pt x="40716" y="23892"/>
                  </a:cubicBezTo>
                  <a:cubicBezTo>
                    <a:pt x="40689" y="23867"/>
                    <a:pt x="40569" y="23856"/>
                    <a:pt x="40384" y="23856"/>
                  </a:cubicBezTo>
                  <a:cubicBezTo>
                    <a:pt x="39530" y="23856"/>
                    <a:pt x="37271" y="24096"/>
                    <a:pt x="36187" y="24336"/>
                  </a:cubicBezTo>
                  <a:lnTo>
                    <a:pt x="35171" y="24628"/>
                  </a:lnTo>
                  <a:lnTo>
                    <a:pt x="35311" y="24336"/>
                  </a:lnTo>
                  <a:cubicBezTo>
                    <a:pt x="35311" y="24184"/>
                    <a:pt x="35311" y="24184"/>
                    <a:pt x="35171" y="24044"/>
                  </a:cubicBezTo>
                  <a:cubicBezTo>
                    <a:pt x="34587" y="24044"/>
                    <a:pt x="31669" y="24919"/>
                    <a:pt x="29626" y="25795"/>
                  </a:cubicBezTo>
                  <a:cubicBezTo>
                    <a:pt x="29215" y="25894"/>
                    <a:pt x="29018" y="25998"/>
                    <a:pt x="28938" y="25998"/>
                  </a:cubicBezTo>
                  <a:cubicBezTo>
                    <a:pt x="28904" y="25998"/>
                    <a:pt x="28891" y="25980"/>
                    <a:pt x="28891" y="25935"/>
                  </a:cubicBezTo>
                  <a:cubicBezTo>
                    <a:pt x="29002" y="25721"/>
                    <a:pt x="28950" y="25588"/>
                    <a:pt x="28799" y="25588"/>
                  </a:cubicBezTo>
                  <a:cubicBezTo>
                    <a:pt x="28745" y="25588"/>
                    <a:pt x="28677" y="25606"/>
                    <a:pt x="28599" y="25643"/>
                  </a:cubicBezTo>
                  <a:cubicBezTo>
                    <a:pt x="28599" y="25643"/>
                    <a:pt x="27724" y="26087"/>
                    <a:pt x="26708" y="26670"/>
                  </a:cubicBezTo>
                  <a:cubicBezTo>
                    <a:pt x="24957" y="27546"/>
                    <a:pt x="24374" y="27978"/>
                    <a:pt x="23055" y="28853"/>
                  </a:cubicBezTo>
                  <a:lnTo>
                    <a:pt x="22331" y="29589"/>
                  </a:lnTo>
                  <a:lnTo>
                    <a:pt x="22331" y="29297"/>
                  </a:lnTo>
                  <a:lnTo>
                    <a:pt x="22331" y="29145"/>
                  </a:lnTo>
                  <a:lnTo>
                    <a:pt x="22039" y="29145"/>
                  </a:lnTo>
                  <a:cubicBezTo>
                    <a:pt x="21747" y="29297"/>
                    <a:pt x="20428" y="30464"/>
                    <a:pt x="19121" y="31923"/>
                  </a:cubicBezTo>
                  <a:cubicBezTo>
                    <a:pt x="18537" y="32647"/>
                    <a:pt x="17662" y="33966"/>
                    <a:pt x="17218" y="34549"/>
                  </a:cubicBezTo>
                  <a:lnTo>
                    <a:pt x="17078" y="34841"/>
                  </a:lnTo>
                  <a:lnTo>
                    <a:pt x="17218" y="34258"/>
                  </a:lnTo>
                  <a:cubicBezTo>
                    <a:pt x="17370" y="32215"/>
                    <a:pt x="17370" y="31771"/>
                    <a:pt x="17370" y="31479"/>
                  </a:cubicBezTo>
                  <a:cubicBezTo>
                    <a:pt x="17370" y="31265"/>
                    <a:pt x="17288" y="31133"/>
                    <a:pt x="17074" y="31133"/>
                  </a:cubicBezTo>
                  <a:cubicBezTo>
                    <a:pt x="16996" y="31133"/>
                    <a:pt x="16901" y="31150"/>
                    <a:pt x="16786" y="31188"/>
                  </a:cubicBezTo>
                  <a:lnTo>
                    <a:pt x="16495" y="31188"/>
                  </a:lnTo>
                  <a:lnTo>
                    <a:pt x="16635" y="30464"/>
                  </a:lnTo>
                  <a:cubicBezTo>
                    <a:pt x="17078" y="27978"/>
                    <a:pt x="17078" y="27546"/>
                    <a:pt x="16926" y="26519"/>
                  </a:cubicBezTo>
                  <a:cubicBezTo>
                    <a:pt x="16926" y="25935"/>
                    <a:pt x="16786" y="25795"/>
                    <a:pt x="16343" y="25795"/>
                  </a:cubicBezTo>
                  <a:cubicBezTo>
                    <a:pt x="16320" y="25795"/>
                    <a:pt x="16301" y="25798"/>
                    <a:pt x="16285" y="25798"/>
                  </a:cubicBezTo>
                  <a:cubicBezTo>
                    <a:pt x="16203" y="25798"/>
                    <a:pt x="16203" y="25700"/>
                    <a:pt x="16203" y="24476"/>
                  </a:cubicBezTo>
                  <a:cubicBezTo>
                    <a:pt x="16343" y="23017"/>
                    <a:pt x="16051" y="21418"/>
                    <a:pt x="15619" y="19958"/>
                  </a:cubicBezTo>
                  <a:cubicBezTo>
                    <a:pt x="15467" y="19515"/>
                    <a:pt x="15327" y="19375"/>
                    <a:pt x="15176" y="19223"/>
                  </a:cubicBezTo>
                  <a:cubicBezTo>
                    <a:pt x="15105" y="19153"/>
                    <a:pt x="15070" y="19118"/>
                    <a:pt x="15034" y="19118"/>
                  </a:cubicBezTo>
                  <a:cubicBezTo>
                    <a:pt x="14998" y="19118"/>
                    <a:pt x="14960" y="19153"/>
                    <a:pt x="14884" y="19223"/>
                  </a:cubicBezTo>
                  <a:cubicBezTo>
                    <a:pt x="14744" y="19375"/>
                    <a:pt x="14592" y="19375"/>
                    <a:pt x="14592" y="19375"/>
                  </a:cubicBezTo>
                  <a:lnTo>
                    <a:pt x="14592" y="18791"/>
                  </a:lnTo>
                  <a:cubicBezTo>
                    <a:pt x="14452" y="17916"/>
                    <a:pt x="13868" y="14846"/>
                    <a:pt x="13716" y="14262"/>
                  </a:cubicBezTo>
                  <a:cubicBezTo>
                    <a:pt x="13518" y="13769"/>
                    <a:pt x="13319" y="13477"/>
                    <a:pt x="13076" y="13477"/>
                  </a:cubicBezTo>
                  <a:cubicBezTo>
                    <a:pt x="12962" y="13477"/>
                    <a:pt x="12839" y="13541"/>
                    <a:pt x="12701" y="13678"/>
                  </a:cubicBezTo>
                  <a:cubicBezTo>
                    <a:pt x="12659" y="13721"/>
                    <a:pt x="12628" y="13751"/>
                    <a:pt x="12603" y="13751"/>
                  </a:cubicBezTo>
                  <a:cubicBezTo>
                    <a:pt x="12538" y="13751"/>
                    <a:pt x="12510" y="13545"/>
                    <a:pt x="12409" y="12803"/>
                  </a:cubicBezTo>
                  <a:cubicBezTo>
                    <a:pt x="12117" y="11928"/>
                    <a:pt x="11534" y="10328"/>
                    <a:pt x="11382" y="10177"/>
                  </a:cubicBezTo>
                  <a:cubicBezTo>
                    <a:pt x="11242" y="10037"/>
                    <a:pt x="11090" y="10037"/>
                    <a:pt x="11090" y="10037"/>
                  </a:cubicBezTo>
                  <a:cubicBezTo>
                    <a:pt x="10950" y="10037"/>
                    <a:pt x="10950" y="10037"/>
                    <a:pt x="10798" y="9453"/>
                  </a:cubicBezTo>
                  <a:cubicBezTo>
                    <a:pt x="10366" y="7842"/>
                    <a:pt x="9783" y="6675"/>
                    <a:pt x="9199" y="5508"/>
                  </a:cubicBezTo>
                  <a:cubicBezTo>
                    <a:pt x="8907" y="5076"/>
                    <a:pt x="8615" y="4492"/>
                    <a:pt x="8324" y="3908"/>
                  </a:cubicBezTo>
                  <a:cubicBezTo>
                    <a:pt x="7880" y="3033"/>
                    <a:pt x="7156" y="990"/>
                    <a:pt x="7156" y="838"/>
                  </a:cubicBezTo>
                  <a:cubicBezTo>
                    <a:pt x="7156" y="698"/>
                    <a:pt x="7156" y="547"/>
                    <a:pt x="7296" y="407"/>
                  </a:cubicBezTo>
                  <a:cubicBezTo>
                    <a:pt x="7296" y="255"/>
                    <a:pt x="7296" y="115"/>
                    <a:pt x="7156" y="115"/>
                  </a:cubicBezTo>
                  <a:cubicBezTo>
                    <a:pt x="7156" y="39"/>
                    <a:pt x="7118" y="1"/>
                    <a:pt x="7080" y="1"/>
                  </a:cubicBezTo>
                  <a:close/>
                </a:path>
              </a:pathLst>
            </a:custGeom>
            <a:solidFill>
              <a:srgbClr val="1B472E">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15" name="Google Shape;415;p40"/>
          <p:cNvSpPr txBox="1">
            <a:spLocks noGrp="1"/>
          </p:cNvSpPr>
          <p:nvPr>
            <p:ph type="title" idx="2"/>
          </p:nvPr>
        </p:nvSpPr>
        <p:spPr>
          <a:xfrm>
            <a:off x="198802" y="1079750"/>
            <a:ext cx="2427300" cy="8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cxnSp>
        <p:nvCxnSpPr>
          <p:cNvPr id="417" name="Google Shape;417;p40"/>
          <p:cNvCxnSpPr/>
          <p:nvPr/>
        </p:nvCxnSpPr>
        <p:spPr>
          <a:xfrm>
            <a:off x="0" y="3435938"/>
            <a:ext cx="4776900" cy="0"/>
          </a:xfrm>
          <a:prstGeom prst="straightConnector1">
            <a:avLst/>
          </a:prstGeom>
          <a:noFill/>
          <a:ln w="19050" cap="flat" cmpd="sng">
            <a:solidFill>
              <a:schemeClr val="accent1"/>
            </a:solidFill>
            <a:prstDash val="solid"/>
            <a:round/>
            <a:headEnd type="none" w="med" len="med"/>
            <a:tailEnd type="none" w="med" len="med"/>
          </a:ln>
        </p:spPr>
      </p:cxnSp>
      <p:pic>
        <p:nvPicPr>
          <p:cNvPr id="12296" name="Picture 8">
            <a:extLst>
              <a:ext uri="{FF2B5EF4-FFF2-40B4-BE49-F238E27FC236}">
                <a16:creationId xmlns:a16="http://schemas.microsoft.com/office/drawing/2014/main" id="{477BEA01-ABD9-305E-687E-40E59FCE1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25" y="492290"/>
            <a:ext cx="3327136" cy="415892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417;p40">
            <a:extLst>
              <a:ext uri="{FF2B5EF4-FFF2-40B4-BE49-F238E27FC236}">
                <a16:creationId xmlns:a16="http://schemas.microsoft.com/office/drawing/2014/main" id="{E59F4774-2F81-711C-DCD1-4467228F410B}"/>
              </a:ext>
            </a:extLst>
          </p:cNvPr>
          <p:cNvCxnSpPr>
            <a:cxnSpLocks/>
          </p:cNvCxnSpPr>
          <p:nvPr/>
        </p:nvCxnSpPr>
        <p:spPr>
          <a:xfrm>
            <a:off x="0" y="3695914"/>
            <a:ext cx="3935506"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grpSp>
        <p:nvGrpSpPr>
          <p:cNvPr id="310" name="Google Shape;310;p35"/>
          <p:cNvGrpSpPr/>
          <p:nvPr/>
        </p:nvGrpSpPr>
        <p:grpSpPr>
          <a:xfrm>
            <a:off x="7942612" y="3942240"/>
            <a:ext cx="1201065" cy="1201065"/>
            <a:chOff x="6941050" y="3555000"/>
            <a:chExt cx="1588500" cy="1588500"/>
          </a:xfrm>
        </p:grpSpPr>
        <p:sp>
          <p:nvSpPr>
            <p:cNvPr id="311" name="Google Shape;311;p35"/>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5"/>
          <p:cNvGrpSpPr/>
          <p:nvPr/>
        </p:nvGrpSpPr>
        <p:grpSpPr>
          <a:xfrm rot="10800000">
            <a:off x="-101" y="-78"/>
            <a:ext cx="1101784" cy="1101784"/>
            <a:chOff x="6941050" y="3555000"/>
            <a:chExt cx="1588500" cy="1588500"/>
          </a:xfrm>
        </p:grpSpPr>
        <p:sp>
          <p:nvSpPr>
            <p:cNvPr id="314" name="Google Shape;314;p35"/>
            <p:cNvSpPr/>
            <p:nvPr/>
          </p:nvSpPr>
          <p:spPr>
            <a:xfrm>
              <a:off x="6941050" y="478230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rot="5400000">
              <a:off x="7554692" y="4168650"/>
              <a:ext cx="1588500" cy="36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 name="Google Shape;317;p35"/>
          <p:cNvCxnSpPr/>
          <p:nvPr/>
        </p:nvCxnSpPr>
        <p:spPr>
          <a:xfrm>
            <a:off x="1479412" y="790243"/>
            <a:ext cx="5970000" cy="0"/>
          </a:xfrm>
          <a:prstGeom prst="straightConnector1">
            <a:avLst/>
          </a:prstGeom>
          <a:noFill/>
          <a:ln w="19050" cap="flat" cmpd="sng">
            <a:solidFill>
              <a:schemeClr val="accent1"/>
            </a:solidFill>
            <a:prstDash val="solid"/>
            <a:round/>
            <a:headEnd type="none" w="med" len="med"/>
            <a:tailEnd type="none" w="med" len="med"/>
          </a:ln>
        </p:spPr>
      </p:cxnSp>
      <p:sp>
        <p:nvSpPr>
          <p:cNvPr id="320" name="Google Shape;320;p35"/>
          <p:cNvSpPr txBox="1">
            <a:spLocks noGrp="1"/>
          </p:cNvSpPr>
          <p:nvPr>
            <p:ph type="title"/>
          </p:nvPr>
        </p:nvSpPr>
        <p:spPr>
          <a:xfrm>
            <a:off x="986212" y="250451"/>
            <a:ext cx="6956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WHEAT PRICE</a:t>
            </a:r>
            <a:endParaRPr dirty="0"/>
          </a:p>
        </p:txBody>
      </p:sp>
      <p:pic>
        <p:nvPicPr>
          <p:cNvPr id="10" name="Picture 9">
            <a:extLst>
              <a:ext uri="{FF2B5EF4-FFF2-40B4-BE49-F238E27FC236}">
                <a16:creationId xmlns:a16="http://schemas.microsoft.com/office/drawing/2014/main" id="{11F239F5-E70C-71D0-B341-40B57A3C2F85}"/>
              </a:ext>
            </a:extLst>
          </p:cNvPr>
          <p:cNvPicPr>
            <a:picLocks noChangeAspect="1"/>
          </p:cNvPicPr>
          <p:nvPr/>
        </p:nvPicPr>
        <p:blipFill>
          <a:blip r:embed="rId3"/>
          <a:stretch>
            <a:fillRect/>
          </a:stretch>
        </p:blipFill>
        <p:spPr>
          <a:xfrm>
            <a:off x="864060" y="922890"/>
            <a:ext cx="7200704" cy="3892272"/>
          </a:xfrm>
          <a:prstGeom prst="rect">
            <a:avLst/>
          </a:prstGeom>
        </p:spPr>
      </p:pic>
    </p:spTree>
    <p:extLst>
      <p:ext uri="{BB962C8B-B14F-4D97-AF65-F5344CB8AC3E}">
        <p14:creationId xmlns:p14="http://schemas.microsoft.com/office/powerpoint/2010/main" val="144468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317" name="Google Shape;317;p35"/>
          <p:cNvCxnSpPr/>
          <p:nvPr/>
        </p:nvCxnSpPr>
        <p:spPr>
          <a:xfrm>
            <a:off x="3174000" y="4852721"/>
            <a:ext cx="5970000" cy="0"/>
          </a:xfrm>
          <a:prstGeom prst="straightConnector1">
            <a:avLst/>
          </a:prstGeom>
          <a:noFill/>
          <a:ln w="19050" cap="flat" cmpd="sng">
            <a:solidFill>
              <a:schemeClr val="accent1"/>
            </a:solidFill>
            <a:prstDash val="solid"/>
            <a:round/>
            <a:headEnd type="none" w="med" len="med"/>
            <a:tailEnd type="none" w="med" len="med"/>
          </a:ln>
        </p:spPr>
      </p:cxnSp>
      <p:sp>
        <p:nvSpPr>
          <p:cNvPr id="307" name="Google Shape;307;p35"/>
          <p:cNvSpPr/>
          <p:nvPr/>
        </p:nvSpPr>
        <p:spPr>
          <a:xfrm rot="5400000">
            <a:off x="1404128" y="-1404937"/>
            <a:ext cx="4048935" cy="685881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94;p34">
            <a:extLst>
              <a:ext uri="{FF2B5EF4-FFF2-40B4-BE49-F238E27FC236}">
                <a16:creationId xmlns:a16="http://schemas.microsoft.com/office/drawing/2014/main" id="{37C44D8B-F22A-292E-85D5-2AE6AAE5EE25}"/>
              </a:ext>
            </a:extLst>
          </p:cNvPr>
          <p:cNvSpPr/>
          <p:nvPr/>
        </p:nvSpPr>
        <p:spPr>
          <a:xfrm rot="5400000">
            <a:off x="1489218" y="-1319971"/>
            <a:ext cx="3893268" cy="670289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a:extLst>
              <a:ext uri="{FF2B5EF4-FFF2-40B4-BE49-F238E27FC236}">
                <a16:creationId xmlns:a16="http://schemas.microsoft.com/office/drawing/2014/main" id="{D13F188D-39FC-6574-60D3-17E8C8B5015B}"/>
              </a:ext>
            </a:extLst>
          </p:cNvPr>
          <p:cNvPicPr>
            <a:picLocks noChangeAspect="1"/>
          </p:cNvPicPr>
          <p:nvPr/>
        </p:nvPicPr>
        <p:blipFill>
          <a:blip r:embed="rId3"/>
          <a:stretch>
            <a:fillRect/>
          </a:stretch>
        </p:blipFill>
        <p:spPr>
          <a:xfrm>
            <a:off x="77147" y="71211"/>
            <a:ext cx="6702896" cy="3920530"/>
          </a:xfrm>
          <a:prstGeom prst="rect">
            <a:avLst/>
          </a:prstGeom>
        </p:spPr>
      </p:pic>
      <p:sp>
        <p:nvSpPr>
          <p:cNvPr id="320" name="Google Shape;320;p35"/>
          <p:cNvSpPr txBox="1">
            <a:spLocks noGrp="1"/>
          </p:cNvSpPr>
          <p:nvPr>
            <p:ph type="title"/>
          </p:nvPr>
        </p:nvSpPr>
        <p:spPr>
          <a:xfrm>
            <a:off x="2291532" y="4219624"/>
            <a:ext cx="6956400" cy="6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WHAT HAPPENED EXACTLY?</a:t>
            </a:r>
            <a:endParaRPr dirty="0"/>
          </a:p>
        </p:txBody>
      </p:sp>
      <p:sp>
        <p:nvSpPr>
          <p:cNvPr id="12" name="Oval 11">
            <a:extLst>
              <a:ext uri="{FF2B5EF4-FFF2-40B4-BE49-F238E27FC236}">
                <a16:creationId xmlns:a16="http://schemas.microsoft.com/office/drawing/2014/main" id="{A5E54A76-9F0A-362D-649F-D2C30F0F20CF}"/>
              </a:ext>
            </a:extLst>
          </p:cNvPr>
          <p:cNvSpPr/>
          <p:nvPr/>
        </p:nvSpPr>
        <p:spPr>
          <a:xfrm>
            <a:off x="1615364" y="718534"/>
            <a:ext cx="236400" cy="23880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sp>
        <p:nvSpPr>
          <p:cNvPr id="13" name="Oval 12">
            <a:extLst>
              <a:ext uri="{FF2B5EF4-FFF2-40B4-BE49-F238E27FC236}">
                <a16:creationId xmlns:a16="http://schemas.microsoft.com/office/drawing/2014/main" id="{D8D65AD6-92C7-3839-04A5-E92A892CEB45}"/>
              </a:ext>
            </a:extLst>
          </p:cNvPr>
          <p:cNvSpPr/>
          <p:nvPr/>
        </p:nvSpPr>
        <p:spPr>
          <a:xfrm>
            <a:off x="2630611" y="2293188"/>
            <a:ext cx="236400" cy="23880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sp>
        <p:nvSpPr>
          <p:cNvPr id="14" name="Oval 13">
            <a:extLst>
              <a:ext uri="{FF2B5EF4-FFF2-40B4-BE49-F238E27FC236}">
                <a16:creationId xmlns:a16="http://schemas.microsoft.com/office/drawing/2014/main" id="{91A735AD-9B70-805D-8C6F-D3C83F867D61}"/>
              </a:ext>
            </a:extLst>
          </p:cNvPr>
          <p:cNvSpPr/>
          <p:nvPr/>
        </p:nvSpPr>
        <p:spPr>
          <a:xfrm rot="9856993">
            <a:off x="1094054" y="1579440"/>
            <a:ext cx="236400" cy="23880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sp>
        <p:nvSpPr>
          <p:cNvPr id="15" name="Oval 14">
            <a:extLst>
              <a:ext uri="{FF2B5EF4-FFF2-40B4-BE49-F238E27FC236}">
                <a16:creationId xmlns:a16="http://schemas.microsoft.com/office/drawing/2014/main" id="{F82090AC-565C-BB41-212D-6FBB6FF4B9B8}"/>
              </a:ext>
            </a:extLst>
          </p:cNvPr>
          <p:cNvSpPr/>
          <p:nvPr/>
        </p:nvSpPr>
        <p:spPr>
          <a:xfrm>
            <a:off x="2630611" y="289054"/>
            <a:ext cx="236400" cy="23880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cxnSp>
        <p:nvCxnSpPr>
          <p:cNvPr id="23" name="Elbow Connector 22">
            <a:extLst>
              <a:ext uri="{FF2B5EF4-FFF2-40B4-BE49-F238E27FC236}">
                <a16:creationId xmlns:a16="http://schemas.microsoft.com/office/drawing/2014/main" id="{C4AF08A2-A294-7B76-A462-07B5CC8F1440}"/>
              </a:ext>
            </a:extLst>
          </p:cNvPr>
          <p:cNvCxnSpPr>
            <a:cxnSpLocks/>
          </p:cNvCxnSpPr>
          <p:nvPr/>
        </p:nvCxnSpPr>
        <p:spPr>
          <a:xfrm>
            <a:off x="1851764" y="928110"/>
            <a:ext cx="381644" cy="23727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A35DAD8-024C-8543-9577-177127BABD2F}"/>
              </a:ext>
            </a:extLst>
          </p:cNvPr>
          <p:cNvCxnSpPr>
            <a:cxnSpLocks/>
            <a:stCxn id="13" idx="4"/>
          </p:cNvCxnSpPr>
          <p:nvPr/>
        </p:nvCxnSpPr>
        <p:spPr>
          <a:xfrm rot="5400000">
            <a:off x="2430223" y="2633838"/>
            <a:ext cx="420438" cy="21673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2E11F2A-DCB9-4B9E-3CFF-02A17C1B8E75}"/>
              </a:ext>
            </a:extLst>
          </p:cNvPr>
          <p:cNvCxnSpPr>
            <a:cxnSpLocks/>
            <a:stCxn id="14" idx="7"/>
          </p:cNvCxnSpPr>
          <p:nvPr/>
        </p:nvCxnSpPr>
        <p:spPr>
          <a:xfrm rot="5400000">
            <a:off x="912760" y="1956128"/>
            <a:ext cx="395285" cy="8853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0B851D5B-C252-662D-2F0C-11DF0A0C963C}"/>
              </a:ext>
            </a:extLst>
          </p:cNvPr>
          <p:cNvCxnSpPr>
            <a:cxnSpLocks/>
            <a:stCxn id="15" idx="6"/>
          </p:cNvCxnSpPr>
          <p:nvPr/>
        </p:nvCxnSpPr>
        <p:spPr>
          <a:xfrm>
            <a:off x="2867011" y="408454"/>
            <a:ext cx="417176" cy="10812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FA692-18F8-22FC-BAD0-03961D7D89EA}"/>
              </a:ext>
            </a:extLst>
          </p:cNvPr>
          <p:cNvSpPr txBox="1"/>
          <p:nvPr/>
        </p:nvSpPr>
        <p:spPr>
          <a:xfrm>
            <a:off x="3291444" y="400872"/>
            <a:ext cx="843501"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IT" sz="1100" dirty="0">
                <a:solidFill>
                  <a:schemeClr val="tx2">
                    <a:lumMod val="10000"/>
                  </a:schemeClr>
                </a:solidFill>
              </a:rPr>
              <a:t>MAY 2022</a:t>
            </a:r>
          </a:p>
        </p:txBody>
      </p:sp>
      <p:sp>
        <p:nvSpPr>
          <p:cNvPr id="38" name="TextBox 37">
            <a:extLst>
              <a:ext uri="{FF2B5EF4-FFF2-40B4-BE49-F238E27FC236}">
                <a16:creationId xmlns:a16="http://schemas.microsoft.com/office/drawing/2014/main" id="{8CC91365-1C59-8BBC-7372-296EFE9B1ED8}"/>
              </a:ext>
            </a:extLst>
          </p:cNvPr>
          <p:cNvSpPr txBox="1"/>
          <p:nvPr/>
        </p:nvSpPr>
        <p:spPr>
          <a:xfrm>
            <a:off x="847801" y="2154773"/>
            <a:ext cx="1309974"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IT" sz="1100" dirty="0">
                <a:solidFill>
                  <a:schemeClr val="tx2">
                    <a:lumMod val="10000"/>
                  </a:schemeClr>
                </a:solidFill>
              </a:rPr>
              <a:t>FEBRURAY 2011</a:t>
            </a:r>
          </a:p>
        </p:txBody>
      </p:sp>
      <p:sp>
        <p:nvSpPr>
          <p:cNvPr id="39" name="TextBox 38">
            <a:extLst>
              <a:ext uri="{FF2B5EF4-FFF2-40B4-BE49-F238E27FC236}">
                <a16:creationId xmlns:a16="http://schemas.microsoft.com/office/drawing/2014/main" id="{ACD2EAC3-6E2D-E1FE-2335-242FBDFC54A6}"/>
              </a:ext>
            </a:extLst>
          </p:cNvPr>
          <p:cNvSpPr txBox="1"/>
          <p:nvPr/>
        </p:nvSpPr>
        <p:spPr>
          <a:xfrm>
            <a:off x="2143723" y="2966058"/>
            <a:ext cx="843501"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IT" sz="1100" dirty="0">
                <a:solidFill>
                  <a:schemeClr val="tx2">
                    <a:lumMod val="10000"/>
                  </a:schemeClr>
                </a:solidFill>
              </a:rPr>
              <a:t>MAY 1996</a:t>
            </a:r>
          </a:p>
        </p:txBody>
      </p:sp>
      <p:sp>
        <p:nvSpPr>
          <p:cNvPr id="40" name="TextBox 39">
            <a:extLst>
              <a:ext uri="{FF2B5EF4-FFF2-40B4-BE49-F238E27FC236}">
                <a16:creationId xmlns:a16="http://schemas.microsoft.com/office/drawing/2014/main" id="{C2F72B20-7B9B-3B24-891A-D29906B16CD5}"/>
              </a:ext>
            </a:extLst>
          </p:cNvPr>
          <p:cNvSpPr txBox="1"/>
          <p:nvPr/>
        </p:nvSpPr>
        <p:spPr>
          <a:xfrm>
            <a:off x="2233408" y="1069997"/>
            <a:ext cx="105673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T" sz="1100" dirty="0">
                <a:solidFill>
                  <a:schemeClr val="tx2">
                    <a:lumMod val="10000"/>
                  </a:schemeClr>
                </a:solidFill>
              </a:rPr>
              <a:t>MARCH 2008</a:t>
            </a:r>
          </a:p>
        </p:txBody>
      </p:sp>
      <p:sp>
        <p:nvSpPr>
          <p:cNvPr id="256" name="Oval 255">
            <a:extLst>
              <a:ext uri="{FF2B5EF4-FFF2-40B4-BE49-F238E27FC236}">
                <a16:creationId xmlns:a16="http://schemas.microsoft.com/office/drawing/2014/main" id="{DE86AAF2-AFAF-6D36-8AF4-66BB7D448781}"/>
              </a:ext>
            </a:extLst>
          </p:cNvPr>
          <p:cNvSpPr/>
          <p:nvPr/>
        </p:nvSpPr>
        <p:spPr>
          <a:xfrm rot="9856993">
            <a:off x="3720242" y="1653105"/>
            <a:ext cx="236400" cy="23880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T"/>
          </a:p>
        </p:txBody>
      </p:sp>
      <p:cxnSp>
        <p:nvCxnSpPr>
          <p:cNvPr id="257" name="Elbow Connector 256">
            <a:extLst>
              <a:ext uri="{FF2B5EF4-FFF2-40B4-BE49-F238E27FC236}">
                <a16:creationId xmlns:a16="http://schemas.microsoft.com/office/drawing/2014/main" id="{D8E170E0-4C42-4C7A-1EA6-A0A061A3F83F}"/>
              </a:ext>
            </a:extLst>
          </p:cNvPr>
          <p:cNvCxnSpPr>
            <a:cxnSpLocks/>
          </p:cNvCxnSpPr>
          <p:nvPr/>
        </p:nvCxnSpPr>
        <p:spPr>
          <a:xfrm rot="5400000" flipH="1" flipV="1">
            <a:off x="3767725" y="1350462"/>
            <a:ext cx="374436" cy="21516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CA8C4D09-62B8-5C85-22B7-8FDE4D69076B}"/>
              </a:ext>
            </a:extLst>
          </p:cNvPr>
          <p:cNvSpPr txBox="1"/>
          <p:nvPr/>
        </p:nvSpPr>
        <p:spPr>
          <a:xfrm>
            <a:off x="3886799" y="1014576"/>
            <a:ext cx="883575"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IT" sz="1100" dirty="0">
                <a:solidFill>
                  <a:schemeClr val="tx2">
                    <a:lumMod val="10000"/>
                  </a:schemeClr>
                </a:solidFill>
              </a:rPr>
              <a:t>JULY 2012</a:t>
            </a:r>
          </a:p>
        </p:txBody>
      </p:sp>
      <p:pic>
        <p:nvPicPr>
          <p:cNvPr id="2" name="Picture 2" descr="46,900+ Wheat Icon Stock Illustrations, Royalty-Free Vector Graphics &amp; Clip  Art - iStock | Wheat icon vector, No wheat icon, Wheat icon line">
            <a:extLst>
              <a:ext uri="{FF2B5EF4-FFF2-40B4-BE49-F238E27FC236}">
                <a16:creationId xmlns:a16="http://schemas.microsoft.com/office/drawing/2014/main" id="{2F09D336-9F41-473B-4B1E-246206373F7E}"/>
              </a:ext>
            </a:extLst>
          </p:cNvPr>
          <p:cNvPicPr>
            <a:picLocks noChangeAspect="1" noChangeArrowheads="1"/>
          </p:cNvPicPr>
          <p:nvPr/>
        </p:nvPicPr>
        <p:blipFill>
          <a:blip r:embed="rId4">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5">
                    <a14:imgEffect>
                      <a14:backgroundRemoval t="10000" b="90000" l="10000" r="90000">
                        <a14:foregroundMark x1="33007" y1="33007" x2="33007" y2="33007"/>
                        <a14:foregroundMark x1="28922" y1="31209" x2="28922" y2="31209"/>
                        <a14:foregroundMark x1="29412" y1="36438" x2="29412" y2="36438"/>
                        <a14:foregroundMark x1="32353" y1="40686" x2="32353" y2="40686"/>
                        <a14:foregroundMark x1="36928" y1="38072" x2="36928" y2="38072"/>
                        <a14:foregroundMark x1="38562" y1="41340" x2="38562" y2="41340"/>
                        <a14:foregroundMark x1="35784" y1="44281" x2="35784" y2="44281"/>
                        <a14:foregroundMark x1="37582" y1="47712" x2="37582" y2="47712"/>
                        <a14:foregroundMark x1="41830" y1="45588" x2="41830" y2="45588"/>
                        <a14:foregroundMark x1="42647" y1="49673" x2="42647" y2="49673"/>
                        <a14:foregroundMark x1="40196" y1="51471" x2="40196" y2="51471"/>
                        <a14:foregroundMark x1="48203" y1="50327" x2="48203" y2="50327"/>
                        <a14:foregroundMark x1="52124" y1="50490" x2="52124" y2="50490"/>
                        <a14:foregroundMark x1="52614" y1="44935" x2="52614" y2="44935"/>
                        <a14:foregroundMark x1="47876" y1="45098" x2="47876" y2="45098"/>
                        <a14:foregroundMark x1="48039" y1="42157" x2="48039" y2="42157"/>
                        <a14:foregroundMark x1="51307" y1="41667" x2="51307" y2="41667"/>
                        <a14:foregroundMark x1="51471" y1="37092" x2="51471" y2="37092"/>
                        <a14:foregroundMark x1="48529" y1="36765" x2="48529" y2="36765"/>
                        <a14:foregroundMark x1="47876" y1="32516" x2="47876" y2="32516"/>
                        <a14:foregroundMark x1="52451" y1="32190" x2="52451" y2="32190"/>
                        <a14:foregroundMark x1="50163" y1="29248" x2="50163" y2="29248"/>
                        <a14:foregroundMark x1="70752" y1="31046" x2="70752" y2="31046"/>
                        <a14:foregroundMark x1="70261" y1="35294" x2="70261" y2="35294"/>
                        <a14:foregroundMark x1="65523" y1="33660" x2="65523" y2="33660"/>
                        <a14:foregroundMark x1="62908" y1="38235" x2="62908" y2="38235"/>
                        <a14:foregroundMark x1="60294" y1="41993" x2="60294" y2="41993"/>
                        <a14:foregroundMark x1="58333" y1="45588" x2="58333" y2="45588"/>
                        <a14:foregroundMark x1="56536" y1="50327" x2="56536" y2="50327"/>
                        <a14:foregroundMark x1="60621" y1="51634" x2="60621" y2="51634"/>
                        <a14:foregroundMark x1="62582" y1="47222" x2="62582" y2="47222"/>
                        <a14:foregroundMark x1="64706" y1="43301" x2="64706" y2="43301"/>
                        <a14:foregroundMark x1="66993" y1="39216" x2="66993" y2="39216"/>
                      </a14:backgroundRemoval>
                    </a14:imgEffect>
                    <a14:imgEffect>
                      <a14:sharpenSoften amount="100000"/>
                    </a14:imgEffect>
                    <a14:imgEffect>
                      <a14:colorTemperature colorTemp="8715"/>
                    </a14:imgEffect>
                    <a14:imgEffect>
                      <a14:saturation sat="400000"/>
                    </a14:imgEffect>
                    <a14:imgEffect>
                      <a14:brightnessContrast bright="25000" contrast="-20000"/>
                    </a14:imgEffect>
                  </a14:imgLayer>
                </a14:imgProps>
              </a:ext>
              <a:ext uri="{28A0092B-C50C-407E-A947-70E740481C1C}">
                <a14:useLocalDpi xmlns:a14="http://schemas.microsoft.com/office/drawing/2010/main" val="0"/>
              </a:ext>
            </a:extLst>
          </a:blip>
          <a:srcRect/>
          <a:stretch>
            <a:fillRect/>
          </a:stretch>
        </p:blipFill>
        <p:spPr bwMode="auto">
          <a:xfrm rot="16200000">
            <a:off x="2589625" y="4321343"/>
            <a:ext cx="1062755" cy="106275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657898"/>
      </p:ext>
    </p:extLst>
  </p:cSld>
  <p:clrMapOvr>
    <a:masterClrMapping/>
  </p:clrMapOvr>
</p:sld>
</file>

<file path=ppt/theme/theme1.xml><?xml version="1.0" encoding="utf-8"?>
<a:theme xmlns:a="http://schemas.openxmlformats.org/drawingml/2006/main" name="Tea Shop Pitch Deck by Slidesgo">
  <a:themeElements>
    <a:clrScheme name="Simple Light">
      <a:dk1>
        <a:srgbClr val="000000"/>
      </a:dk1>
      <a:lt1>
        <a:srgbClr val="FFFFFF"/>
      </a:lt1>
      <a:dk2>
        <a:srgbClr val="595959"/>
      </a:dk2>
      <a:lt2>
        <a:srgbClr val="EEEEEE"/>
      </a:lt2>
      <a:accent1>
        <a:srgbClr val="F4B70D"/>
      </a:accent1>
      <a:accent2>
        <a:srgbClr val="3F3F3A"/>
      </a:accent2>
      <a:accent3>
        <a:srgbClr val="EEEEEE"/>
      </a:accent3>
      <a:accent4>
        <a:srgbClr val="50504D"/>
      </a:accent4>
      <a:accent5>
        <a:srgbClr val="FFDC7B"/>
      </a:accent5>
      <a:accent6>
        <a:srgbClr val="D9D9D9"/>
      </a:accent6>
      <a:hlink>
        <a:srgbClr val="F4B7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10203</TotalTime>
  <Words>6537</Words>
  <Application>Microsoft Macintosh PowerPoint</Application>
  <PresentationFormat>On-screen Show (16:9)</PresentationFormat>
  <Paragraphs>514</Paragraphs>
  <Slides>35</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Helvetica</vt:lpstr>
      <vt:lpstr>Söhne</vt:lpstr>
      <vt:lpstr>Wingdings</vt:lpstr>
      <vt:lpstr>Inter</vt:lpstr>
      <vt:lpstr>Arial</vt:lpstr>
      <vt:lpstr>Work Sans Light</vt:lpstr>
      <vt:lpstr>Quattrocento</vt:lpstr>
      <vt:lpstr>Tahoma</vt:lpstr>
      <vt:lpstr>Work Sans</vt:lpstr>
      <vt:lpstr>GuardianTextEgyptian</vt:lpstr>
      <vt:lpstr>Roboto Slab</vt:lpstr>
      <vt:lpstr>Work Sans Medium</vt:lpstr>
      <vt:lpstr>Tea Shop Pitch Deck by Slidesgo</vt:lpstr>
      <vt:lpstr>WHEAT PRICE PREDICTION</vt:lpstr>
      <vt:lpstr>OUTLINE</vt:lpstr>
      <vt:lpstr>INTRODUCTION</vt:lpstr>
      <vt:lpstr>PROJECT SPECIFICATIONS </vt:lpstr>
      <vt:lpstr>FACTORS THAT INFLUENCE  THE WHEAT PRICE </vt:lpstr>
      <vt:lpstr>DATA COLLECTION  &amp; DATASET INTRODUCTION</vt:lpstr>
      <vt:lpstr>EXPLORATORY DATA ANALYSIS</vt:lpstr>
      <vt:lpstr>WHEAT PRICE</vt:lpstr>
      <vt:lpstr>WHAT HAPPENED EXACTLY?</vt:lpstr>
      <vt:lpstr>WHAT HAPPENED IN THESE YEARS &amp;  HOW DID IT AFFECT THE WHEAT PRICE? </vt:lpstr>
      <vt:lpstr>TOP 10 WHEAT EXPORTERS</vt:lpstr>
      <vt:lpstr>TOP PRODUCER COUNTRIES</vt:lpstr>
      <vt:lpstr>PowerPoint Presentation</vt:lpstr>
      <vt:lpstr>CORRELATION MATRIX</vt:lpstr>
      <vt:lpstr>PowerPoint Presentation</vt:lpstr>
      <vt:lpstr>DATA MODELING</vt:lpstr>
      <vt:lpstr>PowerPoint Presentation</vt:lpstr>
      <vt:lpstr>BASS MODEL</vt:lpstr>
      <vt:lpstr>GENERALIZED BASS MODEL:  RECTANGULAR SHOCK</vt:lpstr>
      <vt:lpstr>GENERALIZED BASS MODEL:  EXPONENTIAL SHOCK</vt:lpstr>
      <vt:lpstr>LOCAL REGRESSION (LOESS)</vt:lpstr>
      <vt:lpstr>REGRESSION SPLINE</vt:lpstr>
      <vt:lpstr>LASSO REGRESSION</vt:lpstr>
      <vt:lpstr>FORECASTING</vt:lpstr>
      <vt:lpstr>SIMPLE EXPONENTIAL SMOOTHING</vt:lpstr>
      <vt:lpstr>PowerPoint Presentation</vt:lpstr>
      <vt:lpstr>PowerPoint Presentation</vt:lpstr>
      <vt:lpstr>FORECASTING WHEAT PRICES  WITH ARMAX MODEL </vt:lpstr>
      <vt:lpstr>GENERALIZED ADDITIVE MODEL (GAM)</vt:lpstr>
      <vt:lpstr>GENERALIZED ADDITIVE MODEL (GAM)</vt:lpstr>
      <vt:lpstr>MODEL COMPARISON:  FORECASTS</vt:lpstr>
      <vt:lpstr>PowerPoint Presentation</vt:lpstr>
      <vt:lpstr>LIMITATIONS &amp; FUTURE WORK</vt:lpstr>
      <vt:lpstr>When pasta prices rise, it's not just the dough you're paying for! It's a noodle-knotty  tale – wheat prices swaying like spaghetti, production in a pasta mess, and exports taking surprising turns, and occasionally, the  'pasta-bilities' of geopolitical affairs adding a pinch of unpredictability.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WHEAT PRICE PREDICTION</dc:title>
  <cp:lastModifiedBy>Işikay Karakuş</cp:lastModifiedBy>
  <cp:revision>26</cp:revision>
  <dcterms:modified xsi:type="dcterms:W3CDTF">2024-04-26T20:20:04Z</dcterms:modified>
</cp:coreProperties>
</file>